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4" r:id="rId1"/>
  </p:sldMasterIdLst>
  <p:notesMasterIdLst>
    <p:notesMasterId r:id="rId58"/>
  </p:notesMasterIdLst>
  <p:sldIdLst>
    <p:sldId id="256" r:id="rId2"/>
    <p:sldId id="257" r:id="rId3"/>
    <p:sldId id="259" r:id="rId4"/>
    <p:sldId id="260" r:id="rId5"/>
    <p:sldId id="261" r:id="rId6"/>
    <p:sldId id="303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1" r:id="rId15"/>
    <p:sldId id="272" r:id="rId16"/>
    <p:sldId id="273" r:id="rId17"/>
    <p:sldId id="304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6" r:id="rId37"/>
    <p:sldId id="297" r:id="rId38"/>
    <p:sldId id="298" r:id="rId39"/>
    <p:sldId id="300" r:id="rId40"/>
    <p:sldId id="561" r:id="rId41"/>
    <p:sldId id="555" r:id="rId42"/>
    <p:sldId id="576" r:id="rId43"/>
    <p:sldId id="572" r:id="rId44"/>
    <p:sldId id="577" r:id="rId45"/>
    <p:sldId id="573" r:id="rId46"/>
    <p:sldId id="563" r:id="rId47"/>
    <p:sldId id="562" r:id="rId48"/>
    <p:sldId id="565" r:id="rId49"/>
    <p:sldId id="564" r:id="rId50"/>
    <p:sldId id="567" r:id="rId51"/>
    <p:sldId id="566" r:id="rId52"/>
    <p:sldId id="568" r:id="rId53"/>
    <p:sldId id="569" r:id="rId54"/>
    <p:sldId id="570" r:id="rId55"/>
    <p:sldId id="571" r:id="rId56"/>
    <p:sldId id="302" r:id="rId5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Comic Sans MS" panose="030F0702030302020204" pitchFamily="66" charset="0"/>
      <p:regular r:id="rId63"/>
      <p:bold r:id="rId64"/>
      <p:italic r:id="rId65"/>
      <p:boldItalic r:id="rId66"/>
    </p:embeddedFont>
    <p:embeddedFont>
      <p:font typeface="Lustria" panose="020B0604020202020204" charset="0"/>
      <p:regular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A0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F91B76-8EB7-4F40-8F3E-7F9F749C5FC6}" v="988" dt="2021-03-19T19:44:06.012"/>
  </p1510:revLst>
</p1510:revInfo>
</file>

<file path=ppt/tableStyles.xml><?xml version="1.0" encoding="utf-8"?>
<a:tblStyleLst xmlns:a="http://schemas.openxmlformats.org/drawingml/2006/main" def="{431D52BD-CD3E-4D15-8184-0F6D205ED72C}">
  <a:tblStyle styleId="{431D52BD-CD3E-4D15-8184-0F6D205ED72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5B2D98E-8041-4359-B8C4-EA5CD3592F7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95214" autoAdjust="0"/>
  </p:normalViewPr>
  <p:slideViewPr>
    <p:cSldViewPr snapToGrid="0">
      <p:cViewPr varScale="1">
        <p:scale>
          <a:sx n="108" d="100"/>
          <a:sy n="108" d="100"/>
        </p:scale>
        <p:origin x="734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5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66" Type="http://schemas.openxmlformats.org/officeDocument/2006/relationships/font" Target="fonts/font8.fntdata"/><Relationship Id="rId5" Type="http://schemas.openxmlformats.org/officeDocument/2006/relationships/slide" Target="slides/slide4.xml"/><Relationship Id="rId61" Type="http://schemas.openxmlformats.org/officeDocument/2006/relationships/font" Target="fonts/font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6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c5f251bdd0_0_29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4" name="Google Shape;84;gc5f251bdd0_0_29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c5f251bdd0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gc5f251bdd0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c5f251bdd0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gc5f251bdd0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c5f251bdd0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gc5f251bdd0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c5f251bdd0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gc5f251bdd0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c5f251bdd0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gc5f251bdd0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c5f251bdd0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gc5f251bdd0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c5f251bdd0_0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gc5f251bdd0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c5f251bdd0_0_6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gc5f251bdd0_0_6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c5f251bdd0_0_6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gc5f251bdd0_0_6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c5f251bdd0_0_7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gc5f251bdd0_0_7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c5f251bdd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gc5f251bdd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gc5f251bdd0_0_9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2" name="Google Shape;1142;gc5f251bdd0_0_9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Google Shape;1462;gc5f251bdd0_0_1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3" name="Google Shape;1463;gc5f251bdd0_0_1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4" name="Google Shape;1784;gc5f251bdd0_0_17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5" name="Google Shape;1785;gc5f251bdd0_0_17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5" name="Google Shape;2195;gc5f251bdd0_0_2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6" name="Google Shape;2196;gc5f251bdd0_0_2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3" name="Google Shape;2203;gc5f251bdd0_0_2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4" name="Google Shape;2204;gc5f251bdd0_0_2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5" name="Google Shape;2245;gc5f251bdd0_0_23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46" name="Google Shape;2246;gc5f251bdd0_0_23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" name="Google Shape;2254;gc5f251bdd0_0_2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5" name="Google Shape;2255;gc5f251bdd0_0_2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2" name="Google Shape;2282;gc5f251bdd0_0_2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83" name="Google Shape;2283;gc5f251bdd0_0_2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8" name="Google Shape;2288;gc5f251bdd0_0_24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9" name="Google Shape;2289;gc5f251bdd0_0_2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8" name="Google Shape;2308;gc5f251bdd0_0_24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9" name="Google Shape;2309;gc5f251bdd0_0_24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c5f251bdd0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gc5f251bdd0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9" name="Google Shape;2329;gc5f251bdd0_0_2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0" name="Google Shape;2330;gc5f251bdd0_0_2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7" name="Google Shape;2347;gc5f251bdd0_0_24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8" name="Google Shape;2348;gc5f251bdd0_0_2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8" name="Google Shape;2358;gc5f251bdd0_0_2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9" name="Google Shape;2359;gc5f251bdd0_0_2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" name="Google Shape;2365;gc5f251bdd0_0_2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6" name="Google Shape;2366;gc5f251bdd0_0_2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7" name="Google Shape;2387;gc5f251bdd0_0_25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8" name="Google Shape;2388;gc5f251bdd0_0_25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6" name="Google Shape;2436;gc5f251bdd0_0_2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7" name="Google Shape;2437;gc5f251bdd0_0_2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" name="Google Shape;2447;gc5f251bdd0_0_29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8" name="Google Shape;2448;gc5f251bdd0_0_29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4" name="Google Shape;2454;gc5f251bdd0_0_29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5" name="Google Shape;2455;gc5f251bdd0_0_29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gc5f251bdd0_0_2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1" name="Google Shape;2491;gc5f251bdd0_0_2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1469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c5f251bdd0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gc5f251bdd0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" name="Google Shape;2508;gc5f251bdd0_0_29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09" name="Google Shape;2509;gc5f251bdd0_0_29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c5f251bdd0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gc5f251bdd0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c5f251bdd0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c5f251bdd0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c5f251bdd0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gc5f251bdd0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c5f251bdd0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gc5f251bdd0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c5f251bdd0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gc5f251bdd0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able" type="tbl">
  <p:cSld name="TAB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 and Clip Art" type="txAndClipArt">
  <p:cSld name="TEXT_AND_CLIPAR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>
            <a:spLocks noGrp="1"/>
          </p:cNvSpPr>
          <p:nvPr>
            <p:ph type="clipArt" idx="2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lip Art and Text" type="clipArtAndTx">
  <p:cSld name="CLIPART_AND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>
            <a:spLocks noGrp="1"/>
          </p:cNvSpPr>
          <p:nvPr>
            <p:ph type="clipArt" idx="2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body" idx="1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, and Content" type="txAndObj">
  <p:cSld name="TEXT_AND_OBJEC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/>
          <p:nvPr/>
        </p:nvSpPr>
        <p:spPr>
          <a:xfrm>
            <a:off x="152400" y="333153"/>
            <a:ext cx="8832900" cy="2585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 dirty="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Learning Intention</a:t>
            </a:r>
            <a:r>
              <a:rPr lang="en-GB" sz="2000" b="1" dirty="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GB" sz="2000" b="1" i="0" u="none" strike="noStrike" cap="none" dirty="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800" b="0" i="0" u="none" strike="noStrike" cap="none" baseline="30000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We are learning about </a:t>
            </a:r>
            <a:r>
              <a:rPr lang="en-GB" sz="2800" baseline="30000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how plants rely on transport systems for their survival.</a:t>
            </a:r>
            <a:endParaRPr sz="2800" baseline="30000" dirty="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800" baseline="30000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We will take a closer look into the two main transport systems - 1. Sugar and 2. Water </a:t>
            </a:r>
            <a:endParaRPr sz="2800" baseline="30000" dirty="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 dirty="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Success Criteria:</a:t>
            </a:r>
            <a:endParaRPr sz="2000" b="1" i="0" u="none" strike="noStrike" cap="none" dirty="0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700"/>
              <a:buFont typeface="Comic Sans MS"/>
              <a:buAutoNum type="arabicPeriod"/>
            </a:pPr>
            <a:r>
              <a:rPr lang="en-GB" sz="1700" b="0" i="0" u="none" strike="noStrike" cap="none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Be able to state </a:t>
            </a:r>
            <a:r>
              <a:rPr lang="en-GB" sz="1700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main organs in plants - roots, stems and leaves.</a:t>
            </a:r>
            <a:endParaRPr sz="1700" b="0" i="0" u="none" strike="noStrike" cap="none" dirty="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700"/>
              <a:buFont typeface="Comic Sans MS"/>
              <a:buAutoNum type="arabicPeriod"/>
            </a:pPr>
            <a:r>
              <a:rPr lang="en-GB" sz="1700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Be able to label the parts of a leaf on a diagram </a:t>
            </a:r>
            <a:endParaRPr sz="1700" dirty="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700"/>
              <a:buFont typeface="Comic Sans MS"/>
              <a:buAutoNum type="arabicPeriod"/>
            </a:pPr>
            <a:r>
              <a:rPr lang="en-GB" sz="1700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Be able to state the main properties of each of the two transport systems in plants.</a:t>
            </a:r>
            <a:endParaRPr sz="1700" dirty="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700"/>
              <a:buFont typeface="Comic Sans MS"/>
              <a:buAutoNum type="arabicPeriod"/>
            </a:pPr>
            <a:r>
              <a:rPr lang="en-GB" sz="1700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Be able to describe the process of transpiration, how it is measured, and state the factors that can increase the rate of this process. </a:t>
            </a:r>
            <a:endParaRPr sz="1700" dirty="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1" i="0" u="none" strike="noStrike" cap="none" dirty="0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8" name="Google Shape;88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" y="4405908"/>
            <a:ext cx="1527175" cy="700088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8"/>
          <p:cNvSpPr txBox="1"/>
          <p:nvPr/>
        </p:nvSpPr>
        <p:spPr>
          <a:xfrm>
            <a:off x="215903" y="4191596"/>
            <a:ext cx="9237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GB" sz="1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Literacy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" name="Google Shape;90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70052" y="4365129"/>
            <a:ext cx="1258888" cy="589361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8"/>
          <p:cNvSpPr txBox="1"/>
          <p:nvPr/>
        </p:nvSpPr>
        <p:spPr>
          <a:xfrm>
            <a:off x="1682750" y="4045149"/>
            <a:ext cx="11175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GB" sz="1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Numeracy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" name="Google Shape;92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94214" y="4380313"/>
            <a:ext cx="1506537" cy="594717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8"/>
          <p:cNvSpPr txBox="1"/>
          <p:nvPr/>
        </p:nvSpPr>
        <p:spPr>
          <a:xfrm>
            <a:off x="4462465" y="4017169"/>
            <a:ext cx="16371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GB" sz="1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Communication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" name="Google Shape;94;p18"/>
          <p:cNvPicPr preferRelativeResize="0"/>
          <p:nvPr/>
        </p:nvPicPr>
        <p:blipFill rotWithShape="1">
          <a:blip r:embed="rId6">
            <a:alphaModFix/>
          </a:blip>
          <a:srcRect l="16345" t="15585" r="16580" b="16354"/>
          <a:stretch/>
        </p:blipFill>
        <p:spPr>
          <a:xfrm>
            <a:off x="3071827" y="4323309"/>
            <a:ext cx="909637" cy="64829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8"/>
          <p:cNvSpPr txBox="1"/>
          <p:nvPr/>
        </p:nvSpPr>
        <p:spPr>
          <a:xfrm>
            <a:off x="3070225" y="4103489"/>
            <a:ext cx="12105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GB" sz="1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Leadership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" name="Google Shape;96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84954" y="4493716"/>
            <a:ext cx="1822847" cy="459879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8"/>
          <p:cNvSpPr txBox="1"/>
          <p:nvPr/>
        </p:nvSpPr>
        <p:spPr>
          <a:xfrm>
            <a:off x="6584950" y="4216599"/>
            <a:ext cx="24003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GB" sz="1500" b="1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MESPS </a:t>
            </a:r>
            <a:r>
              <a:rPr lang="en-GB" sz="1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Wellbeing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8"/>
          <p:cNvSpPr/>
          <p:nvPr/>
        </p:nvSpPr>
        <p:spPr>
          <a:xfrm>
            <a:off x="-94260" y="3976662"/>
            <a:ext cx="2055000" cy="1189200"/>
          </a:xfrm>
          <a:prstGeom prst="ellipse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28" descr="Xylem vessels with rings and spirals of lignin"/>
          <p:cNvPicPr preferRelativeResize="0"/>
          <p:nvPr/>
        </p:nvPicPr>
        <p:blipFill rotWithShape="1">
          <a:blip r:embed="rId3">
            <a:alphaModFix/>
          </a:blip>
          <a:srcRect l="9305" t="6967" b="3929"/>
          <a:stretch/>
        </p:blipFill>
        <p:spPr>
          <a:xfrm>
            <a:off x="5793787" y="855349"/>
            <a:ext cx="3368501" cy="3394154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8"/>
          <p:cNvSpPr txBox="1">
            <a:spLocks noGrp="1"/>
          </p:cNvSpPr>
          <p:nvPr>
            <p:ph type="title"/>
          </p:nvPr>
        </p:nvSpPr>
        <p:spPr>
          <a:xfrm>
            <a:off x="0" y="-2051"/>
            <a:ext cx="9162288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omic Sans MS"/>
              <a:buNone/>
            </a:pPr>
            <a:r>
              <a:rPr lang="en-GB" sz="4000" b="0" i="0" u="none" dirty="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Xylem – transport water and minerals</a:t>
            </a:r>
            <a:endParaRPr dirty="0"/>
          </a:p>
        </p:txBody>
      </p:sp>
      <p:sp>
        <p:nvSpPr>
          <p:cNvPr id="252" name="Google Shape;252;p28"/>
          <p:cNvSpPr txBox="1">
            <a:spLocks noGrp="1"/>
          </p:cNvSpPr>
          <p:nvPr>
            <p:ph type="body" idx="1"/>
          </p:nvPr>
        </p:nvSpPr>
        <p:spPr>
          <a:xfrm>
            <a:off x="106220" y="939931"/>
            <a:ext cx="5500433" cy="41144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342900" lvl="0" indent="-317576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mic Sans MS"/>
              <a:buChar char="•"/>
            </a:pPr>
            <a:r>
              <a:rPr lang="en-GB" sz="3521" b="0" i="0" u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Xylem cells are dead. </a:t>
            </a:r>
            <a:endParaRPr sz="2721" dirty="0"/>
          </a:p>
          <a:p>
            <a:pPr marL="342900" lvl="0" indent="-177800" algn="l" rtl="0">
              <a:lnSpc>
                <a:spcPct val="12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ct val="73823"/>
              <a:buFont typeface="Arial"/>
              <a:buNone/>
            </a:pPr>
            <a:endParaRPr sz="3521" b="0" i="0" u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2900" lvl="0" indent="-317576" algn="l" rtl="0">
              <a:lnSpc>
                <a:spcPct val="12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mic Sans MS"/>
              <a:buChar char="•"/>
            </a:pPr>
            <a:r>
              <a:rPr lang="en-GB" sz="3521" b="0" i="0" u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end walls have disintegrated to leave hollow tubes. </a:t>
            </a:r>
            <a:endParaRPr sz="2721" dirty="0"/>
          </a:p>
          <a:p>
            <a:pPr marL="342900" lvl="0" indent="-177800" algn="l" rtl="0">
              <a:lnSpc>
                <a:spcPct val="12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ct val="73823"/>
              <a:buFont typeface="Arial"/>
              <a:buNone/>
            </a:pPr>
            <a:endParaRPr sz="3521" b="0" i="0" u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2900" lvl="0" indent="-317576" algn="l" rtl="0">
              <a:lnSpc>
                <a:spcPct val="12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mic Sans MS"/>
              <a:buChar char="•"/>
            </a:pPr>
            <a:r>
              <a:rPr lang="en-GB" sz="3521" b="0" i="0" u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side walls have become strengthened with rings or spirals of lignin. </a:t>
            </a:r>
            <a:endParaRPr sz="2721" dirty="0"/>
          </a:p>
          <a:p>
            <a:pPr marL="342900" lvl="0" indent="-342900" algn="l" rtl="0">
              <a:lnSpc>
                <a:spcPct val="12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ct val="73823"/>
              <a:buFont typeface="Arial"/>
              <a:buNone/>
            </a:pPr>
            <a:endParaRPr sz="3521" b="0" i="0" u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2900" lvl="0" indent="-317576" algn="l" rtl="0">
              <a:lnSpc>
                <a:spcPct val="12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mic Sans MS"/>
              <a:buChar char="•"/>
            </a:pPr>
            <a:r>
              <a:rPr lang="en-GB" sz="3521" b="0" i="0" u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Xylem also helps to support the plant.</a:t>
            </a:r>
            <a:endParaRPr sz="2721" dirty="0"/>
          </a:p>
          <a:p>
            <a:pPr marL="342900" lvl="0" indent="-17780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600" b="0" i="0" u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5646F4-9060-4B1A-A4AC-C6D3C8787546}"/>
              </a:ext>
            </a:extLst>
          </p:cNvPr>
          <p:cNvSpPr txBox="1"/>
          <p:nvPr/>
        </p:nvSpPr>
        <p:spPr>
          <a:xfrm>
            <a:off x="5793787" y="4312503"/>
            <a:ext cx="3078134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omic Sans MS" panose="030F0702030302020204" pitchFamily="66" charset="0"/>
              </a:rPr>
              <a:t>Roughly sketch and copy notes.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omic Sans MS"/>
              <a:buNone/>
            </a:pPr>
            <a:r>
              <a:rPr lang="en-GB" sz="4400" b="0" i="0" u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Function of Xylem</a:t>
            </a:r>
            <a:endParaRPr/>
          </a:p>
        </p:txBody>
      </p:sp>
      <p:sp>
        <p:nvSpPr>
          <p:cNvPr id="268" name="Google Shape;268;p30"/>
          <p:cNvSpPr txBox="1">
            <a:spLocks noGrp="1"/>
          </p:cNvSpPr>
          <p:nvPr>
            <p:ph type="body" idx="1"/>
          </p:nvPr>
        </p:nvSpPr>
        <p:spPr>
          <a:xfrm>
            <a:off x="468312" y="1491853"/>
            <a:ext cx="8229600" cy="27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342900" lvl="0" indent="-3124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mic Sans MS"/>
              <a:buChar char="•"/>
            </a:pPr>
            <a:r>
              <a:rPr lang="en-GB" sz="32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Xylem vessels provide support for the plant. The vessels make up a strong lignified tube which runs from the roots to the leaves.</a:t>
            </a:r>
            <a:endParaRPr sz="32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2900" lvl="0" indent="-3124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mic Sans MS"/>
              <a:buChar char="•"/>
            </a:pPr>
            <a:endParaRPr sz="3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2900" lvl="0" indent="-31242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mic Sans MS"/>
              <a:buChar char="•"/>
            </a:pPr>
            <a:r>
              <a:rPr lang="en-GB" sz="32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Xylem vessels transport water and soil nutrients from the roots towards the leaves.</a:t>
            </a:r>
            <a:endParaRPr/>
          </a:p>
        </p:txBody>
      </p:sp>
      <p:grpSp>
        <p:nvGrpSpPr>
          <p:cNvPr id="269" name="Google Shape;269;p30"/>
          <p:cNvGrpSpPr/>
          <p:nvPr/>
        </p:nvGrpSpPr>
        <p:grpSpPr>
          <a:xfrm>
            <a:off x="7437027" y="213519"/>
            <a:ext cx="887436" cy="721143"/>
            <a:chOff x="7086103" y="3842479"/>
            <a:chExt cx="1183248" cy="961524"/>
          </a:xfrm>
        </p:grpSpPr>
        <p:sp>
          <p:nvSpPr>
            <p:cNvPr id="270" name="Google Shape;270;p30"/>
            <p:cNvSpPr/>
            <p:nvPr/>
          </p:nvSpPr>
          <p:spPr>
            <a:xfrm>
              <a:off x="7086103" y="3842479"/>
              <a:ext cx="1183248" cy="961524"/>
            </a:xfrm>
            <a:prstGeom prst="cloud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71" name="Google Shape;271;p3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362707" y="4008199"/>
              <a:ext cx="630045" cy="63004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31" descr="Companion cell, seive tube, and end wall seen in some phloem cells "/>
          <p:cNvPicPr preferRelativeResize="0"/>
          <p:nvPr/>
        </p:nvPicPr>
        <p:blipFill rotWithShape="1">
          <a:blip r:embed="rId3">
            <a:alphaModFix/>
          </a:blip>
          <a:srcRect l="7500" t="4075" r="28939" b="4741"/>
          <a:stretch/>
        </p:blipFill>
        <p:spPr>
          <a:xfrm>
            <a:off x="5292725" y="1113234"/>
            <a:ext cx="3671887" cy="361831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omic Sans MS"/>
              <a:buNone/>
            </a:pPr>
            <a:r>
              <a:rPr lang="en-GB" sz="4400" b="0" i="0" u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Phloem</a:t>
            </a:r>
            <a:endParaRPr/>
          </a:p>
        </p:txBody>
      </p:sp>
      <p:sp>
        <p:nvSpPr>
          <p:cNvPr id="278" name="Google Shape;278;p31"/>
          <p:cNvSpPr txBox="1">
            <a:spLocks noGrp="1"/>
          </p:cNvSpPr>
          <p:nvPr>
            <p:ph type="body" idx="1"/>
          </p:nvPr>
        </p:nvSpPr>
        <p:spPr>
          <a:xfrm>
            <a:off x="250825" y="1147763"/>
            <a:ext cx="4826100" cy="38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mic Sans MS"/>
              <a:buChar char="•"/>
            </a:pPr>
            <a:r>
              <a:rPr lang="en-GB" sz="32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Phloem cells are alive. </a:t>
            </a:r>
            <a:endParaRPr/>
          </a:p>
          <a:p>
            <a:pPr marL="34290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mic Sans MS"/>
              <a:buChar char="•"/>
            </a:pP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Phloem tubes have sieve plates with companion cells attached to them.</a:t>
            </a:r>
            <a:endParaRPr/>
          </a:p>
        </p:txBody>
      </p:sp>
      <p:grpSp>
        <p:nvGrpSpPr>
          <p:cNvPr id="279" name="Google Shape;279;p31"/>
          <p:cNvGrpSpPr/>
          <p:nvPr/>
        </p:nvGrpSpPr>
        <p:grpSpPr>
          <a:xfrm>
            <a:off x="7437027" y="213519"/>
            <a:ext cx="887436" cy="721143"/>
            <a:chOff x="7086103" y="3842479"/>
            <a:chExt cx="1183248" cy="961524"/>
          </a:xfrm>
        </p:grpSpPr>
        <p:sp>
          <p:nvSpPr>
            <p:cNvPr id="280" name="Google Shape;280;p31"/>
            <p:cNvSpPr/>
            <p:nvPr/>
          </p:nvSpPr>
          <p:spPr>
            <a:xfrm>
              <a:off x="7086103" y="3842479"/>
              <a:ext cx="1183248" cy="961524"/>
            </a:xfrm>
            <a:prstGeom prst="cloud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81" name="Google Shape;281;p3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362707" y="4008199"/>
              <a:ext cx="630045" cy="63004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2" name="Google Shape;282;p31"/>
          <p:cNvSpPr/>
          <p:nvPr/>
        </p:nvSpPr>
        <p:spPr>
          <a:xfrm>
            <a:off x="5294375" y="2372875"/>
            <a:ext cx="887400" cy="370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31"/>
          <p:cNvSpPr txBox="1"/>
          <p:nvPr/>
        </p:nvSpPr>
        <p:spPr>
          <a:xfrm>
            <a:off x="5294375" y="2263950"/>
            <a:ext cx="1028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Sieve plate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omic Sans MS"/>
              <a:buNone/>
            </a:pPr>
            <a:r>
              <a:rPr lang="en-GB" sz="4400" b="0" i="0" u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Function of Phloem</a:t>
            </a:r>
            <a:endParaRPr/>
          </a:p>
        </p:txBody>
      </p:sp>
      <p:sp>
        <p:nvSpPr>
          <p:cNvPr id="289" name="Google Shape;289;p32"/>
          <p:cNvSpPr txBox="1">
            <a:spLocks noGrp="1"/>
          </p:cNvSpPr>
          <p:nvPr>
            <p:ph type="body" idx="1"/>
          </p:nvPr>
        </p:nvSpPr>
        <p:spPr>
          <a:xfrm>
            <a:off x="468312" y="1762125"/>
            <a:ext cx="8229600" cy="21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2258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Comic Sans MS"/>
              <a:buChar char="•"/>
            </a:pPr>
            <a:r>
              <a:rPr lang="en-GB" sz="288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Plants carry out photosynthesis in their green leaves making sugars. </a:t>
            </a:r>
            <a:endParaRPr sz="288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endParaRPr sz="288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endParaRPr sz="288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2900" lvl="0" indent="-322580" algn="l" rtl="0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Comic Sans MS"/>
              <a:buChar char="•"/>
            </a:pPr>
            <a:r>
              <a:rPr lang="en-GB" sz="288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Phloem transport these sugars from the leaves down to the other parts of the plant.</a:t>
            </a:r>
            <a:endParaRPr sz="1795"/>
          </a:p>
        </p:txBody>
      </p:sp>
      <p:grpSp>
        <p:nvGrpSpPr>
          <p:cNvPr id="290" name="Google Shape;290;p32"/>
          <p:cNvGrpSpPr/>
          <p:nvPr/>
        </p:nvGrpSpPr>
        <p:grpSpPr>
          <a:xfrm>
            <a:off x="7437027" y="213519"/>
            <a:ext cx="887436" cy="721143"/>
            <a:chOff x="7086103" y="3842479"/>
            <a:chExt cx="1183248" cy="961524"/>
          </a:xfrm>
        </p:grpSpPr>
        <p:sp>
          <p:nvSpPr>
            <p:cNvPr id="291" name="Google Shape;291;p32"/>
            <p:cNvSpPr/>
            <p:nvPr/>
          </p:nvSpPr>
          <p:spPr>
            <a:xfrm>
              <a:off x="7086103" y="3842479"/>
              <a:ext cx="1183248" cy="961524"/>
            </a:xfrm>
            <a:prstGeom prst="cloud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92" name="Google Shape;292;p3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362707" y="4008199"/>
              <a:ext cx="630045" cy="63004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omic Sans MS"/>
              <a:buNone/>
            </a:pPr>
            <a:r>
              <a:rPr lang="en-GB" sz="4000" b="0" i="0" u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Position of xylem and phloem in root &amp; stem tissue</a:t>
            </a:r>
            <a:endParaRPr/>
          </a:p>
        </p:txBody>
      </p:sp>
      <p:pic>
        <p:nvPicPr>
          <p:cNvPr id="298" name="Google Shape;298;p33" descr="Leaf_3D"/>
          <p:cNvPicPr preferRelativeResize="0"/>
          <p:nvPr/>
        </p:nvPicPr>
        <p:blipFill rotWithShape="1">
          <a:blip r:embed="rId3">
            <a:alphaModFix/>
          </a:blip>
          <a:srcRect b="14915"/>
          <a:stretch/>
        </p:blipFill>
        <p:spPr>
          <a:xfrm>
            <a:off x="250825" y="1383506"/>
            <a:ext cx="4532312" cy="3618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3" descr="Root_3D"/>
          <p:cNvPicPr preferRelativeResize="0"/>
          <p:nvPr/>
        </p:nvPicPr>
        <p:blipFill rotWithShape="1">
          <a:blip r:embed="rId4">
            <a:alphaModFix/>
          </a:blip>
          <a:srcRect t="3757" b="12173"/>
          <a:stretch/>
        </p:blipFill>
        <p:spPr>
          <a:xfrm>
            <a:off x="4932362" y="1383506"/>
            <a:ext cx="4060825" cy="36183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4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omic Sans MS"/>
              <a:buNone/>
            </a:pPr>
            <a:r>
              <a:rPr lang="en-GB" sz="4400" b="0" i="0" u="none" dirty="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A quick demo at home!</a:t>
            </a:r>
            <a:endParaRPr dirty="0"/>
          </a:p>
        </p:txBody>
      </p:sp>
      <p:sp>
        <p:nvSpPr>
          <p:cNvPr id="305" name="Google Shape;305;p34"/>
          <p:cNvSpPr txBox="1">
            <a:spLocks noGrp="1"/>
          </p:cNvSpPr>
          <p:nvPr>
            <p:ph type="body" idx="1"/>
          </p:nvPr>
        </p:nvSpPr>
        <p:spPr>
          <a:xfrm>
            <a:off x="219456" y="1828800"/>
            <a:ext cx="5289294" cy="30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457200" lvl="0" indent="-39306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mic Sans MS"/>
              <a:buAutoNum type="arabicPeriod"/>
            </a:pPr>
            <a:r>
              <a:rPr lang="en-GB" sz="2800" b="0" i="0" u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take a plant stem such as celery or a flower and place the base of it in a beaker of coloured water (use </a:t>
            </a:r>
            <a:r>
              <a:rPr lang="en-GB" sz="2800" b="0" i="0" u="none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dilutent</a:t>
            </a:r>
            <a:r>
              <a:rPr lang="en-GB" sz="2800" b="0" i="0" u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juice</a:t>
            </a:r>
            <a:r>
              <a:rPr lang="en-GB" sz="2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or water with food colouring)</a:t>
            </a:r>
            <a:r>
              <a:rPr lang="en-GB" sz="2800" b="0" i="0" u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0" i="0" u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64135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 sz="2800" b="0" i="0" u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2. Give it time to allow water to move and see what happens!</a:t>
            </a:r>
            <a:endParaRPr dirty="0"/>
          </a:p>
        </p:txBody>
      </p:sp>
      <p:sp>
        <p:nvSpPr>
          <p:cNvPr id="306" name="Google Shape;306;p34" descr="2Q=="/>
          <p:cNvSpPr txBox="1"/>
          <p:nvPr/>
        </p:nvSpPr>
        <p:spPr>
          <a:xfrm>
            <a:off x="77787" y="34528"/>
            <a:ext cx="22860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07" name="Google Shape;307;p34" descr="2Q=="/>
          <p:cNvSpPr txBox="1"/>
          <p:nvPr/>
        </p:nvSpPr>
        <p:spPr>
          <a:xfrm>
            <a:off x="3429000" y="1828800"/>
            <a:ext cx="22860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08" name="Google Shape;308;p34" descr="celery-ste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73344" y="1637824"/>
            <a:ext cx="3251200" cy="3194876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34"/>
          <p:cNvSpPr txBox="1"/>
          <p:nvPr/>
        </p:nvSpPr>
        <p:spPr>
          <a:xfrm>
            <a:off x="0" y="740718"/>
            <a:ext cx="8924544" cy="1071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-GB" sz="2800" b="0" i="0" u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We can do an experiment that lets us see the path water takes up the xylem within a plant.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35" descr="waterdye"/>
          <p:cNvPicPr preferRelativeResize="0"/>
          <p:nvPr/>
        </p:nvPicPr>
        <p:blipFill rotWithShape="1">
          <a:blip r:embed="rId3">
            <a:alphaModFix/>
          </a:blip>
          <a:srcRect t="8005" b="17456"/>
          <a:stretch/>
        </p:blipFill>
        <p:spPr>
          <a:xfrm>
            <a:off x="0" y="789384"/>
            <a:ext cx="9143999" cy="3833813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35"/>
          <p:cNvSpPr txBox="1"/>
          <p:nvPr/>
        </p:nvSpPr>
        <p:spPr>
          <a:xfrm>
            <a:off x="468312" y="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omic Sans MS"/>
              <a:buNone/>
            </a:pPr>
            <a:r>
              <a:rPr lang="en-GB" sz="4400" b="0" i="0" u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Results</a:t>
            </a:r>
            <a:endParaRPr/>
          </a:p>
        </p:txBody>
      </p:sp>
      <p:sp>
        <p:nvSpPr>
          <p:cNvPr id="316" name="Google Shape;316;p35"/>
          <p:cNvSpPr txBox="1"/>
          <p:nvPr/>
        </p:nvSpPr>
        <p:spPr>
          <a:xfrm>
            <a:off x="2268537" y="3543300"/>
            <a:ext cx="863700" cy="216600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7" name="Google Shape;317;p35"/>
          <p:cNvSpPr txBox="1"/>
          <p:nvPr/>
        </p:nvSpPr>
        <p:spPr>
          <a:xfrm>
            <a:off x="2124075" y="3489722"/>
            <a:ext cx="12240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stria"/>
              <a:buNone/>
            </a:pPr>
            <a:r>
              <a:rPr lang="en-GB" sz="2000" b="1" i="0" u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Coloured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" name="Google Shape;350;p37"/>
          <p:cNvGrpSpPr/>
          <p:nvPr/>
        </p:nvGrpSpPr>
        <p:grpSpPr>
          <a:xfrm>
            <a:off x="1908175" y="2085975"/>
            <a:ext cx="5488488" cy="2650099"/>
            <a:chOff x="975" y="709"/>
            <a:chExt cx="3457" cy="2226"/>
          </a:xfrm>
        </p:grpSpPr>
        <p:sp>
          <p:nvSpPr>
            <p:cNvPr id="351" name="Google Shape;351;p37"/>
            <p:cNvSpPr txBox="1"/>
            <p:nvPr/>
          </p:nvSpPr>
          <p:spPr>
            <a:xfrm>
              <a:off x="3885" y="2012"/>
              <a:ext cx="0" cy="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52" name="Google Shape;352;p37"/>
            <p:cNvSpPr txBox="1"/>
            <p:nvPr/>
          </p:nvSpPr>
          <p:spPr>
            <a:xfrm>
              <a:off x="2259" y="1567"/>
              <a:ext cx="0" cy="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grpSp>
          <p:nvGrpSpPr>
            <p:cNvPr id="353" name="Google Shape;353;p37"/>
            <p:cNvGrpSpPr/>
            <p:nvPr/>
          </p:nvGrpSpPr>
          <p:grpSpPr>
            <a:xfrm>
              <a:off x="2744" y="1842"/>
              <a:ext cx="792" cy="616"/>
              <a:chOff x="2864" y="2046"/>
              <a:chExt cx="792" cy="616"/>
            </a:xfrm>
          </p:grpSpPr>
          <p:sp>
            <p:nvSpPr>
              <p:cNvPr id="354" name="Google Shape;354;p37"/>
              <p:cNvSpPr/>
              <p:nvPr/>
            </p:nvSpPr>
            <p:spPr>
              <a:xfrm>
                <a:off x="3394" y="2530"/>
                <a:ext cx="116" cy="87"/>
              </a:xfrm>
              <a:custGeom>
                <a:avLst/>
                <a:gdLst/>
                <a:ahLst/>
                <a:cxnLst/>
                <a:rect l="l" t="t" r="r" b="b"/>
                <a:pathLst>
                  <a:path w="747" h="695" extrusionOk="0">
                    <a:moveTo>
                      <a:pt x="13" y="613"/>
                    </a:moveTo>
                    <a:lnTo>
                      <a:pt x="0" y="562"/>
                    </a:lnTo>
                    <a:lnTo>
                      <a:pt x="2" y="510"/>
                    </a:lnTo>
                    <a:lnTo>
                      <a:pt x="20" y="455"/>
                    </a:lnTo>
                    <a:lnTo>
                      <a:pt x="48" y="401"/>
                    </a:lnTo>
                    <a:lnTo>
                      <a:pt x="135" y="293"/>
                    </a:lnTo>
                    <a:lnTo>
                      <a:pt x="247" y="193"/>
                    </a:lnTo>
                    <a:lnTo>
                      <a:pt x="367" y="107"/>
                    </a:lnTo>
                    <a:lnTo>
                      <a:pt x="481" y="42"/>
                    </a:lnTo>
                    <a:lnTo>
                      <a:pt x="531" y="20"/>
                    </a:lnTo>
                    <a:lnTo>
                      <a:pt x="572" y="6"/>
                    </a:lnTo>
                    <a:lnTo>
                      <a:pt x="604" y="0"/>
                    </a:lnTo>
                    <a:lnTo>
                      <a:pt x="625" y="4"/>
                    </a:lnTo>
                    <a:lnTo>
                      <a:pt x="672" y="37"/>
                    </a:lnTo>
                    <a:lnTo>
                      <a:pt x="707" y="73"/>
                    </a:lnTo>
                    <a:lnTo>
                      <a:pt x="731" y="110"/>
                    </a:lnTo>
                    <a:lnTo>
                      <a:pt x="745" y="149"/>
                    </a:lnTo>
                    <a:lnTo>
                      <a:pt x="747" y="230"/>
                    </a:lnTo>
                    <a:lnTo>
                      <a:pt x="720" y="312"/>
                    </a:lnTo>
                    <a:lnTo>
                      <a:pt x="672" y="391"/>
                    </a:lnTo>
                    <a:lnTo>
                      <a:pt x="612" y="466"/>
                    </a:lnTo>
                    <a:lnTo>
                      <a:pt x="547" y="533"/>
                    </a:lnTo>
                    <a:lnTo>
                      <a:pt x="486" y="587"/>
                    </a:lnTo>
                    <a:lnTo>
                      <a:pt x="433" y="623"/>
                    </a:lnTo>
                    <a:lnTo>
                      <a:pt x="369" y="654"/>
                    </a:lnTo>
                    <a:lnTo>
                      <a:pt x="299" y="678"/>
                    </a:lnTo>
                    <a:lnTo>
                      <a:pt x="228" y="691"/>
                    </a:lnTo>
                    <a:lnTo>
                      <a:pt x="159" y="695"/>
                    </a:lnTo>
                    <a:lnTo>
                      <a:pt x="97" y="684"/>
                    </a:lnTo>
                    <a:lnTo>
                      <a:pt x="47" y="657"/>
                    </a:lnTo>
                    <a:lnTo>
                      <a:pt x="13" y="613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355" name="Google Shape;355;p37"/>
              <p:cNvSpPr/>
              <p:nvPr/>
            </p:nvSpPr>
            <p:spPr>
              <a:xfrm>
                <a:off x="3394" y="2530"/>
                <a:ext cx="116" cy="87"/>
              </a:xfrm>
              <a:custGeom>
                <a:avLst/>
                <a:gdLst/>
                <a:ahLst/>
                <a:cxnLst/>
                <a:rect l="l" t="t" r="r" b="b"/>
                <a:pathLst>
                  <a:path w="747" h="695" extrusionOk="0">
                    <a:moveTo>
                      <a:pt x="13" y="613"/>
                    </a:moveTo>
                    <a:lnTo>
                      <a:pt x="0" y="562"/>
                    </a:lnTo>
                    <a:lnTo>
                      <a:pt x="2" y="510"/>
                    </a:lnTo>
                    <a:lnTo>
                      <a:pt x="20" y="455"/>
                    </a:lnTo>
                    <a:lnTo>
                      <a:pt x="48" y="401"/>
                    </a:lnTo>
                    <a:lnTo>
                      <a:pt x="135" y="293"/>
                    </a:lnTo>
                    <a:lnTo>
                      <a:pt x="247" y="193"/>
                    </a:lnTo>
                    <a:lnTo>
                      <a:pt x="367" y="107"/>
                    </a:lnTo>
                    <a:lnTo>
                      <a:pt x="481" y="42"/>
                    </a:lnTo>
                    <a:lnTo>
                      <a:pt x="531" y="20"/>
                    </a:lnTo>
                    <a:lnTo>
                      <a:pt x="572" y="6"/>
                    </a:lnTo>
                    <a:lnTo>
                      <a:pt x="604" y="0"/>
                    </a:lnTo>
                    <a:lnTo>
                      <a:pt x="625" y="4"/>
                    </a:lnTo>
                    <a:lnTo>
                      <a:pt x="672" y="37"/>
                    </a:lnTo>
                    <a:lnTo>
                      <a:pt x="707" y="73"/>
                    </a:lnTo>
                    <a:lnTo>
                      <a:pt x="731" y="110"/>
                    </a:lnTo>
                    <a:lnTo>
                      <a:pt x="745" y="149"/>
                    </a:lnTo>
                    <a:lnTo>
                      <a:pt x="747" y="230"/>
                    </a:lnTo>
                    <a:lnTo>
                      <a:pt x="720" y="312"/>
                    </a:lnTo>
                    <a:lnTo>
                      <a:pt x="672" y="391"/>
                    </a:lnTo>
                    <a:lnTo>
                      <a:pt x="612" y="466"/>
                    </a:lnTo>
                    <a:lnTo>
                      <a:pt x="547" y="533"/>
                    </a:lnTo>
                    <a:lnTo>
                      <a:pt x="486" y="587"/>
                    </a:lnTo>
                    <a:lnTo>
                      <a:pt x="433" y="623"/>
                    </a:lnTo>
                    <a:lnTo>
                      <a:pt x="369" y="654"/>
                    </a:lnTo>
                    <a:lnTo>
                      <a:pt x="299" y="678"/>
                    </a:lnTo>
                    <a:lnTo>
                      <a:pt x="228" y="691"/>
                    </a:lnTo>
                    <a:lnTo>
                      <a:pt x="159" y="695"/>
                    </a:lnTo>
                    <a:lnTo>
                      <a:pt x="97" y="684"/>
                    </a:lnTo>
                    <a:lnTo>
                      <a:pt x="47" y="657"/>
                    </a:lnTo>
                    <a:lnTo>
                      <a:pt x="13" y="61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356" name="Google Shape;356;p37"/>
              <p:cNvSpPr/>
              <p:nvPr/>
            </p:nvSpPr>
            <p:spPr>
              <a:xfrm>
                <a:off x="3428" y="2555"/>
                <a:ext cx="46" cy="36"/>
              </a:xfrm>
              <a:custGeom>
                <a:avLst/>
                <a:gdLst/>
                <a:ahLst/>
                <a:cxnLst/>
                <a:rect l="l" t="t" r="r" b="b"/>
                <a:pathLst>
                  <a:path w="307" h="285" extrusionOk="0">
                    <a:moveTo>
                      <a:pt x="5" y="252"/>
                    </a:moveTo>
                    <a:lnTo>
                      <a:pt x="0" y="209"/>
                    </a:lnTo>
                    <a:lnTo>
                      <a:pt x="20" y="164"/>
                    </a:lnTo>
                    <a:lnTo>
                      <a:pt x="55" y="119"/>
                    </a:lnTo>
                    <a:lnTo>
                      <a:pt x="101" y="79"/>
                    </a:lnTo>
                    <a:lnTo>
                      <a:pt x="151" y="43"/>
                    </a:lnTo>
                    <a:lnTo>
                      <a:pt x="198" y="17"/>
                    </a:lnTo>
                    <a:lnTo>
                      <a:pt x="235" y="1"/>
                    </a:lnTo>
                    <a:lnTo>
                      <a:pt x="257" y="0"/>
                    </a:lnTo>
                    <a:lnTo>
                      <a:pt x="291" y="29"/>
                    </a:lnTo>
                    <a:lnTo>
                      <a:pt x="306" y="61"/>
                    </a:lnTo>
                    <a:lnTo>
                      <a:pt x="307" y="94"/>
                    </a:lnTo>
                    <a:lnTo>
                      <a:pt x="296" y="128"/>
                    </a:lnTo>
                    <a:lnTo>
                      <a:pt x="252" y="192"/>
                    </a:lnTo>
                    <a:lnTo>
                      <a:pt x="200" y="241"/>
                    </a:lnTo>
                    <a:lnTo>
                      <a:pt x="152" y="269"/>
                    </a:lnTo>
                    <a:lnTo>
                      <a:pt x="93" y="285"/>
                    </a:lnTo>
                    <a:lnTo>
                      <a:pt x="40" y="282"/>
                    </a:lnTo>
                    <a:lnTo>
                      <a:pt x="19" y="270"/>
                    </a:lnTo>
                    <a:lnTo>
                      <a:pt x="5" y="25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grpSp>
            <p:nvGrpSpPr>
              <p:cNvPr id="357" name="Google Shape;357;p37"/>
              <p:cNvGrpSpPr/>
              <p:nvPr/>
            </p:nvGrpSpPr>
            <p:grpSpPr>
              <a:xfrm>
                <a:off x="2864" y="2046"/>
                <a:ext cx="792" cy="616"/>
                <a:chOff x="2864" y="2046"/>
                <a:chExt cx="792" cy="616"/>
              </a:xfrm>
            </p:grpSpPr>
            <p:sp>
              <p:nvSpPr>
                <p:cNvPr id="358" name="Google Shape;358;p37"/>
                <p:cNvSpPr/>
                <p:nvPr/>
              </p:nvSpPr>
              <p:spPr>
                <a:xfrm>
                  <a:off x="3007" y="2563"/>
                  <a:ext cx="133" cy="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2" h="569" extrusionOk="0">
                      <a:moveTo>
                        <a:pt x="27" y="62"/>
                      </a:moveTo>
                      <a:lnTo>
                        <a:pt x="68" y="29"/>
                      </a:lnTo>
                      <a:lnTo>
                        <a:pt x="116" y="9"/>
                      </a:lnTo>
                      <a:lnTo>
                        <a:pt x="173" y="0"/>
                      </a:lnTo>
                      <a:lnTo>
                        <a:pt x="234" y="3"/>
                      </a:lnTo>
                      <a:lnTo>
                        <a:pt x="369" y="34"/>
                      </a:lnTo>
                      <a:lnTo>
                        <a:pt x="508" y="91"/>
                      </a:lnTo>
                      <a:lnTo>
                        <a:pt x="637" y="163"/>
                      </a:lnTo>
                      <a:lnTo>
                        <a:pt x="745" y="238"/>
                      </a:lnTo>
                      <a:lnTo>
                        <a:pt x="785" y="272"/>
                      </a:lnTo>
                      <a:lnTo>
                        <a:pt x="817" y="304"/>
                      </a:lnTo>
                      <a:lnTo>
                        <a:pt x="836" y="330"/>
                      </a:lnTo>
                      <a:lnTo>
                        <a:pt x="842" y="350"/>
                      </a:lnTo>
                      <a:lnTo>
                        <a:pt x="832" y="407"/>
                      </a:lnTo>
                      <a:lnTo>
                        <a:pt x="815" y="454"/>
                      </a:lnTo>
                      <a:lnTo>
                        <a:pt x="792" y="492"/>
                      </a:lnTo>
                      <a:lnTo>
                        <a:pt x="762" y="521"/>
                      </a:lnTo>
                      <a:lnTo>
                        <a:pt x="729" y="543"/>
                      </a:lnTo>
                      <a:lnTo>
                        <a:pt x="690" y="558"/>
                      </a:lnTo>
                      <a:lnTo>
                        <a:pt x="604" y="569"/>
                      </a:lnTo>
                      <a:lnTo>
                        <a:pt x="512" y="561"/>
                      </a:lnTo>
                      <a:lnTo>
                        <a:pt x="419" y="539"/>
                      </a:lnTo>
                      <a:lnTo>
                        <a:pt x="332" y="509"/>
                      </a:lnTo>
                      <a:lnTo>
                        <a:pt x="255" y="477"/>
                      </a:lnTo>
                      <a:lnTo>
                        <a:pt x="200" y="445"/>
                      </a:lnTo>
                      <a:lnTo>
                        <a:pt x="144" y="401"/>
                      </a:lnTo>
                      <a:lnTo>
                        <a:pt x="93" y="349"/>
                      </a:lnTo>
                      <a:lnTo>
                        <a:pt x="49" y="290"/>
                      </a:lnTo>
                      <a:lnTo>
                        <a:pt x="17" y="229"/>
                      </a:lnTo>
                      <a:lnTo>
                        <a:pt x="0" y="169"/>
                      </a:lnTo>
                      <a:lnTo>
                        <a:pt x="2" y="112"/>
                      </a:lnTo>
                      <a:lnTo>
                        <a:pt x="27" y="62"/>
                      </a:lnTo>
                      <a:close/>
                    </a:path>
                  </a:pathLst>
                </a:custGeom>
                <a:solidFill>
                  <a:srgbClr val="DDDDD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chemeClr val="dk1"/>
                    </a:solidFill>
                    <a:latin typeface="Comic Sans MS"/>
                    <a:ea typeface="Comic Sans MS"/>
                    <a:cs typeface="Comic Sans MS"/>
                    <a:sym typeface="Comic Sans MS"/>
                  </a:endParaRPr>
                </a:p>
              </p:txBody>
            </p:sp>
            <p:sp>
              <p:nvSpPr>
                <p:cNvPr id="359" name="Google Shape;359;p37"/>
                <p:cNvSpPr/>
                <p:nvPr/>
              </p:nvSpPr>
              <p:spPr>
                <a:xfrm>
                  <a:off x="3007" y="2563"/>
                  <a:ext cx="133" cy="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2" h="569" extrusionOk="0">
                      <a:moveTo>
                        <a:pt x="27" y="62"/>
                      </a:moveTo>
                      <a:lnTo>
                        <a:pt x="68" y="29"/>
                      </a:lnTo>
                      <a:lnTo>
                        <a:pt x="116" y="9"/>
                      </a:lnTo>
                      <a:lnTo>
                        <a:pt x="173" y="0"/>
                      </a:lnTo>
                      <a:lnTo>
                        <a:pt x="234" y="3"/>
                      </a:lnTo>
                      <a:lnTo>
                        <a:pt x="369" y="34"/>
                      </a:lnTo>
                      <a:lnTo>
                        <a:pt x="508" y="91"/>
                      </a:lnTo>
                      <a:lnTo>
                        <a:pt x="637" y="163"/>
                      </a:lnTo>
                      <a:lnTo>
                        <a:pt x="745" y="238"/>
                      </a:lnTo>
                      <a:lnTo>
                        <a:pt x="785" y="272"/>
                      </a:lnTo>
                      <a:lnTo>
                        <a:pt x="817" y="304"/>
                      </a:lnTo>
                      <a:lnTo>
                        <a:pt x="836" y="330"/>
                      </a:lnTo>
                      <a:lnTo>
                        <a:pt x="842" y="350"/>
                      </a:lnTo>
                      <a:lnTo>
                        <a:pt x="832" y="407"/>
                      </a:lnTo>
                      <a:lnTo>
                        <a:pt x="815" y="454"/>
                      </a:lnTo>
                      <a:lnTo>
                        <a:pt x="792" y="492"/>
                      </a:lnTo>
                      <a:lnTo>
                        <a:pt x="762" y="521"/>
                      </a:lnTo>
                      <a:lnTo>
                        <a:pt x="729" y="543"/>
                      </a:lnTo>
                      <a:lnTo>
                        <a:pt x="690" y="558"/>
                      </a:lnTo>
                      <a:lnTo>
                        <a:pt x="604" y="569"/>
                      </a:lnTo>
                      <a:lnTo>
                        <a:pt x="512" y="561"/>
                      </a:lnTo>
                      <a:lnTo>
                        <a:pt x="419" y="539"/>
                      </a:lnTo>
                      <a:lnTo>
                        <a:pt x="332" y="509"/>
                      </a:lnTo>
                      <a:lnTo>
                        <a:pt x="255" y="477"/>
                      </a:lnTo>
                      <a:lnTo>
                        <a:pt x="200" y="445"/>
                      </a:lnTo>
                      <a:lnTo>
                        <a:pt x="144" y="401"/>
                      </a:lnTo>
                      <a:lnTo>
                        <a:pt x="93" y="349"/>
                      </a:lnTo>
                      <a:lnTo>
                        <a:pt x="49" y="290"/>
                      </a:lnTo>
                      <a:lnTo>
                        <a:pt x="17" y="229"/>
                      </a:lnTo>
                      <a:lnTo>
                        <a:pt x="0" y="169"/>
                      </a:lnTo>
                      <a:lnTo>
                        <a:pt x="2" y="112"/>
                      </a:lnTo>
                      <a:lnTo>
                        <a:pt x="27" y="62"/>
                      </a:lnTo>
                    </a:path>
                  </a:pathLst>
                </a:cu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chemeClr val="dk1"/>
                    </a:solidFill>
                    <a:latin typeface="Comic Sans MS"/>
                    <a:ea typeface="Comic Sans MS"/>
                    <a:cs typeface="Comic Sans MS"/>
                    <a:sym typeface="Comic Sans MS"/>
                  </a:endParaRPr>
                </a:p>
              </p:txBody>
            </p:sp>
            <p:sp>
              <p:nvSpPr>
                <p:cNvPr id="360" name="Google Shape;360;p37"/>
                <p:cNvSpPr/>
                <p:nvPr/>
              </p:nvSpPr>
              <p:spPr>
                <a:xfrm>
                  <a:off x="3131" y="2602"/>
                  <a:ext cx="136" cy="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" h="488" extrusionOk="0">
                      <a:moveTo>
                        <a:pt x="0" y="192"/>
                      </a:moveTo>
                      <a:lnTo>
                        <a:pt x="0" y="147"/>
                      </a:lnTo>
                      <a:lnTo>
                        <a:pt x="15" y="102"/>
                      </a:lnTo>
                      <a:lnTo>
                        <a:pt x="45" y="63"/>
                      </a:lnTo>
                      <a:lnTo>
                        <a:pt x="83" y="36"/>
                      </a:lnTo>
                      <a:lnTo>
                        <a:pt x="184" y="8"/>
                      </a:lnTo>
                      <a:lnTo>
                        <a:pt x="302" y="0"/>
                      </a:lnTo>
                      <a:lnTo>
                        <a:pt x="427" y="8"/>
                      </a:lnTo>
                      <a:lnTo>
                        <a:pt x="553" y="27"/>
                      </a:lnTo>
                      <a:lnTo>
                        <a:pt x="668" y="54"/>
                      </a:lnTo>
                      <a:lnTo>
                        <a:pt x="764" y="86"/>
                      </a:lnTo>
                      <a:lnTo>
                        <a:pt x="832" y="118"/>
                      </a:lnTo>
                      <a:lnTo>
                        <a:pt x="852" y="132"/>
                      </a:lnTo>
                      <a:lnTo>
                        <a:pt x="861" y="146"/>
                      </a:lnTo>
                      <a:lnTo>
                        <a:pt x="874" y="202"/>
                      </a:lnTo>
                      <a:lnTo>
                        <a:pt x="877" y="253"/>
                      </a:lnTo>
                      <a:lnTo>
                        <a:pt x="870" y="296"/>
                      </a:lnTo>
                      <a:lnTo>
                        <a:pt x="854" y="335"/>
                      </a:lnTo>
                      <a:lnTo>
                        <a:pt x="831" y="369"/>
                      </a:lnTo>
                      <a:lnTo>
                        <a:pt x="801" y="396"/>
                      </a:lnTo>
                      <a:lnTo>
                        <a:pt x="726" y="439"/>
                      </a:lnTo>
                      <a:lnTo>
                        <a:pt x="637" y="467"/>
                      </a:lnTo>
                      <a:lnTo>
                        <a:pt x="543" y="483"/>
                      </a:lnTo>
                      <a:lnTo>
                        <a:pt x="450" y="488"/>
                      </a:lnTo>
                      <a:lnTo>
                        <a:pt x="368" y="488"/>
                      </a:lnTo>
                      <a:lnTo>
                        <a:pt x="308" y="479"/>
                      </a:lnTo>
                      <a:lnTo>
                        <a:pt x="248" y="461"/>
                      </a:lnTo>
                      <a:lnTo>
                        <a:pt x="190" y="432"/>
                      </a:lnTo>
                      <a:lnTo>
                        <a:pt x="136" y="396"/>
                      </a:lnTo>
                      <a:lnTo>
                        <a:pt x="87" y="352"/>
                      </a:lnTo>
                      <a:lnTo>
                        <a:pt x="48" y="303"/>
                      </a:lnTo>
                      <a:lnTo>
                        <a:pt x="17" y="248"/>
                      </a:lnTo>
                      <a:lnTo>
                        <a:pt x="0" y="192"/>
                      </a:lnTo>
                      <a:close/>
                    </a:path>
                  </a:pathLst>
                </a:custGeom>
                <a:solidFill>
                  <a:srgbClr val="C5FF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chemeClr val="dk1"/>
                    </a:solidFill>
                    <a:latin typeface="Comic Sans MS"/>
                    <a:ea typeface="Comic Sans MS"/>
                    <a:cs typeface="Comic Sans MS"/>
                    <a:sym typeface="Comic Sans MS"/>
                  </a:endParaRPr>
                </a:p>
              </p:txBody>
            </p:sp>
            <p:sp>
              <p:nvSpPr>
                <p:cNvPr id="361" name="Google Shape;361;p37"/>
                <p:cNvSpPr/>
                <p:nvPr/>
              </p:nvSpPr>
              <p:spPr>
                <a:xfrm>
                  <a:off x="3131" y="2602"/>
                  <a:ext cx="136" cy="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" h="488" extrusionOk="0">
                      <a:moveTo>
                        <a:pt x="0" y="192"/>
                      </a:moveTo>
                      <a:lnTo>
                        <a:pt x="0" y="147"/>
                      </a:lnTo>
                      <a:lnTo>
                        <a:pt x="15" y="102"/>
                      </a:lnTo>
                      <a:lnTo>
                        <a:pt x="45" y="63"/>
                      </a:lnTo>
                      <a:lnTo>
                        <a:pt x="83" y="36"/>
                      </a:lnTo>
                      <a:lnTo>
                        <a:pt x="184" y="8"/>
                      </a:lnTo>
                      <a:lnTo>
                        <a:pt x="302" y="0"/>
                      </a:lnTo>
                      <a:lnTo>
                        <a:pt x="427" y="8"/>
                      </a:lnTo>
                      <a:lnTo>
                        <a:pt x="553" y="27"/>
                      </a:lnTo>
                      <a:lnTo>
                        <a:pt x="668" y="54"/>
                      </a:lnTo>
                      <a:lnTo>
                        <a:pt x="764" y="86"/>
                      </a:lnTo>
                      <a:lnTo>
                        <a:pt x="832" y="118"/>
                      </a:lnTo>
                      <a:lnTo>
                        <a:pt x="852" y="132"/>
                      </a:lnTo>
                      <a:lnTo>
                        <a:pt x="861" y="146"/>
                      </a:lnTo>
                      <a:lnTo>
                        <a:pt x="874" y="202"/>
                      </a:lnTo>
                      <a:lnTo>
                        <a:pt x="877" y="253"/>
                      </a:lnTo>
                      <a:lnTo>
                        <a:pt x="870" y="296"/>
                      </a:lnTo>
                      <a:lnTo>
                        <a:pt x="854" y="335"/>
                      </a:lnTo>
                      <a:lnTo>
                        <a:pt x="831" y="369"/>
                      </a:lnTo>
                      <a:lnTo>
                        <a:pt x="801" y="396"/>
                      </a:lnTo>
                      <a:lnTo>
                        <a:pt x="726" y="439"/>
                      </a:lnTo>
                      <a:lnTo>
                        <a:pt x="637" y="467"/>
                      </a:lnTo>
                      <a:lnTo>
                        <a:pt x="543" y="483"/>
                      </a:lnTo>
                      <a:lnTo>
                        <a:pt x="450" y="488"/>
                      </a:lnTo>
                      <a:lnTo>
                        <a:pt x="368" y="488"/>
                      </a:lnTo>
                      <a:lnTo>
                        <a:pt x="308" y="479"/>
                      </a:lnTo>
                      <a:lnTo>
                        <a:pt x="248" y="461"/>
                      </a:lnTo>
                      <a:lnTo>
                        <a:pt x="190" y="432"/>
                      </a:lnTo>
                      <a:lnTo>
                        <a:pt x="136" y="396"/>
                      </a:lnTo>
                      <a:lnTo>
                        <a:pt x="87" y="352"/>
                      </a:lnTo>
                      <a:lnTo>
                        <a:pt x="48" y="303"/>
                      </a:lnTo>
                      <a:lnTo>
                        <a:pt x="17" y="248"/>
                      </a:lnTo>
                      <a:lnTo>
                        <a:pt x="0" y="192"/>
                      </a:lnTo>
                    </a:path>
                  </a:pathLst>
                </a:custGeom>
                <a:solidFill>
                  <a:srgbClr val="DDDDDD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chemeClr val="dk1"/>
                    </a:solidFill>
                    <a:latin typeface="Comic Sans MS"/>
                    <a:ea typeface="Comic Sans MS"/>
                    <a:cs typeface="Comic Sans MS"/>
                    <a:sym typeface="Comic Sans MS"/>
                  </a:endParaRPr>
                </a:p>
              </p:txBody>
            </p:sp>
            <p:sp>
              <p:nvSpPr>
                <p:cNvPr id="362" name="Google Shape;362;p37"/>
                <p:cNvSpPr/>
                <p:nvPr/>
              </p:nvSpPr>
              <p:spPr>
                <a:xfrm>
                  <a:off x="3270" y="2588"/>
                  <a:ext cx="131" cy="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" h="544" extrusionOk="0">
                      <a:moveTo>
                        <a:pt x="0" y="385"/>
                      </a:moveTo>
                      <a:lnTo>
                        <a:pt x="4" y="333"/>
                      </a:lnTo>
                      <a:lnTo>
                        <a:pt x="25" y="284"/>
                      </a:lnTo>
                      <a:lnTo>
                        <a:pt x="59" y="239"/>
                      </a:lnTo>
                      <a:lnTo>
                        <a:pt x="104" y="197"/>
                      </a:lnTo>
                      <a:lnTo>
                        <a:pt x="160" y="159"/>
                      </a:lnTo>
                      <a:lnTo>
                        <a:pt x="222" y="125"/>
                      </a:lnTo>
                      <a:lnTo>
                        <a:pt x="362" y="67"/>
                      </a:lnTo>
                      <a:lnTo>
                        <a:pt x="504" y="28"/>
                      </a:lnTo>
                      <a:lnTo>
                        <a:pt x="632" y="5"/>
                      </a:lnTo>
                      <a:lnTo>
                        <a:pt x="686" y="0"/>
                      </a:lnTo>
                      <a:lnTo>
                        <a:pt x="731" y="0"/>
                      </a:lnTo>
                      <a:lnTo>
                        <a:pt x="762" y="6"/>
                      </a:lnTo>
                      <a:lnTo>
                        <a:pt x="781" y="16"/>
                      </a:lnTo>
                      <a:lnTo>
                        <a:pt x="814" y="64"/>
                      </a:lnTo>
                      <a:lnTo>
                        <a:pt x="835" y="109"/>
                      </a:lnTo>
                      <a:lnTo>
                        <a:pt x="845" y="153"/>
                      </a:lnTo>
                      <a:lnTo>
                        <a:pt x="845" y="194"/>
                      </a:lnTo>
                      <a:lnTo>
                        <a:pt x="820" y="271"/>
                      </a:lnTo>
                      <a:lnTo>
                        <a:pt x="766" y="339"/>
                      </a:lnTo>
                      <a:lnTo>
                        <a:pt x="695" y="398"/>
                      </a:lnTo>
                      <a:lnTo>
                        <a:pt x="612" y="448"/>
                      </a:lnTo>
                      <a:lnTo>
                        <a:pt x="530" y="489"/>
                      </a:lnTo>
                      <a:lnTo>
                        <a:pt x="452" y="519"/>
                      </a:lnTo>
                      <a:lnTo>
                        <a:pt x="391" y="536"/>
                      </a:lnTo>
                      <a:lnTo>
                        <a:pt x="321" y="544"/>
                      </a:lnTo>
                      <a:lnTo>
                        <a:pt x="248" y="542"/>
                      </a:lnTo>
                      <a:lnTo>
                        <a:pt x="175" y="532"/>
                      </a:lnTo>
                      <a:lnTo>
                        <a:pt x="109" y="511"/>
                      </a:lnTo>
                      <a:lnTo>
                        <a:pt x="55" y="480"/>
                      </a:lnTo>
                      <a:lnTo>
                        <a:pt x="16" y="438"/>
                      </a:lnTo>
                      <a:lnTo>
                        <a:pt x="0" y="385"/>
                      </a:lnTo>
                      <a:close/>
                    </a:path>
                  </a:pathLst>
                </a:custGeom>
                <a:solidFill>
                  <a:srgbClr val="C5FF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chemeClr val="dk1"/>
                    </a:solidFill>
                    <a:latin typeface="Comic Sans MS"/>
                    <a:ea typeface="Comic Sans MS"/>
                    <a:cs typeface="Comic Sans MS"/>
                    <a:sym typeface="Comic Sans MS"/>
                  </a:endParaRPr>
                </a:p>
              </p:txBody>
            </p:sp>
            <p:sp>
              <p:nvSpPr>
                <p:cNvPr id="363" name="Google Shape;363;p37"/>
                <p:cNvSpPr/>
                <p:nvPr/>
              </p:nvSpPr>
              <p:spPr>
                <a:xfrm>
                  <a:off x="3270" y="2588"/>
                  <a:ext cx="131" cy="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" h="544" extrusionOk="0">
                      <a:moveTo>
                        <a:pt x="0" y="385"/>
                      </a:moveTo>
                      <a:lnTo>
                        <a:pt x="4" y="333"/>
                      </a:lnTo>
                      <a:lnTo>
                        <a:pt x="25" y="284"/>
                      </a:lnTo>
                      <a:lnTo>
                        <a:pt x="59" y="239"/>
                      </a:lnTo>
                      <a:lnTo>
                        <a:pt x="104" y="197"/>
                      </a:lnTo>
                      <a:lnTo>
                        <a:pt x="160" y="159"/>
                      </a:lnTo>
                      <a:lnTo>
                        <a:pt x="222" y="125"/>
                      </a:lnTo>
                      <a:lnTo>
                        <a:pt x="362" y="67"/>
                      </a:lnTo>
                      <a:lnTo>
                        <a:pt x="504" y="28"/>
                      </a:lnTo>
                      <a:lnTo>
                        <a:pt x="632" y="5"/>
                      </a:lnTo>
                      <a:lnTo>
                        <a:pt x="686" y="0"/>
                      </a:lnTo>
                      <a:lnTo>
                        <a:pt x="731" y="0"/>
                      </a:lnTo>
                      <a:lnTo>
                        <a:pt x="762" y="6"/>
                      </a:lnTo>
                      <a:lnTo>
                        <a:pt x="781" y="16"/>
                      </a:lnTo>
                      <a:lnTo>
                        <a:pt x="814" y="64"/>
                      </a:lnTo>
                      <a:lnTo>
                        <a:pt x="835" y="109"/>
                      </a:lnTo>
                      <a:lnTo>
                        <a:pt x="845" y="153"/>
                      </a:lnTo>
                      <a:lnTo>
                        <a:pt x="845" y="194"/>
                      </a:lnTo>
                      <a:lnTo>
                        <a:pt x="820" y="271"/>
                      </a:lnTo>
                      <a:lnTo>
                        <a:pt x="766" y="339"/>
                      </a:lnTo>
                      <a:lnTo>
                        <a:pt x="695" y="398"/>
                      </a:lnTo>
                      <a:lnTo>
                        <a:pt x="612" y="448"/>
                      </a:lnTo>
                      <a:lnTo>
                        <a:pt x="530" y="489"/>
                      </a:lnTo>
                      <a:lnTo>
                        <a:pt x="452" y="519"/>
                      </a:lnTo>
                      <a:lnTo>
                        <a:pt x="391" y="536"/>
                      </a:lnTo>
                      <a:lnTo>
                        <a:pt x="321" y="544"/>
                      </a:lnTo>
                      <a:lnTo>
                        <a:pt x="248" y="542"/>
                      </a:lnTo>
                      <a:lnTo>
                        <a:pt x="175" y="532"/>
                      </a:lnTo>
                      <a:lnTo>
                        <a:pt x="109" y="511"/>
                      </a:lnTo>
                      <a:lnTo>
                        <a:pt x="55" y="480"/>
                      </a:lnTo>
                      <a:lnTo>
                        <a:pt x="16" y="438"/>
                      </a:lnTo>
                      <a:lnTo>
                        <a:pt x="0" y="385"/>
                      </a:lnTo>
                    </a:path>
                  </a:pathLst>
                </a:custGeom>
                <a:solidFill>
                  <a:srgbClr val="DDDDDD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chemeClr val="dk1"/>
                    </a:solidFill>
                    <a:latin typeface="Comic Sans MS"/>
                    <a:ea typeface="Comic Sans MS"/>
                    <a:cs typeface="Comic Sans MS"/>
                    <a:sym typeface="Comic Sans MS"/>
                  </a:endParaRPr>
                </a:p>
              </p:txBody>
            </p:sp>
            <p:sp>
              <p:nvSpPr>
                <p:cNvPr id="364" name="Google Shape;364;p37"/>
                <p:cNvSpPr/>
                <p:nvPr/>
              </p:nvSpPr>
              <p:spPr>
                <a:xfrm>
                  <a:off x="3042" y="2583"/>
                  <a:ext cx="64" cy="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" h="283" extrusionOk="0">
                      <a:moveTo>
                        <a:pt x="14" y="30"/>
                      </a:moveTo>
                      <a:lnTo>
                        <a:pt x="34" y="13"/>
                      </a:lnTo>
                      <a:lnTo>
                        <a:pt x="58" y="3"/>
                      </a:lnTo>
                      <a:lnTo>
                        <a:pt x="117" y="0"/>
                      </a:lnTo>
                      <a:lnTo>
                        <a:pt x="184" y="15"/>
                      </a:lnTo>
                      <a:lnTo>
                        <a:pt x="253" y="45"/>
                      </a:lnTo>
                      <a:lnTo>
                        <a:pt x="318" y="80"/>
                      </a:lnTo>
                      <a:lnTo>
                        <a:pt x="371" y="117"/>
                      </a:lnTo>
                      <a:lnTo>
                        <a:pt x="408" y="150"/>
                      </a:lnTo>
                      <a:lnTo>
                        <a:pt x="421" y="173"/>
                      </a:lnTo>
                      <a:lnTo>
                        <a:pt x="407" y="226"/>
                      </a:lnTo>
                      <a:lnTo>
                        <a:pt x="381" y="259"/>
                      </a:lnTo>
                      <a:lnTo>
                        <a:pt x="344" y="277"/>
                      </a:lnTo>
                      <a:lnTo>
                        <a:pt x="301" y="283"/>
                      </a:lnTo>
                      <a:lnTo>
                        <a:pt x="209" y="267"/>
                      </a:lnTo>
                      <a:lnTo>
                        <a:pt x="127" y="236"/>
                      </a:lnTo>
                      <a:lnTo>
                        <a:pt x="72" y="198"/>
                      </a:lnTo>
                      <a:lnTo>
                        <a:pt x="24" y="143"/>
                      </a:lnTo>
                      <a:lnTo>
                        <a:pt x="0" y="82"/>
                      </a:lnTo>
                      <a:lnTo>
                        <a:pt x="1" y="54"/>
                      </a:lnTo>
                      <a:lnTo>
                        <a:pt x="14" y="30"/>
                      </a:lnTo>
                    </a:path>
                  </a:pathLst>
                </a:cu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chemeClr val="dk1"/>
                    </a:solidFill>
                    <a:latin typeface="Comic Sans MS"/>
                    <a:ea typeface="Comic Sans MS"/>
                    <a:cs typeface="Comic Sans MS"/>
                    <a:sym typeface="Comic Sans MS"/>
                  </a:endParaRPr>
                </a:p>
              </p:txBody>
            </p:sp>
            <p:sp>
              <p:nvSpPr>
                <p:cNvPr id="365" name="Google Shape;365;p37"/>
                <p:cNvSpPr/>
                <p:nvPr/>
              </p:nvSpPr>
              <p:spPr>
                <a:xfrm>
                  <a:off x="3173" y="2621"/>
                  <a:ext cx="51" cy="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" h="179" extrusionOk="0">
                      <a:moveTo>
                        <a:pt x="0" y="71"/>
                      </a:moveTo>
                      <a:lnTo>
                        <a:pt x="6" y="38"/>
                      </a:lnTo>
                      <a:lnTo>
                        <a:pt x="31" y="14"/>
                      </a:lnTo>
                      <a:lnTo>
                        <a:pt x="68" y="3"/>
                      </a:lnTo>
                      <a:lnTo>
                        <a:pt x="111" y="0"/>
                      </a:lnTo>
                      <a:lnTo>
                        <a:pt x="204" y="11"/>
                      </a:lnTo>
                      <a:lnTo>
                        <a:pt x="281" y="32"/>
                      </a:lnTo>
                      <a:lnTo>
                        <a:pt x="305" y="44"/>
                      </a:lnTo>
                      <a:lnTo>
                        <a:pt x="317" y="54"/>
                      </a:lnTo>
                      <a:lnTo>
                        <a:pt x="322" y="93"/>
                      </a:lnTo>
                      <a:lnTo>
                        <a:pt x="313" y="124"/>
                      </a:lnTo>
                      <a:lnTo>
                        <a:pt x="295" y="146"/>
                      </a:lnTo>
                      <a:lnTo>
                        <a:pt x="267" y="161"/>
                      </a:lnTo>
                      <a:lnTo>
                        <a:pt x="199" y="178"/>
                      </a:lnTo>
                      <a:lnTo>
                        <a:pt x="136" y="179"/>
                      </a:lnTo>
                      <a:lnTo>
                        <a:pt x="92" y="170"/>
                      </a:lnTo>
                      <a:lnTo>
                        <a:pt x="50" y="146"/>
                      </a:lnTo>
                      <a:lnTo>
                        <a:pt x="17" y="112"/>
                      </a:lnTo>
                      <a:lnTo>
                        <a:pt x="0" y="71"/>
                      </a:lnTo>
                    </a:path>
                  </a:pathLst>
                </a:cu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chemeClr val="dk1"/>
                    </a:solidFill>
                    <a:latin typeface="Comic Sans MS"/>
                    <a:ea typeface="Comic Sans MS"/>
                    <a:cs typeface="Comic Sans MS"/>
                    <a:sym typeface="Comic Sans MS"/>
                  </a:endParaRPr>
                </a:p>
              </p:txBody>
            </p:sp>
            <p:sp>
              <p:nvSpPr>
                <p:cNvPr id="366" name="Google Shape;366;p37"/>
                <p:cNvSpPr/>
                <p:nvPr/>
              </p:nvSpPr>
              <p:spPr>
                <a:xfrm>
                  <a:off x="3307" y="2605"/>
                  <a:ext cx="58" cy="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" h="245" extrusionOk="0">
                      <a:moveTo>
                        <a:pt x="0" y="172"/>
                      </a:moveTo>
                      <a:lnTo>
                        <a:pt x="10" y="127"/>
                      </a:lnTo>
                      <a:lnTo>
                        <a:pt x="47" y="88"/>
                      </a:lnTo>
                      <a:lnTo>
                        <a:pt x="99" y="55"/>
                      </a:lnTo>
                      <a:lnTo>
                        <a:pt x="162" y="30"/>
                      </a:lnTo>
                      <a:lnTo>
                        <a:pt x="226" y="11"/>
                      </a:lnTo>
                      <a:lnTo>
                        <a:pt x="283" y="2"/>
                      </a:lnTo>
                      <a:lnTo>
                        <a:pt x="328" y="0"/>
                      </a:lnTo>
                      <a:lnTo>
                        <a:pt x="350" y="6"/>
                      </a:lnTo>
                      <a:lnTo>
                        <a:pt x="375" y="49"/>
                      </a:lnTo>
                      <a:lnTo>
                        <a:pt x="379" y="87"/>
                      </a:lnTo>
                      <a:lnTo>
                        <a:pt x="368" y="121"/>
                      </a:lnTo>
                      <a:lnTo>
                        <a:pt x="344" y="153"/>
                      </a:lnTo>
                      <a:lnTo>
                        <a:pt x="275" y="201"/>
                      </a:lnTo>
                      <a:lnTo>
                        <a:pt x="203" y="233"/>
                      </a:lnTo>
                      <a:lnTo>
                        <a:pt x="144" y="245"/>
                      </a:lnTo>
                      <a:lnTo>
                        <a:pt x="78" y="239"/>
                      </a:lnTo>
                      <a:lnTo>
                        <a:pt x="24" y="215"/>
                      </a:lnTo>
                      <a:lnTo>
                        <a:pt x="7" y="196"/>
                      </a:lnTo>
                      <a:lnTo>
                        <a:pt x="0" y="172"/>
                      </a:lnTo>
                    </a:path>
                  </a:pathLst>
                </a:cu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chemeClr val="dk1"/>
                    </a:solidFill>
                    <a:latin typeface="Comic Sans MS"/>
                    <a:ea typeface="Comic Sans MS"/>
                    <a:cs typeface="Comic Sans MS"/>
                    <a:sym typeface="Comic Sans MS"/>
                  </a:endParaRPr>
                </a:p>
              </p:txBody>
            </p:sp>
            <p:grpSp>
              <p:nvGrpSpPr>
                <p:cNvPr id="367" name="Google Shape;367;p37"/>
                <p:cNvGrpSpPr/>
                <p:nvPr/>
              </p:nvGrpSpPr>
              <p:grpSpPr>
                <a:xfrm>
                  <a:off x="3199" y="2057"/>
                  <a:ext cx="457" cy="534"/>
                  <a:chOff x="3199" y="2057"/>
                  <a:chExt cx="457" cy="534"/>
                </a:xfrm>
              </p:grpSpPr>
              <p:sp>
                <p:nvSpPr>
                  <p:cNvPr id="368" name="Google Shape;368;p37"/>
                  <p:cNvSpPr/>
                  <p:nvPr/>
                </p:nvSpPr>
                <p:spPr>
                  <a:xfrm>
                    <a:off x="3307" y="2057"/>
                    <a:ext cx="140" cy="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3" h="525" extrusionOk="0">
                        <a:moveTo>
                          <a:pt x="83" y="37"/>
                        </a:moveTo>
                        <a:lnTo>
                          <a:pt x="133" y="16"/>
                        </a:lnTo>
                        <a:lnTo>
                          <a:pt x="189" y="2"/>
                        </a:lnTo>
                        <a:lnTo>
                          <a:pt x="315" y="0"/>
                        </a:lnTo>
                        <a:lnTo>
                          <a:pt x="448" y="22"/>
                        </a:lnTo>
                        <a:lnTo>
                          <a:pt x="582" y="61"/>
                        </a:lnTo>
                        <a:lnTo>
                          <a:pt x="706" y="111"/>
                        </a:lnTo>
                        <a:lnTo>
                          <a:pt x="807" y="164"/>
                        </a:lnTo>
                        <a:lnTo>
                          <a:pt x="846" y="189"/>
                        </a:lnTo>
                        <a:lnTo>
                          <a:pt x="876" y="214"/>
                        </a:lnTo>
                        <a:lnTo>
                          <a:pt x="895" y="236"/>
                        </a:lnTo>
                        <a:lnTo>
                          <a:pt x="903" y="254"/>
                        </a:lnTo>
                        <a:lnTo>
                          <a:pt x="903" y="347"/>
                        </a:lnTo>
                        <a:lnTo>
                          <a:pt x="886" y="423"/>
                        </a:lnTo>
                        <a:lnTo>
                          <a:pt x="850" y="479"/>
                        </a:lnTo>
                        <a:lnTo>
                          <a:pt x="825" y="498"/>
                        </a:lnTo>
                        <a:lnTo>
                          <a:pt x="795" y="511"/>
                        </a:lnTo>
                        <a:lnTo>
                          <a:pt x="743" y="521"/>
                        </a:lnTo>
                        <a:lnTo>
                          <a:pt x="688" y="525"/>
                        </a:lnTo>
                        <a:lnTo>
                          <a:pt x="568" y="516"/>
                        </a:lnTo>
                        <a:lnTo>
                          <a:pt x="444" y="491"/>
                        </a:lnTo>
                        <a:lnTo>
                          <a:pt x="327" y="457"/>
                        </a:lnTo>
                        <a:lnTo>
                          <a:pt x="238" y="424"/>
                        </a:lnTo>
                        <a:lnTo>
                          <a:pt x="151" y="383"/>
                        </a:lnTo>
                        <a:lnTo>
                          <a:pt x="74" y="332"/>
                        </a:lnTo>
                        <a:lnTo>
                          <a:pt x="14" y="274"/>
                        </a:lnTo>
                        <a:lnTo>
                          <a:pt x="2" y="248"/>
                        </a:lnTo>
                        <a:lnTo>
                          <a:pt x="0" y="218"/>
                        </a:lnTo>
                        <a:lnTo>
                          <a:pt x="18" y="154"/>
                        </a:lnTo>
                        <a:lnTo>
                          <a:pt x="51" y="90"/>
                        </a:lnTo>
                        <a:lnTo>
                          <a:pt x="83" y="37"/>
                        </a:lnTo>
                        <a:close/>
                      </a:path>
                    </a:pathLst>
                  </a:custGeom>
                  <a:solidFill>
                    <a:srgbClr val="DDDDD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369" name="Google Shape;369;p37"/>
                  <p:cNvSpPr/>
                  <p:nvPr/>
                </p:nvSpPr>
                <p:spPr>
                  <a:xfrm>
                    <a:off x="3307" y="2057"/>
                    <a:ext cx="140" cy="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3" h="525" extrusionOk="0">
                        <a:moveTo>
                          <a:pt x="83" y="37"/>
                        </a:moveTo>
                        <a:lnTo>
                          <a:pt x="133" y="16"/>
                        </a:lnTo>
                        <a:lnTo>
                          <a:pt x="189" y="2"/>
                        </a:lnTo>
                        <a:lnTo>
                          <a:pt x="315" y="0"/>
                        </a:lnTo>
                        <a:lnTo>
                          <a:pt x="448" y="22"/>
                        </a:lnTo>
                        <a:lnTo>
                          <a:pt x="582" y="61"/>
                        </a:lnTo>
                        <a:lnTo>
                          <a:pt x="706" y="111"/>
                        </a:lnTo>
                        <a:lnTo>
                          <a:pt x="807" y="164"/>
                        </a:lnTo>
                        <a:lnTo>
                          <a:pt x="846" y="189"/>
                        </a:lnTo>
                        <a:lnTo>
                          <a:pt x="876" y="214"/>
                        </a:lnTo>
                        <a:lnTo>
                          <a:pt x="895" y="236"/>
                        </a:lnTo>
                        <a:lnTo>
                          <a:pt x="903" y="254"/>
                        </a:lnTo>
                        <a:lnTo>
                          <a:pt x="903" y="347"/>
                        </a:lnTo>
                        <a:lnTo>
                          <a:pt x="886" y="423"/>
                        </a:lnTo>
                        <a:lnTo>
                          <a:pt x="850" y="479"/>
                        </a:lnTo>
                        <a:lnTo>
                          <a:pt x="825" y="498"/>
                        </a:lnTo>
                        <a:lnTo>
                          <a:pt x="795" y="511"/>
                        </a:lnTo>
                        <a:lnTo>
                          <a:pt x="743" y="521"/>
                        </a:lnTo>
                        <a:lnTo>
                          <a:pt x="688" y="525"/>
                        </a:lnTo>
                        <a:lnTo>
                          <a:pt x="568" y="516"/>
                        </a:lnTo>
                        <a:lnTo>
                          <a:pt x="444" y="491"/>
                        </a:lnTo>
                        <a:lnTo>
                          <a:pt x="327" y="457"/>
                        </a:lnTo>
                        <a:lnTo>
                          <a:pt x="238" y="424"/>
                        </a:lnTo>
                        <a:lnTo>
                          <a:pt x="151" y="383"/>
                        </a:lnTo>
                        <a:lnTo>
                          <a:pt x="74" y="332"/>
                        </a:lnTo>
                        <a:lnTo>
                          <a:pt x="14" y="274"/>
                        </a:lnTo>
                        <a:lnTo>
                          <a:pt x="2" y="248"/>
                        </a:lnTo>
                        <a:lnTo>
                          <a:pt x="0" y="218"/>
                        </a:lnTo>
                        <a:lnTo>
                          <a:pt x="18" y="154"/>
                        </a:lnTo>
                        <a:lnTo>
                          <a:pt x="51" y="90"/>
                        </a:lnTo>
                        <a:lnTo>
                          <a:pt x="83" y="37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370" name="Google Shape;370;p37"/>
                  <p:cNvSpPr/>
                  <p:nvPr/>
                </p:nvSpPr>
                <p:spPr>
                  <a:xfrm>
                    <a:off x="3505" y="2455"/>
                    <a:ext cx="97" cy="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3" h="776" extrusionOk="0">
                        <a:moveTo>
                          <a:pt x="43" y="742"/>
                        </a:moveTo>
                        <a:lnTo>
                          <a:pt x="13" y="700"/>
                        </a:lnTo>
                        <a:lnTo>
                          <a:pt x="1" y="651"/>
                        </a:lnTo>
                        <a:lnTo>
                          <a:pt x="0" y="596"/>
                        </a:lnTo>
                        <a:lnTo>
                          <a:pt x="11" y="539"/>
                        </a:lnTo>
                        <a:lnTo>
                          <a:pt x="62" y="414"/>
                        </a:lnTo>
                        <a:lnTo>
                          <a:pt x="139" y="290"/>
                        </a:lnTo>
                        <a:lnTo>
                          <a:pt x="230" y="176"/>
                        </a:lnTo>
                        <a:lnTo>
                          <a:pt x="320" y="83"/>
                        </a:lnTo>
                        <a:lnTo>
                          <a:pt x="360" y="47"/>
                        </a:lnTo>
                        <a:lnTo>
                          <a:pt x="397" y="20"/>
                        </a:lnTo>
                        <a:lnTo>
                          <a:pt x="426" y="5"/>
                        </a:lnTo>
                        <a:lnTo>
                          <a:pt x="447" y="0"/>
                        </a:lnTo>
                        <a:lnTo>
                          <a:pt x="503" y="13"/>
                        </a:lnTo>
                        <a:lnTo>
                          <a:pt x="547" y="31"/>
                        </a:lnTo>
                        <a:lnTo>
                          <a:pt x="579" y="55"/>
                        </a:lnTo>
                        <a:lnTo>
                          <a:pt x="602" y="83"/>
                        </a:lnTo>
                        <a:lnTo>
                          <a:pt x="617" y="115"/>
                        </a:lnTo>
                        <a:lnTo>
                          <a:pt x="623" y="150"/>
                        </a:lnTo>
                        <a:lnTo>
                          <a:pt x="615" y="228"/>
                        </a:lnTo>
                        <a:lnTo>
                          <a:pt x="587" y="311"/>
                        </a:lnTo>
                        <a:lnTo>
                          <a:pt x="549" y="393"/>
                        </a:lnTo>
                        <a:lnTo>
                          <a:pt x="506" y="470"/>
                        </a:lnTo>
                        <a:lnTo>
                          <a:pt x="466" y="535"/>
                        </a:lnTo>
                        <a:lnTo>
                          <a:pt x="429" y="587"/>
                        </a:lnTo>
                        <a:lnTo>
                          <a:pt x="381" y="640"/>
                        </a:lnTo>
                        <a:lnTo>
                          <a:pt x="326" y="689"/>
                        </a:lnTo>
                        <a:lnTo>
                          <a:pt x="265" y="731"/>
                        </a:lnTo>
                        <a:lnTo>
                          <a:pt x="203" y="762"/>
                        </a:lnTo>
                        <a:lnTo>
                          <a:pt x="143" y="776"/>
                        </a:lnTo>
                        <a:lnTo>
                          <a:pt x="89" y="771"/>
                        </a:lnTo>
                        <a:lnTo>
                          <a:pt x="43" y="742"/>
                        </a:lnTo>
                        <a:close/>
                      </a:path>
                    </a:pathLst>
                  </a:custGeom>
                  <a:solidFill>
                    <a:srgbClr val="C5FF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371" name="Google Shape;371;p37"/>
                  <p:cNvSpPr/>
                  <p:nvPr/>
                </p:nvSpPr>
                <p:spPr>
                  <a:xfrm>
                    <a:off x="3505" y="2455"/>
                    <a:ext cx="97" cy="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3" h="776" extrusionOk="0">
                        <a:moveTo>
                          <a:pt x="43" y="742"/>
                        </a:moveTo>
                        <a:lnTo>
                          <a:pt x="13" y="700"/>
                        </a:lnTo>
                        <a:lnTo>
                          <a:pt x="1" y="651"/>
                        </a:lnTo>
                        <a:lnTo>
                          <a:pt x="0" y="596"/>
                        </a:lnTo>
                        <a:lnTo>
                          <a:pt x="11" y="539"/>
                        </a:lnTo>
                        <a:lnTo>
                          <a:pt x="62" y="414"/>
                        </a:lnTo>
                        <a:lnTo>
                          <a:pt x="139" y="290"/>
                        </a:lnTo>
                        <a:lnTo>
                          <a:pt x="230" y="176"/>
                        </a:lnTo>
                        <a:lnTo>
                          <a:pt x="320" y="83"/>
                        </a:lnTo>
                        <a:lnTo>
                          <a:pt x="360" y="47"/>
                        </a:lnTo>
                        <a:lnTo>
                          <a:pt x="397" y="20"/>
                        </a:lnTo>
                        <a:lnTo>
                          <a:pt x="426" y="5"/>
                        </a:lnTo>
                        <a:lnTo>
                          <a:pt x="447" y="0"/>
                        </a:lnTo>
                        <a:lnTo>
                          <a:pt x="503" y="13"/>
                        </a:lnTo>
                        <a:lnTo>
                          <a:pt x="547" y="31"/>
                        </a:lnTo>
                        <a:lnTo>
                          <a:pt x="579" y="55"/>
                        </a:lnTo>
                        <a:lnTo>
                          <a:pt x="602" y="83"/>
                        </a:lnTo>
                        <a:lnTo>
                          <a:pt x="617" y="115"/>
                        </a:lnTo>
                        <a:lnTo>
                          <a:pt x="623" y="150"/>
                        </a:lnTo>
                        <a:lnTo>
                          <a:pt x="615" y="228"/>
                        </a:lnTo>
                        <a:lnTo>
                          <a:pt x="587" y="311"/>
                        </a:lnTo>
                        <a:lnTo>
                          <a:pt x="549" y="393"/>
                        </a:lnTo>
                        <a:lnTo>
                          <a:pt x="506" y="470"/>
                        </a:lnTo>
                        <a:lnTo>
                          <a:pt x="466" y="535"/>
                        </a:lnTo>
                        <a:lnTo>
                          <a:pt x="429" y="587"/>
                        </a:lnTo>
                        <a:lnTo>
                          <a:pt x="381" y="640"/>
                        </a:lnTo>
                        <a:lnTo>
                          <a:pt x="326" y="689"/>
                        </a:lnTo>
                        <a:lnTo>
                          <a:pt x="265" y="731"/>
                        </a:lnTo>
                        <a:lnTo>
                          <a:pt x="203" y="762"/>
                        </a:lnTo>
                        <a:lnTo>
                          <a:pt x="143" y="776"/>
                        </a:lnTo>
                        <a:lnTo>
                          <a:pt x="89" y="771"/>
                        </a:lnTo>
                        <a:lnTo>
                          <a:pt x="43" y="742"/>
                        </a:lnTo>
                      </a:path>
                    </a:pathLst>
                  </a:custGeom>
                  <a:solidFill>
                    <a:srgbClr val="DDDDDD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372" name="Google Shape;372;p37"/>
                  <p:cNvSpPr/>
                  <p:nvPr/>
                </p:nvSpPr>
                <p:spPr>
                  <a:xfrm>
                    <a:off x="3576" y="2355"/>
                    <a:ext cx="72" cy="1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892" extrusionOk="0">
                        <a:moveTo>
                          <a:pt x="102" y="881"/>
                        </a:moveTo>
                        <a:lnTo>
                          <a:pt x="59" y="851"/>
                        </a:lnTo>
                        <a:lnTo>
                          <a:pt x="29" y="808"/>
                        </a:lnTo>
                        <a:lnTo>
                          <a:pt x="9" y="756"/>
                        </a:lnTo>
                        <a:lnTo>
                          <a:pt x="1" y="695"/>
                        </a:lnTo>
                        <a:lnTo>
                          <a:pt x="0" y="627"/>
                        </a:lnTo>
                        <a:lnTo>
                          <a:pt x="8" y="556"/>
                        </a:lnTo>
                        <a:lnTo>
                          <a:pt x="42" y="407"/>
                        </a:lnTo>
                        <a:lnTo>
                          <a:pt x="92" y="262"/>
                        </a:lnTo>
                        <a:lnTo>
                          <a:pt x="149" y="137"/>
                        </a:lnTo>
                        <a:lnTo>
                          <a:pt x="178" y="88"/>
                        </a:lnTo>
                        <a:lnTo>
                          <a:pt x="204" y="48"/>
                        </a:lnTo>
                        <a:lnTo>
                          <a:pt x="227" y="22"/>
                        </a:lnTo>
                        <a:lnTo>
                          <a:pt x="244" y="10"/>
                        </a:lnTo>
                        <a:lnTo>
                          <a:pt x="300" y="0"/>
                        </a:lnTo>
                        <a:lnTo>
                          <a:pt x="347" y="1"/>
                        </a:lnTo>
                        <a:lnTo>
                          <a:pt x="384" y="12"/>
                        </a:lnTo>
                        <a:lnTo>
                          <a:pt x="413" y="30"/>
                        </a:lnTo>
                        <a:lnTo>
                          <a:pt x="435" y="58"/>
                        </a:lnTo>
                        <a:lnTo>
                          <a:pt x="450" y="90"/>
                        </a:lnTo>
                        <a:lnTo>
                          <a:pt x="465" y="171"/>
                        </a:lnTo>
                        <a:lnTo>
                          <a:pt x="463" y="264"/>
                        </a:lnTo>
                        <a:lnTo>
                          <a:pt x="449" y="360"/>
                        </a:lnTo>
                        <a:lnTo>
                          <a:pt x="432" y="451"/>
                        </a:lnTo>
                        <a:lnTo>
                          <a:pt x="415" y="528"/>
                        </a:lnTo>
                        <a:lnTo>
                          <a:pt x="398" y="590"/>
                        </a:lnTo>
                        <a:lnTo>
                          <a:pt x="373" y="658"/>
                        </a:lnTo>
                        <a:lnTo>
                          <a:pt x="340" y="726"/>
                        </a:lnTo>
                        <a:lnTo>
                          <a:pt x="301" y="787"/>
                        </a:lnTo>
                        <a:lnTo>
                          <a:pt x="256" y="840"/>
                        </a:lnTo>
                        <a:lnTo>
                          <a:pt x="207" y="876"/>
                        </a:lnTo>
                        <a:lnTo>
                          <a:pt x="156" y="892"/>
                        </a:lnTo>
                        <a:lnTo>
                          <a:pt x="102" y="881"/>
                        </a:lnTo>
                        <a:close/>
                      </a:path>
                    </a:pathLst>
                  </a:custGeom>
                  <a:solidFill>
                    <a:srgbClr val="DDDDD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373" name="Google Shape;373;p37"/>
                  <p:cNvSpPr/>
                  <p:nvPr/>
                </p:nvSpPr>
                <p:spPr>
                  <a:xfrm>
                    <a:off x="3576" y="2355"/>
                    <a:ext cx="72" cy="1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892" extrusionOk="0">
                        <a:moveTo>
                          <a:pt x="102" y="881"/>
                        </a:moveTo>
                        <a:lnTo>
                          <a:pt x="59" y="851"/>
                        </a:lnTo>
                        <a:lnTo>
                          <a:pt x="29" y="808"/>
                        </a:lnTo>
                        <a:lnTo>
                          <a:pt x="9" y="756"/>
                        </a:lnTo>
                        <a:lnTo>
                          <a:pt x="1" y="695"/>
                        </a:lnTo>
                        <a:lnTo>
                          <a:pt x="0" y="627"/>
                        </a:lnTo>
                        <a:lnTo>
                          <a:pt x="8" y="556"/>
                        </a:lnTo>
                        <a:lnTo>
                          <a:pt x="42" y="407"/>
                        </a:lnTo>
                        <a:lnTo>
                          <a:pt x="92" y="262"/>
                        </a:lnTo>
                        <a:lnTo>
                          <a:pt x="149" y="137"/>
                        </a:lnTo>
                        <a:lnTo>
                          <a:pt x="178" y="88"/>
                        </a:lnTo>
                        <a:lnTo>
                          <a:pt x="204" y="48"/>
                        </a:lnTo>
                        <a:lnTo>
                          <a:pt x="227" y="22"/>
                        </a:lnTo>
                        <a:lnTo>
                          <a:pt x="244" y="10"/>
                        </a:lnTo>
                        <a:lnTo>
                          <a:pt x="300" y="0"/>
                        </a:lnTo>
                        <a:lnTo>
                          <a:pt x="347" y="1"/>
                        </a:lnTo>
                        <a:lnTo>
                          <a:pt x="384" y="12"/>
                        </a:lnTo>
                        <a:lnTo>
                          <a:pt x="413" y="30"/>
                        </a:lnTo>
                        <a:lnTo>
                          <a:pt x="435" y="58"/>
                        </a:lnTo>
                        <a:lnTo>
                          <a:pt x="450" y="90"/>
                        </a:lnTo>
                        <a:lnTo>
                          <a:pt x="465" y="171"/>
                        </a:lnTo>
                        <a:lnTo>
                          <a:pt x="463" y="264"/>
                        </a:lnTo>
                        <a:lnTo>
                          <a:pt x="449" y="360"/>
                        </a:lnTo>
                        <a:lnTo>
                          <a:pt x="432" y="451"/>
                        </a:lnTo>
                        <a:lnTo>
                          <a:pt x="415" y="528"/>
                        </a:lnTo>
                        <a:lnTo>
                          <a:pt x="398" y="590"/>
                        </a:lnTo>
                        <a:lnTo>
                          <a:pt x="373" y="658"/>
                        </a:lnTo>
                        <a:lnTo>
                          <a:pt x="340" y="726"/>
                        </a:lnTo>
                        <a:lnTo>
                          <a:pt x="301" y="787"/>
                        </a:lnTo>
                        <a:lnTo>
                          <a:pt x="256" y="840"/>
                        </a:lnTo>
                        <a:lnTo>
                          <a:pt x="207" y="876"/>
                        </a:lnTo>
                        <a:lnTo>
                          <a:pt x="156" y="892"/>
                        </a:lnTo>
                        <a:lnTo>
                          <a:pt x="102" y="881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374" name="Google Shape;374;p37"/>
                  <p:cNvSpPr/>
                  <p:nvPr/>
                </p:nvSpPr>
                <p:spPr>
                  <a:xfrm>
                    <a:off x="3584" y="2257"/>
                    <a:ext cx="72" cy="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4" h="778" extrusionOk="0">
                        <a:moveTo>
                          <a:pt x="290" y="778"/>
                        </a:moveTo>
                        <a:lnTo>
                          <a:pt x="244" y="772"/>
                        </a:lnTo>
                        <a:lnTo>
                          <a:pt x="202" y="751"/>
                        </a:lnTo>
                        <a:lnTo>
                          <a:pt x="164" y="718"/>
                        </a:lnTo>
                        <a:lnTo>
                          <a:pt x="131" y="675"/>
                        </a:lnTo>
                        <a:lnTo>
                          <a:pt x="75" y="568"/>
                        </a:lnTo>
                        <a:lnTo>
                          <a:pt x="35" y="441"/>
                        </a:lnTo>
                        <a:lnTo>
                          <a:pt x="9" y="314"/>
                        </a:lnTo>
                        <a:lnTo>
                          <a:pt x="0" y="198"/>
                        </a:lnTo>
                        <a:lnTo>
                          <a:pt x="0" y="150"/>
                        </a:lnTo>
                        <a:lnTo>
                          <a:pt x="4" y="110"/>
                        </a:lnTo>
                        <a:lnTo>
                          <a:pt x="13" y="81"/>
                        </a:lnTo>
                        <a:lnTo>
                          <a:pt x="24" y="64"/>
                        </a:lnTo>
                        <a:lnTo>
                          <a:pt x="72" y="32"/>
                        </a:lnTo>
                        <a:lnTo>
                          <a:pt x="117" y="12"/>
                        </a:lnTo>
                        <a:lnTo>
                          <a:pt x="158" y="1"/>
                        </a:lnTo>
                        <a:lnTo>
                          <a:pt x="196" y="0"/>
                        </a:lnTo>
                        <a:lnTo>
                          <a:pt x="260" y="20"/>
                        </a:lnTo>
                        <a:lnTo>
                          <a:pt x="315" y="65"/>
                        </a:lnTo>
                        <a:lnTo>
                          <a:pt x="359" y="125"/>
                        </a:lnTo>
                        <a:lnTo>
                          <a:pt x="394" y="196"/>
                        </a:lnTo>
                        <a:lnTo>
                          <a:pt x="423" y="268"/>
                        </a:lnTo>
                        <a:lnTo>
                          <a:pt x="446" y="332"/>
                        </a:lnTo>
                        <a:lnTo>
                          <a:pt x="460" y="394"/>
                        </a:lnTo>
                        <a:lnTo>
                          <a:pt x="464" y="464"/>
                        </a:lnTo>
                        <a:lnTo>
                          <a:pt x="460" y="538"/>
                        </a:lnTo>
                        <a:lnTo>
                          <a:pt x="446" y="611"/>
                        </a:lnTo>
                        <a:lnTo>
                          <a:pt x="422" y="675"/>
                        </a:lnTo>
                        <a:lnTo>
                          <a:pt x="387" y="729"/>
                        </a:lnTo>
                        <a:lnTo>
                          <a:pt x="343" y="764"/>
                        </a:lnTo>
                        <a:lnTo>
                          <a:pt x="290" y="778"/>
                        </a:lnTo>
                        <a:close/>
                      </a:path>
                    </a:pathLst>
                  </a:custGeom>
                  <a:solidFill>
                    <a:srgbClr val="DDDDD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375" name="Google Shape;375;p37"/>
                  <p:cNvSpPr/>
                  <p:nvPr/>
                </p:nvSpPr>
                <p:spPr>
                  <a:xfrm>
                    <a:off x="3584" y="2257"/>
                    <a:ext cx="72" cy="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4" h="778" extrusionOk="0">
                        <a:moveTo>
                          <a:pt x="290" y="778"/>
                        </a:moveTo>
                        <a:lnTo>
                          <a:pt x="244" y="772"/>
                        </a:lnTo>
                        <a:lnTo>
                          <a:pt x="202" y="751"/>
                        </a:lnTo>
                        <a:lnTo>
                          <a:pt x="164" y="718"/>
                        </a:lnTo>
                        <a:lnTo>
                          <a:pt x="131" y="675"/>
                        </a:lnTo>
                        <a:lnTo>
                          <a:pt x="75" y="568"/>
                        </a:lnTo>
                        <a:lnTo>
                          <a:pt x="35" y="441"/>
                        </a:lnTo>
                        <a:lnTo>
                          <a:pt x="9" y="314"/>
                        </a:lnTo>
                        <a:lnTo>
                          <a:pt x="0" y="198"/>
                        </a:lnTo>
                        <a:lnTo>
                          <a:pt x="0" y="150"/>
                        </a:lnTo>
                        <a:lnTo>
                          <a:pt x="4" y="110"/>
                        </a:lnTo>
                        <a:lnTo>
                          <a:pt x="13" y="81"/>
                        </a:lnTo>
                        <a:lnTo>
                          <a:pt x="24" y="64"/>
                        </a:lnTo>
                        <a:lnTo>
                          <a:pt x="72" y="32"/>
                        </a:lnTo>
                        <a:lnTo>
                          <a:pt x="117" y="12"/>
                        </a:lnTo>
                        <a:lnTo>
                          <a:pt x="158" y="1"/>
                        </a:lnTo>
                        <a:lnTo>
                          <a:pt x="196" y="0"/>
                        </a:lnTo>
                        <a:lnTo>
                          <a:pt x="260" y="20"/>
                        </a:lnTo>
                        <a:lnTo>
                          <a:pt x="315" y="65"/>
                        </a:lnTo>
                        <a:lnTo>
                          <a:pt x="359" y="125"/>
                        </a:lnTo>
                        <a:lnTo>
                          <a:pt x="394" y="196"/>
                        </a:lnTo>
                        <a:lnTo>
                          <a:pt x="423" y="268"/>
                        </a:lnTo>
                        <a:lnTo>
                          <a:pt x="446" y="332"/>
                        </a:lnTo>
                        <a:lnTo>
                          <a:pt x="460" y="394"/>
                        </a:lnTo>
                        <a:lnTo>
                          <a:pt x="464" y="464"/>
                        </a:lnTo>
                        <a:lnTo>
                          <a:pt x="460" y="538"/>
                        </a:lnTo>
                        <a:lnTo>
                          <a:pt x="446" y="611"/>
                        </a:lnTo>
                        <a:lnTo>
                          <a:pt x="422" y="675"/>
                        </a:lnTo>
                        <a:lnTo>
                          <a:pt x="387" y="729"/>
                        </a:lnTo>
                        <a:lnTo>
                          <a:pt x="343" y="764"/>
                        </a:lnTo>
                        <a:lnTo>
                          <a:pt x="290" y="778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376" name="Google Shape;376;p37"/>
                  <p:cNvSpPr/>
                  <p:nvPr/>
                </p:nvSpPr>
                <p:spPr>
                  <a:xfrm>
                    <a:off x="3434" y="2093"/>
                    <a:ext cx="118" cy="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9" h="666" extrusionOk="0">
                        <a:moveTo>
                          <a:pt x="723" y="633"/>
                        </a:moveTo>
                        <a:lnTo>
                          <a:pt x="677" y="658"/>
                        </a:lnTo>
                        <a:lnTo>
                          <a:pt x="626" y="666"/>
                        </a:lnTo>
                        <a:lnTo>
                          <a:pt x="570" y="663"/>
                        </a:lnTo>
                        <a:lnTo>
                          <a:pt x="510" y="647"/>
                        </a:lnTo>
                        <a:lnTo>
                          <a:pt x="385" y="588"/>
                        </a:lnTo>
                        <a:lnTo>
                          <a:pt x="261" y="503"/>
                        </a:lnTo>
                        <a:lnTo>
                          <a:pt x="150" y="407"/>
                        </a:lnTo>
                        <a:lnTo>
                          <a:pt x="63" y="313"/>
                        </a:lnTo>
                        <a:lnTo>
                          <a:pt x="31" y="271"/>
                        </a:lnTo>
                        <a:lnTo>
                          <a:pt x="10" y="235"/>
                        </a:lnTo>
                        <a:lnTo>
                          <a:pt x="0" y="207"/>
                        </a:lnTo>
                        <a:lnTo>
                          <a:pt x="2" y="188"/>
                        </a:lnTo>
                        <a:lnTo>
                          <a:pt x="33" y="125"/>
                        </a:lnTo>
                        <a:lnTo>
                          <a:pt x="53" y="65"/>
                        </a:lnTo>
                        <a:lnTo>
                          <a:pt x="74" y="21"/>
                        </a:lnTo>
                        <a:lnTo>
                          <a:pt x="90" y="8"/>
                        </a:lnTo>
                        <a:lnTo>
                          <a:pt x="111" y="0"/>
                        </a:lnTo>
                        <a:lnTo>
                          <a:pt x="170" y="0"/>
                        </a:lnTo>
                        <a:lnTo>
                          <a:pt x="234" y="14"/>
                        </a:lnTo>
                        <a:lnTo>
                          <a:pt x="369" y="72"/>
                        </a:lnTo>
                        <a:lnTo>
                          <a:pt x="499" y="160"/>
                        </a:lnTo>
                        <a:lnTo>
                          <a:pt x="606" y="265"/>
                        </a:lnTo>
                        <a:lnTo>
                          <a:pt x="673" y="353"/>
                        </a:lnTo>
                        <a:lnTo>
                          <a:pt x="733" y="456"/>
                        </a:lnTo>
                        <a:lnTo>
                          <a:pt x="753" y="507"/>
                        </a:lnTo>
                        <a:lnTo>
                          <a:pt x="759" y="555"/>
                        </a:lnTo>
                        <a:lnTo>
                          <a:pt x="751" y="598"/>
                        </a:lnTo>
                        <a:lnTo>
                          <a:pt x="723" y="633"/>
                        </a:lnTo>
                        <a:close/>
                      </a:path>
                    </a:pathLst>
                  </a:custGeom>
                  <a:solidFill>
                    <a:srgbClr val="DDDDD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377" name="Google Shape;377;p37"/>
                  <p:cNvSpPr/>
                  <p:nvPr/>
                </p:nvSpPr>
                <p:spPr>
                  <a:xfrm>
                    <a:off x="3434" y="2093"/>
                    <a:ext cx="118" cy="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9" h="666" extrusionOk="0">
                        <a:moveTo>
                          <a:pt x="723" y="633"/>
                        </a:moveTo>
                        <a:lnTo>
                          <a:pt x="677" y="658"/>
                        </a:lnTo>
                        <a:lnTo>
                          <a:pt x="626" y="666"/>
                        </a:lnTo>
                        <a:lnTo>
                          <a:pt x="570" y="663"/>
                        </a:lnTo>
                        <a:lnTo>
                          <a:pt x="510" y="647"/>
                        </a:lnTo>
                        <a:lnTo>
                          <a:pt x="385" y="588"/>
                        </a:lnTo>
                        <a:lnTo>
                          <a:pt x="261" y="503"/>
                        </a:lnTo>
                        <a:lnTo>
                          <a:pt x="150" y="407"/>
                        </a:lnTo>
                        <a:lnTo>
                          <a:pt x="63" y="313"/>
                        </a:lnTo>
                        <a:lnTo>
                          <a:pt x="31" y="271"/>
                        </a:lnTo>
                        <a:lnTo>
                          <a:pt x="10" y="235"/>
                        </a:lnTo>
                        <a:lnTo>
                          <a:pt x="0" y="207"/>
                        </a:lnTo>
                        <a:lnTo>
                          <a:pt x="2" y="188"/>
                        </a:lnTo>
                        <a:lnTo>
                          <a:pt x="33" y="125"/>
                        </a:lnTo>
                        <a:lnTo>
                          <a:pt x="53" y="65"/>
                        </a:lnTo>
                        <a:lnTo>
                          <a:pt x="74" y="21"/>
                        </a:lnTo>
                        <a:lnTo>
                          <a:pt x="90" y="8"/>
                        </a:lnTo>
                        <a:lnTo>
                          <a:pt x="111" y="0"/>
                        </a:lnTo>
                        <a:lnTo>
                          <a:pt x="170" y="0"/>
                        </a:lnTo>
                        <a:lnTo>
                          <a:pt x="234" y="14"/>
                        </a:lnTo>
                        <a:lnTo>
                          <a:pt x="369" y="72"/>
                        </a:lnTo>
                        <a:lnTo>
                          <a:pt x="499" y="160"/>
                        </a:lnTo>
                        <a:lnTo>
                          <a:pt x="606" y="265"/>
                        </a:lnTo>
                        <a:lnTo>
                          <a:pt x="673" y="353"/>
                        </a:lnTo>
                        <a:lnTo>
                          <a:pt x="733" y="456"/>
                        </a:lnTo>
                        <a:lnTo>
                          <a:pt x="753" y="507"/>
                        </a:lnTo>
                        <a:lnTo>
                          <a:pt x="759" y="555"/>
                        </a:lnTo>
                        <a:lnTo>
                          <a:pt x="751" y="598"/>
                        </a:lnTo>
                        <a:lnTo>
                          <a:pt x="723" y="633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378" name="Google Shape;378;p37"/>
                  <p:cNvSpPr/>
                  <p:nvPr/>
                </p:nvSpPr>
                <p:spPr>
                  <a:xfrm>
                    <a:off x="3531" y="2157"/>
                    <a:ext cx="95" cy="1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6" h="840" extrusionOk="0">
                        <a:moveTo>
                          <a:pt x="409" y="840"/>
                        </a:moveTo>
                        <a:lnTo>
                          <a:pt x="319" y="781"/>
                        </a:lnTo>
                        <a:lnTo>
                          <a:pt x="234" y="693"/>
                        </a:lnTo>
                        <a:lnTo>
                          <a:pt x="158" y="588"/>
                        </a:lnTo>
                        <a:lnTo>
                          <a:pt x="93" y="474"/>
                        </a:lnTo>
                        <a:lnTo>
                          <a:pt x="44" y="362"/>
                        </a:lnTo>
                        <a:lnTo>
                          <a:pt x="11" y="263"/>
                        </a:lnTo>
                        <a:lnTo>
                          <a:pt x="3" y="223"/>
                        </a:lnTo>
                        <a:lnTo>
                          <a:pt x="0" y="188"/>
                        </a:lnTo>
                        <a:lnTo>
                          <a:pt x="3" y="163"/>
                        </a:lnTo>
                        <a:lnTo>
                          <a:pt x="14" y="148"/>
                        </a:lnTo>
                        <a:lnTo>
                          <a:pt x="66" y="100"/>
                        </a:lnTo>
                        <a:lnTo>
                          <a:pt x="114" y="48"/>
                        </a:lnTo>
                        <a:lnTo>
                          <a:pt x="158" y="9"/>
                        </a:lnTo>
                        <a:lnTo>
                          <a:pt x="201" y="0"/>
                        </a:lnTo>
                        <a:lnTo>
                          <a:pt x="257" y="23"/>
                        </a:lnTo>
                        <a:lnTo>
                          <a:pt x="314" y="60"/>
                        </a:lnTo>
                        <a:lnTo>
                          <a:pt x="369" y="110"/>
                        </a:lnTo>
                        <a:lnTo>
                          <a:pt x="421" y="168"/>
                        </a:lnTo>
                        <a:lnTo>
                          <a:pt x="514" y="303"/>
                        </a:lnTo>
                        <a:lnTo>
                          <a:pt x="581" y="444"/>
                        </a:lnTo>
                        <a:lnTo>
                          <a:pt x="605" y="534"/>
                        </a:lnTo>
                        <a:lnTo>
                          <a:pt x="616" y="631"/>
                        </a:lnTo>
                        <a:lnTo>
                          <a:pt x="610" y="723"/>
                        </a:lnTo>
                        <a:lnTo>
                          <a:pt x="587" y="800"/>
                        </a:lnTo>
                        <a:lnTo>
                          <a:pt x="554" y="829"/>
                        </a:lnTo>
                        <a:lnTo>
                          <a:pt x="507" y="840"/>
                        </a:lnTo>
                        <a:lnTo>
                          <a:pt x="409" y="840"/>
                        </a:lnTo>
                        <a:close/>
                      </a:path>
                    </a:pathLst>
                  </a:custGeom>
                  <a:solidFill>
                    <a:srgbClr val="DDDDD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379" name="Google Shape;379;p37"/>
                  <p:cNvSpPr/>
                  <p:nvPr/>
                </p:nvSpPr>
                <p:spPr>
                  <a:xfrm>
                    <a:off x="3531" y="2157"/>
                    <a:ext cx="95" cy="1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6" h="840" extrusionOk="0">
                        <a:moveTo>
                          <a:pt x="409" y="840"/>
                        </a:moveTo>
                        <a:lnTo>
                          <a:pt x="319" y="781"/>
                        </a:lnTo>
                        <a:lnTo>
                          <a:pt x="234" y="693"/>
                        </a:lnTo>
                        <a:lnTo>
                          <a:pt x="158" y="588"/>
                        </a:lnTo>
                        <a:lnTo>
                          <a:pt x="93" y="474"/>
                        </a:lnTo>
                        <a:lnTo>
                          <a:pt x="44" y="362"/>
                        </a:lnTo>
                        <a:lnTo>
                          <a:pt x="11" y="263"/>
                        </a:lnTo>
                        <a:lnTo>
                          <a:pt x="3" y="223"/>
                        </a:lnTo>
                        <a:lnTo>
                          <a:pt x="0" y="188"/>
                        </a:lnTo>
                        <a:lnTo>
                          <a:pt x="3" y="163"/>
                        </a:lnTo>
                        <a:lnTo>
                          <a:pt x="14" y="148"/>
                        </a:lnTo>
                        <a:lnTo>
                          <a:pt x="66" y="100"/>
                        </a:lnTo>
                        <a:lnTo>
                          <a:pt x="114" y="48"/>
                        </a:lnTo>
                        <a:lnTo>
                          <a:pt x="158" y="9"/>
                        </a:lnTo>
                        <a:lnTo>
                          <a:pt x="201" y="0"/>
                        </a:lnTo>
                        <a:lnTo>
                          <a:pt x="257" y="23"/>
                        </a:lnTo>
                        <a:lnTo>
                          <a:pt x="314" y="60"/>
                        </a:lnTo>
                        <a:lnTo>
                          <a:pt x="369" y="110"/>
                        </a:lnTo>
                        <a:lnTo>
                          <a:pt x="421" y="168"/>
                        </a:lnTo>
                        <a:lnTo>
                          <a:pt x="514" y="303"/>
                        </a:lnTo>
                        <a:lnTo>
                          <a:pt x="581" y="444"/>
                        </a:lnTo>
                        <a:lnTo>
                          <a:pt x="605" y="534"/>
                        </a:lnTo>
                        <a:lnTo>
                          <a:pt x="616" y="631"/>
                        </a:lnTo>
                        <a:lnTo>
                          <a:pt x="610" y="723"/>
                        </a:lnTo>
                        <a:lnTo>
                          <a:pt x="587" y="800"/>
                        </a:lnTo>
                        <a:lnTo>
                          <a:pt x="554" y="829"/>
                        </a:lnTo>
                        <a:lnTo>
                          <a:pt x="507" y="840"/>
                        </a:lnTo>
                        <a:lnTo>
                          <a:pt x="409" y="840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380" name="Google Shape;380;p37"/>
                  <p:cNvSpPr/>
                  <p:nvPr/>
                </p:nvSpPr>
                <p:spPr>
                  <a:xfrm>
                    <a:off x="3199" y="2094"/>
                    <a:ext cx="172" cy="1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9" h="1195" extrusionOk="0">
                        <a:moveTo>
                          <a:pt x="209" y="128"/>
                        </a:moveTo>
                        <a:lnTo>
                          <a:pt x="307" y="60"/>
                        </a:lnTo>
                        <a:lnTo>
                          <a:pt x="410" y="18"/>
                        </a:lnTo>
                        <a:lnTo>
                          <a:pt x="515" y="0"/>
                        </a:lnTo>
                        <a:lnTo>
                          <a:pt x="620" y="5"/>
                        </a:lnTo>
                        <a:lnTo>
                          <a:pt x="722" y="31"/>
                        </a:lnTo>
                        <a:lnTo>
                          <a:pt x="819" y="77"/>
                        </a:lnTo>
                        <a:lnTo>
                          <a:pt x="909" y="142"/>
                        </a:lnTo>
                        <a:lnTo>
                          <a:pt x="989" y="224"/>
                        </a:lnTo>
                        <a:lnTo>
                          <a:pt x="1052" y="320"/>
                        </a:lnTo>
                        <a:lnTo>
                          <a:pt x="1092" y="425"/>
                        </a:lnTo>
                        <a:lnTo>
                          <a:pt x="1109" y="536"/>
                        </a:lnTo>
                        <a:lnTo>
                          <a:pt x="1103" y="648"/>
                        </a:lnTo>
                        <a:lnTo>
                          <a:pt x="1073" y="761"/>
                        </a:lnTo>
                        <a:lnTo>
                          <a:pt x="1017" y="869"/>
                        </a:lnTo>
                        <a:lnTo>
                          <a:pt x="937" y="973"/>
                        </a:lnTo>
                        <a:lnTo>
                          <a:pt x="830" y="1068"/>
                        </a:lnTo>
                        <a:lnTo>
                          <a:pt x="735" y="1136"/>
                        </a:lnTo>
                        <a:lnTo>
                          <a:pt x="641" y="1178"/>
                        </a:lnTo>
                        <a:lnTo>
                          <a:pt x="548" y="1195"/>
                        </a:lnTo>
                        <a:lnTo>
                          <a:pt x="457" y="1191"/>
                        </a:lnTo>
                        <a:lnTo>
                          <a:pt x="369" y="1165"/>
                        </a:lnTo>
                        <a:lnTo>
                          <a:pt x="284" y="1119"/>
                        </a:lnTo>
                        <a:lnTo>
                          <a:pt x="204" y="1054"/>
                        </a:lnTo>
                        <a:lnTo>
                          <a:pt x="127" y="971"/>
                        </a:lnTo>
                        <a:lnTo>
                          <a:pt x="63" y="873"/>
                        </a:lnTo>
                        <a:lnTo>
                          <a:pt x="22" y="767"/>
                        </a:lnTo>
                        <a:lnTo>
                          <a:pt x="0" y="654"/>
                        </a:lnTo>
                        <a:lnTo>
                          <a:pt x="0" y="539"/>
                        </a:lnTo>
                        <a:lnTo>
                          <a:pt x="19" y="424"/>
                        </a:lnTo>
                        <a:lnTo>
                          <a:pt x="61" y="315"/>
                        </a:lnTo>
                        <a:lnTo>
                          <a:pt x="125" y="215"/>
                        </a:lnTo>
                        <a:lnTo>
                          <a:pt x="209" y="128"/>
                        </a:lnTo>
                        <a:close/>
                      </a:path>
                    </a:pathLst>
                  </a:custGeom>
                  <a:solidFill>
                    <a:srgbClr val="66C1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381" name="Google Shape;381;p37"/>
                  <p:cNvSpPr/>
                  <p:nvPr/>
                </p:nvSpPr>
                <p:spPr>
                  <a:xfrm>
                    <a:off x="3199" y="2094"/>
                    <a:ext cx="172" cy="1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9" h="1195" extrusionOk="0">
                        <a:moveTo>
                          <a:pt x="209" y="128"/>
                        </a:moveTo>
                        <a:lnTo>
                          <a:pt x="307" y="60"/>
                        </a:lnTo>
                        <a:lnTo>
                          <a:pt x="410" y="18"/>
                        </a:lnTo>
                        <a:lnTo>
                          <a:pt x="515" y="0"/>
                        </a:lnTo>
                        <a:lnTo>
                          <a:pt x="620" y="5"/>
                        </a:lnTo>
                        <a:lnTo>
                          <a:pt x="722" y="31"/>
                        </a:lnTo>
                        <a:lnTo>
                          <a:pt x="819" y="77"/>
                        </a:lnTo>
                        <a:lnTo>
                          <a:pt x="909" y="142"/>
                        </a:lnTo>
                        <a:lnTo>
                          <a:pt x="989" y="224"/>
                        </a:lnTo>
                        <a:lnTo>
                          <a:pt x="1052" y="320"/>
                        </a:lnTo>
                        <a:lnTo>
                          <a:pt x="1092" y="425"/>
                        </a:lnTo>
                        <a:lnTo>
                          <a:pt x="1109" y="536"/>
                        </a:lnTo>
                        <a:lnTo>
                          <a:pt x="1103" y="648"/>
                        </a:lnTo>
                        <a:lnTo>
                          <a:pt x="1073" y="761"/>
                        </a:lnTo>
                        <a:lnTo>
                          <a:pt x="1017" y="869"/>
                        </a:lnTo>
                        <a:lnTo>
                          <a:pt x="937" y="973"/>
                        </a:lnTo>
                        <a:lnTo>
                          <a:pt x="830" y="1068"/>
                        </a:lnTo>
                        <a:lnTo>
                          <a:pt x="735" y="1136"/>
                        </a:lnTo>
                        <a:lnTo>
                          <a:pt x="641" y="1178"/>
                        </a:lnTo>
                        <a:lnTo>
                          <a:pt x="548" y="1195"/>
                        </a:lnTo>
                        <a:lnTo>
                          <a:pt x="457" y="1191"/>
                        </a:lnTo>
                        <a:lnTo>
                          <a:pt x="369" y="1165"/>
                        </a:lnTo>
                        <a:lnTo>
                          <a:pt x="284" y="1119"/>
                        </a:lnTo>
                        <a:lnTo>
                          <a:pt x="204" y="1054"/>
                        </a:lnTo>
                        <a:lnTo>
                          <a:pt x="127" y="971"/>
                        </a:lnTo>
                        <a:lnTo>
                          <a:pt x="63" y="873"/>
                        </a:lnTo>
                        <a:lnTo>
                          <a:pt x="22" y="767"/>
                        </a:lnTo>
                        <a:lnTo>
                          <a:pt x="0" y="654"/>
                        </a:lnTo>
                        <a:lnTo>
                          <a:pt x="0" y="539"/>
                        </a:lnTo>
                        <a:lnTo>
                          <a:pt x="19" y="424"/>
                        </a:lnTo>
                        <a:lnTo>
                          <a:pt x="61" y="315"/>
                        </a:lnTo>
                        <a:lnTo>
                          <a:pt x="125" y="215"/>
                        </a:lnTo>
                        <a:lnTo>
                          <a:pt x="209" y="128"/>
                        </a:lnTo>
                      </a:path>
                    </a:pathLst>
                  </a:custGeom>
                  <a:solidFill>
                    <a:srgbClr val="FFFFCC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382" name="Google Shape;382;p37"/>
                  <p:cNvSpPr/>
                  <p:nvPr/>
                </p:nvSpPr>
                <p:spPr>
                  <a:xfrm>
                    <a:off x="3214" y="2107"/>
                    <a:ext cx="136" cy="1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9" h="928" extrusionOk="0">
                        <a:moveTo>
                          <a:pt x="0" y="445"/>
                        </a:moveTo>
                        <a:lnTo>
                          <a:pt x="10" y="348"/>
                        </a:lnTo>
                        <a:lnTo>
                          <a:pt x="36" y="261"/>
                        </a:lnTo>
                        <a:lnTo>
                          <a:pt x="79" y="185"/>
                        </a:lnTo>
                        <a:lnTo>
                          <a:pt x="135" y="121"/>
                        </a:lnTo>
                        <a:lnTo>
                          <a:pt x="202" y="69"/>
                        </a:lnTo>
                        <a:lnTo>
                          <a:pt x="279" y="32"/>
                        </a:lnTo>
                        <a:lnTo>
                          <a:pt x="364" y="8"/>
                        </a:lnTo>
                        <a:lnTo>
                          <a:pt x="454" y="0"/>
                        </a:lnTo>
                        <a:lnTo>
                          <a:pt x="543" y="10"/>
                        </a:lnTo>
                        <a:lnTo>
                          <a:pt x="627" y="37"/>
                        </a:lnTo>
                        <a:lnTo>
                          <a:pt x="702" y="83"/>
                        </a:lnTo>
                        <a:lnTo>
                          <a:pt x="766" y="145"/>
                        </a:lnTo>
                        <a:lnTo>
                          <a:pt x="818" y="222"/>
                        </a:lnTo>
                        <a:lnTo>
                          <a:pt x="856" y="313"/>
                        </a:lnTo>
                        <a:lnTo>
                          <a:pt x="876" y="417"/>
                        </a:lnTo>
                        <a:lnTo>
                          <a:pt x="879" y="534"/>
                        </a:lnTo>
                        <a:lnTo>
                          <a:pt x="871" y="628"/>
                        </a:lnTo>
                        <a:lnTo>
                          <a:pt x="848" y="709"/>
                        </a:lnTo>
                        <a:lnTo>
                          <a:pt x="813" y="777"/>
                        </a:lnTo>
                        <a:lnTo>
                          <a:pt x="764" y="832"/>
                        </a:lnTo>
                        <a:lnTo>
                          <a:pt x="703" y="874"/>
                        </a:lnTo>
                        <a:lnTo>
                          <a:pt x="632" y="905"/>
                        </a:lnTo>
                        <a:lnTo>
                          <a:pt x="552" y="923"/>
                        </a:lnTo>
                        <a:lnTo>
                          <a:pt x="463" y="928"/>
                        </a:lnTo>
                        <a:lnTo>
                          <a:pt x="373" y="918"/>
                        </a:lnTo>
                        <a:lnTo>
                          <a:pt x="288" y="890"/>
                        </a:lnTo>
                        <a:lnTo>
                          <a:pt x="209" y="846"/>
                        </a:lnTo>
                        <a:lnTo>
                          <a:pt x="140" y="788"/>
                        </a:lnTo>
                        <a:lnTo>
                          <a:pt x="82" y="717"/>
                        </a:lnTo>
                        <a:lnTo>
                          <a:pt x="38" y="634"/>
                        </a:lnTo>
                        <a:lnTo>
                          <a:pt x="10" y="543"/>
                        </a:lnTo>
                        <a:lnTo>
                          <a:pt x="0" y="4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383" name="Google Shape;383;p37"/>
                  <p:cNvSpPr/>
                  <p:nvPr/>
                </p:nvSpPr>
                <p:spPr>
                  <a:xfrm>
                    <a:off x="3214" y="2107"/>
                    <a:ext cx="136" cy="1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9" h="928" extrusionOk="0">
                        <a:moveTo>
                          <a:pt x="0" y="445"/>
                        </a:moveTo>
                        <a:lnTo>
                          <a:pt x="10" y="348"/>
                        </a:lnTo>
                        <a:lnTo>
                          <a:pt x="36" y="261"/>
                        </a:lnTo>
                        <a:lnTo>
                          <a:pt x="79" y="185"/>
                        </a:lnTo>
                        <a:lnTo>
                          <a:pt x="135" y="121"/>
                        </a:lnTo>
                        <a:lnTo>
                          <a:pt x="202" y="69"/>
                        </a:lnTo>
                        <a:lnTo>
                          <a:pt x="279" y="32"/>
                        </a:lnTo>
                        <a:lnTo>
                          <a:pt x="364" y="8"/>
                        </a:lnTo>
                        <a:lnTo>
                          <a:pt x="454" y="0"/>
                        </a:lnTo>
                        <a:lnTo>
                          <a:pt x="543" y="10"/>
                        </a:lnTo>
                        <a:lnTo>
                          <a:pt x="627" y="37"/>
                        </a:lnTo>
                        <a:lnTo>
                          <a:pt x="702" y="83"/>
                        </a:lnTo>
                        <a:lnTo>
                          <a:pt x="766" y="145"/>
                        </a:lnTo>
                        <a:lnTo>
                          <a:pt x="818" y="222"/>
                        </a:lnTo>
                        <a:lnTo>
                          <a:pt x="856" y="313"/>
                        </a:lnTo>
                        <a:lnTo>
                          <a:pt x="876" y="417"/>
                        </a:lnTo>
                        <a:lnTo>
                          <a:pt x="879" y="534"/>
                        </a:lnTo>
                        <a:lnTo>
                          <a:pt x="871" y="628"/>
                        </a:lnTo>
                        <a:lnTo>
                          <a:pt x="848" y="709"/>
                        </a:lnTo>
                        <a:lnTo>
                          <a:pt x="813" y="777"/>
                        </a:lnTo>
                        <a:lnTo>
                          <a:pt x="764" y="832"/>
                        </a:lnTo>
                        <a:lnTo>
                          <a:pt x="703" y="874"/>
                        </a:lnTo>
                        <a:lnTo>
                          <a:pt x="632" y="905"/>
                        </a:lnTo>
                        <a:lnTo>
                          <a:pt x="552" y="923"/>
                        </a:lnTo>
                        <a:lnTo>
                          <a:pt x="463" y="928"/>
                        </a:lnTo>
                        <a:lnTo>
                          <a:pt x="373" y="918"/>
                        </a:lnTo>
                        <a:lnTo>
                          <a:pt x="288" y="890"/>
                        </a:lnTo>
                        <a:lnTo>
                          <a:pt x="209" y="846"/>
                        </a:lnTo>
                        <a:lnTo>
                          <a:pt x="140" y="788"/>
                        </a:lnTo>
                        <a:lnTo>
                          <a:pt x="82" y="717"/>
                        </a:lnTo>
                        <a:lnTo>
                          <a:pt x="38" y="634"/>
                        </a:lnTo>
                        <a:lnTo>
                          <a:pt x="10" y="543"/>
                        </a:lnTo>
                        <a:lnTo>
                          <a:pt x="0" y="445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384" name="Google Shape;384;p37"/>
                  <p:cNvSpPr/>
                  <p:nvPr/>
                </p:nvSpPr>
                <p:spPr>
                  <a:xfrm>
                    <a:off x="3248" y="2444"/>
                    <a:ext cx="190" cy="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9" h="1196" extrusionOk="0">
                        <a:moveTo>
                          <a:pt x="210" y="128"/>
                        </a:moveTo>
                        <a:lnTo>
                          <a:pt x="308" y="61"/>
                        </a:lnTo>
                        <a:lnTo>
                          <a:pt x="411" y="19"/>
                        </a:lnTo>
                        <a:lnTo>
                          <a:pt x="516" y="0"/>
                        </a:lnTo>
                        <a:lnTo>
                          <a:pt x="621" y="5"/>
                        </a:lnTo>
                        <a:lnTo>
                          <a:pt x="724" y="31"/>
                        </a:lnTo>
                        <a:lnTo>
                          <a:pt x="821" y="77"/>
                        </a:lnTo>
                        <a:lnTo>
                          <a:pt x="911" y="142"/>
                        </a:lnTo>
                        <a:lnTo>
                          <a:pt x="991" y="225"/>
                        </a:lnTo>
                        <a:lnTo>
                          <a:pt x="1067" y="323"/>
                        </a:lnTo>
                        <a:lnTo>
                          <a:pt x="1139" y="430"/>
                        </a:lnTo>
                        <a:lnTo>
                          <a:pt x="1198" y="544"/>
                        </a:lnTo>
                        <a:lnTo>
                          <a:pt x="1228" y="659"/>
                        </a:lnTo>
                        <a:lnTo>
                          <a:pt x="1229" y="716"/>
                        </a:lnTo>
                        <a:lnTo>
                          <a:pt x="1219" y="774"/>
                        </a:lnTo>
                        <a:lnTo>
                          <a:pt x="1195" y="829"/>
                        </a:lnTo>
                        <a:lnTo>
                          <a:pt x="1157" y="882"/>
                        </a:lnTo>
                        <a:lnTo>
                          <a:pt x="1104" y="934"/>
                        </a:lnTo>
                        <a:lnTo>
                          <a:pt x="1031" y="982"/>
                        </a:lnTo>
                        <a:lnTo>
                          <a:pt x="941" y="1028"/>
                        </a:lnTo>
                        <a:lnTo>
                          <a:pt x="831" y="1069"/>
                        </a:lnTo>
                        <a:lnTo>
                          <a:pt x="735" y="1137"/>
                        </a:lnTo>
                        <a:lnTo>
                          <a:pt x="641" y="1178"/>
                        </a:lnTo>
                        <a:lnTo>
                          <a:pt x="549" y="1196"/>
                        </a:lnTo>
                        <a:lnTo>
                          <a:pt x="458" y="1192"/>
                        </a:lnTo>
                        <a:lnTo>
                          <a:pt x="370" y="1166"/>
                        </a:lnTo>
                        <a:lnTo>
                          <a:pt x="286" y="1120"/>
                        </a:lnTo>
                        <a:lnTo>
                          <a:pt x="204" y="1054"/>
                        </a:lnTo>
                        <a:lnTo>
                          <a:pt x="128" y="971"/>
                        </a:lnTo>
                        <a:lnTo>
                          <a:pt x="65" y="874"/>
                        </a:lnTo>
                        <a:lnTo>
                          <a:pt x="22" y="767"/>
                        </a:lnTo>
                        <a:lnTo>
                          <a:pt x="1" y="655"/>
                        </a:lnTo>
                        <a:lnTo>
                          <a:pt x="0" y="539"/>
                        </a:lnTo>
                        <a:lnTo>
                          <a:pt x="21" y="425"/>
                        </a:lnTo>
                        <a:lnTo>
                          <a:pt x="63" y="316"/>
                        </a:lnTo>
                        <a:lnTo>
                          <a:pt x="126" y="215"/>
                        </a:lnTo>
                        <a:lnTo>
                          <a:pt x="210" y="128"/>
                        </a:lnTo>
                        <a:close/>
                      </a:path>
                    </a:pathLst>
                  </a:custGeom>
                  <a:solidFill>
                    <a:srgbClr val="66C1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385" name="Google Shape;385;p37"/>
                  <p:cNvSpPr/>
                  <p:nvPr/>
                </p:nvSpPr>
                <p:spPr>
                  <a:xfrm>
                    <a:off x="3248" y="2444"/>
                    <a:ext cx="190" cy="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9" h="1196" extrusionOk="0">
                        <a:moveTo>
                          <a:pt x="210" y="128"/>
                        </a:moveTo>
                        <a:lnTo>
                          <a:pt x="308" y="61"/>
                        </a:lnTo>
                        <a:lnTo>
                          <a:pt x="411" y="19"/>
                        </a:lnTo>
                        <a:lnTo>
                          <a:pt x="516" y="0"/>
                        </a:lnTo>
                        <a:lnTo>
                          <a:pt x="621" y="5"/>
                        </a:lnTo>
                        <a:lnTo>
                          <a:pt x="724" y="31"/>
                        </a:lnTo>
                        <a:lnTo>
                          <a:pt x="821" y="77"/>
                        </a:lnTo>
                        <a:lnTo>
                          <a:pt x="911" y="142"/>
                        </a:lnTo>
                        <a:lnTo>
                          <a:pt x="991" y="225"/>
                        </a:lnTo>
                        <a:lnTo>
                          <a:pt x="1067" y="323"/>
                        </a:lnTo>
                        <a:lnTo>
                          <a:pt x="1139" y="430"/>
                        </a:lnTo>
                        <a:lnTo>
                          <a:pt x="1198" y="544"/>
                        </a:lnTo>
                        <a:lnTo>
                          <a:pt x="1228" y="659"/>
                        </a:lnTo>
                        <a:lnTo>
                          <a:pt x="1229" y="716"/>
                        </a:lnTo>
                        <a:lnTo>
                          <a:pt x="1219" y="774"/>
                        </a:lnTo>
                        <a:lnTo>
                          <a:pt x="1195" y="829"/>
                        </a:lnTo>
                        <a:lnTo>
                          <a:pt x="1157" y="882"/>
                        </a:lnTo>
                        <a:lnTo>
                          <a:pt x="1104" y="934"/>
                        </a:lnTo>
                        <a:lnTo>
                          <a:pt x="1031" y="982"/>
                        </a:lnTo>
                        <a:lnTo>
                          <a:pt x="941" y="1028"/>
                        </a:lnTo>
                        <a:lnTo>
                          <a:pt x="831" y="1069"/>
                        </a:lnTo>
                        <a:lnTo>
                          <a:pt x="735" y="1137"/>
                        </a:lnTo>
                        <a:lnTo>
                          <a:pt x="641" y="1178"/>
                        </a:lnTo>
                        <a:lnTo>
                          <a:pt x="549" y="1196"/>
                        </a:lnTo>
                        <a:lnTo>
                          <a:pt x="458" y="1192"/>
                        </a:lnTo>
                        <a:lnTo>
                          <a:pt x="370" y="1166"/>
                        </a:lnTo>
                        <a:lnTo>
                          <a:pt x="286" y="1120"/>
                        </a:lnTo>
                        <a:lnTo>
                          <a:pt x="204" y="1054"/>
                        </a:lnTo>
                        <a:lnTo>
                          <a:pt x="128" y="971"/>
                        </a:lnTo>
                        <a:lnTo>
                          <a:pt x="65" y="874"/>
                        </a:lnTo>
                        <a:lnTo>
                          <a:pt x="22" y="767"/>
                        </a:lnTo>
                        <a:lnTo>
                          <a:pt x="1" y="655"/>
                        </a:lnTo>
                        <a:lnTo>
                          <a:pt x="0" y="539"/>
                        </a:lnTo>
                        <a:lnTo>
                          <a:pt x="21" y="425"/>
                        </a:lnTo>
                        <a:lnTo>
                          <a:pt x="63" y="316"/>
                        </a:lnTo>
                        <a:lnTo>
                          <a:pt x="126" y="215"/>
                        </a:lnTo>
                        <a:lnTo>
                          <a:pt x="210" y="128"/>
                        </a:lnTo>
                      </a:path>
                    </a:pathLst>
                  </a:custGeom>
                  <a:solidFill>
                    <a:srgbClr val="FFFFCC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386" name="Google Shape;386;p37"/>
                  <p:cNvSpPr/>
                  <p:nvPr/>
                </p:nvSpPr>
                <p:spPr>
                  <a:xfrm>
                    <a:off x="3264" y="2457"/>
                    <a:ext cx="152" cy="1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1" h="928" extrusionOk="0">
                        <a:moveTo>
                          <a:pt x="0" y="444"/>
                        </a:moveTo>
                        <a:lnTo>
                          <a:pt x="9" y="347"/>
                        </a:lnTo>
                        <a:lnTo>
                          <a:pt x="36" y="260"/>
                        </a:lnTo>
                        <a:lnTo>
                          <a:pt x="79" y="185"/>
                        </a:lnTo>
                        <a:lnTo>
                          <a:pt x="135" y="120"/>
                        </a:lnTo>
                        <a:lnTo>
                          <a:pt x="203" y="69"/>
                        </a:lnTo>
                        <a:lnTo>
                          <a:pt x="280" y="31"/>
                        </a:lnTo>
                        <a:lnTo>
                          <a:pt x="364" y="7"/>
                        </a:lnTo>
                        <a:lnTo>
                          <a:pt x="454" y="0"/>
                        </a:lnTo>
                        <a:lnTo>
                          <a:pt x="548" y="11"/>
                        </a:lnTo>
                        <a:lnTo>
                          <a:pt x="643" y="41"/>
                        </a:lnTo>
                        <a:lnTo>
                          <a:pt x="734" y="90"/>
                        </a:lnTo>
                        <a:lnTo>
                          <a:pt x="817" y="155"/>
                        </a:lnTo>
                        <a:lnTo>
                          <a:pt x="888" y="236"/>
                        </a:lnTo>
                        <a:lnTo>
                          <a:pt x="941" y="332"/>
                        </a:lnTo>
                        <a:lnTo>
                          <a:pt x="973" y="438"/>
                        </a:lnTo>
                        <a:lnTo>
                          <a:pt x="981" y="555"/>
                        </a:lnTo>
                        <a:lnTo>
                          <a:pt x="968" y="649"/>
                        </a:lnTo>
                        <a:lnTo>
                          <a:pt x="935" y="728"/>
                        </a:lnTo>
                        <a:lnTo>
                          <a:pt x="881" y="793"/>
                        </a:lnTo>
                        <a:lnTo>
                          <a:pt x="814" y="843"/>
                        </a:lnTo>
                        <a:lnTo>
                          <a:pt x="735" y="881"/>
                        </a:lnTo>
                        <a:lnTo>
                          <a:pt x="648" y="908"/>
                        </a:lnTo>
                        <a:lnTo>
                          <a:pt x="556" y="923"/>
                        </a:lnTo>
                        <a:lnTo>
                          <a:pt x="464" y="928"/>
                        </a:lnTo>
                        <a:lnTo>
                          <a:pt x="373" y="918"/>
                        </a:lnTo>
                        <a:lnTo>
                          <a:pt x="287" y="891"/>
                        </a:lnTo>
                        <a:lnTo>
                          <a:pt x="209" y="846"/>
                        </a:lnTo>
                        <a:lnTo>
                          <a:pt x="140" y="787"/>
                        </a:lnTo>
                        <a:lnTo>
                          <a:pt x="82" y="716"/>
                        </a:lnTo>
                        <a:lnTo>
                          <a:pt x="37" y="634"/>
                        </a:lnTo>
                        <a:lnTo>
                          <a:pt x="10" y="543"/>
                        </a:lnTo>
                        <a:lnTo>
                          <a:pt x="0" y="444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387" name="Google Shape;387;p37"/>
                  <p:cNvSpPr/>
                  <p:nvPr/>
                </p:nvSpPr>
                <p:spPr>
                  <a:xfrm>
                    <a:off x="3264" y="2457"/>
                    <a:ext cx="152" cy="1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1" h="928" extrusionOk="0">
                        <a:moveTo>
                          <a:pt x="0" y="444"/>
                        </a:moveTo>
                        <a:lnTo>
                          <a:pt x="9" y="347"/>
                        </a:lnTo>
                        <a:lnTo>
                          <a:pt x="36" y="260"/>
                        </a:lnTo>
                        <a:lnTo>
                          <a:pt x="79" y="185"/>
                        </a:lnTo>
                        <a:lnTo>
                          <a:pt x="135" y="120"/>
                        </a:lnTo>
                        <a:lnTo>
                          <a:pt x="203" y="69"/>
                        </a:lnTo>
                        <a:lnTo>
                          <a:pt x="280" y="31"/>
                        </a:lnTo>
                        <a:lnTo>
                          <a:pt x="364" y="7"/>
                        </a:lnTo>
                        <a:lnTo>
                          <a:pt x="454" y="0"/>
                        </a:lnTo>
                        <a:lnTo>
                          <a:pt x="548" y="11"/>
                        </a:lnTo>
                        <a:lnTo>
                          <a:pt x="643" y="41"/>
                        </a:lnTo>
                        <a:lnTo>
                          <a:pt x="734" y="90"/>
                        </a:lnTo>
                        <a:lnTo>
                          <a:pt x="817" y="155"/>
                        </a:lnTo>
                        <a:lnTo>
                          <a:pt x="888" y="236"/>
                        </a:lnTo>
                        <a:lnTo>
                          <a:pt x="941" y="332"/>
                        </a:lnTo>
                        <a:lnTo>
                          <a:pt x="973" y="438"/>
                        </a:lnTo>
                        <a:lnTo>
                          <a:pt x="981" y="555"/>
                        </a:lnTo>
                        <a:lnTo>
                          <a:pt x="968" y="649"/>
                        </a:lnTo>
                        <a:lnTo>
                          <a:pt x="935" y="728"/>
                        </a:lnTo>
                        <a:lnTo>
                          <a:pt x="881" y="793"/>
                        </a:lnTo>
                        <a:lnTo>
                          <a:pt x="814" y="843"/>
                        </a:lnTo>
                        <a:lnTo>
                          <a:pt x="735" y="881"/>
                        </a:lnTo>
                        <a:lnTo>
                          <a:pt x="648" y="908"/>
                        </a:lnTo>
                        <a:lnTo>
                          <a:pt x="556" y="923"/>
                        </a:lnTo>
                        <a:lnTo>
                          <a:pt x="464" y="928"/>
                        </a:lnTo>
                        <a:lnTo>
                          <a:pt x="373" y="918"/>
                        </a:lnTo>
                        <a:lnTo>
                          <a:pt x="287" y="891"/>
                        </a:lnTo>
                        <a:lnTo>
                          <a:pt x="209" y="846"/>
                        </a:lnTo>
                        <a:lnTo>
                          <a:pt x="140" y="787"/>
                        </a:lnTo>
                        <a:lnTo>
                          <a:pt x="82" y="716"/>
                        </a:lnTo>
                        <a:lnTo>
                          <a:pt x="37" y="634"/>
                        </a:lnTo>
                        <a:lnTo>
                          <a:pt x="10" y="543"/>
                        </a:lnTo>
                        <a:lnTo>
                          <a:pt x="0" y="444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388" name="Google Shape;388;p37"/>
                  <p:cNvSpPr/>
                  <p:nvPr/>
                </p:nvSpPr>
                <p:spPr>
                  <a:xfrm>
                    <a:off x="3252" y="2241"/>
                    <a:ext cx="130" cy="1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3" h="841" extrusionOk="0">
                        <a:moveTo>
                          <a:pt x="157" y="87"/>
                        </a:moveTo>
                        <a:lnTo>
                          <a:pt x="230" y="40"/>
                        </a:lnTo>
                        <a:lnTo>
                          <a:pt x="310" y="10"/>
                        </a:lnTo>
                        <a:lnTo>
                          <a:pt x="392" y="0"/>
                        </a:lnTo>
                        <a:lnTo>
                          <a:pt x="473" y="5"/>
                        </a:lnTo>
                        <a:lnTo>
                          <a:pt x="553" y="27"/>
                        </a:lnTo>
                        <a:lnTo>
                          <a:pt x="628" y="63"/>
                        </a:lnTo>
                        <a:lnTo>
                          <a:pt x="697" y="111"/>
                        </a:lnTo>
                        <a:lnTo>
                          <a:pt x="758" y="171"/>
                        </a:lnTo>
                        <a:lnTo>
                          <a:pt x="805" y="240"/>
                        </a:lnTo>
                        <a:lnTo>
                          <a:pt x="837" y="316"/>
                        </a:lnTo>
                        <a:lnTo>
                          <a:pt x="853" y="395"/>
                        </a:lnTo>
                        <a:lnTo>
                          <a:pt x="851" y="476"/>
                        </a:lnTo>
                        <a:lnTo>
                          <a:pt x="831" y="556"/>
                        </a:lnTo>
                        <a:lnTo>
                          <a:pt x="792" y="634"/>
                        </a:lnTo>
                        <a:lnTo>
                          <a:pt x="733" y="709"/>
                        </a:lnTo>
                        <a:lnTo>
                          <a:pt x="654" y="777"/>
                        </a:lnTo>
                        <a:lnTo>
                          <a:pt x="568" y="810"/>
                        </a:lnTo>
                        <a:lnTo>
                          <a:pt x="488" y="831"/>
                        </a:lnTo>
                        <a:lnTo>
                          <a:pt x="412" y="841"/>
                        </a:lnTo>
                        <a:lnTo>
                          <a:pt x="341" y="840"/>
                        </a:lnTo>
                        <a:lnTo>
                          <a:pt x="274" y="826"/>
                        </a:lnTo>
                        <a:lnTo>
                          <a:pt x="212" y="797"/>
                        </a:lnTo>
                        <a:lnTo>
                          <a:pt x="152" y="754"/>
                        </a:lnTo>
                        <a:lnTo>
                          <a:pt x="96" y="696"/>
                        </a:lnTo>
                        <a:lnTo>
                          <a:pt x="49" y="626"/>
                        </a:lnTo>
                        <a:lnTo>
                          <a:pt x="17" y="549"/>
                        </a:lnTo>
                        <a:lnTo>
                          <a:pt x="0" y="467"/>
                        </a:lnTo>
                        <a:lnTo>
                          <a:pt x="0" y="384"/>
                        </a:lnTo>
                        <a:lnTo>
                          <a:pt x="16" y="302"/>
                        </a:lnTo>
                        <a:lnTo>
                          <a:pt x="47" y="223"/>
                        </a:lnTo>
                        <a:lnTo>
                          <a:pt x="93" y="150"/>
                        </a:lnTo>
                        <a:lnTo>
                          <a:pt x="157" y="87"/>
                        </a:lnTo>
                        <a:close/>
                      </a:path>
                    </a:pathLst>
                  </a:custGeom>
                  <a:solidFill>
                    <a:srgbClr val="66C1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389" name="Google Shape;389;p37"/>
                  <p:cNvSpPr/>
                  <p:nvPr/>
                </p:nvSpPr>
                <p:spPr>
                  <a:xfrm>
                    <a:off x="3252" y="2241"/>
                    <a:ext cx="130" cy="1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3" h="841" extrusionOk="0">
                        <a:moveTo>
                          <a:pt x="157" y="87"/>
                        </a:moveTo>
                        <a:lnTo>
                          <a:pt x="230" y="40"/>
                        </a:lnTo>
                        <a:lnTo>
                          <a:pt x="310" y="10"/>
                        </a:lnTo>
                        <a:lnTo>
                          <a:pt x="392" y="0"/>
                        </a:lnTo>
                        <a:lnTo>
                          <a:pt x="473" y="5"/>
                        </a:lnTo>
                        <a:lnTo>
                          <a:pt x="553" y="27"/>
                        </a:lnTo>
                        <a:lnTo>
                          <a:pt x="628" y="63"/>
                        </a:lnTo>
                        <a:lnTo>
                          <a:pt x="697" y="111"/>
                        </a:lnTo>
                        <a:lnTo>
                          <a:pt x="758" y="171"/>
                        </a:lnTo>
                        <a:lnTo>
                          <a:pt x="805" y="240"/>
                        </a:lnTo>
                        <a:lnTo>
                          <a:pt x="837" y="316"/>
                        </a:lnTo>
                        <a:lnTo>
                          <a:pt x="853" y="395"/>
                        </a:lnTo>
                        <a:lnTo>
                          <a:pt x="851" y="476"/>
                        </a:lnTo>
                        <a:lnTo>
                          <a:pt x="831" y="556"/>
                        </a:lnTo>
                        <a:lnTo>
                          <a:pt x="792" y="634"/>
                        </a:lnTo>
                        <a:lnTo>
                          <a:pt x="733" y="709"/>
                        </a:lnTo>
                        <a:lnTo>
                          <a:pt x="654" y="777"/>
                        </a:lnTo>
                        <a:lnTo>
                          <a:pt x="568" y="810"/>
                        </a:lnTo>
                        <a:lnTo>
                          <a:pt x="488" y="831"/>
                        </a:lnTo>
                        <a:lnTo>
                          <a:pt x="412" y="841"/>
                        </a:lnTo>
                        <a:lnTo>
                          <a:pt x="341" y="840"/>
                        </a:lnTo>
                        <a:lnTo>
                          <a:pt x="274" y="826"/>
                        </a:lnTo>
                        <a:lnTo>
                          <a:pt x="212" y="797"/>
                        </a:lnTo>
                        <a:lnTo>
                          <a:pt x="152" y="754"/>
                        </a:lnTo>
                        <a:lnTo>
                          <a:pt x="96" y="696"/>
                        </a:lnTo>
                        <a:lnTo>
                          <a:pt x="49" y="626"/>
                        </a:lnTo>
                        <a:lnTo>
                          <a:pt x="17" y="549"/>
                        </a:lnTo>
                        <a:lnTo>
                          <a:pt x="0" y="467"/>
                        </a:lnTo>
                        <a:lnTo>
                          <a:pt x="0" y="384"/>
                        </a:lnTo>
                        <a:lnTo>
                          <a:pt x="16" y="302"/>
                        </a:lnTo>
                        <a:lnTo>
                          <a:pt x="47" y="223"/>
                        </a:lnTo>
                        <a:lnTo>
                          <a:pt x="93" y="150"/>
                        </a:lnTo>
                        <a:lnTo>
                          <a:pt x="157" y="87"/>
                        </a:lnTo>
                      </a:path>
                    </a:pathLst>
                  </a:custGeom>
                  <a:solidFill>
                    <a:srgbClr val="FFFFCC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390" name="Google Shape;390;p37"/>
                  <p:cNvSpPr/>
                  <p:nvPr/>
                </p:nvSpPr>
                <p:spPr>
                  <a:xfrm>
                    <a:off x="3264" y="2254"/>
                    <a:ext cx="100" cy="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7" h="640" extrusionOk="0">
                        <a:moveTo>
                          <a:pt x="0" y="291"/>
                        </a:moveTo>
                        <a:lnTo>
                          <a:pt x="9" y="223"/>
                        </a:lnTo>
                        <a:lnTo>
                          <a:pt x="36" y="164"/>
                        </a:lnTo>
                        <a:lnTo>
                          <a:pt x="77" y="113"/>
                        </a:lnTo>
                        <a:lnTo>
                          <a:pt x="131" y="73"/>
                        </a:lnTo>
                        <a:lnTo>
                          <a:pt x="192" y="41"/>
                        </a:lnTo>
                        <a:lnTo>
                          <a:pt x="259" y="18"/>
                        </a:lnTo>
                        <a:lnTo>
                          <a:pt x="399" y="0"/>
                        </a:lnTo>
                        <a:lnTo>
                          <a:pt x="463" y="6"/>
                        </a:lnTo>
                        <a:lnTo>
                          <a:pt x="518" y="23"/>
                        </a:lnTo>
                        <a:lnTo>
                          <a:pt x="565" y="51"/>
                        </a:lnTo>
                        <a:lnTo>
                          <a:pt x="602" y="89"/>
                        </a:lnTo>
                        <a:lnTo>
                          <a:pt x="629" y="140"/>
                        </a:lnTo>
                        <a:lnTo>
                          <a:pt x="648" y="201"/>
                        </a:lnTo>
                        <a:lnTo>
                          <a:pt x="657" y="273"/>
                        </a:lnTo>
                        <a:lnTo>
                          <a:pt x="657" y="356"/>
                        </a:lnTo>
                        <a:lnTo>
                          <a:pt x="650" y="424"/>
                        </a:lnTo>
                        <a:lnTo>
                          <a:pt x="634" y="483"/>
                        </a:lnTo>
                        <a:lnTo>
                          <a:pt x="606" y="532"/>
                        </a:lnTo>
                        <a:lnTo>
                          <a:pt x="570" y="571"/>
                        </a:lnTo>
                        <a:lnTo>
                          <a:pt x="525" y="602"/>
                        </a:lnTo>
                        <a:lnTo>
                          <a:pt x="472" y="624"/>
                        </a:lnTo>
                        <a:lnTo>
                          <a:pt x="412" y="636"/>
                        </a:lnTo>
                        <a:lnTo>
                          <a:pt x="346" y="640"/>
                        </a:lnTo>
                        <a:lnTo>
                          <a:pt x="279" y="634"/>
                        </a:lnTo>
                        <a:lnTo>
                          <a:pt x="215" y="613"/>
                        </a:lnTo>
                        <a:lnTo>
                          <a:pt x="157" y="582"/>
                        </a:lnTo>
                        <a:lnTo>
                          <a:pt x="104" y="539"/>
                        </a:lnTo>
                        <a:lnTo>
                          <a:pt x="62" y="488"/>
                        </a:lnTo>
                        <a:lnTo>
                          <a:pt x="28" y="428"/>
                        </a:lnTo>
                        <a:lnTo>
                          <a:pt x="7" y="362"/>
                        </a:lnTo>
                        <a:lnTo>
                          <a:pt x="0" y="291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391" name="Google Shape;391;p37"/>
                  <p:cNvSpPr/>
                  <p:nvPr/>
                </p:nvSpPr>
                <p:spPr>
                  <a:xfrm>
                    <a:off x="3264" y="2254"/>
                    <a:ext cx="100" cy="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7" h="640" extrusionOk="0">
                        <a:moveTo>
                          <a:pt x="0" y="291"/>
                        </a:moveTo>
                        <a:lnTo>
                          <a:pt x="9" y="223"/>
                        </a:lnTo>
                        <a:lnTo>
                          <a:pt x="36" y="164"/>
                        </a:lnTo>
                        <a:lnTo>
                          <a:pt x="77" y="113"/>
                        </a:lnTo>
                        <a:lnTo>
                          <a:pt x="131" y="73"/>
                        </a:lnTo>
                        <a:lnTo>
                          <a:pt x="192" y="41"/>
                        </a:lnTo>
                        <a:lnTo>
                          <a:pt x="259" y="18"/>
                        </a:lnTo>
                        <a:lnTo>
                          <a:pt x="399" y="0"/>
                        </a:lnTo>
                        <a:lnTo>
                          <a:pt x="463" y="6"/>
                        </a:lnTo>
                        <a:lnTo>
                          <a:pt x="518" y="23"/>
                        </a:lnTo>
                        <a:lnTo>
                          <a:pt x="565" y="51"/>
                        </a:lnTo>
                        <a:lnTo>
                          <a:pt x="602" y="89"/>
                        </a:lnTo>
                        <a:lnTo>
                          <a:pt x="629" y="140"/>
                        </a:lnTo>
                        <a:lnTo>
                          <a:pt x="648" y="201"/>
                        </a:lnTo>
                        <a:lnTo>
                          <a:pt x="657" y="273"/>
                        </a:lnTo>
                        <a:lnTo>
                          <a:pt x="657" y="356"/>
                        </a:lnTo>
                        <a:lnTo>
                          <a:pt x="650" y="424"/>
                        </a:lnTo>
                        <a:lnTo>
                          <a:pt x="634" y="483"/>
                        </a:lnTo>
                        <a:lnTo>
                          <a:pt x="606" y="532"/>
                        </a:lnTo>
                        <a:lnTo>
                          <a:pt x="570" y="571"/>
                        </a:lnTo>
                        <a:lnTo>
                          <a:pt x="525" y="602"/>
                        </a:lnTo>
                        <a:lnTo>
                          <a:pt x="472" y="624"/>
                        </a:lnTo>
                        <a:lnTo>
                          <a:pt x="412" y="636"/>
                        </a:lnTo>
                        <a:lnTo>
                          <a:pt x="346" y="640"/>
                        </a:lnTo>
                        <a:lnTo>
                          <a:pt x="279" y="634"/>
                        </a:lnTo>
                        <a:lnTo>
                          <a:pt x="215" y="613"/>
                        </a:lnTo>
                        <a:lnTo>
                          <a:pt x="157" y="582"/>
                        </a:lnTo>
                        <a:lnTo>
                          <a:pt x="104" y="539"/>
                        </a:lnTo>
                        <a:lnTo>
                          <a:pt x="62" y="488"/>
                        </a:lnTo>
                        <a:lnTo>
                          <a:pt x="28" y="428"/>
                        </a:lnTo>
                        <a:lnTo>
                          <a:pt x="7" y="362"/>
                        </a:lnTo>
                        <a:lnTo>
                          <a:pt x="0" y="291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392" name="Google Shape;392;p37"/>
                  <p:cNvSpPr/>
                  <p:nvPr/>
                </p:nvSpPr>
                <p:spPr>
                  <a:xfrm>
                    <a:off x="3533" y="2484"/>
                    <a:ext cx="39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8" h="310" extrusionOk="0">
                        <a:moveTo>
                          <a:pt x="17" y="296"/>
                        </a:moveTo>
                        <a:lnTo>
                          <a:pt x="0" y="260"/>
                        </a:lnTo>
                        <a:lnTo>
                          <a:pt x="4" y="215"/>
                        </a:lnTo>
                        <a:lnTo>
                          <a:pt x="25" y="166"/>
                        </a:lnTo>
                        <a:lnTo>
                          <a:pt x="55" y="117"/>
                        </a:lnTo>
                        <a:lnTo>
                          <a:pt x="127" y="34"/>
                        </a:lnTo>
                        <a:lnTo>
                          <a:pt x="158" y="9"/>
                        </a:lnTo>
                        <a:lnTo>
                          <a:pt x="178" y="0"/>
                        </a:lnTo>
                        <a:lnTo>
                          <a:pt x="217" y="13"/>
                        </a:lnTo>
                        <a:lnTo>
                          <a:pt x="240" y="34"/>
                        </a:lnTo>
                        <a:lnTo>
                          <a:pt x="248" y="60"/>
                        </a:lnTo>
                        <a:lnTo>
                          <a:pt x="246" y="91"/>
                        </a:lnTo>
                        <a:lnTo>
                          <a:pt x="218" y="157"/>
                        </a:lnTo>
                        <a:lnTo>
                          <a:pt x="186" y="214"/>
                        </a:lnTo>
                        <a:lnTo>
                          <a:pt x="153" y="256"/>
                        </a:lnTo>
                        <a:lnTo>
                          <a:pt x="105" y="292"/>
                        </a:lnTo>
                        <a:lnTo>
                          <a:pt x="57" y="310"/>
                        </a:lnTo>
                        <a:lnTo>
                          <a:pt x="35" y="308"/>
                        </a:lnTo>
                        <a:lnTo>
                          <a:pt x="17" y="296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393" name="Google Shape;393;p37"/>
                  <p:cNvSpPr/>
                  <p:nvPr/>
                </p:nvSpPr>
                <p:spPr>
                  <a:xfrm>
                    <a:off x="3600" y="2391"/>
                    <a:ext cx="26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0" h="321" extrusionOk="0">
                        <a:moveTo>
                          <a:pt x="38" y="321"/>
                        </a:moveTo>
                        <a:lnTo>
                          <a:pt x="11" y="295"/>
                        </a:lnTo>
                        <a:lnTo>
                          <a:pt x="0" y="253"/>
                        </a:lnTo>
                        <a:lnTo>
                          <a:pt x="3" y="203"/>
                        </a:lnTo>
                        <a:lnTo>
                          <a:pt x="16" y="149"/>
                        </a:lnTo>
                        <a:lnTo>
                          <a:pt x="55" y="51"/>
                        </a:lnTo>
                        <a:lnTo>
                          <a:pt x="74" y="18"/>
                        </a:lnTo>
                        <a:lnTo>
                          <a:pt x="89" y="4"/>
                        </a:lnTo>
                        <a:lnTo>
                          <a:pt x="127" y="0"/>
                        </a:lnTo>
                        <a:lnTo>
                          <a:pt x="151" y="12"/>
                        </a:lnTo>
                        <a:lnTo>
                          <a:pt x="164" y="33"/>
                        </a:lnTo>
                        <a:lnTo>
                          <a:pt x="170" y="63"/>
                        </a:lnTo>
                        <a:lnTo>
                          <a:pt x="163" y="131"/>
                        </a:lnTo>
                        <a:lnTo>
                          <a:pt x="151" y="193"/>
                        </a:lnTo>
                        <a:lnTo>
                          <a:pt x="136" y="240"/>
                        </a:lnTo>
                        <a:lnTo>
                          <a:pt x="110" y="288"/>
                        </a:lnTo>
                        <a:lnTo>
                          <a:pt x="76" y="319"/>
                        </a:lnTo>
                        <a:lnTo>
                          <a:pt x="38" y="321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394" name="Google Shape;394;p37"/>
                  <p:cNvSpPr/>
                  <p:nvPr/>
                </p:nvSpPr>
                <p:spPr>
                  <a:xfrm>
                    <a:off x="3604" y="2285"/>
                    <a:ext cx="32" cy="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" h="334" extrusionOk="0">
                        <a:moveTo>
                          <a:pt x="124" y="334"/>
                        </a:moveTo>
                        <a:lnTo>
                          <a:pt x="87" y="323"/>
                        </a:lnTo>
                        <a:lnTo>
                          <a:pt x="55" y="290"/>
                        </a:lnTo>
                        <a:lnTo>
                          <a:pt x="32" y="243"/>
                        </a:lnTo>
                        <a:lnTo>
                          <a:pt x="15" y="190"/>
                        </a:lnTo>
                        <a:lnTo>
                          <a:pt x="4" y="135"/>
                        </a:lnTo>
                        <a:lnTo>
                          <a:pt x="0" y="84"/>
                        </a:lnTo>
                        <a:lnTo>
                          <a:pt x="1" y="47"/>
                        </a:lnTo>
                        <a:lnTo>
                          <a:pt x="9" y="27"/>
                        </a:lnTo>
                        <a:lnTo>
                          <a:pt x="50" y="5"/>
                        </a:lnTo>
                        <a:lnTo>
                          <a:pt x="84" y="0"/>
                        </a:lnTo>
                        <a:lnTo>
                          <a:pt x="112" y="8"/>
                        </a:lnTo>
                        <a:lnTo>
                          <a:pt x="135" y="27"/>
                        </a:lnTo>
                        <a:lnTo>
                          <a:pt x="169" y="84"/>
                        </a:lnTo>
                        <a:lnTo>
                          <a:pt x="191" y="142"/>
                        </a:lnTo>
                        <a:lnTo>
                          <a:pt x="200" y="199"/>
                        </a:lnTo>
                        <a:lnTo>
                          <a:pt x="191" y="262"/>
                        </a:lnTo>
                        <a:lnTo>
                          <a:pt x="166" y="313"/>
                        </a:lnTo>
                        <a:lnTo>
                          <a:pt x="147" y="328"/>
                        </a:lnTo>
                        <a:lnTo>
                          <a:pt x="124" y="334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395" name="Google Shape;395;p37"/>
                  <p:cNvSpPr/>
                  <p:nvPr/>
                </p:nvSpPr>
                <p:spPr>
                  <a:xfrm>
                    <a:off x="3559" y="2191"/>
                    <a:ext cx="37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" h="315" extrusionOk="0">
                        <a:moveTo>
                          <a:pt x="154" y="315"/>
                        </a:moveTo>
                        <a:lnTo>
                          <a:pt x="120" y="293"/>
                        </a:lnTo>
                        <a:lnTo>
                          <a:pt x="88" y="261"/>
                        </a:lnTo>
                        <a:lnTo>
                          <a:pt x="36" y="178"/>
                        </a:lnTo>
                        <a:lnTo>
                          <a:pt x="17" y="136"/>
                        </a:lnTo>
                        <a:lnTo>
                          <a:pt x="5" y="100"/>
                        </a:lnTo>
                        <a:lnTo>
                          <a:pt x="0" y="72"/>
                        </a:lnTo>
                        <a:lnTo>
                          <a:pt x="6" y="56"/>
                        </a:lnTo>
                        <a:lnTo>
                          <a:pt x="43" y="19"/>
                        </a:lnTo>
                        <a:lnTo>
                          <a:pt x="60" y="5"/>
                        </a:lnTo>
                        <a:lnTo>
                          <a:pt x="76" y="0"/>
                        </a:lnTo>
                        <a:lnTo>
                          <a:pt x="119" y="23"/>
                        </a:lnTo>
                        <a:lnTo>
                          <a:pt x="158" y="63"/>
                        </a:lnTo>
                        <a:lnTo>
                          <a:pt x="193" y="114"/>
                        </a:lnTo>
                        <a:lnTo>
                          <a:pt x="219" y="167"/>
                        </a:lnTo>
                        <a:lnTo>
                          <a:pt x="232" y="237"/>
                        </a:lnTo>
                        <a:lnTo>
                          <a:pt x="229" y="272"/>
                        </a:lnTo>
                        <a:lnTo>
                          <a:pt x="220" y="300"/>
                        </a:lnTo>
                        <a:lnTo>
                          <a:pt x="207" y="311"/>
                        </a:lnTo>
                        <a:lnTo>
                          <a:pt x="191" y="315"/>
                        </a:lnTo>
                        <a:lnTo>
                          <a:pt x="154" y="315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396" name="Google Shape;396;p37"/>
                  <p:cNvSpPr/>
                  <p:nvPr/>
                </p:nvSpPr>
                <p:spPr>
                  <a:xfrm>
                    <a:off x="3464" y="2114"/>
                    <a:ext cx="59" cy="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" h="329" extrusionOk="0">
                        <a:moveTo>
                          <a:pt x="356" y="312"/>
                        </a:moveTo>
                        <a:lnTo>
                          <a:pt x="308" y="329"/>
                        </a:lnTo>
                        <a:lnTo>
                          <a:pt x="250" y="319"/>
                        </a:lnTo>
                        <a:lnTo>
                          <a:pt x="188" y="290"/>
                        </a:lnTo>
                        <a:lnTo>
                          <a:pt x="128" y="247"/>
                        </a:lnTo>
                        <a:lnTo>
                          <a:pt x="73" y="200"/>
                        </a:lnTo>
                        <a:lnTo>
                          <a:pt x="31" y="154"/>
                        </a:lnTo>
                        <a:lnTo>
                          <a:pt x="4" y="116"/>
                        </a:lnTo>
                        <a:lnTo>
                          <a:pt x="0" y="93"/>
                        </a:lnTo>
                        <a:lnTo>
                          <a:pt x="25" y="32"/>
                        </a:lnTo>
                        <a:lnTo>
                          <a:pt x="36" y="10"/>
                        </a:lnTo>
                        <a:lnTo>
                          <a:pt x="54" y="0"/>
                        </a:lnTo>
                        <a:lnTo>
                          <a:pt x="114" y="7"/>
                        </a:lnTo>
                        <a:lnTo>
                          <a:pt x="181" y="35"/>
                        </a:lnTo>
                        <a:lnTo>
                          <a:pt x="245" y="79"/>
                        </a:lnTo>
                        <a:lnTo>
                          <a:pt x="297" y="130"/>
                        </a:lnTo>
                        <a:lnTo>
                          <a:pt x="331" y="174"/>
                        </a:lnTo>
                        <a:lnTo>
                          <a:pt x="361" y="225"/>
                        </a:lnTo>
                        <a:lnTo>
                          <a:pt x="374" y="275"/>
                        </a:lnTo>
                        <a:lnTo>
                          <a:pt x="369" y="295"/>
                        </a:lnTo>
                        <a:lnTo>
                          <a:pt x="356" y="312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397" name="Google Shape;397;p37"/>
                  <p:cNvSpPr/>
                  <p:nvPr/>
                </p:nvSpPr>
                <p:spPr>
                  <a:xfrm>
                    <a:off x="3349" y="2078"/>
                    <a:ext cx="55" cy="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" h="207" extrusionOk="0">
                        <a:moveTo>
                          <a:pt x="32" y="15"/>
                        </a:moveTo>
                        <a:lnTo>
                          <a:pt x="74" y="1"/>
                        </a:lnTo>
                        <a:lnTo>
                          <a:pt x="123" y="0"/>
                        </a:lnTo>
                        <a:lnTo>
                          <a:pt x="229" y="24"/>
                        </a:lnTo>
                        <a:lnTo>
                          <a:pt x="317" y="65"/>
                        </a:lnTo>
                        <a:lnTo>
                          <a:pt x="345" y="85"/>
                        </a:lnTo>
                        <a:lnTo>
                          <a:pt x="355" y="100"/>
                        </a:lnTo>
                        <a:lnTo>
                          <a:pt x="355" y="137"/>
                        </a:lnTo>
                        <a:lnTo>
                          <a:pt x="348" y="166"/>
                        </a:lnTo>
                        <a:lnTo>
                          <a:pt x="334" y="188"/>
                        </a:lnTo>
                        <a:lnTo>
                          <a:pt x="313" y="201"/>
                        </a:lnTo>
                        <a:lnTo>
                          <a:pt x="271" y="207"/>
                        </a:lnTo>
                        <a:lnTo>
                          <a:pt x="224" y="203"/>
                        </a:lnTo>
                        <a:lnTo>
                          <a:pt x="128" y="180"/>
                        </a:lnTo>
                        <a:lnTo>
                          <a:pt x="59" y="150"/>
                        </a:lnTo>
                        <a:lnTo>
                          <a:pt x="5" y="108"/>
                        </a:lnTo>
                        <a:lnTo>
                          <a:pt x="0" y="86"/>
                        </a:lnTo>
                        <a:lnTo>
                          <a:pt x="7" y="60"/>
                        </a:lnTo>
                        <a:lnTo>
                          <a:pt x="32" y="15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398" name="Google Shape;398;p37"/>
                  <p:cNvSpPr/>
                  <p:nvPr/>
                </p:nvSpPr>
                <p:spPr>
                  <a:xfrm>
                    <a:off x="3369" y="2186"/>
                    <a:ext cx="132" cy="1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3" h="843" extrusionOk="0">
                        <a:moveTo>
                          <a:pt x="157" y="88"/>
                        </a:moveTo>
                        <a:lnTo>
                          <a:pt x="232" y="40"/>
                        </a:lnTo>
                        <a:lnTo>
                          <a:pt x="310" y="12"/>
                        </a:lnTo>
                        <a:lnTo>
                          <a:pt x="392" y="0"/>
                        </a:lnTo>
                        <a:lnTo>
                          <a:pt x="473" y="6"/>
                        </a:lnTo>
                        <a:lnTo>
                          <a:pt x="553" y="27"/>
                        </a:lnTo>
                        <a:lnTo>
                          <a:pt x="629" y="63"/>
                        </a:lnTo>
                        <a:lnTo>
                          <a:pt x="697" y="112"/>
                        </a:lnTo>
                        <a:lnTo>
                          <a:pt x="758" y="171"/>
                        </a:lnTo>
                        <a:lnTo>
                          <a:pt x="805" y="242"/>
                        </a:lnTo>
                        <a:lnTo>
                          <a:pt x="837" y="317"/>
                        </a:lnTo>
                        <a:lnTo>
                          <a:pt x="853" y="395"/>
                        </a:lnTo>
                        <a:lnTo>
                          <a:pt x="851" y="476"/>
                        </a:lnTo>
                        <a:lnTo>
                          <a:pt x="831" y="556"/>
                        </a:lnTo>
                        <a:lnTo>
                          <a:pt x="792" y="635"/>
                        </a:lnTo>
                        <a:lnTo>
                          <a:pt x="734" y="710"/>
                        </a:lnTo>
                        <a:lnTo>
                          <a:pt x="654" y="778"/>
                        </a:lnTo>
                        <a:lnTo>
                          <a:pt x="568" y="810"/>
                        </a:lnTo>
                        <a:lnTo>
                          <a:pt x="488" y="832"/>
                        </a:lnTo>
                        <a:lnTo>
                          <a:pt x="413" y="843"/>
                        </a:lnTo>
                        <a:lnTo>
                          <a:pt x="341" y="841"/>
                        </a:lnTo>
                        <a:lnTo>
                          <a:pt x="276" y="826"/>
                        </a:lnTo>
                        <a:lnTo>
                          <a:pt x="212" y="798"/>
                        </a:lnTo>
                        <a:lnTo>
                          <a:pt x="152" y="755"/>
                        </a:lnTo>
                        <a:lnTo>
                          <a:pt x="97" y="696"/>
                        </a:lnTo>
                        <a:lnTo>
                          <a:pt x="49" y="626"/>
                        </a:lnTo>
                        <a:lnTo>
                          <a:pt x="17" y="549"/>
                        </a:lnTo>
                        <a:lnTo>
                          <a:pt x="2" y="467"/>
                        </a:lnTo>
                        <a:lnTo>
                          <a:pt x="0" y="385"/>
                        </a:lnTo>
                        <a:lnTo>
                          <a:pt x="16" y="302"/>
                        </a:lnTo>
                        <a:lnTo>
                          <a:pt x="48" y="224"/>
                        </a:lnTo>
                        <a:lnTo>
                          <a:pt x="95" y="152"/>
                        </a:lnTo>
                        <a:lnTo>
                          <a:pt x="157" y="88"/>
                        </a:lnTo>
                        <a:close/>
                      </a:path>
                    </a:pathLst>
                  </a:custGeom>
                  <a:solidFill>
                    <a:srgbClr val="66C1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399" name="Google Shape;399;p37"/>
                  <p:cNvSpPr/>
                  <p:nvPr/>
                </p:nvSpPr>
                <p:spPr>
                  <a:xfrm>
                    <a:off x="3369" y="2186"/>
                    <a:ext cx="132" cy="1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3" h="843" extrusionOk="0">
                        <a:moveTo>
                          <a:pt x="157" y="88"/>
                        </a:moveTo>
                        <a:lnTo>
                          <a:pt x="232" y="40"/>
                        </a:lnTo>
                        <a:lnTo>
                          <a:pt x="310" y="12"/>
                        </a:lnTo>
                        <a:lnTo>
                          <a:pt x="392" y="0"/>
                        </a:lnTo>
                        <a:lnTo>
                          <a:pt x="473" y="6"/>
                        </a:lnTo>
                        <a:lnTo>
                          <a:pt x="553" y="27"/>
                        </a:lnTo>
                        <a:lnTo>
                          <a:pt x="629" y="63"/>
                        </a:lnTo>
                        <a:lnTo>
                          <a:pt x="697" y="112"/>
                        </a:lnTo>
                        <a:lnTo>
                          <a:pt x="758" y="171"/>
                        </a:lnTo>
                        <a:lnTo>
                          <a:pt x="805" y="242"/>
                        </a:lnTo>
                        <a:lnTo>
                          <a:pt x="837" y="317"/>
                        </a:lnTo>
                        <a:lnTo>
                          <a:pt x="853" y="395"/>
                        </a:lnTo>
                        <a:lnTo>
                          <a:pt x="851" y="476"/>
                        </a:lnTo>
                        <a:lnTo>
                          <a:pt x="831" y="556"/>
                        </a:lnTo>
                        <a:lnTo>
                          <a:pt x="792" y="635"/>
                        </a:lnTo>
                        <a:lnTo>
                          <a:pt x="734" y="710"/>
                        </a:lnTo>
                        <a:lnTo>
                          <a:pt x="654" y="778"/>
                        </a:lnTo>
                        <a:lnTo>
                          <a:pt x="568" y="810"/>
                        </a:lnTo>
                        <a:lnTo>
                          <a:pt x="488" y="832"/>
                        </a:lnTo>
                        <a:lnTo>
                          <a:pt x="413" y="843"/>
                        </a:lnTo>
                        <a:lnTo>
                          <a:pt x="341" y="841"/>
                        </a:lnTo>
                        <a:lnTo>
                          <a:pt x="276" y="826"/>
                        </a:lnTo>
                        <a:lnTo>
                          <a:pt x="212" y="798"/>
                        </a:lnTo>
                        <a:lnTo>
                          <a:pt x="152" y="755"/>
                        </a:lnTo>
                        <a:lnTo>
                          <a:pt x="97" y="696"/>
                        </a:lnTo>
                        <a:lnTo>
                          <a:pt x="49" y="626"/>
                        </a:lnTo>
                        <a:lnTo>
                          <a:pt x="17" y="549"/>
                        </a:lnTo>
                        <a:lnTo>
                          <a:pt x="2" y="467"/>
                        </a:lnTo>
                        <a:lnTo>
                          <a:pt x="0" y="385"/>
                        </a:lnTo>
                        <a:lnTo>
                          <a:pt x="16" y="302"/>
                        </a:lnTo>
                        <a:lnTo>
                          <a:pt x="48" y="224"/>
                        </a:lnTo>
                        <a:lnTo>
                          <a:pt x="95" y="152"/>
                        </a:lnTo>
                        <a:lnTo>
                          <a:pt x="157" y="88"/>
                        </a:lnTo>
                      </a:path>
                    </a:pathLst>
                  </a:custGeom>
                  <a:solidFill>
                    <a:srgbClr val="FFFFCC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400" name="Google Shape;400;p37"/>
                  <p:cNvSpPr/>
                  <p:nvPr/>
                </p:nvSpPr>
                <p:spPr>
                  <a:xfrm>
                    <a:off x="3381" y="2199"/>
                    <a:ext cx="102" cy="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" h="641" extrusionOk="0">
                        <a:moveTo>
                          <a:pt x="0" y="291"/>
                        </a:moveTo>
                        <a:lnTo>
                          <a:pt x="9" y="222"/>
                        </a:lnTo>
                        <a:lnTo>
                          <a:pt x="36" y="163"/>
                        </a:lnTo>
                        <a:lnTo>
                          <a:pt x="78" y="114"/>
                        </a:lnTo>
                        <a:lnTo>
                          <a:pt x="131" y="72"/>
                        </a:lnTo>
                        <a:lnTo>
                          <a:pt x="192" y="40"/>
                        </a:lnTo>
                        <a:lnTo>
                          <a:pt x="259" y="17"/>
                        </a:lnTo>
                        <a:lnTo>
                          <a:pt x="399" y="0"/>
                        </a:lnTo>
                        <a:lnTo>
                          <a:pt x="463" y="5"/>
                        </a:lnTo>
                        <a:lnTo>
                          <a:pt x="519" y="23"/>
                        </a:lnTo>
                        <a:lnTo>
                          <a:pt x="565" y="50"/>
                        </a:lnTo>
                        <a:lnTo>
                          <a:pt x="602" y="90"/>
                        </a:lnTo>
                        <a:lnTo>
                          <a:pt x="629" y="140"/>
                        </a:lnTo>
                        <a:lnTo>
                          <a:pt x="648" y="200"/>
                        </a:lnTo>
                        <a:lnTo>
                          <a:pt x="658" y="273"/>
                        </a:lnTo>
                        <a:lnTo>
                          <a:pt x="657" y="355"/>
                        </a:lnTo>
                        <a:lnTo>
                          <a:pt x="650" y="423"/>
                        </a:lnTo>
                        <a:lnTo>
                          <a:pt x="634" y="482"/>
                        </a:lnTo>
                        <a:lnTo>
                          <a:pt x="606" y="531"/>
                        </a:lnTo>
                        <a:lnTo>
                          <a:pt x="570" y="571"/>
                        </a:lnTo>
                        <a:lnTo>
                          <a:pt x="525" y="602"/>
                        </a:lnTo>
                        <a:lnTo>
                          <a:pt x="473" y="623"/>
                        </a:lnTo>
                        <a:lnTo>
                          <a:pt x="413" y="636"/>
                        </a:lnTo>
                        <a:lnTo>
                          <a:pt x="347" y="641"/>
                        </a:lnTo>
                        <a:lnTo>
                          <a:pt x="279" y="633"/>
                        </a:lnTo>
                        <a:lnTo>
                          <a:pt x="215" y="613"/>
                        </a:lnTo>
                        <a:lnTo>
                          <a:pt x="157" y="581"/>
                        </a:lnTo>
                        <a:lnTo>
                          <a:pt x="104" y="539"/>
                        </a:lnTo>
                        <a:lnTo>
                          <a:pt x="62" y="487"/>
                        </a:lnTo>
                        <a:lnTo>
                          <a:pt x="28" y="428"/>
                        </a:lnTo>
                        <a:lnTo>
                          <a:pt x="7" y="362"/>
                        </a:lnTo>
                        <a:lnTo>
                          <a:pt x="0" y="291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401" name="Google Shape;401;p37"/>
                  <p:cNvSpPr/>
                  <p:nvPr/>
                </p:nvSpPr>
                <p:spPr>
                  <a:xfrm>
                    <a:off x="3381" y="2199"/>
                    <a:ext cx="102" cy="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" h="641" extrusionOk="0">
                        <a:moveTo>
                          <a:pt x="0" y="291"/>
                        </a:moveTo>
                        <a:lnTo>
                          <a:pt x="9" y="222"/>
                        </a:lnTo>
                        <a:lnTo>
                          <a:pt x="36" y="163"/>
                        </a:lnTo>
                        <a:lnTo>
                          <a:pt x="78" y="114"/>
                        </a:lnTo>
                        <a:lnTo>
                          <a:pt x="131" y="72"/>
                        </a:lnTo>
                        <a:lnTo>
                          <a:pt x="192" y="40"/>
                        </a:lnTo>
                        <a:lnTo>
                          <a:pt x="259" y="17"/>
                        </a:lnTo>
                        <a:lnTo>
                          <a:pt x="399" y="0"/>
                        </a:lnTo>
                        <a:lnTo>
                          <a:pt x="463" y="5"/>
                        </a:lnTo>
                        <a:lnTo>
                          <a:pt x="519" y="23"/>
                        </a:lnTo>
                        <a:lnTo>
                          <a:pt x="565" y="50"/>
                        </a:lnTo>
                        <a:lnTo>
                          <a:pt x="602" y="90"/>
                        </a:lnTo>
                        <a:lnTo>
                          <a:pt x="629" y="140"/>
                        </a:lnTo>
                        <a:lnTo>
                          <a:pt x="648" y="200"/>
                        </a:lnTo>
                        <a:lnTo>
                          <a:pt x="658" y="273"/>
                        </a:lnTo>
                        <a:lnTo>
                          <a:pt x="657" y="355"/>
                        </a:lnTo>
                        <a:lnTo>
                          <a:pt x="650" y="423"/>
                        </a:lnTo>
                        <a:lnTo>
                          <a:pt x="634" y="482"/>
                        </a:lnTo>
                        <a:lnTo>
                          <a:pt x="606" y="531"/>
                        </a:lnTo>
                        <a:lnTo>
                          <a:pt x="570" y="571"/>
                        </a:lnTo>
                        <a:lnTo>
                          <a:pt x="525" y="602"/>
                        </a:lnTo>
                        <a:lnTo>
                          <a:pt x="473" y="623"/>
                        </a:lnTo>
                        <a:lnTo>
                          <a:pt x="413" y="636"/>
                        </a:lnTo>
                        <a:lnTo>
                          <a:pt x="347" y="641"/>
                        </a:lnTo>
                        <a:lnTo>
                          <a:pt x="279" y="633"/>
                        </a:lnTo>
                        <a:lnTo>
                          <a:pt x="215" y="613"/>
                        </a:lnTo>
                        <a:lnTo>
                          <a:pt x="157" y="581"/>
                        </a:lnTo>
                        <a:lnTo>
                          <a:pt x="104" y="539"/>
                        </a:lnTo>
                        <a:lnTo>
                          <a:pt x="62" y="487"/>
                        </a:lnTo>
                        <a:lnTo>
                          <a:pt x="28" y="428"/>
                        </a:lnTo>
                        <a:lnTo>
                          <a:pt x="7" y="362"/>
                        </a:lnTo>
                        <a:lnTo>
                          <a:pt x="0" y="291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402" name="Google Shape;402;p37"/>
                  <p:cNvSpPr/>
                  <p:nvPr/>
                </p:nvSpPr>
                <p:spPr>
                  <a:xfrm>
                    <a:off x="3456" y="2293"/>
                    <a:ext cx="132" cy="1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1" h="842" extrusionOk="0">
                        <a:moveTo>
                          <a:pt x="156" y="87"/>
                        </a:moveTo>
                        <a:lnTo>
                          <a:pt x="230" y="39"/>
                        </a:lnTo>
                        <a:lnTo>
                          <a:pt x="309" y="11"/>
                        </a:lnTo>
                        <a:lnTo>
                          <a:pt x="390" y="0"/>
                        </a:lnTo>
                        <a:lnTo>
                          <a:pt x="471" y="6"/>
                        </a:lnTo>
                        <a:lnTo>
                          <a:pt x="552" y="26"/>
                        </a:lnTo>
                        <a:lnTo>
                          <a:pt x="627" y="62"/>
                        </a:lnTo>
                        <a:lnTo>
                          <a:pt x="696" y="111"/>
                        </a:lnTo>
                        <a:lnTo>
                          <a:pt x="756" y="172"/>
                        </a:lnTo>
                        <a:lnTo>
                          <a:pt x="804" y="241"/>
                        </a:lnTo>
                        <a:lnTo>
                          <a:pt x="835" y="316"/>
                        </a:lnTo>
                        <a:lnTo>
                          <a:pt x="851" y="394"/>
                        </a:lnTo>
                        <a:lnTo>
                          <a:pt x="849" y="475"/>
                        </a:lnTo>
                        <a:lnTo>
                          <a:pt x="829" y="555"/>
                        </a:lnTo>
                        <a:lnTo>
                          <a:pt x="790" y="634"/>
                        </a:lnTo>
                        <a:lnTo>
                          <a:pt x="732" y="709"/>
                        </a:lnTo>
                        <a:lnTo>
                          <a:pt x="653" y="777"/>
                        </a:lnTo>
                        <a:lnTo>
                          <a:pt x="568" y="809"/>
                        </a:lnTo>
                        <a:lnTo>
                          <a:pt x="487" y="831"/>
                        </a:lnTo>
                        <a:lnTo>
                          <a:pt x="411" y="842"/>
                        </a:lnTo>
                        <a:lnTo>
                          <a:pt x="341" y="840"/>
                        </a:lnTo>
                        <a:lnTo>
                          <a:pt x="274" y="825"/>
                        </a:lnTo>
                        <a:lnTo>
                          <a:pt x="211" y="797"/>
                        </a:lnTo>
                        <a:lnTo>
                          <a:pt x="151" y="754"/>
                        </a:lnTo>
                        <a:lnTo>
                          <a:pt x="95" y="697"/>
                        </a:lnTo>
                        <a:lnTo>
                          <a:pt x="47" y="627"/>
                        </a:lnTo>
                        <a:lnTo>
                          <a:pt x="16" y="549"/>
                        </a:lnTo>
                        <a:lnTo>
                          <a:pt x="0" y="468"/>
                        </a:lnTo>
                        <a:lnTo>
                          <a:pt x="0" y="384"/>
                        </a:lnTo>
                        <a:lnTo>
                          <a:pt x="14" y="301"/>
                        </a:lnTo>
                        <a:lnTo>
                          <a:pt x="46" y="223"/>
                        </a:lnTo>
                        <a:lnTo>
                          <a:pt x="93" y="151"/>
                        </a:lnTo>
                        <a:lnTo>
                          <a:pt x="156" y="87"/>
                        </a:lnTo>
                        <a:close/>
                      </a:path>
                    </a:pathLst>
                  </a:custGeom>
                  <a:solidFill>
                    <a:srgbClr val="66C1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403" name="Google Shape;403;p37"/>
                  <p:cNvSpPr/>
                  <p:nvPr/>
                </p:nvSpPr>
                <p:spPr>
                  <a:xfrm>
                    <a:off x="3456" y="2293"/>
                    <a:ext cx="132" cy="1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1" h="842" extrusionOk="0">
                        <a:moveTo>
                          <a:pt x="156" y="87"/>
                        </a:moveTo>
                        <a:lnTo>
                          <a:pt x="230" y="39"/>
                        </a:lnTo>
                        <a:lnTo>
                          <a:pt x="309" y="11"/>
                        </a:lnTo>
                        <a:lnTo>
                          <a:pt x="390" y="0"/>
                        </a:lnTo>
                        <a:lnTo>
                          <a:pt x="471" y="6"/>
                        </a:lnTo>
                        <a:lnTo>
                          <a:pt x="552" y="26"/>
                        </a:lnTo>
                        <a:lnTo>
                          <a:pt x="627" y="62"/>
                        </a:lnTo>
                        <a:lnTo>
                          <a:pt x="696" y="111"/>
                        </a:lnTo>
                        <a:lnTo>
                          <a:pt x="756" y="172"/>
                        </a:lnTo>
                        <a:lnTo>
                          <a:pt x="804" y="241"/>
                        </a:lnTo>
                        <a:lnTo>
                          <a:pt x="835" y="316"/>
                        </a:lnTo>
                        <a:lnTo>
                          <a:pt x="851" y="394"/>
                        </a:lnTo>
                        <a:lnTo>
                          <a:pt x="849" y="475"/>
                        </a:lnTo>
                        <a:lnTo>
                          <a:pt x="829" y="555"/>
                        </a:lnTo>
                        <a:lnTo>
                          <a:pt x="790" y="634"/>
                        </a:lnTo>
                        <a:lnTo>
                          <a:pt x="732" y="709"/>
                        </a:lnTo>
                        <a:lnTo>
                          <a:pt x="653" y="777"/>
                        </a:lnTo>
                        <a:lnTo>
                          <a:pt x="568" y="809"/>
                        </a:lnTo>
                        <a:lnTo>
                          <a:pt x="487" y="831"/>
                        </a:lnTo>
                        <a:lnTo>
                          <a:pt x="411" y="842"/>
                        </a:lnTo>
                        <a:lnTo>
                          <a:pt x="341" y="840"/>
                        </a:lnTo>
                        <a:lnTo>
                          <a:pt x="274" y="825"/>
                        </a:lnTo>
                        <a:lnTo>
                          <a:pt x="211" y="797"/>
                        </a:lnTo>
                        <a:lnTo>
                          <a:pt x="151" y="754"/>
                        </a:lnTo>
                        <a:lnTo>
                          <a:pt x="95" y="697"/>
                        </a:lnTo>
                        <a:lnTo>
                          <a:pt x="47" y="627"/>
                        </a:lnTo>
                        <a:lnTo>
                          <a:pt x="16" y="549"/>
                        </a:lnTo>
                        <a:lnTo>
                          <a:pt x="0" y="468"/>
                        </a:lnTo>
                        <a:lnTo>
                          <a:pt x="0" y="384"/>
                        </a:lnTo>
                        <a:lnTo>
                          <a:pt x="14" y="301"/>
                        </a:lnTo>
                        <a:lnTo>
                          <a:pt x="46" y="223"/>
                        </a:lnTo>
                        <a:lnTo>
                          <a:pt x="93" y="151"/>
                        </a:lnTo>
                        <a:lnTo>
                          <a:pt x="156" y="87"/>
                        </a:lnTo>
                      </a:path>
                    </a:pathLst>
                  </a:custGeom>
                  <a:solidFill>
                    <a:srgbClr val="FFFFCC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404" name="Google Shape;404;p37"/>
                  <p:cNvSpPr/>
                  <p:nvPr/>
                </p:nvSpPr>
                <p:spPr>
                  <a:xfrm>
                    <a:off x="3466" y="2305"/>
                    <a:ext cx="103" cy="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7" h="641" extrusionOk="0">
                        <a:moveTo>
                          <a:pt x="0" y="292"/>
                        </a:moveTo>
                        <a:lnTo>
                          <a:pt x="10" y="223"/>
                        </a:lnTo>
                        <a:lnTo>
                          <a:pt x="37" y="164"/>
                        </a:lnTo>
                        <a:lnTo>
                          <a:pt x="78" y="114"/>
                        </a:lnTo>
                        <a:lnTo>
                          <a:pt x="131" y="73"/>
                        </a:lnTo>
                        <a:lnTo>
                          <a:pt x="192" y="41"/>
                        </a:lnTo>
                        <a:lnTo>
                          <a:pt x="260" y="18"/>
                        </a:lnTo>
                        <a:lnTo>
                          <a:pt x="399" y="0"/>
                        </a:lnTo>
                        <a:lnTo>
                          <a:pt x="463" y="6"/>
                        </a:lnTo>
                        <a:lnTo>
                          <a:pt x="518" y="23"/>
                        </a:lnTo>
                        <a:lnTo>
                          <a:pt x="565" y="50"/>
                        </a:lnTo>
                        <a:lnTo>
                          <a:pt x="602" y="90"/>
                        </a:lnTo>
                        <a:lnTo>
                          <a:pt x="629" y="140"/>
                        </a:lnTo>
                        <a:lnTo>
                          <a:pt x="648" y="201"/>
                        </a:lnTo>
                        <a:lnTo>
                          <a:pt x="657" y="273"/>
                        </a:lnTo>
                        <a:lnTo>
                          <a:pt x="656" y="355"/>
                        </a:lnTo>
                        <a:lnTo>
                          <a:pt x="650" y="423"/>
                        </a:lnTo>
                        <a:lnTo>
                          <a:pt x="633" y="482"/>
                        </a:lnTo>
                        <a:lnTo>
                          <a:pt x="606" y="532"/>
                        </a:lnTo>
                        <a:lnTo>
                          <a:pt x="569" y="572"/>
                        </a:lnTo>
                        <a:lnTo>
                          <a:pt x="524" y="602"/>
                        </a:lnTo>
                        <a:lnTo>
                          <a:pt x="472" y="624"/>
                        </a:lnTo>
                        <a:lnTo>
                          <a:pt x="412" y="637"/>
                        </a:lnTo>
                        <a:lnTo>
                          <a:pt x="346" y="641"/>
                        </a:lnTo>
                        <a:lnTo>
                          <a:pt x="278" y="635"/>
                        </a:lnTo>
                        <a:lnTo>
                          <a:pt x="215" y="614"/>
                        </a:lnTo>
                        <a:lnTo>
                          <a:pt x="156" y="582"/>
                        </a:lnTo>
                        <a:lnTo>
                          <a:pt x="105" y="539"/>
                        </a:lnTo>
                        <a:lnTo>
                          <a:pt x="61" y="488"/>
                        </a:lnTo>
                        <a:lnTo>
                          <a:pt x="28" y="429"/>
                        </a:lnTo>
                        <a:lnTo>
                          <a:pt x="8" y="363"/>
                        </a:lnTo>
                        <a:lnTo>
                          <a:pt x="0" y="292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405" name="Google Shape;405;p37"/>
                  <p:cNvSpPr/>
                  <p:nvPr/>
                </p:nvSpPr>
                <p:spPr>
                  <a:xfrm>
                    <a:off x="3466" y="2305"/>
                    <a:ext cx="103" cy="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7" h="641" extrusionOk="0">
                        <a:moveTo>
                          <a:pt x="0" y="292"/>
                        </a:moveTo>
                        <a:lnTo>
                          <a:pt x="10" y="223"/>
                        </a:lnTo>
                        <a:lnTo>
                          <a:pt x="37" y="164"/>
                        </a:lnTo>
                        <a:lnTo>
                          <a:pt x="78" y="114"/>
                        </a:lnTo>
                        <a:lnTo>
                          <a:pt x="131" y="73"/>
                        </a:lnTo>
                        <a:lnTo>
                          <a:pt x="192" y="41"/>
                        </a:lnTo>
                        <a:lnTo>
                          <a:pt x="260" y="18"/>
                        </a:lnTo>
                        <a:lnTo>
                          <a:pt x="399" y="0"/>
                        </a:lnTo>
                        <a:lnTo>
                          <a:pt x="463" y="6"/>
                        </a:lnTo>
                        <a:lnTo>
                          <a:pt x="518" y="23"/>
                        </a:lnTo>
                        <a:lnTo>
                          <a:pt x="565" y="50"/>
                        </a:lnTo>
                        <a:lnTo>
                          <a:pt x="602" y="90"/>
                        </a:lnTo>
                        <a:lnTo>
                          <a:pt x="629" y="140"/>
                        </a:lnTo>
                        <a:lnTo>
                          <a:pt x="648" y="201"/>
                        </a:lnTo>
                        <a:lnTo>
                          <a:pt x="657" y="273"/>
                        </a:lnTo>
                        <a:lnTo>
                          <a:pt x="656" y="355"/>
                        </a:lnTo>
                        <a:lnTo>
                          <a:pt x="650" y="423"/>
                        </a:lnTo>
                        <a:lnTo>
                          <a:pt x="633" y="482"/>
                        </a:lnTo>
                        <a:lnTo>
                          <a:pt x="606" y="532"/>
                        </a:lnTo>
                        <a:lnTo>
                          <a:pt x="569" y="572"/>
                        </a:lnTo>
                        <a:lnTo>
                          <a:pt x="524" y="602"/>
                        </a:lnTo>
                        <a:lnTo>
                          <a:pt x="472" y="624"/>
                        </a:lnTo>
                        <a:lnTo>
                          <a:pt x="412" y="637"/>
                        </a:lnTo>
                        <a:lnTo>
                          <a:pt x="346" y="641"/>
                        </a:lnTo>
                        <a:lnTo>
                          <a:pt x="278" y="635"/>
                        </a:lnTo>
                        <a:lnTo>
                          <a:pt x="215" y="614"/>
                        </a:lnTo>
                        <a:lnTo>
                          <a:pt x="156" y="582"/>
                        </a:lnTo>
                        <a:lnTo>
                          <a:pt x="105" y="539"/>
                        </a:lnTo>
                        <a:lnTo>
                          <a:pt x="61" y="488"/>
                        </a:lnTo>
                        <a:lnTo>
                          <a:pt x="28" y="429"/>
                        </a:lnTo>
                        <a:lnTo>
                          <a:pt x="8" y="363"/>
                        </a:lnTo>
                        <a:lnTo>
                          <a:pt x="0" y="292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406" name="Google Shape;406;p37"/>
                  <p:cNvSpPr/>
                  <p:nvPr/>
                </p:nvSpPr>
                <p:spPr>
                  <a:xfrm>
                    <a:off x="3406" y="2393"/>
                    <a:ext cx="132" cy="1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1" h="842" extrusionOk="0">
                        <a:moveTo>
                          <a:pt x="156" y="88"/>
                        </a:moveTo>
                        <a:lnTo>
                          <a:pt x="230" y="40"/>
                        </a:lnTo>
                        <a:lnTo>
                          <a:pt x="308" y="10"/>
                        </a:lnTo>
                        <a:lnTo>
                          <a:pt x="390" y="0"/>
                        </a:lnTo>
                        <a:lnTo>
                          <a:pt x="472" y="5"/>
                        </a:lnTo>
                        <a:lnTo>
                          <a:pt x="551" y="27"/>
                        </a:lnTo>
                        <a:lnTo>
                          <a:pt x="627" y="63"/>
                        </a:lnTo>
                        <a:lnTo>
                          <a:pt x="696" y="111"/>
                        </a:lnTo>
                        <a:lnTo>
                          <a:pt x="756" y="171"/>
                        </a:lnTo>
                        <a:lnTo>
                          <a:pt x="804" y="240"/>
                        </a:lnTo>
                        <a:lnTo>
                          <a:pt x="835" y="316"/>
                        </a:lnTo>
                        <a:lnTo>
                          <a:pt x="851" y="394"/>
                        </a:lnTo>
                        <a:lnTo>
                          <a:pt x="849" y="476"/>
                        </a:lnTo>
                        <a:lnTo>
                          <a:pt x="829" y="556"/>
                        </a:lnTo>
                        <a:lnTo>
                          <a:pt x="790" y="635"/>
                        </a:lnTo>
                        <a:lnTo>
                          <a:pt x="732" y="709"/>
                        </a:lnTo>
                        <a:lnTo>
                          <a:pt x="652" y="777"/>
                        </a:lnTo>
                        <a:lnTo>
                          <a:pt x="567" y="809"/>
                        </a:lnTo>
                        <a:lnTo>
                          <a:pt x="487" y="831"/>
                        </a:lnTo>
                        <a:lnTo>
                          <a:pt x="411" y="842"/>
                        </a:lnTo>
                        <a:lnTo>
                          <a:pt x="341" y="840"/>
                        </a:lnTo>
                        <a:lnTo>
                          <a:pt x="274" y="826"/>
                        </a:lnTo>
                        <a:lnTo>
                          <a:pt x="211" y="797"/>
                        </a:lnTo>
                        <a:lnTo>
                          <a:pt x="152" y="755"/>
                        </a:lnTo>
                        <a:lnTo>
                          <a:pt x="95" y="696"/>
                        </a:lnTo>
                        <a:lnTo>
                          <a:pt x="48" y="626"/>
                        </a:lnTo>
                        <a:lnTo>
                          <a:pt x="16" y="549"/>
                        </a:lnTo>
                        <a:lnTo>
                          <a:pt x="0" y="467"/>
                        </a:lnTo>
                        <a:lnTo>
                          <a:pt x="0" y="384"/>
                        </a:lnTo>
                        <a:lnTo>
                          <a:pt x="15" y="302"/>
                        </a:lnTo>
                        <a:lnTo>
                          <a:pt x="46" y="223"/>
                        </a:lnTo>
                        <a:lnTo>
                          <a:pt x="93" y="151"/>
                        </a:lnTo>
                        <a:lnTo>
                          <a:pt x="156" y="88"/>
                        </a:lnTo>
                        <a:close/>
                      </a:path>
                    </a:pathLst>
                  </a:custGeom>
                  <a:solidFill>
                    <a:srgbClr val="66C1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407" name="Google Shape;407;p37"/>
                  <p:cNvSpPr/>
                  <p:nvPr/>
                </p:nvSpPr>
                <p:spPr>
                  <a:xfrm>
                    <a:off x="3406" y="2393"/>
                    <a:ext cx="132" cy="1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1" h="842" extrusionOk="0">
                        <a:moveTo>
                          <a:pt x="156" y="88"/>
                        </a:moveTo>
                        <a:lnTo>
                          <a:pt x="230" y="40"/>
                        </a:lnTo>
                        <a:lnTo>
                          <a:pt x="308" y="10"/>
                        </a:lnTo>
                        <a:lnTo>
                          <a:pt x="390" y="0"/>
                        </a:lnTo>
                        <a:lnTo>
                          <a:pt x="472" y="5"/>
                        </a:lnTo>
                        <a:lnTo>
                          <a:pt x="551" y="27"/>
                        </a:lnTo>
                        <a:lnTo>
                          <a:pt x="627" y="63"/>
                        </a:lnTo>
                        <a:lnTo>
                          <a:pt x="696" y="111"/>
                        </a:lnTo>
                        <a:lnTo>
                          <a:pt x="756" y="171"/>
                        </a:lnTo>
                        <a:lnTo>
                          <a:pt x="804" y="240"/>
                        </a:lnTo>
                        <a:lnTo>
                          <a:pt x="835" y="316"/>
                        </a:lnTo>
                        <a:lnTo>
                          <a:pt x="851" y="394"/>
                        </a:lnTo>
                        <a:lnTo>
                          <a:pt x="849" y="476"/>
                        </a:lnTo>
                        <a:lnTo>
                          <a:pt x="829" y="556"/>
                        </a:lnTo>
                        <a:lnTo>
                          <a:pt x="790" y="635"/>
                        </a:lnTo>
                        <a:lnTo>
                          <a:pt x="732" y="709"/>
                        </a:lnTo>
                        <a:lnTo>
                          <a:pt x="652" y="777"/>
                        </a:lnTo>
                        <a:lnTo>
                          <a:pt x="567" y="809"/>
                        </a:lnTo>
                        <a:lnTo>
                          <a:pt x="487" y="831"/>
                        </a:lnTo>
                        <a:lnTo>
                          <a:pt x="411" y="842"/>
                        </a:lnTo>
                        <a:lnTo>
                          <a:pt x="341" y="840"/>
                        </a:lnTo>
                        <a:lnTo>
                          <a:pt x="274" y="826"/>
                        </a:lnTo>
                        <a:lnTo>
                          <a:pt x="211" y="797"/>
                        </a:lnTo>
                        <a:lnTo>
                          <a:pt x="152" y="755"/>
                        </a:lnTo>
                        <a:lnTo>
                          <a:pt x="95" y="696"/>
                        </a:lnTo>
                        <a:lnTo>
                          <a:pt x="48" y="626"/>
                        </a:lnTo>
                        <a:lnTo>
                          <a:pt x="16" y="549"/>
                        </a:lnTo>
                        <a:lnTo>
                          <a:pt x="0" y="467"/>
                        </a:lnTo>
                        <a:lnTo>
                          <a:pt x="0" y="384"/>
                        </a:lnTo>
                        <a:lnTo>
                          <a:pt x="15" y="302"/>
                        </a:lnTo>
                        <a:lnTo>
                          <a:pt x="46" y="223"/>
                        </a:lnTo>
                        <a:lnTo>
                          <a:pt x="93" y="151"/>
                        </a:lnTo>
                        <a:lnTo>
                          <a:pt x="156" y="88"/>
                        </a:lnTo>
                      </a:path>
                    </a:pathLst>
                  </a:custGeom>
                  <a:solidFill>
                    <a:srgbClr val="FFFFCC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408" name="Google Shape;408;p37"/>
                  <p:cNvSpPr/>
                  <p:nvPr/>
                </p:nvSpPr>
                <p:spPr>
                  <a:xfrm>
                    <a:off x="3418" y="2405"/>
                    <a:ext cx="100" cy="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" h="640" extrusionOk="0">
                        <a:moveTo>
                          <a:pt x="0" y="290"/>
                        </a:moveTo>
                        <a:lnTo>
                          <a:pt x="11" y="222"/>
                        </a:lnTo>
                        <a:lnTo>
                          <a:pt x="37" y="163"/>
                        </a:lnTo>
                        <a:lnTo>
                          <a:pt x="79" y="113"/>
                        </a:lnTo>
                        <a:lnTo>
                          <a:pt x="132" y="72"/>
                        </a:lnTo>
                        <a:lnTo>
                          <a:pt x="193" y="40"/>
                        </a:lnTo>
                        <a:lnTo>
                          <a:pt x="261" y="17"/>
                        </a:lnTo>
                        <a:lnTo>
                          <a:pt x="400" y="0"/>
                        </a:lnTo>
                        <a:lnTo>
                          <a:pt x="465" y="5"/>
                        </a:lnTo>
                        <a:lnTo>
                          <a:pt x="519" y="22"/>
                        </a:lnTo>
                        <a:lnTo>
                          <a:pt x="566" y="50"/>
                        </a:lnTo>
                        <a:lnTo>
                          <a:pt x="603" y="89"/>
                        </a:lnTo>
                        <a:lnTo>
                          <a:pt x="631" y="139"/>
                        </a:lnTo>
                        <a:lnTo>
                          <a:pt x="649" y="200"/>
                        </a:lnTo>
                        <a:lnTo>
                          <a:pt x="658" y="272"/>
                        </a:lnTo>
                        <a:lnTo>
                          <a:pt x="657" y="354"/>
                        </a:lnTo>
                        <a:lnTo>
                          <a:pt x="651" y="423"/>
                        </a:lnTo>
                        <a:lnTo>
                          <a:pt x="634" y="482"/>
                        </a:lnTo>
                        <a:lnTo>
                          <a:pt x="607" y="531"/>
                        </a:lnTo>
                        <a:lnTo>
                          <a:pt x="571" y="571"/>
                        </a:lnTo>
                        <a:lnTo>
                          <a:pt x="525" y="601"/>
                        </a:lnTo>
                        <a:lnTo>
                          <a:pt x="473" y="623"/>
                        </a:lnTo>
                        <a:lnTo>
                          <a:pt x="413" y="635"/>
                        </a:lnTo>
                        <a:lnTo>
                          <a:pt x="347" y="640"/>
                        </a:lnTo>
                        <a:lnTo>
                          <a:pt x="279" y="632"/>
                        </a:lnTo>
                        <a:lnTo>
                          <a:pt x="216" y="612"/>
                        </a:lnTo>
                        <a:lnTo>
                          <a:pt x="157" y="581"/>
                        </a:lnTo>
                        <a:lnTo>
                          <a:pt x="105" y="538"/>
                        </a:lnTo>
                        <a:lnTo>
                          <a:pt x="62" y="487"/>
                        </a:lnTo>
                        <a:lnTo>
                          <a:pt x="30" y="427"/>
                        </a:lnTo>
                        <a:lnTo>
                          <a:pt x="8" y="361"/>
                        </a:lnTo>
                        <a:lnTo>
                          <a:pt x="0" y="290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409" name="Google Shape;409;p37"/>
                  <p:cNvSpPr/>
                  <p:nvPr/>
                </p:nvSpPr>
                <p:spPr>
                  <a:xfrm>
                    <a:off x="3418" y="2405"/>
                    <a:ext cx="100" cy="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" h="640" extrusionOk="0">
                        <a:moveTo>
                          <a:pt x="0" y="290"/>
                        </a:moveTo>
                        <a:lnTo>
                          <a:pt x="11" y="222"/>
                        </a:lnTo>
                        <a:lnTo>
                          <a:pt x="37" y="163"/>
                        </a:lnTo>
                        <a:lnTo>
                          <a:pt x="79" y="113"/>
                        </a:lnTo>
                        <a:lnTo>
                          <a:pt x="132" y="72"/>
                        </a:lnTo>
                        <a:lnTo>
                          <a:pt x="193" y="40"/>
                        </a:lnTo>
                        <a:lnTo>
                          <a:pt x="261" y="17"/>
                        </a:lnTo>
                        <a:lnTo>
                          <a:pt x="400" y="0"/>
                        </a:lnTo>
                        <a:lnTo>
                          <a:pt x="465" y="5"/>
                        </a:lnTo>
                        <a:lnTo>
                          <a:pt x="519" y="22"/>
                        </a:lnTo>
                        <a:lnTo>
                          <a:pt x="566" y="50"/>
                        </a:lnTo>
                        <a:lnTo>
                          <a:pt x="603" y="89"/>
                        </a:lnTo>
                        <a:lnTo>
                          <a:pt x="631" y="139"/>
                        </a:lnTo>
                        <a:lnTo>
                          <a:pt x="649" y="200"/>
                        </a:lnTo>
                        <a:lnTo>
                          <a:pt x="658" y="272"/>
                        </a:lnTo>
                        <a:lnTo>
                          <a:pt x="657" y="354"/>
                        </a:lnTo>
                        <a:lnTo>
                          <a:pt x="651" y="423"/>
                        </a:lnTo>
                        <a:lnTo>
                          <a:pt x="634" y="482"/>
                        </a:lnTo>
                        <a:lnTo>
                          <a:pt x="607" y="531"/>
                        </a:lnTo>
                        <a:lnTo>
                          <a:pt x="571" y="571"/>
                        </a:lnTo>
                        <a:lnTo>
                          <a:pt x="525" y="601"/>
                        </a:lnTo>
                        <a:lnTo>
                          <a:pt x="473" y="623"/>
                        </a:lnTo>
                        <a:lnTo>
                          <a:pt x="413" y="635"/>
                        </a:lnTo>
                        <a:lnTo>
                          <a:pt x="347" y="640"/>
                        </a:lnTo>
                        <a:lnTo>
                          <a:pt x="279" y="632"/>
                        </a:lnTo>
                        <a:lnTo>
                          <a:pt x="216" y="612"/>
                        </a:lnTo>
                        <a:lnTo>
                          <a:pt x="157" y="581"/>
                        </a:lnTo>
                        <a:lnTo>
                          <a:pt x="105" y="538"/>
                        </a:lnTo>
                        <a:lnTo>
                          <a:pt x="62" y="487"/>
                        </a:lnTo>
                        <a:lnTo>
                          <a:pt x="30" y="427"/>
                        </a:lnTo>
                        <a:lnTo>
                          <a:pt x="8" y="361"/>
                        </a:lnTo>
                        <a:lnTo>
                          <a:pt x="0" y="290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410" name="Google Shape;410;p37"/>
                  <p:cNvSpPr/>
                  <p:nvPr/>
                </p:nvSpPr>
                <p:spPr>
                  <a:xfrm>
                    <a:off x="3317" y="2330"/>
                    <a:ext cx="132" cy="1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0" h="843" extrusionOk="0">
                        <a:moveTo>
                          <a:pt x="850" y="393"/>
                        </a:moveTo>
                        <a:lnTo>
                          <a:pt x="848" y="482"/>
                        </a:lnTo>
                        <a:lnTo>
                          <a:pt x="827" y="563"/>
                        </a:lnTo>
                        <a:lnTo>
                          <a:pt x="790" y="636"/>
                        </a:lnTo>
                        <a:lnTo>
                          <a:pt x="740" y="701"/>
                        </a:lnTo>
                        <a:lnTo>
                          <a:pt x="677" y="754"/>
                        </a:lnTo>
                        <a:lnTo>
                          <a:pt x="606" y="797"/>
                        </a:lnTo>
                        <a:lnTo>
                          <a:pt x="527" y="826"/>
                        </a:lnTo>
                        <a:lnTo>
                          <a:pt x="443" y="842"/>
                        </a:lnTo>
                        <a:lnTo>
                          <a:pt x="359" y="843"/>
                        </a:lnTo>
                        <a:lnTo>
                          <a:pt x="279" y="827"/>
                        </a:lnTo>
                        <a:lnTo>
                          <a:pt x="205" y="796"/>
                        </a:lnTo>
                        <a:lnTo>
                          <a:pt x="139" y="749"/>
                        </a:lnTo>
                        <a:lnTo>
                          <a:pt x="83" y="687"/>
                        </a:lnTo>
                        <a:lnTo>
                          <a:pt x="41" y="611"/>
                        </a:lnTo>
                        <a:lnTo>
                          <a:pt x="11" y="521"/>
                        </a:lnTo>
                        <a:lnTo>
                          <a:pt x="0" y="416"/>
                        </a:lnTo>
                        <a:lnTo>
                          <a:pt x="21" y="328"/>
                        </a:lnTo>
                        <a:lnTo>
                          <a:pt x="48" y="249"/>
                        </a:lnTo>
                        <a:lnTo>
                          <a:pt x="82" y="181"/>
                        </a:lnTo>
                        <a:lnTo>
                          <a:pt x="123" y="123"/>
                        </a:lnTo>
                        <a:lnTo>
                          <a:pt x="172" y="77"/>
                        </a:lnTo>
                        <a:lnTo>
                          <a:pt x="232" y="40"/>
                        </a:lnTo>
                        <a:lnTo>
                          <a:pt x="300" y="15"/>
                        </a:lnTo>
                        <a:lnTo>
                          <a:pt x="379" y="0"/>
                        </a:lnTo>
                        <a:lnTo>
                          <a:pt x="464" y="1"/>
                        </a:lnTo>
                        <a:lnTo>
                          <a:pt x="547" y="18"/>
                        </a:lnTo>
                        <a:lnTo>
                          <a:pt x="623" y="50"/>
                        </a:lnTo>
                        <a:lnTo>
                          <a:pt x="692" y="98"/>
                        </a:lnTo>
                        <a:lnTo>
                          <a:pt x="752" y="156"/>
                        </a:lnTo>
                        <a:lnTo>
                          <a:pt x="799" y="226"/>
                        </a:lnTo>
                        <a:lnTo>
                          <a:pt x="832" y="306"/>
                        </a:lnTo>
                        <a:lnTo>
                          <a:pt x="850" y="393"/>
                        </a:lnTo>
                        <a:close/>
                      </a:path>
                    </a:pathLst>
                  </a:custGeom>
                  <a:solidFill>
                    <a:srgbClr val="66C1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411" name="Google Shape;411;p37"/>
                  <p:cNvSpPr/>
                  <p:nvPr/>
                </p:nvSpPr>
                <p:spPr>
                  <a:xfrm>
                    <a:off x="3317" y="2330"/>
                    <a:ext cx="132" cy="1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0" h="843" extrusionOk="0">
                        <a:moveTo>
                          <a:pt x="850" y="393"/>
                        </a:moveTo>
                        <a:lnTo>
                          <a:pt x="848" y="482"/>
                        </a:lnTo>
                        <a:lnTo>
                          <a:pt x="827" y="563"/>
                        </a:lnTo>
                        <a:lnTo>
                          <a:pt x="790" y="636"/>
                        </a:lnTo>
                        <a:lnTo>
                          <a:pt x="740" y="701"/>
                        </a:lnTo>
                        <a:lnTo>
                          <a:pt x="677" y="754"/>
                        </a:lnTo>
                        <a:lnTo>
                          <a:pt x="606" y="797"/>
                        </a:lnTo>
                        <a:lnTo>
                          <a:pt x="527" y="826"/>
                        </a:lnTo>
                        <a:lnTo>
                          <a:pt x="443" y="842"/>
                        </a:lnTo>
                        <a:lnTo>
                          <a:pt x="359" y="843"/>
                        </a:lnTo>
                        <a:lnTo>
                          <a:pt x="279" y="827"/>
                        </a:lnTo>
                        <a:lnTo>
                          <a:pt x="205" y="796"/>
                        </a:lnTo>
                        <a:lnTo>
                          <a:pt x="139" y="749"/>
                        </a:lnTo>
                        <a:lnTo>
                          <a:pt x="83" y="687"/>
                        </a:lnTo>
                        <a:lnTo>
                          <a:pt x="41" y="611"/>
                        </a:lnTo>
                        <a:lnTo>
                          <a:pt x="11" y="521"/>
                        </a:lnTo>
                        <a:lnTo>
                          <a:pt x="0" y="416"/>
                        </a:lnTo>
                        <a:lnTo>
                          <a:pt x="21" y="328"/>
                        </a:lnTo>
                        <a:lnTo>
                          <a:pt x="48" y="249"/>
                        </a:lnTo>
                        <a:lnTo>
                          <a:pt x="82" y="181"/>
                        </a:lnTo>
                        <a:lnTo>
                          <a:pt x="123" y="123"/>
                        </a:lnTo>
                        <a:lnTo>
                          <a:pt x="172" y="77"/>
                        </a:lnTo>
                        <a:lnTo>
                          <a:pt x="232" y="40"/>
                        </a:lnTo>
                        <a:lnTo>
                          <a:pt x="300" y="15"/>
                        </a:lnTo>
                        <a:lnTo>
                          <a:pt x="379" y="0"/>
                        </a:lnTo>
                        <a:lnTo>
                          <a:pt x="464" y="1"/>
                        </a:lnTo>
                        <a:lnTo>
                          <a:pt x="547" y="18"/>
                        </a:lnTo>
                        <a:lnTo>
                          <a:pt x="623" y="50"/>
                        </a:lnTo>
                        <a:lnTo>
                          <a:pt x="692" y="98"/>
                        </a:lnTo>
                        <a:lnTo>
                          <a:pt x="752" y="156"/>
                        </a:lnTo>
                        <a:lnTo>
                          <a:pt x="799" y="226"/>
                        </a:lnTo>
                        <a:lnTo>
                          <a:pt x="832" y="306"/>
                        </a:lnTo>
                        <a:lnTo>
                          <a:pt x="850" y="393"/>
                        </a:lnTo>
                      </a:path>
                    </a:pathLst>
                  </a:custGeom>
                  <a:solidFill>
                    <a:srgbClr val="FFFFCC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412" name="Google Shape;412;p37"/>
                  <p:cNvSpPr/>
                  <p:nvPr/>
                </p:nvSpPr>
                <p:spPr>
                  <a:xfrm>
                    <a:off x="3329" y="2341"/>
                    <a:ext cx="102" cy="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0" h="672" extrusionOk="0">
                        <a:moveTo>
                          <a:pt x="553" y="60"/>
                        </a:moveTo>
                        <a:lnTo>
                          <a:pt x="604" y="107"/>
                        </a:lnTo>
                        <a:lnTo>
                          <a:pt x="638" y="162"/>
                        </a:lnTo>
                        <a:lnTo>
                          <a:pt x="656" y="224"/>
                        </a:lnTo>
                        <a:lnTo>
                          <a:pt x="660" y="291"/>
                        </a:lnTo>
                        <a:lnTo>
                          <a:pt x="652" y="360"/>
                        </a:lnTo>
                        <a:lnTo>
                          <a:pt x="633" y="428"/>
                        </a:lnTo>
                        <a:lnTo>
                          <a:pt x="605" y="494"/>
                        </a:lnTo>
                        <a:lnTo>
                          <a:pt x="569" y="553"/>
                        </a:lnTo>
                        <a:lnTo>
                          <a:pt x="529" y="604"/>
                        </a:lnTo>
                        <a:lnTo>
                          <a:pt x="484" y="640"/>
                        </a:lnTo>
                        <a:lnTo>
                          <a:pt x="434" y="662"/>
                        </a:lnTo>
                        <a:lnTo>
                          <a:pt x="381" y="672"/>
                        </a:lnTo>
                        <a:lnTo>
                          <a:pt x="325" y="666"/>
                        </a:lnTo>
                        <a:lnTo>
                          <a:pt x="264" y="646"/>
                        </a:lnTo>
                        <a:lnTo>
                          <a:pt x="199" y="614"/>
                        </a:lnTo>
                        <a:lnTo>
                          <a:pt x="131" y="567"/>
                        </a:lnTo>
                        <a:lnTo>
                          <a:pt x="78" y="524"/>
                        </a:lnTo>
                        <a:lnTo>
                          <a:pt x="38" y="477"/>
                        </a:lnTo>
                        <a:lnTo>
                          <a:pt x="13" y="427"/>
                        </a:lnTo>
                        <a:lnTo>
                          <a:pt x="0" y="375"/>
                        </a:lnTo>
                        <a:lnTo>
                          <a:pt x="0" y="320"/>
                        </a:lnTo>
                        <a:lnTo>
                          <a:pt x="12" y="264"/>
                        </a:lnTo>
                        <a:lnTo>
                          <a:pt x="68" y="150"/>
                        </a:lnTo>
                        <a:lnTo>
                          <a:pt x="112" y="99"/>
                        </a:lnTo>
                        <a:lnTo>
                          <a:pt x="166" y="57"/>
                        </a:lnTo>
                        <a:lnTo>
                          <a:pt x="224" y="26"/>
                        </a:lnTo>
                        <a:lnTo>
                          <a:pt x="289" y="8"/>
                        </a:lnTo>
                        <a:lnTo>
                          <a:pt x="356" y="0"/>
                        </a:lnTo>
                        <a:lnTo>
                          <a:pt x="424" y="7"/>
                        </a:lnTo>
                        <a:lnTo>
                          <a:pt x="490" y="26"/>
                        </a:lnTo>
                        <a:lnTo>
                          <a:pt x="553" y="60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413" name="Google Shape;413;p37"/>
                  <p:cNvSpPr/>
                  <p:nvPr/>
                </p:nvSpPr>
                <p:spPr>
                  <a:xfrm>
                    <a:off x="3329" y="2341"/>
                    <a:ext cx="102" cy="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0" h="672" extrusionOk="0">
                        <a:moveTo>
                          <a:pt x="553" y="60"/>
                        </a:moveTo>
                        <a:lnTo>
                          <a:pt x="604" y="107"/>
                        </a:lnTo>
                        <a:lnTo>
                          <a:pt x="638" y="162"/>
                        </a:lnTo>
                        <a:lnTo>
                          <a:pt x="656" y="224"/>
                        </a:lnTo>
                        <a:lnTo>
                          <a:pt x="660" y="291"/>
                        </a:lnTo>
                        <a:lnTo>
                          <a:pt x="652" y="360"/>
                        </a:lnTo>
                        <a:lnTo>
                          <a:pt x="633" y="428"/>
                        </a:lnTo>
                        <a:lnTo>
                          <a:pt x="605" y="494"/>
                        </a:lnTo>
                        <a:lnTo>
                          <a:pt x="569" y="553"/>
                        </a:lnTo>
                        <a:lnTo>
                          <a:pt x="529" y="604"/>
                        </a:lnTo>
                        <a:lnTo>
                          <a:pt x="484" y="640"/>
                        </a:lnTo>
                        <a:lnTo>
                          <a:pt x="434" y="662"/>
                        </a:lnTo>
                        <a:lnTo>
                          <a:pt x="381" y="672"/>
                        </a:lnTo>
                        <a:lnTo>
                          <a:pt x="325" y="666"/>
                        </a:lnTo>
                        <a:lnTo>
                          <a:pt x="264" y="646"/>
                        </a:lnTo>
                        <a:lnTo>
                          <a:pt x="199" y="614"/>
                        </a:lnTo>
                        <a:lnTo>
                          <a:pt x="131" y="567"/>
                        </a:lnTo>
                        <a:lnTo>
                          <a:pt x="78" y="524"/>
                        </a:lnTo>
                        <a:lnTo>
                          <a:pt x="38" y="477"/>
                        </a:lnTo>
                        <a:lnTo>
                          <a:pt x="13" y="427"/>
                        </a:lnTo>
                        <a:lnTo>
                          <a:pt x="0" y="375"/>
                        </a:lnTo>
                        <a:lnTo>
                          <a:pt x="0" y="320"/>
                        </a:lnTo>
                        <a:lnTo>
                          <a:pt x="12" y="264"/>
                        </a:lnTo>
                        <a:lnTo>
                          <a:pt x="68" y="150"/>
                        </a:lnTo>
                        <a:lnTo>
                          <a:pt x="112" y="99"/>
                        </a:lnTo>
                        <a:lnTo>
                          <a:pt x="166" y="57"/>
                        </a:lnTo>
                        <a:lnTo>
                          <a:pt x="224" y="26"/>
                        </a:lnTo>
                        <a:lnTo>
                          <a:pt x="289" y="8"/>
                        </a:lnTo>
                        <a:lnTo>
                          <a:pt x="356" y="0"/>
                        </a:lnTo>
                        <a:lnTo>
                          <a:pt x="424" y="7"/>
                        </a:lnTo>
                        <a:lnTo>
                          <a:pt x="490" y="26"/>
                        </a:lnTo>
                        <a:lnTo>
                          <a:pt x="553" y="60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</p:grpSp>
            <p:grpSp>
              <p:nvGrpSpPr>
                <p:cNvPr id="414" name="Google Shape;414;p37"/>
                <p:cNvGrpSpPr/>
                <p:nvPr/>
              </p:nvGrpSpPr>
              <p:grpSpPr>
                <a:xfrm>
                  <a:off x="2864" y="2046"/>
                  <a:ext cx="452" cy="554"/>
                  <a:chOff x="2864" y="2046"/>
                  <a:chExt cx="452" cy="554"/>
                </a:xfrm>
              </p:grpSpPr>
              <p:sp>
                <p:nvSpPr>
                  <p:cNvPr id="415" name="Google Shape;415;p37"/>
                  <p:cNvSpPr/>
                  <p:nvPr/>
                </p:nvSpPr>
                <p:spPr>
                  <a:xfrm>
                    <a:off x="2884" y="2181"/>
                    <a:ext cx="93" cy="1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" h="833" extrusionOk="0">
                        <a:moveTo>
                          <a:pt x="56" y="801"/>
                        </a:moveTo>
                        <a:lnTo>
                          <a:pt x="24" y="759"/>
                        </a:lnTo>
                        <a:lnTo>
                          <a:pt x="6" y="709"/>
                        </a:lnTo>
                        <a:lnTo>
                          <a:pt x="0" y="653"/>
                        </a:lnTo>
                        <a:lnTo>
                          <a:pt x="6" y="591"/>
                        </a:lnTo>
                        <a:lnTo>
                          <a:pt x="43" y="458"/>
                        </a:lnTo>
                        <a:lnTo>
                          <a:pt x="107" y="322"/>
                        </a:lnTo>
                        <a:lnTo>
                          <a:pt x="184" y="197"/>
                        </a:lnTo>
                        <a:lnTo>
                          <a:pt x="265" y="93"/>
                        </a:lnTo>
                        <a:lnTo>
                          <a:pt x="302" y="53"/>
                        </a:lnTo>
                        <a:lnTo>
                          <a:pt x="334" y="23"/>
                        </a:lnTo>
                        <a:lnTo>
                          <a:pt x="361" y="5"/>
                        </a:lnTo>
                        <a:lnTo>
                          <a:pt x="382" y="0"/>
                        </a:lnTo>
                        <a:lnTo>
                          <a:pt x="439" y="13"/>
                        </a:lnTo>
                        <a:lnTo>
                          <a:pt x="485" y="33"/>
                        </a:lnTo>
                        <a:lnTo>
                          <a:pt x="521" y="58"/>
                        </a:lnTo>
                        <a:lnTo>
                          <a:pt x="549" y="88"/>
                        </a:lnTo>
                        <a:lnTo>
                          <a:pt x="583" y="162"/>
                        </a:lnTo>
                        <a:lnTo>
                          <a:pt x="589" y="248"/>
                        </a:lnTo>
                        <a:lnTo>
                          <a:pt x="577" y="340"/>
                        </a:lnTo>
                        <a:lnTo>
                          <a:pt x="550" y="432"/>
                        </a:lnTo>
                        <a:lnTo>
                          <a:pt x="516" y="519"/>
                        </a:lnTo>
                        <a:lnTo>
                          <a:pt x="480" y="593"/>
                        </a:lnTo>
                        <a:lnTo>
                          <a:pt x="446" y="647"/>
                        </a:lnTo>
                        <a:lnTo>
                          <a:pt x="400" y="700"/>
                        </a:lnTo>
                        <a:lnTo>
                          <a:pt x="344" y="749"/>
                        </a:lnTo>
                        <a:lnTo>
                          <a:pt x="285" y="789"/>
                        </a:lnTo>
                        <a:lnTo>
                          <a:pt x="222" y="819"/>
                        </a:lnTo>
                        <a:lnTo>
                          <a:pt x="160" y="833"/>
                        </a:lnTo>
                        <a:lnTo>
                          <a:pt x="104" y="828"/>
                        </a:lnTo>
                        <a:lnTo>
                          <a:pt x="56" y="801"/>
                        </a:lnTo>
                        <a:close/>
                      </a:path>
                    </a:pathLst>
                  </a:custGeom>
                  <a:solidFill>
                    <a:srgbClr val="C5FF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416" name="Google Shape;416;p37"/>
                  <p:cNvSpPr/>
                  <p:nvPr/>
                </p:nvSpPr>
                <p:spPr>
                  <a:xfrm>
                    <a:off x="2884" y="2181"/>
                    <a:ext cx="93" cy="1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" h="833" extrusionOk="0">
                        <a:moveTo>
                          <a:pt x="56" y="801"/>
                        </a:moveTo>
                        <a:lnTo>
                          <a:pt x="24" y="759"/>
                        </a:lnTo>
                        <a:lnTo>
                          <a:pt x="6" y="709"/>
                        </a:lnTo>
                        <a:lnTo>
                          <a:pt x="0" y="653"/>
                        </a:lnTo>
                        <a:lnTo>
                          <a:pt x="6" y="591"/>
                        </a:lnTo>
                        <a:lnTo>
                          <a:pt x="43" y="458"/>
                        </a:lnTo>
                        <a:lnTo>
                          <a:pt x="107" y="322"/>
                        </a:lnTo>
                        <a:lnTo>
                          <a:pt x="184" y="197"/>
                        </a:lnTo>
                        <a:lnTo>
                          <a:pt x="265" y="93"/>
                        </a:lnTo>
                        <a:lnTo>
                          <a:pt x="302" y="53"/>
                        </a:lnTo>
                        <a:lnTo>
                          <a:pt x="334" y="23"/>
                        </a:lnTo>
                        <a:lnTo>
                          <a:pt x="361" y="5"/>
                        </a:lnTo>
                        <a:lnTo>
                          <a:pt x="382" y="0"/>
                        </a:lnTo>
                        <a:lnTo>
                          <a:pt x="439" y="13"/>
                        </a:lnTo>
                        <a:lnTo>
                          <a:pt x="485" y="33"/>
                        </a:lnTo>
                        <a:lnTo>
                          <a:pt x="521" y="58"/>
                        </a:lnTo>
                        <a:lnTo>
                          <a:pt x="549" y="88"/>
                        </a:lnTo>
                        <a:lnTo>
                          <a:pt x="583" y="162"/>
                        </a:lnTo>
                        <a:lnTo>
                          <a:pt x="589" y="248"/>
                        </a:lnTo>
                        <a:lnTo>
                          <a:pt x="577" y="340"/>
                        </a:lnTo>
                        <a:lnTo>
                          <a:pt x="550" y="432"/>
                        </a:lnTo>
                        <a:lnTo>
                          <a:pt x="516" y="519"/>
                        </a:lnTo>
                        <a:lnTo>
                          <a:pt x="480" y="593"/>
                        </a:lnTo>
                        <a:lnTo>
                          <a:pt x="446" y="647"/>
                        </a:lnTo>
                        <a:lnTo>
                          <a:pt x="400" y="700"/>
                        </a:lnTo>
                        <a:lnTo>
                          <a:pt x="344" y="749"/>
                        </a:lnTo>
                        <a:lnTo>
                          <a:pt x="285" y="789"/>
                        </a:lnTo>
                        <a:lnTo>
                          <a:pt x="222" y="819"/>
                        </a:lnTo>
                        <a:lnTo>
                          <a:pt x="160" y="833"/>
                        </a:lnTo>
                        <a:lnTo>
                          <a:pt x="104" y="828"/>
                        </a:lnTo>
                        <a:lnTo>
                          <a:pt x="56" y="801"/>
                        </a:lnTo>
                      </a:path>
                    </a:pathLst>
                  </a:custGeom>
                  <a:solidFill>
                    <a:srgbClr val="DDDDDD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417" name="Google Shape;417;p37"/>
                  <p:cNvSpPr/>
                  <p:nvPr/>
                </p:nvSpPr>
                <p:spPr>
                  <a:xfrm>
                    <a:off x="2864" y="2283"/>
                    <a:ext cx="66" cy="1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959" extrusionOk="0">
                        <a:moveTo>
                          <a:pt x="144" y="935"/>
                        </a:moveTo>
                        <a:lnTo>
                          <a:pt x="102" y="895"/>
                        </a:lnTo>
                        <a:lnTo>
                          <a:pt x="68" y="843"/>
                        </a:lnTo>
                        <a:lnTo>
                          <a:pt x="41" y="783"/>
                        </a:lnTo>
                        <a:lnTo>
                          <a:pt x="22" y="716"/>
                        </a:lnTo>
                        <a:lnTo>
                          <a:pt x="1" y="567"/>
                        </a:lnTo>
                        <a:lnTo>
                          <a:pt x="0" y="413"/>
                        </a:lnTo>
                        <a:lnTo>
                          <a:pt x="15" y="265"/>
                        </a:lnTo>
                        <a:lnTo>
                          <a:pt x="41" y="140"/>
                        </a:lnTo>
                        <a:lnTo>
                          <a:pt x="56" y="91"/>
                        </a:lnTo>
                        <a:lnTo>
                          <a:pt x="72" y="51"/>
                        </a:lnTo>
                        <a:lnTo>
                          <a:pt x="89" y="25"/>
                        </a:lnTo>
                        <a:lnTo>
                          <a:pt x="105" y="13"/>
                        </a:lnTo>
                        <a:lnTo>
                          <a:pt x="189" y="0"/>
                        </a:lnTo>
                        <a:lnTo>
                          <a:pt x="265" y="3"/>
                        </a:lnTo>
                        <a:lnTo>
                          <a:pt x="332" y="24"/>
                        </a:lnTo>
                        <a:lnTo>
                          <a:pt x="382" y="62"/>
                        </a:lnTo>
                        <a:lnTo>
                          <a:pt x="399" y="91"/>
                        </a:lnTo>
                        <a:lnTo>
                          <a:pt x="412" y="130"/>
                        </a:lnTo>
                        <a:lnTo>
                          <a:pt x="428" y="233"/>
                        </a:lnTo>
                        <a:lnTo>
                          <a:pt x="433" y="357"/>
                        </a:lnTo>
                        <a:lnTo>
                          <a:pt x="429" y="493"/>
                        </a:lnTo>
                        <a:lnTo>
                          <a:pt x="419" y="626"/>
                        </a:lnTo>
                        <a:lnTo>
                          <a:pt x="404" y="743"/>
                        </a:lnTo>
                        <a:lnTo>
                          <a:pt x="387" y="833"/>
                        </a:lnTo>
                        <a:lnTo>
                          <a:pt x="379" y="863"/>
                        </a:lnTo>
                        <a:lnTo>
                          <a:pt x="372" y="882"/>
                        </a:lnTo>
                        <a:lnTo>
                          <a:pt x="349" y="915"/>
                        </a:lnTo>
                        <a:lnTo>
                          <a:pt x="324" y="938"/>
                        </a:lnTo>
                        <a:lnTo>
                          <a:pt x="269" y="959"/>
                        </a:lnTo>
                        <a:lnTo>
                          <a:pt x="208" y="955"/>
                        </a:lnTo>
                        <a:lnTo>
                          <a:pt x="144" y="935"/>
                        </a:lnTo>
                        <a:close/>
                      </a:path>
                    </a:pathLst>
                  </a:custGeom>
                  <a:solidFill>
                    <a:srgbClr val="C5FF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418" name="Google Shape;418;p37"/>
                  <p:cNvSpPr/>
                  <p:nvPr/>
                </p:nvSpPr>
                <p:spPr>
                  <a:xfrm>
                    <a:off x="2864" y="2283"/>
                    <a:ext cx="66" cy="1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959" extrusionOk="0">
                        <a:moveTo>
                          <a:pt x="144" y="935"/>
                        </a:moveTo>
                        <a:lnTo>
                          <a:pt x="102" y="895"/>
                        </a:lnTo>
                        <a:lnTo>
                          <a:pt x="68" y="843"/>
                        </a:lnTo>
                        <a:lnTo>
                          <a:pt x="41" y="783"/>
                        </a:lnTo>
                        <a:lnTo>
                          <a:pt x="22" y="716"/>
                        </a:lnTo>
                        <a:lnTo>
                          <a:pt x="1" y="567"/>
                        </a:lnTo>
                        <a:lnTo>
                          <a:pt x="0" y="413"/>
                        </a:lnTo>
                        <a:lnTo>
                          <a:pt x="15" y="265"/>
                        </a:lnTo>
                        <a:lnTo>
                          <a:pt x="41" y="140"/>
                        </a:lnTo>
                        <a:lnTo>
                          <a:pt x="56" y="91"/>
                        </a:lnTo>
                        <a:lnTo>
                          <a:pt x="72" y="51"/>
                        </a:lnTo>
                        <a:lnTo>
                          <a:pt x="89" y="25"/>
                        </a:lnTo>
                        <a:lnTo>
                          <a:pt x="105" y="13"/>
                        </a:lnTo>
                        <a:lnTo>
                          <a:pt x="189" y="0"/>
                        </a:lnTo>
                        <a:lnTo>
                          <a:pt x="265" y="3"/>
                        </a:lnTo>
                        <a:lnTo>
                          <a:pt x="332" y="24"/>
                        </a:lnTo>
                        <a:lnTo>
                          <a:pt x="382" y="62"/>
                        </a:lnTo>
                        <a:lnTo>
                          <a:pt x="399" y="91"/>
                        </a:lnTo>
                        <a:lnTo>
                          <a:pt x="412" y="130"/>
                        </a:lnTo>
                        <a:lnTo>
                          <a:pt x="428" y="233"/>
                        </a:lnTo>
                        <a:lnTo>
                          <a:pt x="433" y="357"/>
                        </a:lnTo>
                        <a:lnTo>
                          <a:pt x="429" y="493"/>
                        </a:lnTo>
                        <a:lnTo>
                          <a:pt x="419" y="626"/>
                        </a:lnTo>
                        <a:lnTo>
                          <a:pt x="404" y="743"/>
                        </a:lnTo>
                        <a:lnTo>
                          <a:pt x="387" y="833"/>
                        </a:lnTo>
                        <a:lnTo>
                          <a:pt x="379" y="863"/>
                        </a:lnTo>
                        <a:lnTo>
                          <a:pt x="372" y="882"/>
                        </a:lnTo>
                        <a:lnTo>
                          <a:pt x="349" y="915"/>
                        </a:lnTo>
                        <a:lnTo>
                          <a:pt x="324" y="938"/>
                        </a:lnTo>
                        <a:lnTo>
                          <a:pt x="269" y="959"/>
                        </a:lnTo>
                        <a:lnTo>
                          <a:pt x="208" y="955"/>
                        </a:lnTo>
                        <a:lnTo>
                          <a:pt x="144" y="935"/>
                        </a:lnTo>
                      </a:path>
                    </a:pathLst>
                  </a:custGeom>
                  <a:solidFill>
                    <a:srgbClr val="DDDDDD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419" name="Google Shape;419;p37"/>
                  <p:cNvSpPr/>
                  <p:nvPr/>
                </p:nvSpPr>
                <p:spPr>
                  <a:xfrm>
                    <a:off x="3171" y="2046"/>
                    <a:ext cx="145" cy="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9" h="413" extrusionOk="0">
                        <a:moveTo>
                          <a:pt x="0" y="186"/>
                        </a:moveTo>
                        <a:lnTo>
                          <a:pt x="20" y="135"/>
                        </a:lnTo>
                        <a:lnTo>
                          <a:pt x="55" y="93"/>
                        </a:lnTo>
                        <a:lnTo>
                          <a:pt x="103" y="60"/>
                        </a:lnTo>
                        <a:lnTo>
                          <a:pt x="163" y="35"/>
                        </a:lnTo>
                        <a:lnTo>
                          <a:pt x="230" y="17"/>
                        </a:lnTo>
                        <a:lnTo>
                          <a:pt x="305" y="6"/>
                        </a:lnTo>
                        <a:lnTo>
                          <a:pt x="464" y="0"/>
                        </a:lnTo>
                        <a:lnTo>
                          <a:pt x="622" y="11"/>
                        </a:lnTo>
                        <a:lnTo>
                          <a:pt x="761" y="35"/>
                        </a:lnTo>
                        <a:lnTo>
                          <a:pt x="818" y="50"/>
                        </a:lnTo>
                        <a:lnTo>
                          <a:pt x="864" y="66"/>
                        </a:lnTo>
                        <a:lnTo>
                          <a:pt x="895" y="81"/>
                        </a:lnTo>
                        <a:lnTo>
                          <a:pt x="912" y="96"/>
                        </a:lnTo>
                        <a:lnTo>
                          <a:pt x="919" y="153"/>
                        </a:lnTo>
                        <a:lnTo>
                          <a:pt x="918" y="204"/>
                        </a:lnTo>
                        <a:lnTo>
                          <a:pt x="909" y="245"/>
                        </a:lnTo>
                        <a:lnTo>
                          <a:pt x="891" y="282"/>
                        </a:lnTo>
                        <a:lnTo>
                          <a:pt x="867" y="313"/>
                        </a:lnTo>
                        <a:lnTo>
                          <a:pt x="836" y="338"/>
                        </a:lnTo>
                        <a:lnTo>
                          <a:pt x="762" y="374"/>
                        </a:lnTo>
                        <a:lnTo>
                          <a:pt x="676" y="396"/>
                        </a:lnTo>
                        <a:lnTo>
                          <a:pt x="584" y="406"/>
                        </a:lnTo>
                        <a:lnTo>
                          <a:pt x="495" y="412"/>
                        </a:lnTo>
                        <a:lnTo>
                          <a:pt x="414" y="413"/>
                        </a:lnTo>
                        <a:lnTo>
                          <a:pt x="350" y="412"/>
                        </a:lnTo>
                        <a:lnTo>
                          <a:pt x="279" y="401"/>
                        </a:lnTo>
                        <a:lnTo>
                          <a:pt x="206" y="384"/>
                        </a:lnTo>
                        <a:lnTo>
                          <a:pt x="136" y="359"/>
                        </a:lnTo>
                        <a:lnTo>
                          <a:pt x="75" y="327"/>
                        </a:lnTo>
                        <a:lnTo>
                          <a:pt x="29" y="287"/>
                        </a:lnTo>
                        <a:lnTo>
                          <a:pt x="2" y="240"/>
                        </a:lnTo>
                        <a:lnTo>
                          <a:pt x="0" y="186"/>
                        </a:lnTo>
                        <a:close/>
                      </a:path>
                    </a:pathLst>
                  </a:custGeom>
                  <a:solidFill>
                    <a:srgbClr val="DDDDD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420" name="Google Shape;420;p37"/>
                  <p:cNvSpPr/>
                  <p:nvPr/>
                </p:nvSpPr>
                <p:spPr>
                  <a:xfrm>
                    <a:off x="3171" y="2046"/>
                    <a:ext cx="145" cy="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9" h="413" extrusionOk="0">
                        <a:moveTo>
                          <a:pt x="0" y="186"/>
                        </a:moveTo>
                        <a:lnTo>
                          <a:pt x="20" y="135"/>
                        </a:lnTo>
                        <a:lnTo>
                          <a:pt x="55" y="93"/>
                        </a:lnTo>
                        <a:lnTo>
                          <a:pt x="103" y="60"/>
                        </a:lnTo>
                        <a:lnTo>
                          <a:pt x="163" y="35"/>
                        </a:lnTo>
                        <a:lnTo>
                          <a:pt x="230" y="17"/>
                        </a:lnTo>
                        <a:lnTo>
                          <a:pt x="305" y="6"/>
                        </a:lnTo>
                        <a:lnTo>
                          <a:pt x="464" y="0"/>
                        </a:lnTo>
                        <a:lnTo>
                          <a:pt x="622" y="11"/>
                        </a:lnTo>
                        <a:lnTo>
                          <a:pt x="761" y="35"/>
                        </a:lnTo>
                        <a:lnTo>
                          <a:pt x="818" y="50"/>
                        </a:lnTo>
                        <a:lnTo>
                          <a:pt x="864" y="66"/>
                        </a:lnTo>
                        <a:lnTo>
                          <a:pt x="895" y="81"/>
                        </a:lnTo>
                        <a:lnTo>
                          <a:pt x="912" y="96"/>
                        </a:lnTo>
                        <a:lnTo>
                          <a:pt x="919" y="153"/>
                        </a:lnTo>
                        <a:lnTo>
                          <a:pt x="918" y="204"/>
                        </a:lnTo>
                        <a:lnTo>
                          <a:pt x="909" y="245"/>
                        </a:lnTo>
                        <a:lnTo>
                          <a:pt x="891" y="282"/>
                        </a:lnTo>
                        <a:lnTo>
                          <a:pt x="867" y="313"/>
                        </a:lnTo>
                        <a:lnTo>
                          <a:pt x="836" y="338"/>
                        </a:lnTo>
                        <a:lnTo>
                          <a:pt x="762" y="374"/>
                        </a:lnTo>
                        <a:lnTo>
                          <a:pt x="676" y="396"/>
                        </a:lnTo>
                        <a:lnTo>
                          <a:pt x="584" y="406"/>
                        </a:lnTo>
                        <a:lnTo>
                          <a:pt x="495" y="412"/>
                        </a:lnTo>
                        <a:lnTo>
                          <a:pt x="414" y="413"/>
                        </a:lnTo>
                        <a:lnTo>
                          <a:pt x="350" y="412"/>
                        </a:lnTo>
                        <a:lnTo>
                          <a:pt x="279" y="401"/>
                        </a:lnTo>
                        <a:lnTo>
                          <a:pt x="206" y="384"/>
                        </a:lnTo>
                        <a:lnTo>
                          <a:pt x="136" y="359"/>
                        </a:lnTo>
                        <a:lnTo>
                          <a:pt x="75" y="327"/>
                        </a:lnTo>
                        <a:lnTo>
                          <a:pt x="29" y="287"/>
                        </a:lnTo>
                        <a:lnTo>
                          <a:pt x="2" y="240"/>
                        </a:lnTo>
                        <a:lnTo>
                          <a:pt x="0" y="186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421" name="Google Shape;421;p37"/>
                  <p:cNvSpPr/>
                  <p:nvPr/>
                </p:nvSpPr>
                <p:spPr>
                  <a:xfrm>
                    <a:off x="2880" y="2396"/>
                    <a:ext cx="83" cy="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5" h="856" extrusionOk="0">
                        <a:moveTo>
                          <a:pt x="352" y="856"/>
                        </a:moveTo>
                        <a:lnTo>
                          <a:pt x="299" y="848"/>
                        </a:lnTo>
                        <a:lnTo>
                          <a:pt x="251" y="825"/>
                        </a:lnTo>
                        <a:lnTo>
                          <a:pt x="208" y="790"/>
                        </a:lnTo>
                        <a:lnTo>
                          <a:pt x="169" y="742"/>
                        </a:lnTo>
                        <a:lnTo>
                          <a:pt x="133" y="685"/>
                        </a:lnTo>
                        <a:lnTo>
                          <a:pt x="102" y="620"/>
                        </a:lnTo>
                        <a:lnTo>
                          <a:pt x="51" y="479"/>
                        </a:lnTo>
                        <a:lnTo>
                          <a:pt x="18" y="336"/>
                        </a:lnTo>
                        <a:lnTo>
                          <a:pt x="2" y="206"/>
                        </a:lnTo>
                        <a:lnTo>
                          <a:pt x="0" y="152"/>
                        </a:lnTo>
                        <a:lnTo>
                          <a:pt x="2" y="108"/>
                        </a:lnTo>
                        <a:lnTo>
                          <a:pt x="10" y="76"/>
                        </a:lnTo>
                        <a:lnTo>
                          <a:pt x="20" y="58"/>
                        </a:lnTo>
                        <a:lnTo>
                          <a:pt x="69" y="28"/>
                        </a:lnTo>
                        <a:lnTo>
                          <a:pt x="115" y="9"/>
                        </a:lnTo>
                        <a:lnTo>
                          <a:pt x="159" y="0"/>
                        </a:lnTo>
                        <a:lnTo>
                          <a:pt x="201" y="2"/>
                        </a:lnTo>
                        <a:lnTo>
                          <a:pt x="276" y="32"/>
                        </a:lnTo>
                        <a:lnTo>
                          <a:pt x="342" y="87"/>
                        </a:lnTo>
                        <a:lnTo>
                          <a:pt x="398" y="162"/>
                        </a:lnTo>
                        <a:lnTo>
                          <a:pt x="444" y="246"/>
                        </a:lnTo>
                        <a:lnTo>
                          <a:pt x="480" y="332"/>
                        </a:lnTo>
                        <a:lnTo>
                          <a:pt x="507" y="409"/>
                        </a:lnTo>
                        <a:lnTo>
                          <a:pt x="521" y="472"/>
                        </a:lnTo>
                        <a:lnTo>
                          <a:pt x="525" y="542"/>
                        </a:lnTo>
                        <a:lnTo>
                          <a:pt x="520" y="615"/>
                        </a:lnTo>
                        <a:lnTo>
                          <a:pt x="506" y="687"/>
                        </a:lnTo>
                        <a:lnTo>
                          <a:pt x="482" y="752"/>
                        </a:lnTo>
                        <a:lnTo>
                          <a:pt x="449" y="805"/>
                        </a:lnTo>
                        <a:lnTo>
                          <a:pt x="405" y="841"/>
                        </a:lnTo>
                        <a:lnTo>
                          <a:pt x="352" y="856"/>
                        </a:lnTo>
                        <a:close/>
                      </a:path>
                    </a:pathLst>
                  </a:custGeom>
                  <a:solidFill>
                    <a:srgbClr val="C5FF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422" name="Google Shape;422;p37"/>
                  <p:cNvSpPr/>
                  <p:nvPr/>
                </p:nvSpPr>
                <p:spPr>
                  <a:xfrm>
                    <a:off x="2880" y="2396"/>
                    <a:ext cx="83" cy="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5" h="856" extrusionOk="0">
                        <a:moveTo>
                          <a:pt x="352" y="856"/>
                        </a:moveTo>
                        <a:lnTo>
                          <a:pt x="299" y="848"/>
                        </a:lnTo>
                        <a:lnTo>
                          <a:pt x="251" y="825"/>
                        </a:lnTo>
                        <a:lnTo>
                          <a:pt x="208" y="790"/>
                        </a:lnTo>
                        <a:lnTo>
                          <a:pt x="169" y="742"/>
                        </a:lnTo>
                        <a:lnTo>
                          <a:pt x="133" y="685"/>
                        </a:lnTo>
                        <a:lnTo>
                          <a:pt x="102" y="620"/>
                        </a:lnTo>
                        <a:lnTo>
                          <a:pt x="51" y="479"/>
                        </a:lnTo>
                        <a:lnTo>
                          <a:pt x="18" y="336"/>
                        </a:lnTo>
                        <a:lnTo>
                          <a:pt x="2" y="206"/>
                        </a:lnTo>
                        <a:lnTo>
                          <a:pt x="0" y="152"/>
                        </a:lnTo>
                        <a:lnTo>
                          <a:pt x="2" y="108"/>
                        </a:lnTo>
                        <a:lnTo>
                          <a:pt x="10" y="76"/>
                        </a:lnTo>
                        <a:lnTo>
                          <a:pt x="20" y="58"/>
                        </a:lnTo>
                        <a:lnTo>
                          <a:pt x="69" y="28"/>
                        </a:lnTo>
                        <a:lnTo>
                          <a:pt x="115" y="9"/>
                        </a:lnTo>
                        <a:lnTo>
                          <a:pt x="159" y="0"/>
                        </a:lnTo>
                        <a:lnTo>
                          <a:pt x="201" y="2"/>
                        </a:lnTo>
                        <a:lnTo>
                          <a:pt x="276" y="32"/>
                        </a:lnTo>
                        <a:lnTo>
                          <a:pt x="342" y="87"/>
                        </a:lnTo>
                        <a:lnTo>
                          <a:pt x="398" y="162"/>
                        </a:lnTo>
                        <a:lnTo>
                          <a:pt x="444" y="246"/>
                        </a:lnTo>
                        <a:lnTo>
                          <a:pt x="480" y="332"/>
                        </a:lnTo>
                        <a:lnTo>
                          <a:pt x="507" y="409"/>
                        </a:lnTo>
                        <a:lnTo>
                          <a:pt x="521" y="472"/>
                        </a:lnTo>
                        <a:lnTo>
                          <a:pt x="525" y="542"/>
                        </a:lnTo>
                        <a:lnTo>
                          <a:pt x="520" y="615"/>
                        </a:lnTo>
                        <a:lnTo>
                          <a:pt x="506" y="687"/>
                        </a:lnTo>
                        <a:lnTo>
                          <a:pt x="482" y="752"/>
                        </a:lnTo>
                        <a:lnTo>
                          <a:pt x="449" y="805"/>
                        </a:lnTo>
                        <a:lnTo>
                          <a:pt x="405" y="841"/>
                        </a:lnTo>
                        <a:lnTo>
                          <a:pt x="352" y="856"/>
                        </a:lnTo>
                      </a:path>
                    </a:pathLst>
                  </a:custGeom>
                  <a:solidFill>
                    <a:srgbClr val="DDDDDD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423" name="Google Shape;423;p37"/>
                  <p:cNvSpPr/>
                  <p:nvPr/>
                </p:nvSpPr>
                <p:spPr>
                  <a:xfrm>
                    <a:off x="3036" y="2054"/>
                    <a:ext cx="142" cy="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8" h="513" extrusionOk="0">
                        <a:moveTo>
                          <a:pt x="0" y="351"/>
                        </a:moveTo>
                        <a:lnTo>
                          <a:pt x="6" y="297"/>
                        </a:lnTo>
                        <a:lnTo>
                          <a:pt x="29" y="247"/>
                        </a:lnTo>
                        <a:lnTo>
                          <a:pt x="66" y="204"/>
                        </a:lnTo>
                        <a:lnTo>
                          <a:pt x="116" y="164"/>
                        </a:lnTo>
                        <a:lnTo>
                          <a:pt x="175" y="128"/>
                        </a:lnTo>
                        <a:lnTo>
                          <a:pt x="242" y="98"/>
                        </a:lnTo>
                        <a:lnTo>
                          <a:pt x="390" y="49"/>
                        </a:lnTo>
                        <a:lnTo>
                          <a:pt x="541" y="18"/>
                        </a:lnTo>
                        <a:lnTo>
                          <a:pt x="679" y="2"/>
                        </a:lnTo>
                        <a:lnTo>
                          <a:pt x="736" y="0"/>
                        </a:lnTo>
                        <a:lnTo>
                          <a:pt x="783" y="1"/>
                        </a:lnTo>
                        <a:lnTo>
                          <a:pt x="819" y="6"/>
                        </a:lnTo>
                        <a:lnTo>
                          <a:pt x="840" y="15"/>
                        </a:lnTo>
                        <a:lnTo>
                          <a:pt x="854" y="94"/>
                        </a:lnTo>
                        <a:lnTo>
                          <a:pt x="864" y="166"/>
                        </a:lnTo>
                        <a:lnTo>
                          <a:pt x="881" y="235"/>
                        </a:lnTo>
                        <a:lnTo>
                          <a:pt x="918" y="302"/>
                        </a:lnTo>
                        <a:lnTo>
                          <a:pt x="843" y="367"/>
                        </a:lnTo>
                        <a:lnTo>
                          <a:pt x="742" y="429"/>
                        </a:lnTo>
                        <a:lnTo>
                          <a:pt x="628" y="480"/>
                        </a:lnTo>
                        <a:lnTo>
                          <a:pt x="512" y="505"/>
                        </a:lnTo>
                        <a:lnTo>
                          <a:pt x="439" y="510"/>
                        </a:lnTo>
                        <a:lnTo>
                          <a:pt x="359" y="513"/>
                        </a:lnTo>
                        <a:lnTo>
                          <a:pt x="274" y="510"/>
                        </a:lnTo>
                        <a:lnTo>
                          <a:pt x="192" y="500"/>
                        </a:lnTo>
                        <a:lnTo>
                          <a:pt x="118" y="483"/>
                        </a:lnTo>
                        <a:lnTo>
                          <a:pt x="57" y="452"/>
                        </a:lnTo>
                        <a:lnTo>
                          <a:pt x="17" y="410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solidFill>
                    <a:srgbClr val="DDDDD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424" name="Google Shape;424;p37"/>
                  <p:cNvSpPr/>
                  <p:nvPr/>
                </p:nvSpPr>
                <p:spPr>
                  <a:xfrm>
                    <a:off x="3036" y="2054"/>
                    <a:ext cx="142" cy="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8" h="513" extrusionOk="0">
                        <a:moveTo>
                          <a:pt x="0" y="351"/>
                        </a:moveTo>
                        <a:lnTo>
                          <a:pt x="6" y="297"/>
                        </a:lnTo>
                        <a:lnTo>
                          <a:pt x="29" y="247"/>
                        </a:lnTo>
                        <a:lnTo>
                          <a:pt x="66" y="204"/>
                        </a:lnTo>
                        <a:lnTo>
                          <a:pt x="116" y="164"/>
                        </a:lnTo>
                        <a:lnTo>
                          <a:pt x="175" y="128"/>
                        </a:lnTo>
                        <a:lnTo>
                          <a:pt x="242" y="98"/>
                        </a:lnTo>
                        <a:lnTo>
                          <a:pt x="390" y="49"/>
                        </a:lnTo>
                        <a:lnTo>
                          <a:pt x="541" y="18"/>
                        </a:lnTo>
                        <a:lnTo>
                          <a:pt x="679" y="2"/>
                        </a:lnTo>
                        <a:lnTo>
                          <a:pt x="736" y="0"/>
                        </a:lnTo>
                        <a:lnTo>
                          <a:pt x="783" y="1"/>
                        </a:lnTo>
                        <a:lnTo>
                          <a:pt x="819" y="6"/>
                        </a:lnTo>
                        <a:lnTo>
                          <a:pt x="840" y="15"/>
                        </a:lnTo>
                        <a:lnTo>
                          <a:pt x="854" y="94"/>
                        </a:lnTo>
                        <a:lnTo>
                          <a:pt x="864" y="166"/>
                        </a:lnTo>
                        <a:lnTo>
                          <a:pt x="881" y="235"/>
                        </a:lnTo>
                        <a:lnTo>
                          <a:pt x="918" y="302"/>
                        </a:lnTo>
                        <a:lnTo>
                          <a:pt x="843" y="367"/>
                        </a:lnTo>
                        <a:lnTo>
                          <a:pt x="742" y="429"/>
                        </a:lnTo>
                        <a:lnTo>
                          <a:pt x="628" y="480"/>
                        </a:lnTo>
                        <a:lnTo>
                          <a:pt x="512" y="505"/>
                        </a:lnTo>
                        <a:lnTo>
                          <a:pt x="439" y="510"/>
                        </a:lnTo>
                        <a:lnTo>
                          <a:pt x="359" y="513"/>
                        </a:lnTo>
                        <a:lnTo>
                          <a:pt x="274" y="510"/>
                        </a:lnTo>
                        <a:lnTo>
                          <a:pt x="192" y="500"/>
                        </a:lnTo>
                        <a:lnTo>
                          <a:pt x="118" y="483"/>
                        </a:lnTo>
                        <a:lnTo>
                          <a:pt x="57" y="452"/>
                        </a:lnTo>
                        <a:lnTo>
                          <a:pt x="17" y="410"/>
                        </a:lnTo>
                        <a:lnTo>
                          <a:pt x="0" y="351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425" name="Google Shape;425;p37"/>
                  <p:cNvSpPr/>
                  <p:nvPr/>
                </p:nvSpPr>
                <p:spPr>
                  <a:xfrm>
                    <a:off x="2926" y="2481"/>
                    <a:ext cx="106" cy="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4" h="765" extrusionOk="0">
                        <a:moveTo>
                          <a:pt x="585" y="753"/>
                        </a:moveTo>
                        <a:lnTo>
                          <a:pt x="533" y="765"/>
                        </a:lnTo>
                        <a:lnTo>
                          <a:pt x="481" y="759"/>
                        </a:lnTo>
                        <a:lnTo>
                          <a:pt x="428" y="739"/>
                        </a:lnTo>
                        <a:lnTo>
                          <a:pt x="374" y="708"/>
                        </a:lnTo>
                        <a:lnTo>
                          <a:pt x="271" y="616"/>
                        </a:lnTo>
                        <a:lnTo>
                          <a:pt x="176" y="500"/>
                        </a:lnTo>
                        <a:lnTo>
                          <a:pt x="96" y="376"/>
                        </a:lnTo>
                        <a:lnTo>
                          <a:pt x="37" y="260"/>
                        </a:lnTo>
                        <a:lnTo>
                          <a:pt x="17" y="209"/>
                        </a:lnTo>
                        <a:lnTo>
                          <a:pt x="4" y="167"/>
                        </a:lnTo>
                        <a:lnTo>
                          <a:pt x="0" y="134"/>
                        </a:lnTo>
                        <a:lnTo>
                          <a:pt x="4" y="114"/>
                        </a:lnTo>
                        <a:lnTo>
                          <a:pt x="40" y="68"/>
                        </a:lnTo>
                        <a:lnTo>
                          <a:pt x="77" y="35"/>
                        </a:lnTo>
                        <a:lnTo>
                          <a:pt x="116" y="13"/>
                        </a:lnTo>
                        <a:lnTo>
                          <a:pt x="156" y="0"/>
                        </a:lnTo>
                        <a:lnTo>
                          <a:pt x="236" y="3"/>
                        </a:lnTo>
                        <a:lnTo>
                          <a:pt x="317" y="34"/>
                        </a:lnTo>
                        <a:lnTo>
                          <a:pt x="394" y="85"/>
                        </a:lnTo>
                        <a:lnTo>
                          <a:pt x="466" y="149"/>
                        </a:lnTo>
                        <a:lnTo>
                          <a:pt x="529" y="217"/>
                        </a:lnTo>
                        <a:lnTo>
                          <a:pt x="582" y="282"/>
                        </a:lnTo>
                        <a:lnTo>
                          <a:pt x="615" y="335"/>
                        </a:lnTo>
                        <a:lnTo>
                          <a:pt x="642" y="400"/>
                        </a:lnTo>
                        <a:lnTo>
                          <a:pt x="663" y="471"/>
                        </a:lnTo>
                        <a:lnTo>
                          <a:pt x="674" y="543"/>
                        </a:lnTo>
                        <a:lnTo>
                          <a:pt x="673" y="612"/>
                        </a:lnTo>
                        <a:lnTo>
                          <a:pt x="659" y="674"/>
                        </a:lnTo>
                        <a:lnTo>
                          <a:pt x="631" y="722"/>
                        </a:lnTo>
                        <a:lnTo>
                          <a:pt x="585" y="753"/>
                        </a:lnTo>
                        <a:close/>
                      </a:path>
                    </a:pathLst>
                  </a:custGeom>
                  <a:solidFill>
                    <a:srgbClr val="C5FF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426" name="Google Shape;426;p37"/>
                  <p:cNvSpPr/>
                  <p:nvPr/>
                </p:nvSpPr>
                <p:spPr>
                  <a:xfrm>
                    <a:off x="2926" y="2481"/>
                    <a:ext cx="106" cy="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4" h="765" extrusionOk="0">
                        <a:moveTo>
                          <a:pt x="585" y="753"/>
                        </a:moveTo>
                        <a:lnTo>
                          <a:pt x="533" y="765"/>
                        </a:lnTo>
                        <a:lnTo>
                          <a:pt x="481" y="759"/>
                        </a:lnTo>
                        <a:lnTo>
                          <a:pt x="428" y="739"/>
                        </a:lnTo>
                        <a:lnTo>
                          <a:pt x="374" y="708"/>
                        </a:lnTo>
                        <a:lnTo>
                          <a:pt x="271" y="616"/>
                        </a:lnTo>
                        <a:lnTo>
                          <a:pt x="176" y="500"/>
                        </a:lnTo>
                        <a:lnTo>
                          <a:pt x="96" y="376"/>
                        </a:lnTo>
                        <a:lnTo>
                          <a:pt x="37" y="260"/>
                        </a:lnTo>
                        <a:lnTo>
                          <a:pt x="17" y="209"/>
                        </a:lnTo>
                        <a:lnTo>
                          <a:pt x="4" y="167"/>
                        </a:lnTo>
                        <a:lnTo>
                          <a:pt x="0" y="134"/>
                        </a:lnTo>
                        <a:lnTo>
                          <a:pt x="4" y="114"/>
                        </a:lnTo>
                        <a:lnTo>
                          <a:pt x="40" y="68"/>
                        </a:lnTo>
                        <a:lnTo>
                          <a:pt x="77" y="35"/>
                        </a:lnTo>
                        <a:lnTo>
                          <a:pt x="116" y="13"/>
                        </a:lnTo>
                        <a:lnTo>
                          <a:pt x="156" y="0"/>
                        </a:lnTo>
                        <a:lnTo>
                          <a:pt x="236" y="3"/>
                        </a:lnTo>
                        <a:lnTo>
                          <a:pt x="317" y="34"/>
                        </a:lnTo>
                        <a:lnTo>
                          <a:pt x="394" y="85"/>
                        </a:lnTo>
                        <a:lnTo>
                          <a:pt x="466" y="149"/>
                        </a:lnTo>
                        <a:lnTo>
                          <a:pt x="529" y="217"/>
                        </a:lnTo>
                        <a:lnTo>
                          <a:pt x="582" y="282"/>
                        </a:lnTo>
                        <a:lnTo>
                          <a:pt x="615" y="335"/>
                        </a:lnTo>
                        <a:lnTo>
                          <a:pt x="642" y="400"/>
                        </a:lnTo>
                        <a:lnTo>
                          <a:pt x="663" y="471"/>
                        </a:lnTo>
                        <a:lnTo>
                          <a:pt x="674" y="543"/>
                        </a:lnTo>
                        <a:lnTo>
                          <a:pt x="673" y="612"/>
                        </a:lnTo>
                        <a:lnTo>
                          <a:pt x="659" y="674"/>
                        </a:lnTo>
                        <a:lnTo>
                          <a:pt x="631" y="722"/>
                        </a:lnTo>
                        <a:lnTo>
                          <a:pt x="585" y="753"/>
                        </a:lnTo>
                      </a:path>
                    </a:pathLst>
                  </a:custGeom>
                  <a:solidFill>
                    <a:srgbClr val="DDDDDD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427" name="Google Shape;427;p37"/>
                  <p:cNvSpPr/>
                  <p:nvPr/>
                </p:nvSpPr>
                <p:spPr>
                  <a:xfrm>
                    <a:off x="2945" y="2090"/>
                    <a:ext cx="109" cy="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1" h="809" extrusionOk="0">
                        <a:moveTo>
                          <a:pt x="4" y="701"/>
                        </a:moveTo>
                        <a:lnTo>
                          <a:pt x="0" y="645"/>
                        </a:lnTo>
                        <a:lnTo>
                          <a:pt x="8" y="586"/>
                        </a:lnTo>
                        <a:lnTo>
                          <a:pt x="54" y="464"/>
                        </a:lnTo>
                        <a:lnTo>
                          <a:pt x="131" y="343"/>
                        </a:lnTo>
                        <a:lnTo>
                          <a:pt x="226" y="230"/>
                        </a:lnTo>
                        <a:lnTo>
                          <a:pt x="329" y="132"/>
                        </a:lnTo>
                        <a:lnTo>
                          <a:pt x="425" y="55"/>
                        </a:lnTo>
                        <a:lnTo>
                          <a:pt x="468" y="28"/>
                        </a:lnTo>
                        <a:lnTo>
                          <a:pt x="504" y="9"/>
                        </a:lnTo>
                        <a:lnTo>
                          <a:pt x="534" y="0"/>
                        </a:lnTo>
                        <a:lnTo>
                          <a:pt x="553" y="0"/>
                        </a:lnTo>
                        <a:lnTo>
                          <a:pt x="596" y="21"/>
                        </a:lnTo>
                        <a:lnTo>
                          <a:pt x="624" y="43"/>
                        </a:lnTo>
                        <a:lnTo>
                          <a:pt x="651" y="94"/>
                        </a:lnTo>
                        <a:lnTo>
                          <a:pt x="666" y="157"/>
                        </a:lnTo>
                        <a:lnTo>
                          <a:pt x="679" y="194"/>
                        </a:lnTo>
                        <a:lnTo>
                          <a:pt x="701" y="237"/>
                        </a:lnTo>
                        <a:lnTo>
                          <a:pt x="671" y="332"/>
                        </a:lnTo>
                        <a:lnTo>
                          <a:pt x="621" y="429"/>
                        </a:lnTo>
                        <a:lnTo>
                          <a:pt x="567" y="520"/>
                        </a:lnTo>
                        <a:lnTo>
                          <a:pt x="518" y="600"/>
                        </a:lnTo>
                        <a:lnTo>
                          <a:pt x="456" y="675"/>
                        </a:lnTo>
                        <a:lnTo>
                          <a:pt x="375" y="738"/>
                        </a:lnTo>
                        <a:lnTo>
                          <a:pt x="286" y="783"/>
                        </a:lnTo>
                        <a:lnTo>
                          <a:pt x="202" y="809"/>
                        </a:lnTo>
                        <a:lnTo>
                          <a:pt x="144" y="807"/>
                        </a:lnTo>
                        <a:lnTo>
                          <a:pt x="88" y="782"/>
                        </a:lnTo>
                        <a:lnTo>
                          <a:pt x="40" y="744"/>
                        </a:lnTo>
                        <a:lnTo>
                          <a:pt x="4" y="701"/>
                        </a:lnTo>
                        <a:close/>
                      </a:path>
                    </a:pathLst>
                  </a:custGeom>
                  <a:solidFill>
                    <a:srgbClr val="C5FF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428" name="Google Shape;428;p37"/>
                  <p:cNvSpPr/>
                  <p:nvPr/>
                </p:nvSpPr>
                <p:spPr>
                  <a:xfrm>
                    <a:off x="2945" y="2090"/>
                    <a:ext cx="109" cy="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1" h="809" extrusionOk="0">
                        <a:moveTo>
                          <a:pt x="4" y="701"/>
                        </a:moveTo>
                        <a:lnTo>
                          <a:pt x="0" y="645"/>
                        </a:lnTo>
                        <a:lnTo>
                          <a:pt x="8" y="586"/>
                        </a:lnTo>
                        <a:lnTo>
                          <a:pt x="54" y="464"/>
                        </a:lnTo>
                        <a:lnTo>
                          <a:pt x="131" y="343"/>
                        </a:lnTo>
                        <a:lnTo>
                          <a:pt x="226" y="230"/>
                        </a:lnTo>
                        <a:lnTo>
                          <a:pt x="329" y="132"/>
                        </a:lnTo>
                        <a:lnTo>
                          <a:pt x="425" y="55"/>
                        </a:lnTo>
                        <a:lnTo>
                          <a:pt x="468" y="28"/>
                        </a:lnTo>
                        <a:lnTo>
                          <a:pt x="504" y="9"/>
                        </a:lnTo>
                        <a:lnTo>
                          <a:pt x="534" y="0"/>
                        </a:lnTo>
                        <a:lnTo>
                          <a:pt x="553" y="0"/>
                        </a:lnTo>
                        <a:lnTo>
                          <a:pt x="596" y="21"/>
                        </a:lnTo>
                        <a:lnTo>
                          <a:pt x="624" y="43"/>
                        </a:lnTo>
                        <a:lnTo>
                          <a:pt x="651" y="94"/>
                        </a:lnTo>
                        <a:lnTo>
                          <a:pt x="666" y="157"/>
                        </a:lnTo>
                        <a:lnTo>
                          <a:pt x="679" y="194"/>
                        </a:lnTo>
                        <a:lnTo>
                          <a:pt x="701" y="237"/>
                        </a:lnTo>
                        <a:lnTo>
                          <a:pt x="671" y="332"/>
                        </a:lnTo>
                        <a:lnTo>
                          <a:pt x="621" y="429"/>
                        </a:lnTo>
                        <a:lnTo>
                          <a:pt x="567" y="520"/>
                        </a:lnTo>
                        <a:lnTo>
                          <a:pt x="518" y="600"/>
                        </a:lnTo>
                        <a:lnTo>
                          <a:pt x="456" y="675"/>
                        </a:lnTo>
                        <a:lnTo>
                          <a:pt x="375" y="738"/>
                        </a:lnTo>
                        <a:lnTo>
                          <a:pt x="286" y="783"/>
                        </a:lnTo>
                        <a:lnTo>
                          <a:pt x="202" y="809"/>
                        </a:lnTo>
                        <a:lnTo>
                          <a:pt x="144" y="807"/>
                        </a:lnTo>
                        <a:lnTo>
                          <a:pt x="88" y="782"/>
                        </a:lnTo>
                        <a:lnTo>
                          <a:pt x="40" y="744"/>
                        </a:lnTo>
                        <a:lnTo>
                          <a:pt x="4" y="701"/>
                        </a:lnTo>
                      </a:path>
                    </a:pathLst>
                  </a:custGeom>
                  <a:solidFill>
                    <a:srgbClr val="DDDDDD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429" name="Google Shape;429;p37"/>
                  <p:cNvSpPr/>
                  <p:nvPr/>
                </p:nvSpPr>
                <p:spPr>
                  <a:xfrm>
                    <a:off x="3007" y="2146"/>
                    <a:ext cx="213" cy="1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2" h="1380" extrusionOk="0">
                        <a:moveTo>
                          <a:pt x="320" y="149"/>
                        </a:moveTo>
                        <a:lnTo>
                          <a:pt x="434" y="71"/>
                        </a:lnTo>
                        <a:lnTo>
                          <a:pt x="554" y="21"/>
                        </a:lnTo>
                        <a:lnTo>
                          <a:pt x="677" y="0"/>
                        </a:lnTo>
                        <a:lnTo>
                          <a:pt x="800" y="5"/>
                        </a:lnTo>
                        <a:lnTo>
                          <a:pt x="919" y="35"/>
                        </a:lnTo>
                        <a:lnTo>
                          <a:pt x="1033" y="90"/>
                        </a:lnTo>
                        <a:lnTo>
                          <a:pt x="1137" y="166"/>
                        </a:lnTo>
                        <a:lnTo>
                          <a:pt x="1230" y="262"/>
                        </a:lnTo>
                        <a:lnTo>
                          <a:pt x="1304" y="375"/>
                        </a:lnTo>
                        <a:lnTo>
                          <a:pt x="1351" y="497"/>
                        </a:lnTo>
                        <a:lnTo>
                          <a:pt x="1372" y="625"/>
                        </a:lnTo>
                        <a:lnTo>
                          <a:pt x="1364" y="757"/>
                        </a:lnTo>
                        <a:lnTo>
                          <a:pt x="1329" y="888"/>
                        </a:lnTo>
                        <a:lnTo>
                          <a:pt x="1264" y="1016"/>
                        </a:lnTo>
                        <a:lnTo>
                          <a:pt x="1169" y="1137"/>
                        </a:lnTo>
                        <a:lnTo>
                          <a:pt x="1043" y="1248"/>
                        </a:lnTo>
                        <a:lnTo>
                          <a:pt x="928" y="1324"/>
                        </a:lnTo>
                        <a:lnTo>
                          <a:pt x="806" y="1367"/>
                        </a:lnTo>
                        <a:lnTo>
                          <a:pt x="680" y="1380"/>
                        </a:lnTo>
                        <a:lnTo>
                          <a:pt x="554" y="1364"/>
                        </a:lnTo>
                        <a:lnTo>
                          <a:pt x="431" y="1323"/>
                        </a:lnTo>
                        <a:lnTo>
                          <a:pt x="314" y="1260"/>
                        </a:lnTo>
                        <a:lnTo>
                          <a:pt x="208" y="1179"/>
                        </a:lnTo>
                        <a:lnTo>
                          <a:pt x="114" y="1080"/>
                        </a:lnTo>
                        <a:lnTo>
                          <a:pt x="45" y="968"/>
                        </a:lnTo>
                        <a:lnTo>
                          <a:pt x="8" y="850"/>
                        </a:lnTo>
                        <a:lnTo>
                          <a:pt x="0" y="726"/>
                        </a:lnTo>
                        <a:lnTo>
                          <a:pt x="19" y="602"/>
                        </a:lnTo>
                        <a:lnTo>
                          <a:pt x="63" y="478"/>
                        </a:lnTo>
                        <a:lnTo>
                          <a:pt x="130" y="360"/>
                        </a:lnTo>
                        <a:lnTo>
                          <a:pt x="216" y="250"/>
                        </a:lnTo>
                        <a:lnTo>
                          <a:pt x="320" y="149"/>
                        </a:lnTo>
                        <a:close/>
                      </a:path>
                    </a:pathLst>
                  </a:custGeom>
                  <a:solidFill>
                    <a:srgbClr val="66C1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430" name="Google Shape;430;p37"/>
                  <p:cNvSpPr/>
                  <p:nvPr/>
                </p:nvSpPr>
                <p:spPr>
                  <a:xfrm>
                    <a:off x="3007" y="2146"/>
                    <a:ext cx="213" cy="1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2" h="1380" extrusionOk="0">
                        <a:moveTo>
                          <a:pt x="320" y="149"/>
                        </a:moveTo>
                        <a:lnTo>
                          <a:pt x="434" y="71"/>
                        </a:lnTo>
                        <a:lnTo>
                          <a:pt x="554" y="21"/>
                        </a:lnTo>
                        <a:lnTo>
                          <a:pt x="677" y="0"/>
                        </a:lnTo>
                        <a:lnTo>
                          <a:pt x="800" y="5"/>
                        </a:lnTo>
                        <a:lnTo>
                          <a:pt x="919" y="35"/>
                        </a:lnTo>
                        <a:lnTo>
                          <a:pt x="1033" y="90"/>
                        </a:lnTo>
                        <a:lnTo>
                          <a:pt x="1137" y="166"/>
                        </a:lnTo>
                        <a:lnTo>
                          <a:pt x="1230" y="262"/>
                        </a:lnTo>
                        <a:lnTo>
                          <a:pt x="1304" y="375"/>
                        </a:lnTo>
                        <a:lnTo>
                          <a:pt x="1351" y="497"/>
                        </a:lnTo>
                        <a:lnTo>
                          <a:pt x="1372" y="625"/>
                        </a:lnTo>
                        <a:lnTo>
                          <a:pt x="1364" y="757"/>
                        </a:lnTo>
                        <a:lnTo>
                          <a:pt x="1329" y="888"/>
                        </a:lnTo>
                        <a:lnTo>
                          <a:pt x="1264" y="1016"/>
                        </a:lnTo>
                        <a:lnTo>
                          <a:pt x="1169" y="1137"/>
                        </a:lnTo>
                        <a:lnTo>
                          <a:pt x="1043" y="1248"/>
                        </a:lnTo>
                        <a:lnTo>
                          <a:pt x="928" y="1324"/>
                        </a:lnTo>
                        <a:lnTo>
                          <a:pt x="806" y="1367"/>
                        </a:lnTo>
                        <a:lnTo>
                          <a:pt x="680" y="1380"/>
                        </a:lnTo>
                        <a:lnTo>
                          <a:pt x="554" y="1364"/>
                        </a:lnTo>
                        <a:lnTo>
                          <a:pt x="431" y="1323"/>
                        </a:lnTo>
                        <a:lnTo>
                          <a:pt x="314" y="1260"/>
                        </a:lnTo>
                        <a:lnTo>
                          <a:pt x="208" y="1179"/>
                        </a:lnTo>
                        <a:lnTo>
                          <a:pt x="114" y="1080"/>
                        </a:lnTo>
                        <a:lnTo>
                          <a:pt x="45" y="968"/>
                        </a:lnTo>
                        <a:lnTo>
                          <a:pt x="8" y="850"/>
                        </a:lnTo>
                        <a:lnTo>
                          <a:pt x="0" y="726"/>
                        </a:lnTo>
                        <a:lnTo>
                          <a:pt x="19" y="602"/>
                        </a:lnTo>
                        <a:lnTo>
                          <a:pt x="63" y="478"/>
                        </a:lnTo>
                        <a:lnTo>
                          <a:pt x="130" y="360"/>
                        </a:lnTo>
                        <a:lnTo>
                          <a:pt x="216" y="250"/>
                        </a:lnTo>
                        <a:lnTo>
                          <a:pt x="320" y="149"/>
                        </a:lnTo>
                      </a:path>
                    </a:pathLst>
                  </a:custGeom>
                  <a:solidFill>
                    <a:srgbClr val="FFFFCC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431" name="Google Shape;431;p37"/>
                  <p:cNvSpPr/>
                  <p:nvPr/>
                </p:nvSpPr>
                <p:spPr>
                  <a:xfrm>
                    <a:off x="3032" y="2162"/>
                    <a:ext cx="164" cy="1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1" h="1085" extrusionOk="0">
                        <a:moveTo>
                          <a:pt x="0" y="635"/>
                        </a:moveTo>
                        <a:lnTo>
                          <a:pt x="12" y="517"/>
                        </a:lnTo>
                        <a:lnTo>
                          <a:pt x="47" y="403"/>
                        </a:lnTo>
                        <a:lnTo>
                          <a:pt x="102" y="295"/>
                        </a:lnTo>
                        <a:lnTo>
                          <a:pt x="174" y="199"/>
                        </a:lnTo>
                        <a:lnTo>
                          <a:pt x="260" y="118"/>
                        </a:lnTo>
                        <a:lnTo>
                          <a:pt x="355" y="55"/>
                        </a:lnTo>
                        <a:lnTo>
                          <a:pt x="458" y="14"/>
                        </a:lnTo>
                        <a:lnTo>
                          <a:pt x="564" y="0"/>
                        </a:lnTo>
                        <a:lnTo>
                          <a:pt x="669" y="11"/>
                        </a:lnTo>
                        <a:lnTo>
                          <a:pt x="766" y="44"/>
                        </a:lnTo>
                        <a:lnTo>
                          <a:pt x="854" y="97"/>
                        </a:lnTo>
                        <a:lnTo>
                          <a:pt x="929" y="169"/>
                        </a:lnTo>
                        <a:lnTo>
                          <a:pt x="990" y="259"/>
                        </a:lnTo>
                        <a:lnTo>
                          <a:pt x="1034" y="365"/>
                        </a:lnTo>
                        <a:lnTo>
                          <a:pt x="1058" y="487"/>
                        </a:lnTo>
                        <a:lnTo>
                          <a:pt x="1061" y="623"/>
                        </a:lnTo>
                        <a:lnTo>
                          <a:pt x="1052" y="733"/>
                        </a:lnTo>
                        <a:lnTo>
                          <a:pt x="1025" y="828"/>
                        </a:lnTo>
                        <a:lnTo>
                          <a:pt x="984" y="908"/>
                        </a:lnTo>
                        <a:lnTo>
                          <a:pt x="926" y="973"/>
                        </a:lnTo>
                        <a:lnTo>
                          <a:pt x="856" y="1022"/>
                        </a:lnTo>
                        <a:lnTo>
                          <a:pt x="773" y="1057"/>
                        </a:lnTo>
                        <a:lnTo>
                          <a:pt x="679" y="1078"/>
                        </a:lnTo>
                        <a:lnTo>
                          <a:pt x="577" y="1085"/>
                        </a:lnTo>
                        <a:lnTo>
                          <a:pt x="469" y="1078"/>
                        </a:lnTo>
                        <a:lnTo>
                          <a:pt x="366" y="1058"/>
                        </a:lnTo>
                        <a:lnTo>
                          <a:pt x="267" y="1025"/>
                        </a:lnTo>
                        <a:lnTo>
                          <a:pt x="181" y="978"/>
                        </a:lnTo>
                        <a:lnTo>
                          <a:pt x="106" y="915"/>
                        </a:lnTo>
                        <a:lnTo>
                          <a:pt x="49" y="838"/>
                        </a:lnTo>
                        <a:lnTo>
                          <a:pt x="12" y="745"/>
                        </a:lnTo>
                        <a:lnTo>
                          <a:pt x="0" y="63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432" name="Google Shape;432;p37"/>
                  <p:cNvSpPr/>
                  <p:nvPr/>
                </p:nvSpPr>
                <p:spPr>
                  <a:xfrm>
                    <a:off x="3032" y="2162"/>
                    <a:ext cx="164" cy="1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1" h="1085" extrusionOk="0">
                        <a:moveTo>
                          <a:pt x="0" y="635"/>
                        </a:moveTo>
                        <a:lnTo>
                          <a:pt x="12" y="517"/>
                        </a:lnTo>
                        <a:lnTo>
                          <a:pt x="47" y="403"/>
                        </a:lnTo>
                        <a:lnTo>
                          <a:pt x="102" y="295"/>
                        </a:lnTo>
                        <a:lnTo>
                          <a:pt x="174" y="199"/>
                        </a:lnTo>
                        <a:lnTo>
                          <a:pt x="260" y="118"/>
                        </a:lnTo>
                        <a:lnTo>
                          <a:pt x="355" y="55"/>
                        </a:lnTo>
                        <a:lnTo>
                          <a:pt x="458" y="14"/>
                        </a:lnTo>
                        <a:lnTo>
                          <a:pt x="564" y="0"/>
                        </a:lnTo>
                        <a:lnTo>
                          <a:pt x="669" y="11"/>
                        </a:lnTo>
                        <a:lnTo>
                          <a:pt x="766" y="44"/>
                        </a:lnTo>
                        <a:lnTo>
                          <a:pt x="854" y="97"/>
                        </a:lnTo>
                        <a:lnTo>
                          <a:pt x="929" y="169"/>
                        </a:lnTo>
                        <a:lnTo>
                          <a:pt x="990" y="259"/>
                        </a:lnTo>
                        <a:lnTo>
                          <a:pt x="1034" y="365"/>
                        </a:lnTo>
                        <a:lnTo>
                          <a:pt x="1058" y="487"/>
                        </a:lnTo>
                        <a:lnTo>
                          <a:pt x="1061" y="623"/>
                        </a:lnTo>
                        <a:lnTo>
                          <a:pt x="1052" y="733"/>
                        </a:lnTo>
                        <a:lnTo>
                          <a:pt x="1025" y="828"/>
                        </a:lnTo>
                        <a:lnTo>
                          <a:pt x="984" y="908"/>
                        </a:lnTo>
                        <a:lnTo>
                          <a:pt x="926" y="973"/>
                        </a:lnTo>
                        <a:lnTo>
                          <a:pt x="856" y="1022"/>
                        </a:lnTo>
                        <a:lnTo>
                          <a:pt x="773" y="1057"/>
                        </a:lnTo>
                        <a:lnTo>
                          <a:pt x="679" y="1078"/>
                        </a:lnTo>
                        <a:lnTo>
                          <a:pt x="577" y="1085"/>
                        </a:lnTo>
                        <a:lnTo>
                          <a:pt x="469" y="1078"/>
                        </a:lnTo>
                        <a:lnTo>
                          <a:pt x="366" y="1058"/>
                        </a:lnTo>
                        <a:lnTo>
                          <a:pt x="267" y="1025"/>
                        </a:lnTo>
                        <a:lnTo>
                          <a:pt x="181" y="978"/>
                        </a:lnTo>
                        <a:lnTo>
                          <a:pt x="106" y="915"/>
                        </a:lnTo>
                        <a:lnTo>
                          <a:pt x="49" y="838"/>
                        </a:lnTo>
                        <a:lnTo>
                          <a:pt x="12" y="745"/>
                        </a:lnTo>
                        <a:lnTo>
                          <a:pt x="0" y="635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433" name="Google Shape;433;p37"/>
                  <p:cNvSpPr/>
                  <p:nvPr/>
                </p:nvSpPr>
                <p:spPr>
                  <a:xfrm>
                    <a:off x="3102" y="2304"/>
                    <a:ext cx="199" cy="1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4" h="1261" extrusionOk="0">
                        <a:moveTo>
                          <a:pt x="206" y="134"/>
                        </a:moveTo>
                        <a:lnTo>
                          <a:pt x="318" y="59"/>
                        </a:lnTo>
                        <a:lnTo>
                          <a:pt x="436" y="16"/>
                        </a:lnTo>
                        <a:lnTo>
                          <a:pt x="558" y="0"/>
                        </a:lnTo>
                        <a:lnTo>
                          <a:pt x="682" y="12"/>
                        </a:lnTo>
                        <a:lnTo>
                          <a:pt x="801" y="48"/>
                        </a:lnTo>
                        <a:lnTo>
                          <a:pt x="914" y="105"/>
                        </a:lnTo>
                        <a:lnTo>
                          <a:pt x="1018" y="182"/>
                        </a:lnTo>
                        <a:lnTo>
                          <a:pt x="1109" y="278"/>
                        </a:lnTo>
                        <a:lnTo>
                          <a:pt x="1183" y="382"/>
                        </a:lnTo>
                        <a:lnTo>
                          <a:pt x="1234" y="488"/>
                        </a:lnTo>
                        <a:lnTo>
                          <a:pt x="1262" y="594"/>
                        </a:lnTo>
                        <a:lnTo>
                          <a:pt x="1264" y="702"/>
                        </a:lnTo>
                        <a:lnTo>
                          <a:pt x="1239" y="810"/>
                        </a:lnTo>
                        <a:lnTo>
                          <a:pt x="1185" y="915"/>
                        </a:lnTo>
                        <a:lnTo>
                          <a:pt x="1099" y="1021"/>
                        </a:lnTo>
                        <a:lnTo>
                          <a:pt x="980" y="1123"/>
                        </a:lnTo>
                        <a:lnTo>
                          <a:pt x="852" y="1178"/>
                        </a:lnTo>
                        <a:lnTo>
                          <a:pt x="735" y="1221"/>
                        </a:lnTo>
                        <a:lnTo>
                          <a:pt x="627" y="1249"/>
                        </a:lnTo>
                        <a:lnTo>
                          <a:pt x="527" y="1261"/>
                        </a:lnTo>
                        <a:lnTo>
                          <a:pt x="434" y="1253"/>
                        </a:lnTo>
                        <a:lnTo>
                          <a:pt x="345" y="1221"/>
                        </a:lnTo>
                        <a:lnTo>
                          <a:pt x="259" y="1163"/>
                        </a:lnTo>
                        <a:lnTo>
                          <a:pt x="176" y="1075"/>
                        </a:lnTo>
                        <a:lnTo>
                          <a:pt x="101" y="966"/>
                        </a:lnTo>
                        <a:lnTo>
                          <a:pt x="47" y="846"/>
                        </a:lnTo>
                        <a:lnTo>
                          <a:pt x="12" y="721"/>
                        </a:lnTo>
                        <a:lnTo>
                          <a:pt x="0" y="592"/>
                        </a:lnTo>
                        <a:lnTo>
                          <a:pt x="12" y="466"/>
                        </a:lnTo>
                        <a:lnTo>
                          <a:pt x="49" y="344"/>
                        </a:lnTo>
                        <a:lnTo>
                          <a:pt x="113" y="233"/>
                        </a:lnTo>
                        <a:lnTo>
                          <a:pt x="206" y="134"/>
                        </a:lnTo>
                        <a:close/>
                      </a:path>
                    </a:pathLst>
                  </a:custGeom>
                  <a:solidFill>
                    <a:srgbClr val="66C1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434" name="Google Shape;434;p37"/>
                  <p:cNvSpPr/>
                  <p:nvPr/>
                </p:nvSpPr>
                <p:spPr>
                  <a:xfrm>
                    <a:off x="3102" y="2304"/>
                    <a:ext cx="199" cy="1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4" h="1261" extrusionOk="0">
                        <a:moveTo>
                          <a:pt x="206" y="134"/>
                        </a:moveTo>
                        <a:lnTo>
                          <a:pt x="318" y="59"/>
                        </a:lnTo>
                        <a:lnTo>
                          <a:pt x="436" y="16"/>
                        </a:lnTo>
                        <a:lnTo>
                          <a:pt x="558" y="0"/>
                        </a:lnTo>
                        <a:lnTo>
                          <a:pt x="682" y="12"/>
                        </a:lnTo>
                        <a:lnTo>
                          <a:pt x="801" y="48"/>
                        </a:lnTo>
                        <a:lnTo>
                          <a:pt x="914" y="105"/>
                        </a:lnTo>
                        <a:lnTo>
                          <a:pt x="1018" y="182"/>
                        </a:lnTo>
                        <a:lnTo>
                          <a:pt x="1109" y="278"/>
                        </a:lnTo>
                        <a:lnTo>
                          <a:pt x="1183" y="382"/>
                        </a:lnTo>
                        <a:lnTo>
                          <a:pt x="1234" y="488"/>
                        </a:lnTo>
                        <a:lnTo>
                          <a:pt x="1262" y="594"/>
                        </a:lnTo>
                        <a:lnTo>
                          <a:pt x="1264" y="702"/>
                        </a:lnTo>
                        <a:lnTo>
                          <a:pt x="1239" y="810"/>
                        </a:lnTo>
                        <a:lnTo>
                          <a:pt x="1185" y="915"/>
                        </a:lnTo>
                        <a:lnTo>
                          <a:pt x="1099" y="1021"/>
                        </a:lnTo>
                        <a:lnTo>
                          <a:pt x="980" y="1123"/>
                        </a:lnTo>
                        <a:lnTo>
                          <a:pt x="852" y="1178"/>
                        </a:lnTo>
                        <a:lnTo>
                          <a:pt x="735" y="1221"/>
                        </a:lnTo>
                        <a:lnTo>
                          <a:pt x="627" y="1249"/>
                        </a:lnTo>
                        <a:lnTo>
                          <a:pt x="527" y="1261"/>
                        </a:lnTo>
                        <a:lnTo>
                          <a:pt x="434" y="1253"/>
                        </a:lnTo>
                        <a:lnTo>
                          <a:pt x="345" y="1221"/>
                        </a:lnTo>
                        <a:lnTo>
                          <a:pt x="259" y="1163"/>
                        </a:lnTo>
                        <a:lnTo>
                          <a:pt x="176" y="1075"/>
                        </a:lnTo>
                        <a:lnTo>
                          <a:pt x="101" y="966"/>
                        </a:lnTo>
                        <a:lnTo>
                          <a:pt x="47" y="846"/>
                        </a:lnTo>
                        <a:lnTo>
                          <a:pt x="12" y="721"/>
                        </a:lnTo>
                        <a:lnTo>
                          <a:pt x="0" y="592"/>
                        </a:lnTo>
                        <a:lnTo>
                          <a:pt x="12" y="466"/>
                        </a:lnTo>
                        <a:lnTo>
                          <a:pt x="49" y="344"/>
                        </a:lnTo>
                        <a:lnTo>
                          <a:pt x="113" y="233"/>
                        </a:lnTo>
                        <a:lnTo>
                          <a:pt x="206" y="134"/>
                        </a:lnTo>
                      </a:path>
                    </a:pathLst>
                  </a:custGeom>
                  <a:solidFill>
                    <a:srgbClr val="FFFFCC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435" name="Google Shape;435;p37"/>
                  <p:cNvSpPr/>
                  <p:nvPr/>
                </p:nvSpPr>
                <p:spPr>
                  <a:xfrm>
                    <a:off x="3127" y="2323"/>
                    <a:ext cx="136" cy="1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9" h="888" extrusionOk="0">
                        <a:moveTo>
                          <a:pt x="0" y="404"/>
                        </a:moveTo>
                        <a:lnTo>
                          <a:pt x="12" y="308"/>
                        </a:lnTo>
                        <a:lnTo>
                          <a:pt x="48" y="227"/>
                        </a:lnTo>
                        <a:lnTo>
                          <a:pt x="103" y="157"/>
                        </a:lnTo>
                        <a:lnTo>
                          <a:pt x="174" y="100"/>
                        </a:lnTo>
                        <a:lnTo>
                          <a:pt x="257" y="57"/>
                        </a:lnTo>
                        <a:lnTo>
                          <a:pt x="347" y="25"/>
                        </a:lnTo>
                        <a:lnTo>
                          <a:pt x="441" y="6"/>
                        </a:lnTo>
                        <a:lnTo>
                          <a:pt x="534" y="0"/>
                        </a:lnTo>
                        <a:lnTo>
                          <a:pt x="620" y="7"/>
                        </a:lnTo>
                        <a:lnTo>
                          <a:pt x="694" y="31"/>
                        </a:lnTo>
                        <a:lnTo>
                          <a:pt x="756" y="70"/>
                        </a:lnTo>
                        <a:lnTo>
                          <a:pt x="806" y="124"/>
                        </a:lnTo>
                        <a:lnTo>
                          <a:pt x="842" y="193"/>
                        </a:lnTo>
                        <a:lnTo>
                          <a:pt x="867" y="278"/>
                        </a:lnTo>
                        <a:lnTo>
                          <a:pt x="879" y="377"/>
                        </a:lnTo>
                        <a:lnTo>
                          <a:pt x="878" y="492"/>
                        </a:lnTo>
                        <a:lnTo>
                          <a:pt x="871" y="588"/>
                        </a:lnTo>
                        <a:lnTo>
                          <a:pt x="848" y="668"/>
                        </a:lnTo>
                        <a:lnTo>
                          <a:pt x="812" y="736"/>
                        </a:lnTo>
                        <a:lnTo>
                          <a:pt x="763" y="791"/>
                        </a:lnTo>
                        <a:lnTo>
                          <a:pt x="702" y="833"/>
                        </a:lnTo>
                        <a:lnTo>
                          <a:pt x="631" y="864"/>
                        </a:lnTo>
                        <a:lnTo>
                          <a:pt x="552" y="881"/>
                        </a:lnTo>
                        <a:lnTo>
                          <a:pt x="463" y="888"/>
                        </a:lnTo>
                        <a:lnTo>
                          <a:pt x="373" y="877"/>
                        </a:lnTo>
                        <a:lnTo>
                          <a:pt x="287" y="850"/>
                        </a:lnTo>
                        <a:lnTo>
                          <a:pt x="209" y="805"/>
                        </a:lnTo>
                        <a:lnTo>
                          <a:pt x="140" y="747"/>
                        </a:lnTo>
                        <a:lnTo>
                          <a:pt x="81" y="675"/>
                        </a:lnTo>
                        <a:lnTo>
                          <a:pt x="37" y="593"/>
                        </a:lnTo>
                        <a:lnTo>
                          <a:pt x="9" y="502"/>
                        </a:lnTo>
                        <a:lnTo>
                          <a:pt x="0" y="404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436" name="Google Shape;436;p37"/>
                  <p:cNvSpPr/>
                  <p:nvPr/>
                </p:nvSpPr>
                <p:spPr>
                  <a:xfrm>
                    <a:off x="3127" y="2323"/>
                    <a:ext cx="136" cy="1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9" h="888" extrusionOk="0">
                        <a:moveTo>
                          <a:pt x="0" y="404"/>
                        </a:moveTo>
                        <a:lnTo>
                          <a:pt x="12" y="308"/>
                        </a:lnTo>
                        <a:lnTo>
                          <a:pt x="48" y="227"/>
                        </a:lnTo>
                        <a:lnTo>
                          <a:pt x="103" y="157"/>
                        </a:lnTo>
                        <a:lnTo>
                          <a:pt x="174" y="100"/>
                        </a:lnTo>
                        <a:lnTo>
                          <a:pt x="257" y="57"/>
                        </a:lnTo>
                        <a:lnTo>
                          <a:pt x="347" y="25"/>
                        </a:lnTo>
                        <a:lnTo>
                          <a:pt x="441" y="6"/>
                        </a:lnTo>
                        <a:lnTo>
                          <a:pt x="534" y="0"/>
                        </a:lnTo>
                        <a:lnTo>
                          <a:pt x="620" y="7"/>
                        </a:lnTo>
                        <a:lnTo>
                          <a:pt x="694" y="31"/>
                        </a:lnTo>
                        <a:lnTo>
                          <a:pt x="756" y="70"/>
                        </a:lnTo>
                        <a:lnTo>
                          <a:pt x="806" y="124"/>
                        </a:lnTo>
                        <a:lnTo>
                          <a:pt x="842" y="193"/>
                        </a:lnTo>
                        <a:lnTo>
                          <a:pt x="867" y="278"/>
                        </a:lnTo>
                        <a:lnTo>
                          <a:pt x="879" y="377"/>
                        </a:lnTo>
                        <a:lnTo>
                          <a:pt x="878" y="492"/>
                        </a:lnTo>
                        <a:lnTo>
                          <a:pt x="871" y="588"/>
                        </a:lnTo>
                        <a:lnTo>
                          <a:pt x="848" y="668"/>
                        </a:lnTo>
                        <a:lnTo>
                          <a:pt x="812" y="736"/>
                        </a:lnTo>
                        <a:lnTo>
                          <a:pt x="763" y="791"/>
                        </a:lnTo>
                        <a:lnTo>
                          <a:pt x="702" y="833"/>
                        </a:lnTo>
                        <a:lnTo>
                          <a:pt x="631" y="864"/>
                        </a:lnTo>
                        <a:lnTo>
                          <a:pt x="552" y="881"/>
                        </a:lnTo>
                        <a:lnTo>
                          <a:pt x="463" y="888"/>
                        </a:lnTo>
                        <a:lnTo>
                          <a:pt x="373" y="877"/>
                        </a:lnTo>
                        <a:lnTo>
                          <a:pt x="287" y="850"/>
                        </a:lnTo>
                        <a:lnTo>
                          <a:pt x="209" y="805"/>
                        </a:lnTo>
                        <a:lnTo>
                          <a:pt x="140" y="747"/>
                        </a:lnTo>
                        <a:lnTo>
                          <a:pt x="81" y="675"/>
                        </a:lnTo>
                        <a:lnTo>
                          <a:pt x="37" y="593"/>
                        </a:lnTo>
                        <a:lnTo>
                          <a:pt x="9" y="502"/>
                        </a:lnTo>
                        <a:lnTo>
                          <a:pt x="0" y="404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437" name="Google Shape;437;p37"/>
                  <p:cNvSpPr/>
                  <p:nvPr/>
                </p:nvSpPr>
                <p:spPr>
                  <a:xfrm>
                    <a:off x="3076" y="2454"/>
                    <a:ext cx="173" cy="1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4" h="1190" extrusionOk="0">
                        <a:moveTo>
                          <a:pt x="209" y="127"/>
                        </a:moveTo>
                        <a:lnTo>
                          <a:pt x="307" y="60"/>
                        </a:lnTo>
                        <a:lnTo>
                          <a:pt x="410" y="18"/>
                        </a:lnTo>
                        <a:lnTo>
                          <a:pt x="516" y="0"/>
                        </a:lnTo>
                        <a:lnTo>
                          <a:pt x="620" y="5"/>
                        </a:lnTo>
                        <a:lnTo>
                          <a:pt x="723" y="31"/>
                        </a:lnTo>
                        <a:lnTo>
                          <a:pt x="820" y="77"/>
                        </a:lnTo>
                        <a:lnTo>
                          <a:pt x="910" y="142"/>
                        </a:lnTo>
                        <a:lnTo>
                          <a:pt x="989" y="224"/>
                        </a:lnTo>
                        <a:lnTo>
                          <a:pt x="1051" y="318"/>
                        </a:lnTo>
                        <a:lnTo>
                          <a:pt x="1091" y="416"/>
                        </a:lnTo>
                        <a:lnTo>
                          <a:pt x="1111" y="518"/>
                        </a:lnTo>
                        <a:lnTo>
                          <a:pt x="1114" y="626"/>
                        </a:lnTo>
                        <a:lnTo>
                          <a:pt x="1100" y="738"/>
                        </a:lnTo>
                        <a:lnTo>
                          <a:pt x="1074" y="854"/>
                        </a:lnTo>
                        <a:lnTo>
                          <a:pt x="1038" y="976"/>
                        </a:lnTo>
                        <a:lnTo>
                          <a:pt x="993" y="1103"/>
                        </a:lnTo>
                        <a:lnTo>
                          <a:pt x="865" y="1150"/>
                        </a:lnTo>
                        <a:lnTo>
                          <a:pt x="739" y="1179"/>
                        </a:lnTo>
                        <a:lnTo>
                          <a:pt x="619" y="1190"/>
                        </a:lnTo>
                        <a:lnTo>
                          <a:pt x="504" y="1184"/>
                        </a:lnTo>
                        <a:lnTo>
                          <a:pt x="396" y="1159"/>
                        </a:lnTo>
                        <a:lnTo>
                          <a:pt x="297" y="1115"/>
                        </a:lnTo>
                        <a:lnTo>
                          <a:pt x="207" y="1052"/>
                        </a:lnTo>
                        <a:lnTo>
                          <a:pt x="128" y="971"/>
                        </a:lnTo>
                        <a:lnTo>
                          <a:pt x="64" y="874"/>
                        </a:lnTo>
                        <a:lnTo>
                          <a:pt x="22" y="767"/>
                        </a:lnTo>
                        <a:lnTo>
                          <a:pt x="0" y="654"/>
                        </a:lnTo>
                        <a:lnTo>
                          <a:pt x="0" y="538"/>
                        </a:lnTo>
                        <a:lnTo>
                          <a:pt x="20" y="424"/>
                        </a:lnTo>
                        <a:lnTo>
                          <a:pt x="62" y="315"/>
                        </a:lnTo>
                        <a:lnTo>
                          <a:pt x="124" y="215"/>
                        </a:lnTo>
                        <a:lnTo>
                          <a:pt x="209" y="127"/>
                        </a:lnTo>
                        <a:close/>
                      </a:path>
                    </a:pathLst>
                  </a:custGeom>
                  <a:solidFill>
                    <a:srgbClr val="66C1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438" name="Google Shape;438;p37"/>
                  <p:cNvSpPr/>
                  <p:nvPr/>
                </p:nvSpPr>
                <p:spPr>
                  <a:xfrm>
                    <a:off x="3076" y="2454"/>
                    <a:ext cx="173" cy="1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4" h="1190" extrusionOk="0">
                        <a:moveTo>
                          <a:pt x="209" y="127"/>
                        </a:moveTo>
                        <a:lnTo>
                          <a:pt x="307" y="60"/>
                        </a:lnTo>
                        <a:lnTo>
                          <a:pt x="410" y="18"/>
                        </a:lnTo>
                        <a:lnTo>
                          <a:pt x="516" y="0"/>
                        </a:lnTo>
                        <a:lnTo>
                          <a:pt x="620" y="5"/>
                        </a:lnTo>
                        <a:lnTo>
                          <a:pt x="723" y="31"/>
                        </a:lnTo>
                        <a:lnTo>
                          <a:pt x="820" y="77"/>
                        </a:lnTo>
                        <a:lnTo>
                          <a:pt x="910" y="142"/>
                        </a:lnTo>
                        <a:lnTo>
                          <a:pt x="989" y="224"/>
                        </a:lnTo>
                        <a:lnTo>
                          <a:pt x="1051" y="318"/>
                        </a:lnTo>
                        <a:lnTo>
                          <a:pt x="1091" y="416"/>
                        </a:lnTo>
                        <a:lnTo>
                          <a:pt x="1111" y="518"/>
                        </a:lnTo>
                        <a:lnTo>
                          <a:pt x="1114" y="626"/>
                        </a:lnTo>
                        <a:lnTo>
                          <a:pt x="1100" y="738"/>
                        </a:lnTo>
                        <a:lnTo>
                          <a:pt x="1074" y="854"/>
                        </a:lnTo>
                        <a:lnTo>
                          <a:pt x="1038" y="976"/>
                        </a:lnTo>
                        <a:lnTo>
                          <a:pt x="993" y="1103"/>
                        </a:lnTo>
                        <a:lnTo>
                          <a:pt x="865" y="1150"/>
                        </a:lnTo>
                        <a:lnTo>
                          <a:pt x="739" y="1179"/>
                        </a:lnTo>
                        <a:lnTo>
                          <a:pt x="619" y="1190"/>
                        </a:lnTo>
                        <a:lnTo>
                          <a:pt x="504" y="1184"/>
                        </a:lnTo>
                        <a:lnTo>
                          <a:pt x="396" y="1159"/>
                        </a:lnTo>
                        <a:lnTo>
                          <a:pt x="297" y="1115"/>
                        </a:lnTo>
                        <a:lnTo>
                          <a:pt x="207" y="1052"/>
                        </a:lnTo>
                        <a:lnTo>
                          <a:pt x="128" y="971"/>
                        </a:lnTo>
                        <a:lnTo>
                          <a:pt x="64" y="874"/>
                        </a:lnTo>
                        <a:lnTo>
                          <a:pt x="22" y="767"/>
                        </a:lnTo>
                        <a:lnTo>
                          <a:pt x="0" y="654"/>
                        </a:lnTo>
                        <a:lnTo>
                          <a:pt x="0" y="538"/>
                        </a:lnTo>
                        <a:lnTo>
                          <a:pt x="20" y="424"/>
                        </a:lnTo>
                        <a:lnTo>
                          <a:pt x="62" y="315"/>
                        </a:lnTo>
                        <a:lnTo>
                          <a:pt x="124" y="215"/>
                        </a:lnTo>
                        <a:lnTo>
                          <a:pt x="209" y="127"/>
                        </a:lnTo>
                      </a:path>
                    </a:pathLst>
                  </a:custGeom>
                  <a:solidFill>
                    <a:srgbClr val="FFFFCC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439" name="Google Shape;439;p37"/>
                  <p:cNvSpPr/>
                  <p:nvPr/>
                </p:nvSpPr>
                <p:spPr>
                  <a:xfrm>
                    <a:off x="3090" y="2468"/>
                    <a:ext cx="140" cy="1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1" h="928" extrusionOk="0">
                        <a:moveTo>
                          <a:pt x="0" y="445"/>
                        </a:moveTo>
                        <a:lnTo>
                          <a:pt x="10" y="348"/>
                        </a:lnTo>
                        <a:lnTo>
                          <a:pt x="37" y="261"/>
                        </a:lnTo>
                        <a:lnTo>
                          <a:pt x="80" y="186"/>
                        </a:lnTo>
                        <a:lnTo>
                          <a:pt x="136" y="121"/>
                        </a:lnTo>
                        <a:lnTo>
                          <a:pt x="203" y="70"/>
                        </a:lnTo>
                        <a:lnTo>
                          <a:pt x="281" y="32"/>
                        </a:lnTo>
                        <a:lnTo>
                          <a:pt x="365" y="8"/>
                        </a:lnTo>
                        <a:lnTo>
                          <a:pt x="455" y="0"/>
                        </a:lnTo>
                        <a:lnTo>
                          <a:pt x="545" y="8"/>
                        </a:lnTo>
                        <a:lnTo>
                          <a:pt x="630" y="33"/>
                        </a:lnTo>
                        <a:lnTo>
                          <a:pt x="706" y="74"/>
                        </a:lnTo>
                        <a:lnTo>
                          <a:pt x="772" y="130"/>
                        </a:lnTo>
                        <a:lnTo>
                          <a:pt x="827" y="202"/>
                        </a:lnTo>
                        <a:lnTo>
                          <a:pt x="866" y="288"/>
                        </a:lnTo>
                        <a:lnTo>
                          <a:pt x="888" y="390"/>
                        </a:lnTo>
                        <a:lnTo>
                          <a:pt x="891" y="505"/>
                        </a:lnTo>
                        <a:lnTo>
                          <a:pt x="883" y="601"/>
                        </a:lnTo>
                        <a:lnTo>
                          <a:pt x="859" y="685"/>
                        </a:lnTo>
                        <a:lnTo>
                          <a:pt x="821" y="758"/>
                        </a:lnTo>
                        <a:lnTo>
                          <a:pt x="770" y="818"/>
                        </a:lnTo>
                        <a:lnTo>
                          <a:pt x="707" y="866"/>
                        </a:lnTo>
                        <a:lnTo>
                          <a:pt x="635" y="901"/>
                        </a:lnTo>
                        <a:lnTo>
                          <a:pt x="554" y="922"/>
                        </a:lnTo>
                        <a:lnTo>
                          <a:pt x="465" y="928"/>
                        </a:lnTo>
                        <a:lnTo>
                          <a:pt x="375" y="919"/>
                        </a:lnTo>
                        <a:lnTo>
                          <a:pt x="289" y="890"/>
                        </a:lnTo>
                        <a:lnTo>
                          <a:pt x="211" y="846"/>
                        </a:lnTo>
                        <a:lnTo>
                          <a:pt x="141" y="788"/>
                        </a:lnTo>
                        <a:lnTo>
                          <a:pt x="83" y="717"/>
                        </a:lnTo>
                        <a:lnTo>
                          <a:pt x="39" y="634"/>
                        </a:lnTo>
                        <a:lnTo>
                          <a:pt x="11" y="543"/>
                        </a:lnTo>
                        <a:lnTo>
                          <a:pt x="0" y="445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440" name="Google Shape;440;p37"/>
                  <p:cNvSpPr/>
                  <p:nvPr/>
                </p:nvSpPr>
                <p:spPr>
                  <a:xfrm>
                    <a:off x="3090" y="2468"/>
                    <a:ext cx="140" cy="1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1" h="928" extrusionOk="0">
                        <a:moveTo>
                          <a:pt x="0" y="445"/>
                        </a:moveTo>
                        <a:lnTo>
                          <a:pt x="10" y="348"/>
                        </a:lnTo>
                        <a:lnTo>
                          <a:pt x="37" y="261"/>
                        </a:lnTo>
                        <a:lnTo>
                          <a:pt x="80" y="186"/>
                        </a:lnTo>
                        <a:lnTo>
                          <a:pt x="136" y="121"/>
                        </a:lnTo>
                        <a:lnTo>
                          <a:pt x="203" y="70"/>
                        </a:lnTo>
                        <a:lnTo>
                          <a:pt x="281" y="32"/>
                        </a:lnTo>
                        <a:lnTo>
                          <a:pt x="365" y="8"/>
                        </a:lnTo>
                        <a:lnTo>
                          <a:pt x="455" y="0"/>
                        </a:lnTo>
                        <a:lnTo>
                          <a:pt x="545" y="8"/>
                        </a:lnTo>
                        <a:lnTo>
                          <a:pt x="630" y="33"/>
                        </a:lnTo>
                        <a:lnTo>
                          <a:pt x="706" y="74"/>
                        </a:lnTo>
                        <a:lnTo>
                          <a:pt x="772" y="130"/>
                        </a:lnTo>
                        <a:lnTo>
                          <a:pt x="827" y="202"/>
                        </a:lnTo>
                        <a:lnTo>
                          <a:pt x="866" y="288"/>
                        </a:lnTo>
                        <a:lnTo>
                          <a:pt x="888" y="390"/>
                        </a:lnTo>
                        <a:lnTo>
                          <a:pt x="891" y="505"/>
                        </a:lnTo>
                        <a:lnTo>
                          <a:pt x="883" y="601"/>
                        </a:lnTo>
                        <a:lnTo>
                          <a:pt x="859" y="685"/>
                        </a:lnTo>
                        <a:lnTo>
                          <a:pt x="821" y="758"/>
                        </a:lnTo>
                        <a:lnTo>
                          <a:pt x="770" y="818"/>
                        </a:lnTo>
                        <a:lnTo>
                          <a:pt x="707" y="866"/>
                        </a:lnTo>
                        <a:lnTo>
                          <a:pt x="635" y="901"/>
                        </a:lnTo>
                        <a:lnTo>
                          <a:pt x="554" y="922"/>
                        </a:lnTo>
                        <a:lnTo>
                          <a:pt x="465" y="928"/>
                        </a:lnTo>
                        <a:lnTo>
                          <a:pt x="375" y="919"/>
                        </a:lnTo>
                        <a:lnTo>
                          <a:pt x="289" y="890"/>
                        </a:lnTo>
                        <a:lnTo>
                          <a:pt x="211" y="846"/>
                        </a:lnTo>
                        <a:lnTo>
                          <a:pt x="141" y="788"/>
                        </a:lnTo>
                        <a:lnTo>
                          <a:pt x="83" y="717"/>
                        </a:lnTo>
                        <a:lnTo>
                          <a:pt x="39" y="634"/>
                        </a:lnTo>
                        <a:lnTo>
                          <a:pt x="11" y="543"/>
                        </a:lnTo>
                        <a:lnTo>
                          <a:pt x="0" y="445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441" name="Google Shape;441;p37"/>
                  <p:cNvSpPr/>
                  <p:nvPr/>
                </p:nvSpPr>
                <p:spPr>
                  <a:xfrm>
                    <a:off x="2932" y="2289"/>
                    <a:ext cx="153" cy="1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1" h="960" extrusionOk="0">
                        <a:moveTo>
                          <a:pt x="179" y="99"/>
                        </a:moveTo>
                        <a:lnTo>
                          <a:pt x="262" y="45"/>
                        </a:lnTo>
                        <a:lnTo>
                          <a:pt x="352" y="13"/>
                        </a:lnTo>
                        <a:lnTo>
                          <a:pt x="445" y="0"/>
                        </a:lnTo>
                        <a:lnTo>
                          <a:pt x="538" y="6"/>
                        </a:lnTo>
                        <a:lnTo>
                          <a:pt x="629" y="30"/>
                        </a:lnTo>
                        <a:lnTo>
                          <a:pt x="715" y="71"/>
                        </a:lnTo>
                        <a:lnTo>
                          <a:pt x="795" y="127"/>
                        </a:lnTo>
                        <a:lnTo>
                          <a:pt x="863" y="196"/>
                        </a:lnTo>
                        <a:lnTo>
                          <a:pt x="917" y="274"/>
                        </a:lnTo>
                        <a:lnTo>
                          <a:pt x="954" y="360"/>
                        </a:lnTo>
                        <a:lnTo>
                          <a:pt x="971" y="450"/>
                        </a:lnTo>
                        <a:lnTo>
                          <a:pt x="969" y="542"/>
                        </a:lnTo>
                        <a:lnTo>
                          <a:pt x="946" y="634"/>
                        </a:lnTo>
                        <a:lnTo>
                          <a:pt x="902" y="723"/>
                        </a:lnTo>
                        <a:lnTo>
                          <a:pt x="835" y="808"/>
                        </a:lnTo>
                        <a:lnTo>
                          <a:pt x="745" y="887"/>
                        </a:lnTo>
                        <a:lnTo>
                          <a:pt x="647" y="923"/>
                        </a:lnTo>
                        <a:lnTo>
                          <a:pt x="556" y="948"/>
                        </a:lnTo>
                        <a:lnTo>
                          <a:pt x="469" y="960"/>
                        </a:lnTo>
                        <a:lnTo>
                          <a:pt x="389" y="958"/>
                        </a:lnTo>
                        <a:lnTo>
                          <a:pt x="312" y="941"/>
                        </a:lnTo>
                        <a:lnTo>
                          <a:pt x="241" y="909"/>
                        </a:lnTo>
                        <a:lnTo>
                          <a:pt x="173" y="860"/>
                        </a:lnTo>
                        <a:lnTo>
                          <a:pt x="109" y="795"/>
                        </a:lnTo>
                        <a:lnTo>
                          <a:pt x="55" y="714"/>
                        </a:lnTo>
                        <a:lnTo>
                          <a:pt x="19" y="626"/>
                        </a:lnTo>
                        <a:lnTo>
                          <a:pt x="1" y="533"/>
                        </a:lnTo>
                        <a:lnTo>
                          <a:pt x="0" y="438"/>
                        </a:lnTo>
                        <a:lnTo>
                          <a:pt x="18" y="344"/>
                        </a:lnTo>
                        <a:lnTo>
                          <a:pt x="53" y="254"/>
                        </a:lnTo>
                        <a:lnTo>
                          <a:pt x="106" y="171"/>
                        </a:lnTo>
                        <a:lnTo>
                          <a:pt x="179" y="99"/>
                        </a:lnTo>
                        <a:close/>
                      </a:path>
                    </a:pathLst>
                  </a:custGeom>
                  <a:solidFill>
                    <a:srgbClr val="66C1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442" name="Google Shape;442;p37"/>
                  <p:cNvSpPr/>
                  <p:nvPr/>
                </p:nvSpPr>
                <p:spPr>
                  <a:xfrm>
                    <a:off x="2932" y="2289"/>
                    <a:ext cx="153" cy="1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1" h="960" extrusionOk="0">
                        <a:moveTo>
                          <a:pt x="179" y="99"/>
                        </a:moveTo>
                        <a:lnTo>
                          <a:pt x="262" y="45"/>
                        </a:lnTo>
                        <a:lnTo>
                          <a:pt x="352" y="13"/>
                        </a:lnTo>
                        <a:lnTo>
                          <a:pt x="445" y="0"/>
                        </a:lnTo>
                        <a:lnTo>
                          <a:pt x="538" y="6"/>
                        </a:lnTo>
                        <a:lnTo>
                          <a:pt x="629" y="30"/>
                        </a:lnTo>
                        <a:lnTo>
                          <a:pt x="715" y="71"/>
                        </a:lnTo>
                        <a:lnTo>
                          <a:pt x="795" y="127"/>
                        </a:lnTo>
                        <a:lnTo>
                          <a:pt x="863" y="196"/>
                        </a:lnTo>
                        <a:lnTo>
                          <a:pt x="917" y="274"/>
                        </a:lnTo>
                        <a:lnTo>
                          <a:pt x="954" y="360"/>
                        </a:lnTo>
                        <a:lnTo>
                          <a:pt x="971" y="450"/>
                        </a:lnTo>
                        <a:lnTo>
                          <a:pt x="969" y="542"/>
                        </a:lnTo>
                        <a:lnTo>
                          <a:pt x="946" y="634"/>
                        </a:lnTo>
                        <a:lnTo>
                          <a:pt x="902" y="723"/>
                        </a:lnTo>
                        <a:lnTo>
                          <a:pt x="835" y="808"/>
                        </a:lnTo>
                        <a:lnTo>
                          <a:pt x="745" y="887"/>
                        </a:lnTo>
                        <a:lnTo>
                          <a:pt x="647" y="923"/>
                        </a:lnTo>
                        <a:lnTo>
                          <a:pt x="556" y="948"/>
                        </a:lnTo>
                        <a:lnTo>
                          <a:pt x="469" y="960"/>
                        </a:lnTo>
                        <a:lnTo>
                          <a:pt x="389" y="958"/>
                        </a:lnTo>
                        <a:lnTo>
                          <a:pt x="312" y="941"/>
                        </a:lnTo>
                        <a:lnTo>
                          <a:pt x="241" y="909"/>
                        </a:lnTo>
                        <a:lnTo>
                          <a:pt x="173" y="860"/>
                        </a:lnTo>
                        <a:lnTo>
                          <a:pt x="109" y="795"/>
                        </a:lnTo>
                        <a:lnTo>
                          <a:pt x="55" y="714"/>
                        </a:lnTo>
                        <a:lnTo>
                          <a:pt x="19" y="626"/>
                        </a:lnTo>
                        <a:lnTo>
                          <a:pt x="1" y="533"/>
                        </a:lnTo>
                        <a:lnTo>
                          <a:pt x="0" y="438"/>
                        </a:lnTo>
                        <a:lnTo>
                          <a:pt x="18" y="344"/>
                        </a:lnTo>
                        <a:lnTo>
                          <a:pt x="53" y="254"/>
                        </a:lnTo>
                        <a:lnTo>
                          <a:pt x="106" y="171"/>
                        </a:lnTo>
                        <a:lnTo>
                          <a:pt x="179" y="99"/>
                        </a:lnTo>
                      </a:path>
                    </a:pathLst>
                  </a:custGeom>
                  <a:solidFill>
                    <a:srgbClr val="FFFFCC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443" name="Google Shape;443;p37"/>
                  <p:cNvSpPr/>
                  <p:nvPr/>
                </p:nvSpPr>
                <p:spPr>
                  <a:xfrm>
                    <a:off x="2947" y="2304"/>
                    <a:ext cx="114" cy="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9" h="731" extrusionOk="0">
                        <a:moveTo>
                          <a:pt x="0" y="333"/>
                        </a:moveTo>
                        <a:lnTo>
                          <a:pt x="11" y="254"/>
                        </a:lnTo>
                        <a:lnTo>
                          <a:pt x="41" y="186"/>
                        </a:lnTo>
                        <a:lnTo>
                          <a:pt x="89" y="130"/>
                        </a:lnTo>
                        <a:lnTo>
                          <a:pt x="149" y="83"/>
                        </a:lnTo>
                        <a:lnTo>
                          <a:pt x="219" y="46"/>
                        </a:lnTo>
                        <a:lnTo>
                          <a:pt x="296" y="21"/>
                        </a:lnTo>
                        <a:lnTo>
                          <a:pt x="376" y="6"/>
                        </a:lnTo>
                        <a:lnTo>
                          <a:pt x="456" y="0"/>
                        </a:lnTo>
                        <a:lnTo>
                          <a:pt x="529" y="7"/>
                        </a:lnTo>
                        <a:lnTo>
                          <a:pt x="592" y="25"/>
                        </a:lnTo>
                        <a:lnTo>
                          <a:pt x="645" y="58"/>
                        </a:lnTo>
                        <a:lnTo>
                          <a:pt x="687" y="102"/>
                        </a:lnTo>
                        <a:lnTo>
                          <a:pt x="718" y="159"/>
                        </a:lnTo>
                        <a:lnTo>
                          <a:pt x="739" y="229"/>
                        </a:lnTo>
                        <a:lnTo>
                          <a:pt x="749" y="311"/>
                        </a:lnTo>
                        <a:lnTo>
                          <a:pt x="748" y="405"/>
                        </a:lnTo>
                        <a:lnTo>
                          <a:pt x="741" y="483"/>
                        </a:lnTo>
                        <a:lnTo>
                          <a:pt x="722" y="550"/>
                        </a:lnTo>
                        <a:lnTo>
                          <a:pt x="692" y="606"/>
                        </a:lnTo>
                        <a:lnTo>
                          <a:pt x="650" y="652"/>
                        </a:lnTo>
                        <a:lnTo>
                          <a:pt x="599" y="686"/>
                        </a:lnTo>
                        <a:lnTo>
                          <a:pt x="538" y="711"/>
                        </a:lnTo>
                        <a:lnTo>
                          <a:pt x="470" y="726"/>
                        </a:lnTo>
                        <a:lnTo>
                          <a:pt x="395" y="731"/>
                        </a:lnTo>
                        <a:lnTo>
                          <a:pt x="319" y="723"/>
                        </a:lnTo>
                        <a:lnTo>
                          <a:pt x="245" y="700"/>
                        </a:lnTo>
                        <a:lnTo>
                          <a:pt x="178" y="663"/>
                        </a:lnTo>
                        <a:lnTo>
                          <a:pt x="119" y="615"/>
                        </a:lnTo>
                        <a:lnTo>
                          <a:pt x="70" y="557"/>
                        </a:lnTo>
                        <a:lnTo>
                          <a:pt x="32" y="489"/>
                        </a:lnTo>
                        <a:lnTo>
                          <a:pt x="8" y="413"/>
                        </a:lnTo>
                        <a:lnTo>
                          <a:pt x="0" y="333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444" name="Google Shape;444;p37"/>
                  <p:cNvSpPr/>
                  <p:nvPr/>
                </p:nvSpPr>
                <p:spPr>
                  <a:xfrm>
                    <a:off x="2947" y="2304"/>
                    <a:ext cx="114" cy="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9" h="731" extrusionOk="0">
                        <a:moveTo>
                          <a:pt x="0" y="333"/>
                        </a:moveTo>
                        <a:lnTo>
                          <a:pt x="11" y="254"/>
                        </a:lnTo>
                        <a:lnTo>
                          <a:pt x="41" y="186"/>
                        </a:lnTo>
                        <a:lnTo>
                          <a:pt x="89" y="130"/>
                        </a:lnTo>
                        <a:lnTo>
                          <a:pt x="149" y="83"/>
                        </a:lnTo>
                        <a:lnTo>
                          <a:pt x="219" y="46"/>
                        </a:lnTo>
                        <a:lnTo>
                          <a:pt x="296" y="21"/>
                        </a:lnTo>
                        <a:lnTo>
                          <a:pt x="376" y="6"/>
                        </a:lnTo>
                        <a:lnTo>
                          <a:pt x="456" y="0"/>
                        </a:lnTo>
                        <a:lnTo>
                          <a:pt x="529" y="7"/>
                        </a:lnTo>
                        <a:lnTo>
                          <a:pt x="592" y="25"/>
                        </a:lnTo>
                        <a:lnTo>
                          <a:pt x="645" y="58"/>
                        </a:lnTo>
                        <a:lnTo>
                          <a:pt x="687" y="102"/>
                        </a:lnTo>
                        <a:lnTo>
                          <a:pt x="718" y="159"/>
                        </a:lnTo>
                        <a:lnTo>
                          <a:pt x="739" y="229"/>
                        </a:lnTo>
                        <a:lnTo>
                          <a:pt x="749" y="311"/>
                        </a:lnTo>
                        <a:lnTo>
                          <a:pt x="748" y="405"/>
                        </a:lnTo>
                        <a:lnTo>
                          <a:pt x="741" y="483"/>
                        </a:lnTo>
                        <a:lnTo>
                          <a:pt x="722" y="550"/>
                        </a:lnTo>
                        <a:lnTo>
                          <a:pt x="692" y="606"/>
                        </a:lnTo>
                        <a:lnTo>
                          <a:pt x="650" y="652"/>
                        </a:lnTo>
                        <a:lnTo>
                          <a:pt x="599" y="686"/>
                        </a:lnTo>
                        <a:lnTo>
                          <a:pt x="538" y="711"/>
                        </a:lnTo>
                        <a:lnTo>
                          <a:pt x="470" y="726"/>
                        </a:lnTo>
                        <a:lnTo>
                          <a:pt x="395" y="731"/>
                        </a:lnTo>
                        <a:lnTo>
                          <a:pt x="319" y="723"/>
                        </a:lnTo>
                        <a:lnTo>
                          <a:pt x="245" y="700"/>
                        </a:lnTo>
                        <a:lnTo>
                          <a:pt x="178" y="663"/>
                        </a:lnTo>
                        <a:lnTo>
                          <a:pt x="119" y="615"/>
                        </a:lnTo>
                        <a:lnTo>
                          <a:pt x="70" y="557"/>
                        </a:lnTo>
                        <a:lnTo>
                          <a:pt x="32" y="489"/>
                        </a:lnTo>
                        <a:lnTo>
                          <a:pt x="8" y="413"/>
                        </a:lnTo>
                        <a:lnTo>
                          <a:pt x="0" y="333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445" name="Google Shape;445;p37"/>
                  <p:cNvSpPr/>
                  <p:nvPr/>
                </p:nvSpPr>
                <p:spPr>
                  <a:xfrm>
                    <a:off x="2979" y="2120"/>
                    <a:ext cx="40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7" h="311" extrusionOk="0">
                        <a:moveTo>
                          <a:pt x="0" y="270"/>
                        </a:moveTo>
                        <a:lnTo>
                          <a:pt x="1" y="226"/>
                        </a:lnTo>
                        <a:lnTo>
                          <a:pt x="19" y="179"/>
                        </a:lnTo>
                        <a:lnTo>
                          <a:pt x="84" y="89"/>
                        </a:lnTo>
                        <a:lnTo>
                          <a:pt x="124" y="51"/>
                        </a:lnTo>
                        <a:lnTo>
                          <a:pt x="161" y="22"/>
                        </a:lnTo>
                        <a:lnTo>
                          <a:pt x="192" y="4"/>
                        </a:lnTo>
                        <a:lnTo>
                          <a:pt x="211" y="0"/>
                        </a:lnTo>
                        <a:lnTo>
                          <a:pt x="238" y="17"/>
                        </a:lnTo>
                        <a:lnTo>
                          <a:pt x="248" y="36"/>
                        </a:lnTo>
                        <a:lnTo>
                          <a:pt x="254" y="60"/>
                        </a:lnTo>
                        <a:lnTo>
                          <a:pt x="267" y="91"/>
                        </a:lnTo>
                        <a:lnTo>
                          <a:pt x="237" y="165"/>
                        </a:lnTo>
                        <a:lnTo>
                          <a:pt x="196" y="231"/>
                        </a:lnTo>
                        <a:lnTo>
                          <a:pt x="173" y="260"/>
                        </a:lnTo>
                        <a:lnTo>
                          <a:pt x="142" y="284"/>
                        </a:lnTo>
                        <a:lnTo>
                          <a:pt x="75" y="311"/>
                        </a:lnTo>
                        <a:lnTo>
                          <a:pt x="32" y="301"/>
                        </a:lnTo>
                        <a:lnTo>
                          <a:pt x="0" y="270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446" name="Google Shape;446;p37"/>
                  <p:cNvSpPr/>
                  <p:nvPr/>
                </p:nvSpPr>
                <p:spPr>
                  <a:xfrm>
                    <a:off x="2912" y="2212"/>
                    <a:ext cx="39" cy="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8" h="340" extrusionOk="0">
                        <a:moveTo>
                          <a:pt x="22" y="327"/>
                        </a:moveTo>
                        <a:lnTo>
                          <a:pt x="0" y="289"/>
                        </a:lnTo>
                        <a:lnTo>
                          <a:pt x="1" y="241"/>
                        </a:lnTo>
                        <a:lnTo>
                          <a:pt x="17" y="187"/>
                        </a:lnTo>
                        <a:lnTo>
                          <a:pt x="44" y="132"/>
                        </a:lnTo>
                        <a:lnTo>
                          <a:pt x="76" y="80"/>
                        </a:lnTo>
                        <a:lnTo>
                          <a:pt x="110" y="38"/>
                        </a:lnTo>
                        <a:lnTo>
                          <a:pt x="140" y="9"/>
                        </a:lnTo>
                        <a:lnTo>
                          <a:pt x="160" y="0"/>
                        </a:lnTo>
                        <a:lnTo>
                          <a:pt x="204" y="12"/>
                        </a:lnTo>
                        <a:lnTo>
                          <a:pt x="231" y="35"/>
                        </a:lnTo>
                        <a:lnTo>
                          <a:pt x="245" y="66"/>
                        </a:lnTo>
                        <a:lnTo>
                          <a:pt x="248" y="101"/>
                        </a:lnTo>
                        <a:lnTo>
                          <a:pt x="231" y="177"/>
                        </a:lnTo>
                        <a:lnTo>
                          <a:pt x="202" y="241"/>
                        </a:lnTo>
                        <a:lnTo>
                          <a:pt x="167" y="285"/>
                        </a:lnTo>
                        <a:lnTo>
                          <a:pt x="118" y="322"/>
                        </a:lnTo>
                        <a:lnTo>
                          <a:pt x="66" y="340"/>
                        </a:lnTo>
                        <a:lnTo>
                          <a:pt x="42" y="338"/>
                        </a:lnTo>
                        <a:lnTo>
                          <a:pt x="22" y="327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447" name="Google Shape;447;p37"/>
                  <p:cNvSpPr/>
                  <p:nvPr/>
                </p:nvSpPr>
                <p:spPr>
                  <a:xfrm>
                    <a:off x="2884" y="2320"/>
                    <a:ext cx="24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" h="342" extrusionOk="0">
                        <a:moveTo>
                          <a:pt x="52" y="8"/>
                        </a:moveTo>
                        <a:lnTo>
                          <a:pt x="24" y="41"/>
                        </a:lnTo>
                        <a:lnTo>
                          <a:pt x="8" y="87"/>
                        </a:lnTo>
                        <a:lnTo>
                          <a:pt x="0" y="140"/>
                        </a:lnTo>
                        <a:lnTo>
                          <a:pt x="0" y="196"/>
                        </a:lnTo>
                        <a:lnTo>
                          <a:pt x="6" y="248"/>
                        </a:lnTo>
                        <a:lnTo>
                          <a:pt x="15" y="293"/>
                        </a:lnTo>
                        <a:lnTo>
                          <a:pt x="27" y="324"/>
                        </a:lnTo>
                        <a:lnTo>
                          <a:pt x="38" y="338"/>
                        </a:lnTo>
                        <a:lnTo>
                          <a:pt x="96" y="342"/>
                        </a:lnTo>
                        <a:lnTo>
                          <a:pt x="119" y="335"/>
                        </a:lnTo>
                        <a:lnTo>
                          <a:pt x="136" y="320"/>
                        </a:lnTo>
                        <a:lnTo>
                          <a:pt x="148" y="296"/>
                        </a:lnTo>
                        <a:lnTo>
                          <a:pt x="153" y="259"/>
                        </a:lnTo>
                        <a:lnTo>
                          <a:pt x="153" y="166"/>
                        </a:lnTo>
                        <a:lnTo>
                          <a:pt x="145" y="77"/>
                        </a:lnTo>
                        <a:lnTo>
                          <a:pt x="138" y="45"/>
                        </a:lnTo>
                        <a:lnTo>
                          <a:pt x="133" y="27"/>
                        </a:lnTo>
                        <a:lnTo>
                          <a:pt x="116" y="7"/>
                        </a:lnTo>
                        <a:lnTo>
                          <a:pt x="97" y="0"/>
                        </a:lnTo>
                        <a:lnTo>
                          <a:pt x="52" y="8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448" name="Google Shape;448;p37"/>
                  <p:cNvSpPr/>
                  <p:nvPr/>
                </p:nvSpPr>
                <p:spPr>
                  <a:xfrm>
                    <a:off x="2904" y="2426"/>
                    <a:ext cx="35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" h="362" extrusionOk="0">
                        <a:moveTo>
                          <a:pt x="148" y="362"/>
                        </a:moveTo>
                        <a:lnTo>
                          <a:pt x="105" y="349"/>
                        </a:lnTo>
                        <a:lnTo>
                          <a:pt x="70" y="314"/>
                        </a:lnTo>
                        <a:lnTo>
                          <a:pt x="42" y="263"/>
                        </a:lnTo>
                        <a:lnTo>
                          <a:pt x="21" y="203"/>
                        </a:lnTo>
                        <a:lnTo>
                          <a:pt x="6" y="141"/>
                        </a:lnTo>
                        <a:lnTo>
                          <a:pt x="0" y="87"/>
                        </a:lnTo>
                        <a:lnTo>
                          <a:pt x="0" y="45"/>
                        </a:lnTo>
                        <a:lnTo>
                          <a:pt x="7" y="24"/>
                        </a:lnTo>
                        <a:lnTo>
                          <a:pt x="48" y="2"/>
                        </a:lnTo>
                        <a:lnTo>
                          <a:pt x="85" y="0"/>
                        </a:lnTo>
                        <a:lnTo>
                          <a:pt x="116" y="13"/>
                        </a:lnTo>
                        <a:lnTo>
                          <a:pt x="144" y="37"/>
                        </a:lnTo>
                        <a:lnTo>
                          <a:pt x="187" y="104"/>
                        </a:lnTo>
                        <a:lnTo>
                          <a:pt x="214" y="173"/>
                        </a:lnTo>
                        <a:lnTo>
                          <a:pt x="223" y="229"/>
                        </a:lnTo>
                        <a:lnTo>
                          <a:pt x="214" y="291"/>
                        </a:lnTo>
                        <a:lnTo>
                          <a:pt x="190" y="341"/>
                        </a:lnTo>
                        <a:lnTo>
                          <a:pt x="171" y="357"/>
                        </a:lnTo>
                        <a:lnTo>
                          <a:pt x="148" y="362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449" name="Google Shape;449;p37"/>
                  <p:cNvSpPr/>
                  <p:nvPr/>
                </p:nvSpPr>
                <p:spPr>
                  <a:xfrm>
                    <a:off x="2959" y="2510"/>
                    <a:ext cx="40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" h="293" extrusionOk="0">
                        <a:moveTo>
                          <a:pt x="224" y="291"/>
                        </a:moveTo>
                        <a:lnTo>
                          <a:pt x="184" y="293"/>
                        </a:lnTo>
                        <a:lnTo>
                          <a:pt x="143" y="273"/>
                        </a:lnTo>
                        <a:lnTo>
                          <a:pt x="103" y="238"/>
                        </a:lnTo>
                        <a:lnTo>
                          <a:pt x="66" y="193"/>
                        </a:lnTo>
                        <a:lnTo>
                          <a:pt x="36" y="145"/>
                        </a:lnTo>
                        <a:lnTo>
                          <a:pt x="13" y="100"/>
                        </a:lnTo>
                        <a:lnTo>
                          <a:pt x="0" y="63"/>
                        </a:lnTo>
                        <a:lnTo>
                          <a:pt x="0" y="43"/>
                        </a:lnTo>
                        <a:lnTo>
                          <a:pt x="28" y="13"/>
                        </a:lnTo>
                        <a:lnTo>
                          <a:pt x="59" y="0"/>
                        </a:lnTo>
                        <a:lnTo>
                          <a:pt x="90" y="1"/>
                        </a:lnTo>
                        <a:lnTo>
                          <a:pt x="122" y="12"/>
                        </a:lnTo>
                        <a:lnTo>
                          <a:pt x="179" y="57"/>
                        </a:lnTo>
                        <a:lnTo>
                          <a:pt x="224" y="108"/>
                        </a:lnTo>
                        <a:lnTo>
                          <a:pt x="247" y="154"/>
                        </a:lnTo>
                        <a:lnTo>
                          <a:pt x="260" y="210"/>
                        </a:lnTo>
                        <a:lnTo>
                          <a:pt x="253" y="260"/>
                        </a:lnTo>
                        <a:lnTo>
                          <a:pt x="243" y="279"/>
                        </a:lnTo>
                        <a:lnTo>
                          <a:pt x="224" y="291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450" name="Google Shape;450;p37"/>
                  <p:cNvSpPr/>
                  <p:nvPr/>
                </p:nvSpPr>
                <p:spPr>
                  <a:xfrm>
                    <a:off x="3214" y="2061"/>
                    <a:ext cx="56" cy="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1" h="163" extrusionOk="0">
                        <a:moveTo>
                          <a:pt x="0" y="73"/>
                        </a:moveTo>
                        <a:lnTo>
                          <a:pt x="22" y="37"/>
                        </a:lnTo>
                        <a:lnTo>
                          <a:pt x="64" y="14"/>
                        </a:lnTo>
                        <a:lnTo>
                          <a:pt x="120" y="2"/>
                        </a:lnTo>
                        <a:lnTo>
                          <a:pt x="182" y="0"/>
                        </a:lnTo>
                        <a:lnTo>
                          <a:pt x="245" y="4"/>
                        </a:lnTo>
                        <a:lnTo>
                          <a:pt x="299" y="14"/>
                        </a:lnTo>
                        <a:lnTo>
                          <a:pt x="340" y="26"/>
                        </a:lnTo>
                        <a:lnTo>
                          <a:pt x="359" y="38"/>
                        </a:lnTo>
                        <a:lnTo>
                          <a:pt x="361" y="81"/>
                        </a:lnTo>
                        <a:lnTo>
                          <a:pt x="350" y="111"/>
                        </a:lnTo>
                        <a:lnTo>
                          <a:pt x="328" y="133"/>
                        </a:lnTo>
                        <a:lnTo>
                          <a:pt x="300" y="148"/>
                        </a:lnTo>
                        <a:lnTo>
                          <a:pt x="230" y="160"/>
                        </a:lnTo>
                        <a:lnTo>
                          <a:pt x="163" y="163"/>
                        </a:lnTo>
                        <a:lnTo>
                          <a:pt x="110" y="158"/>
                        </a:lnTo>
                        <a:lnTo>
                          <a:pt x="53" y="141"/>
                        </a:lnTo>
                        <a:lnTo>
                          <a:pt x="12" y="113"/>
                        </a:lnTo>
                        <a:lnTo>
                          <a:pt x="1" y="94"/>
                        </a:lnTo>
                        <a:lnTo>
                          <a:pt x="0" y="73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451" name="Google Shape;451;p37"/>
                  <p:cNvSpPr/>
                  <p:nvPr/>
                </p:nvSpPr>
                <p:spPr>
                  <a:xfrm>
                    <a:off x="3082" y="2075"/>
                    <a:ext cx="51" cy="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5" h="181" extrusionOk="0">
                        <a:moveTo>
                          <a:pt x="0" y="123"/>
                        </a:moveTo>
                        <a:lnTo>
                          <a:pt x="10" y="87"/>
                        </a:lnTo>
                        <a:lnTo>
                          <a:pt x="41" y="57"/>
                        </a:lnTo>
                        <a:lnTo>
                          <a:pt x="86" y="33"/>
                        </a:lnTo>
                        <a:lnTo>
                          <a:pt x="138" y="17"/>
                        </a:lnTo>
                        <a:lnTo>
                          <a:pt x="191" y="5"/>
                        </a:lnTo>
                        <a:lnTo>
                          <a:pt x="240" y="0"/>
                        </a:lnTo>
                        <a:lnTo>
                          <a:pt x="277" y="0"/>
                        </a:lnTo>
                        <a:lnTo>
                          <a:pt x="297" y="4"/>
                        </a:lnTo>
                        <a:lnTo>
                          <a:pt x="306" y="59"/>
                        </a:lnTo>
                        <a:lnTo>
                          <a:pt x="325" y="106"/>
                        </a:lnTo>
                        <a:lnTo>
                          <a:pt x="262" y="152"/>
                        </a:lnTo>
                        <a:lnTo>
                          <a:pt x="182" y="178"/>
                        </a:lnTo>
                        <a:lnTo>
                          <a:pt x="126" y="181"/>
                        </a:lnTo>
                        <a:lnTo>
                          <a:pt x="68" y="177"/>
                        </a:lnTo>
                        <a:lnTo>
                          <a:pt x="20" y="160"/>
                        </a:lnTo>
                        <a:lnTo>
                          <a:pt x="5" y="144"/>
                        </a:lnTo>
                        <a:lnTo>
                          <a:pt x="0" y="123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452" name="Google Shape;452;p37"/>
                  <p:cNvSpPr/>
                  <p:nvPr/>
                </p:nvSpPr>
                <p:spPr>
                  <a:xfrm>
                    <a:off x="2977" y="2409"/>
                    <a:ext cx="132" cy="1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0" h="843" extrusionOk="0">
                        <a:moveTo>
                          <a:pt x="850" y="392"/>
                        </a:moveTo>
                        <a:lnTo>
                          <a:pt x="848" y="481"/>
                        </a:lnTo>
                        <a:lnTo>
                          <a:pt x="827" y="563"/>
                        </a:lnTo>
                        <a:lnTo>
                          <a:pt x="791" y="636"/>
                        </a:lnTo>
                        <a:lnTo>
                          <a:pt x="741" y="700"/>
                        </a:lnTo>
                        <a:lnTo>
                          <a:pt x="678" y="754"/>
                        </a:lnTo>
                        <a:lnTo>
                          <a:pt x="606" y="797"/>
                        </a:lnTo>
                        <a:lnTo>
                          <a:pt x="527" y="826"/>
                        </a:lnTo>
                        <a:lnTo>
                          <a:pt x="444" y="842"/>
                        </a:lnTo>
                        <a:lnTo>
                          <a:pt x="359" y="843"/>
                        </a:lnTo>
                        <a:lnTo>
                          <a:pt x="279" y="827"/>
                        </a:lnTo>
                        <a:lnTo>
                          <a:pt x="205" y="795"/>
                        </a:lnTo>
                        <a:lnTo>
                          <a:pt x="139" y="749"/>
                        </a:lnTo>
                        <a:lnTo>
                          <a:pt x="84" y="687"/>
                        </a:lnTo>
                        <a:lnTo>
                          <a:pt x="41" y="611"/>
                        </a:lnTo>
                        <a:lnTo>
                          <a:pt x="12" y="520"/>
                        </a:lnTo>
                        <a:lnTo>
                          <a:pt x="0" y="416"/>
                        </a:lnTo>
                        <a:lnTo>
                          <a:pt x="21" y="327"/>
                        </a:lnTo>
                        <a:lnTo>
                          <a:pt x="48" y="248"/>
                        </a:lnTo>
                        <a:lnTo>
                          <a:pt x="82" y="180"/>
                        </a:lnTo>
                        <a:lnTo>
                          <a:pt x="124" y="123"/>
                        </a:lnTo>
                        <a:lnTo>
                          <a:pt x="173" y="75"/>
                        </a:lnTo>
                        <a:lnTo>
                          <a:pt x="231" y="39"/>
                        </a:lnTo>
                        <a:lnTo>
                          <a:pt x="300" y="14"/>
                        </a:lnTo>
                        <a:lnTo>
                          <a:pt x="380" y="0"/>
                        </a:lnTo>
                        <a:lnTo>
                          <a:pt x="465" y="0"/>
                        </a:lnTo>
                        <a:lnTo>
                          <a:pt x="546" y="18"/>
                        </a:lnTo>
                        <a:lnTo>
                          <a:pt x="622" y="50"/>
                        </a:lnTo>
                        <a:lnTo>
                          <a:pt x="691" y="97"/>
                        </a:lnTo>
                        <a:lnTo>
                          <a:pt x="751" y="156"/>
                        </a:lnTo>
                        <a:lnTo>
                          <a:pt x="799" y="226"/>
                        </a:lnTo>
                        <a:lnTo>
                          <a:pt x="833" y="305"/>
                        </a:lnTo>
                        <a:lnTo>
                          <a:pt x="850" y="392"/>
                        </a:lnTo>
                        <a:close/>
                      </a:path>
                    </a:pathLst>
                  </a:custGeom>
                  <a:solidFill>
                    <a:srgbClr val="66C1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453" name="Google Shape;453;p37"/>
                  <p:cNvSpPr/>
                  <p:nvPr/>
                </p:nvSpPr>
                <p:spPr>
                  <a:xfrm>
                    <a:off x="2977" y="2409"/>
                    <a:ext cx="132" cy="1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0" h="843" extrusionOk="0">
                        <a:moveTo>
                          <a:pt x="850" y="392"/>
                        </a:moveTo>
                        <a:lnTo>
                          <a:pt x="848" y="481"/>
                        </a:lnTo>
                        <a:lnTo>
                          <a:pt x="827" y="563"/>
                        </a:lnTo>
                        <a:lnTo>
                          <a:pt x="791" y="636"/>
                        </a:lnTo>
                        <a:lnTo>
                          <a:pt x="741" y="700"/>
                        </a:lnTo>
                        <a:lnTo>
                          <a:pt x="678" y="754"/>
                        </a:lnTo>
                        <a:lnTo>
                          <a:pt x="606" y="797"/>
                        </a:lnTo>
                        <a:lnTo>
                          <a:pt x="527" y="826"/>
                        </a:lnTo>
                        <a:lnTo>
                          <a:pt x="444" y="842"/>
                        </a:lnTo>
                        <a:lnTo>
                          <a:pt x="359" y="843"/>
                        </a:lnTo>
                        <a:lnTo>
                          <a:pt x="279" y="827"/>
                        </a:lnTo>
                        <a:lnTo>
                          <a:pt x="205" y="795"/>
                        </a:lnTo>
                        <a:lnTo>
                          <a:pt x="139" y="749"/>
                        </a:lnTo>
                        <a:lnTo>
                          <a:pt x="84" y="687"/>
                        </a:lnTo>
                        <a:lnTo>
                          <a:pt x="41" y="611"/>
                        </a:lnTo>
                        <a:lnTo>
                          <a:pt x="12" y="520"/>
                        </a:lnTo>
                        <a:lnTo>
                          <a:pt x="0" y="416"/>
                        </a:lnTo>
                        <a:lnTo>
                          <a:pt x="21" y="327"/>
                        </a:lnTo>
                        <a:lnTo>
                          <a:pt x="48" y="248"/>
                        </a:lnTo>
                        <a:lnTo>
                          <a:pt x="82" y="180"/>
                        </a:lnTo>
                        <a:lnTo>
                          <a:pt x="124" y="123"/>
                        </a:lnTo>
                        <a:lnTo>
                          <a:pt x="173" y="75"/>
                        </a:lnTo>
                        <a:lnTo>
                          <a:pt x="231" y="39"/>
                        </a:lnTo>
                        <a:lnTo>
                          <a:pt x="300" y="14"/>
                        </a:lnTo>
                        <a:lnTo>
                          <a:pt x="380" y="0"/>
                        </a:lnTo>
                        <a:lnTo>
                          <a:pt x="465" y="0"/>
                        </a:lnTo>
                        <a:lnTo>
                          <a:pt x="546" y="18"/>
                        </a:lnTo>
                        <a:lnTo>
                          <a:pt x="622" y="50"/>
                        </a:lnTo>
                        <a:lnTo>
                          <a:pt x="691" y="97"/>
                        </a:lnTo>
                        <a:lnTo>
                          <a:pt x="751" y="156"/>
                        </a:lnTo>
                        <a:lnTo>
                          <a:pt x="799" y="226"/>
                        </a:lnTo>
                        <a:lnTo>
                          <a:pt x="833" y="305"/>
                        </a:lnTo>
                        <a:lnTo>
                          <a:pt x="850" y="392"/>
                        </a:lnTo>
                      </a:path>
                    </a:pathLst>
                  </a:custGeom>
                  <a:solidFill>
                    <a:srgbClr val="FFFFCC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454" name="Google Shape;454;p37"/>
                  <p:cNvSpPr/>
                  <p:nvPr/>
                </p:nvSpPr>
                <p:spPr>
                  <a:xfrm>
                    <a:off x="2989" y="2422"/>
                    <a:ext cx="102" cy="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0" h="670" extrusionOk="0">
                        <a:moveTo>
                          <a:pt x="552" y="59"/>
                        </a:moveTo>
                        <a:lnTo>
                          <a:pt x="603" y="106"/>
                        </a:lnTo>
                        <a:lnTo>
                          <a:pt x="637" y="161"/>
                        </a:lnTo>
                        <a:lnTo>
                          <a:pt x="656" y="224"/>
                        </a:lnTo>
                        <a:lnTo>
                          <a:pt x="660" y="291"/>
                        </a:lnTo>
                        <a:lnTo>
                          <a:pt x="651" y="359"/>
                        </a:lnTo>
                        <a:lnTo>
                          <a:pt x="632" y="428"/>
                        </a:lnTo>
                        <a:lnTo>
                          <a:pt x="604" y="493"/>
                        </a:lnTo>
                        <a:lnTo>
                          <a:pt x="569" y="553"/>
                        </a:lnTo>
                        <a:lnTo>
                          <a:pt x="528" y="603"/>
                        </a:lnTo>
                        <a:lnTo>
                          <a:pt x="483" y="639"/>
                        </a:lnTo>
                        <a:lnTo>
                          <a:pt x="434" y="662"/>
                        </a:lnTo>
                        <a:lnTo>
                          <a:pt x="381" y="670"/>
                        </a:lnTo>
                        <a:lnTo>
                          <a:pt x="324" y="665"/>
                        </a:lnTo>
                        <a:lnTo>
                          <a:pt x="262" y="646"/>
                        </a:lnTo>
                        <a:lnTo>
                          <a:pt x="199" y="613"/>
                        </a:lnTo>
                        <a:lnTo>
                          <a:pt x="131" y="566"/>
                        </a:lnTo>
                        <a:lnTo>
                          <a:pt x="77" y="523"/>
                        </a:lnTo>
                        <a:lnTo>
                          <a:pt x="38" y="476"/>
                        </a:lnTo>
                        <a:lnTo>
                          <a:pt x="12" y="426"/>
                        </a:lnTo>
                        <a:lnTo>
                          <a:pt x="0" y="373"/>
                        </a:lnTo>
                        <a:lnTo>
                          <a:pt x="0" y="319"/>
                        </a:lnTo>
                        <a:lnTo>
                          <a:pt x="11" y="264"/>
                        </a:lnTo>
                        <a:lnTo>
                          <a:pt x="68" y="150"/>
                        </a:lnTo>
                        <a:lnTo>
                          <a:pt x="112" y="97"/>
                        </a:lnTo>
                        <a:lnTo>
                          <a:pt x="164" y="57"/>
                        </a:lnTo>
                        <a:lnTo>
                          <a:pt x="224" y="25"/>
                        </a:lnTo>
                        <a:lnTo>
                          <a:pt x="288" y="7"/>
                        </a:lnTo>
                        <a:lnTo>
                          <a:pt x="354" y="0"/>
                        </a:lnTo>
                        <a:lnTo>
                          <a:pt x="422" y="7"/>
                        </a:lnTo>
                        <a:lnTo>
                          <a:pt x="489" y="25"/>
                        </a:lnTo>
                        <a:lnTo>
                          <a:pt x="552" y="59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455" name="Google Shape;455;p37"/>
                  <p:cNvSpPr/>
                  <p:nvPr/>
                </p:nvSpPr>
                <p:spPr>
                  <a:xfrm>
                    <a:off x="2989" y="2422"/>
                    <a:ext cx="102" cy="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0" h="670" extrusionOk="0">
                        <a:moveTo>
                          <a:pt x="552" y="59"/>
                        </a:moveTo>
                        <a:lnTo>
                          <a:pt x="603" y="106"/>
                        </a:lnTo>
                        <a:lnTo>
                          <a:pt x="637" y="161"/>
                        </a:lnTo>
                        <a:lnTo>
                          <a:pt x="656" y="224"/>
                        </a:lnTo>
                        <a:lnTo>
                          <a:pt x="660" y="291"/>
                        </a:lnTo>
                        <a:lnTo>
                          <a:pt x="651" y="359"/>
                        </a:lnTo>
                        <a:lnTo>
                          <a:pt x="632" y="428"/>
                        </a:lnTo>
                        <a:lnTo>
                          <a:pt x="604" y="493"/>
                        </a:lnTo>
                        <a:lnTo>
                          <a:pt x="569" y="553"/>
                        </a:lnTo>
                        <a:lnTo>
                          <a:pt x="528" y="603"/>
                        </a:lnTo>
                        <a:lnTo>
                          <a:pt x="483" y="639"/>
                        </a:lnTo>
                        <a:lnTo>
                          <a:pt x="434" y="662"/>
                        </a:lnTo>
                        <a:lnTo>
                          <a:pt x="381" y="670"/>
                        </a:lnTo>
                        <a:lnTo>
                          <a:pt x="324" y="665"/>
                        </a:lnTo>
                        <a:lnTo>
                          <a:pt x="262" y="646"/>
                        </a:lnTo>
                        <a:lnTo>
                          <a:pt x="199" y="613"/>
                        </a:lnTo>
                        <a:lnTo>
                          <a:pt x="131" y="566"/>
                        </a:lnTo>
                        <a:lnTo>
                          <a:pt x="77" y="523"/>
                        </a:lnTo>
                        <a:lnTo>
                          <a:pt x="38" y="476"/>
                        </a:lnTo>
                        <a:lnTo>
                          <a:pt x="12" y="426"/>
                        </a:lnTo>
                        <a:lnTo>
                          <a:pt x="0" y="373"/>
                        </a:lnTo>
                        <a:lnTo>
                          <a:pt x="0" y="319"/>
                        </a:lnTo>
                        <a:lnTo>
                          <a:pt x="11" y="264"/>
                        </a:lnTo>
                        <a:lnTo>
                          <a:pt x="68" y="150"/>
                        </a:lnTo>
                        <a:lnTo>
                          <a:pt x="112" y="97"/>
                        </a:lnTo>
                        <a:lnTo>
                          <a:pt x="164" y="57"/>
                        </a:lnTo>
                        <a:lnTo>
                          <a:pt x="224" y="25"/>
                        </a:lnTo>
                        <a:lnTo>
                          <a:pt x="288" y="7"/>
                        </a:lnTo>
                        <a:lnTo>
                          <a:pt x="354" y="0"/>
                        </a:lnTo>
                        <a:lnTo>
                          <a:pt x="422" y="7"/>
                        </a:lnTo>
                        <a:lnTo>
                          <a:pt x="489" y="25"/>
                        </a:lnTo>
                        <a:lnTo>
                          <a:pt x="552" y="59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</p:grpSp>
          </p:grpSp>
        </p:grpSp>
        <p:sp>
          <p:nvSpPr>
            <p:cNvPr id="456" name="Google Shape;456;p37"/>
            <p:cNvSpPr txBox="1"/>
            <p:nvPr/>
          </p:nvSpPr>
          <p:spPr>
            <a:xfrm>
              <a:off x="2901" y="2870"/>
              <a:ext cx="0" cy="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57" name="Google Shape;457;p37"/>
            <p:cNvSpPr txBox="1"/>
            <p:nvPr/>
          </p:nvSpPr>
          <p:spPr>
            <a:xfrm>
              <a:off x="3068" y="2870"/>
              <a:ext cx="0" cy="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58" name="Google Shape;458;p37"/>
            <p:cNvSpPr txBox="1"/>
            <p:nvPr/>
          </p:nvSpPr>
          <p:spPr>
            <a:xfrm>
              <a:off x="3373" y="2870"/>
              <a:ext cx="0" cy="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grpSp>
          <p:nvGrpSpPr>
            <p:cNvPr id="459" name="Google Shape;459;p37"/>
            <p:cNvGrpSpPr/>
            <p:nvPr/>
          </p:nvGrpSpPr>
          <p:grpSpPr>
            <a:xfrm>
              <a:off x="975" y="709"/>
              <a:ext cx="3457" cy="2226"/>
              <a:chOff x="1125" y="924"/>
              <a:chExt cx="3457" cy="2226"/>
            </a:xfrm>
          </p:grpSpPr>
          <p:sp>
            <p:nvSpPr>
              <p:cNvPr id="460" name="Google Shape;460;p37"/>
              <p:cNvSpPr/>
              <p:nvPr/>
            </p:nvSpPr>
            <p:spPr>
              <a:xfrm>
                <a:off x="2607" y="3021"/>
                <a:ext cx="1886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12166" h="1016" extrusionOk="0">
                    <a:moveTo>
                      <a:pt x="0" y="179"/>
                    </a:moveTo>
                    <a:lnTo>
                      <a:pt x="43" y="294"/>
                    </a:lnTo>
                    <a:lnTo>
                      <a:pt x="99" y="399"/>
                    </a:lnTo>
                    <a:lnTo>
                      <a:pt x="165" y="494"/>
                    </a:lnTo>
                    <a:lnTo>
                      <a:pt x="242" y="580"/>
                    </a:lnTo>
                    <a:lnTo>
                      <a:pt x="328" y="656"/>
                    </a:lnTo>
                    <a:lnTo>
                      <a:pt x="423" y="724"/>
                    </a:lnTo>
                    <a:lnTo>
                      <a:pt x="526" y="784"/>
                    </a:lnTo>
                    <a:lnTo>
                      <a:pt x="638" y="835"/>
                    </a:lnTo>
                    <a:lnTo>
                      <a:pt x="756" y="880"/>
                    </a:lnTo>
                    <a:lnTo>
                      <a:pt x="881" y="917"/>
                    </a:lnTo>
                    <a:lnTo>
                      <a:pt x="1012" y="947"/>
                    </a:lnTo>
                    <a:lnTo>
                      <a:pt x="1148" y="970"/>
                    </a:lnTo>
                    <a:lnTo>
                      <a:pt x="1431" y="999"/>
                    </a:lnTo>
                    <a:lnTo>
                      <a:pt x="1728" y="1006"/>
                    </a:lnTo>
                    <a:lnTo>
                      <a:pt x="2031" y="996"/>
                    </a:lnTo>
                    <a:lnTo>
                      <a:pt x="2336" y="969"/>
                    </a:lnTo>
                    <a:lnTo>
                      <a:pt x="2638" y="930"/>
                    </a:lnTo>
                    <a:lnTo>
                      <a:pt x="2931" y="881"/>
                    </a:lnTo>
                    <a:lnTo>
                      <a:pt x="3210" y="825"/>
                    </a:lnTo>
                    <a:lnTo>
                      <a:pt x="3469" y="765"/>
                    </a:lnTo>
                    <a:lnTo>
                      <a:pt x="3703" y="703"/>
                    </a:lnTo>
                    <a:lnTo>
                      <a:pt x="3908" y="644"/>
                    </a:lnTo>
                    <a:lnTo>
                      <a:pt x="4101" y="684"/>
                    </a:lnTo>
                    <a:lnTo>
                      <a:pt x="4306" y="724"/>
                    </a:lnTo>
                    <a:lnTo>
                      <a:pt x="4523" y="762"/>
                    </a:lnTo>
                    <a:lnTo>
                      <a:pt x="4751" y="796"/>
                    </a:lnTo>
                    <a:lnTo>
                      <a:pt x="4989" y="828"/>
                    </a:lnTo>
                    <a:lnTo>
                      <a:pt x="5233" y="855"/>
                    </a:lnTo>
                    <a:lnTo>
                      <a:pt x="5743" y="894"/>
                    </a:lnTo>
                    <a:lnTo>
                      <a:pt x="6268" y="906"/>
                    </a:lnTo>
                    <a:lnTo>
                      <a:pt x="6800" y="886"/>
                    </a:lnTo>
                    <a:lnTo>
                      <a:pt x="7064" y="862"/>
                    </a:lnTo>
                    <a:lnTo>
                      <a:pt x="7327" y="829"/>
                    </a:lnTo>
                    <a:lnTo>
                      <a:pt x="7585" y="784"/>
                    </a:lnTo>
                    <a:lnTo>
                      <a:pt x="7839" y="727"/>
                    </a:lnTo>
                    <a:lnTo>
                      <a:pt x="8166" y="795"/>
                    </a:lnTo>
                    <a:lnTo>
                      <a:pt x="8476" y="854"/>
                    </a:lnTo>
                    <a:lnTo>
                      <a:pt x="8772" y="902"/>
                    </a:lnTo>
                    <a:lnTo>
                      <a:pt x="9052" y="941"/>
                    </a:lnTo>
                    <a:lnTo>
                      <a:pt x="9319" y="972"/>
                    </a:lnTo>
                    <a:lnTo>
                      <a:pt x="9570" y="994"/>
                    </a:lnTo>
                    <a:lnTo>
                      <a:pt x="9807" y="1009"/>
                    </a:lnTo>
                    <a:lnTo>
                      <a:pt x="10031" y="1016"/>
                    </a:lnTo>
                    <a:lnTo>
                      <a:pt x="10243" y="1016"/>
                    </a:lnTo>
                    <a:lnTo>
                      <a:pt x="10440" y="1010"/>
                    </a:lnTo>
                    <a:lnTo>
                      <a:pt x="10624" y="997"/>
                    </a:lnTo>
                    <a:lnTo>
                      <a:pt x="10797" y="979"/>
                    </a:lnTo>
                    <a:lnTo>
                      <a:pt x="10958" y="955"/>
                    </a:lnTo>
                    <a:lnTo>
                      <a:pt x="11106" y="928"/>
                    </a:lnTo>
                    <a:lnTo>
                      <a:pt x="11243" y="896"/>
                    </a:lnTo>
                    <a:lnTo>
                      <a:pt x="11370" y="859"/>
                    </a:lnTo>
                    <a:lnTo>
                      <a:pt x="11485" y="819"/>
                    </a:lnTo>
                    <a:lnTo>
                      <a:pt x="11591" y="777"/>
                    </a:lnTo>
                    <a:lnTo>
                      <a:pt x="11686" y="733"/>
                    </a:lnTo>
                    <a:lnTo>
                      <a:pt x="11771" y="684"/>
                    </a:lnTo>
                    <a:lnTo>
                      <a:pt x="11915" y="586"/>
                    </a:lnTo>
                    <a:lnTo>
                      <a:pt x="12022" y="484"/>
                    </a:lnTo>
                    <a:lnTo>
                      <a:pt x="12099" y="382"/>
                    </a:lnTo>
                    <a:lnTo>
                      <a:pt x="12146" y="284"/>
                    </a:lnTo>
                    <a:lnTo>
                      <a:pt x="12166" y="194"/>
                    </a:lnTo>
                    <a:lnTo>
                      <a:pt x="12160" y="115"/>
                    </a:lnTo>
                    <a:lnTo>
                      <a:pt x="12082" y="114"/>
                    </a:lnTo>
                    <a:lnTo>
                      <a:pt x="11992" y="114"/>
                    </a:lnTo>
                    <a:lnTo>
                      <a:pt x="11891" y="113"/>
                    </a:lnTo>
                    <a:lnTo>
                      <a:pt x="11777" y="112"/>
                    </a:lnTo>
                    <a:lnTo>
                      <a:pt x="11518" y="107"/>
                    </a:lnTo>
                    <a:lnTo>
                      <a:pt x="11218" y="102"/>
                    </a:lnTo>
                    <a:lnTo>
                      <a:pt x="10883" y="96"/>
                    </a:lnTo>
                    <a:lnTo>
                      <a:pt x="10512" y="90"/>
                    </a:lnTo>
                    <a:lnTo>
                      <a:pt x="10112" y="82"/>
                    </a:lnTo>
                    <a:lnTo>
                      <a:pt x="9684" y="74"/>
                    </a:lnTo>
                    <a:lnTo>
                      <a:pt x="9233" y="66"/>
                    </a:lnTo>
                    <a:lnTo>
                      <a:pt x="8762" y="56"/>
                    </a:lnTo>
                    <a:lnTo>
                      <a:pt x="8273" y="48"/>
                    </a:lnTo>
                    <a:lnTo>
                      <a:pt x="7771" y="39"/>
                    </a:lnTo>
                    <a:lnTo>
                      <a:pt x="6740" y="24"/>
                    </a:lnTo>
                    <a:lnTo>
                      <a:pt x="5693" y="11"/>
                    </a:lnTo>
                    <a:lnTo>
                      <a:pt x="4659" y="3"/>
                    </a:lnTo>
                    <a:lnTo>
                      <a:pt x="4155" y="1"/>
                    </a:lnTo>
                    <a:lnTo>
                      <a:pt x="3664" y="0"/>
                    </a:lnTo>
                    <a:lnTo>
                      <a:pt x="3189" y="1"/>
                    </a:lnTo>
                    <a:lnTo>
                      <a:pt x="2734" y="4"/>
                    </a:lnTo>
                    <a:lnTo>
                      <a:pt x="2302" y="9"/>
                    </a:lnTo>
                    <a:lnTo>
                      <a:pt x="1896" y="16"/>
                    </a:lnTo>
                    <a:lnTo>
                      <a:pt x="1520" y="27"/>
                    </a:lnTo>
                    <a:lnTo>
                      <a:pt x="1178" y="39"/>
                    </a:lnTo>
                    <a:lnTo>
                      <a:pt x="870" y="54"/>
                    </a:lnTo>
                    <a:lnTo>
                      <a:pt x="604" y="73"/>
                    </a:lnTo>
                    <a:lnTo>
                      <a:pt x="487" y="83"/>
                    </a:lnTo>
                    <a:lnTo>
                      <a:pt x="380" y="95"/>
                    </a:lnTo>
                    <a:lnTo>
                      <a:pt x="286" y="106"/>
                    </a:lnTo>
                    <a:lnTo>
                      <a:pt x="203" y="119"/>
                    </a:lnTo>
                    <a:lnTo>
                      <a:pt x="132" y="132"/>
                    </a:lnTo>
                    <a:lnTo>
                      <a:pt x="75" y="147"/>
                    </a:lnTo>
                    <a:lnTo>
                      <a:pt x="31" y="163"/>
                    </a:lnTo>
                    <a:lnTo>
                      <a:pt x="0" y="179"/>
                    </a:lnTo>
                    <a:close/>
                  </a:path>
                </a:pathLst>
              </a:custGeom>
              <a:solidFill>
                <a:srgbClr val="FFFFC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461" name="Google Shape;461;p37"/>
              <p:cNvSpPr/>
              <p:nvPr/>
            </p:nvSpPr>
            <p:spPr>
              <a:xfrm>
                <a:off x="2607" y="3021"/>
                <a:ext cx="1886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12166" h="1016" extrusionOk="0">
                    <a:moveTo>
                      <a:pt x="0" y="179"/>
                    </a:moveTo>
                    <a:lnTo>
                      <a:pt x="43" y="294"/>
                    </a:lnTo>
                    <a:lnTo>
                      <a:pt x="99" y="399"/>
                    </a:lnTo>
                    <a:lnTo>
                      <a:pt x="165" y="494"/>
                    </a:lnTo>
                    <a:lnTo>
                      <a:pt x="242" y="580"/>
                    </a:lnTo>
                    <a:lnTo>
                      <a:pt x="328" y="656"/>
                    </a:lnTo>
                    <a:lnTo>
                      <a:pt x="423" y="724"/>
                    </a:lnTo>
                    <a:lnTo>
                      <a:pt x="526" y="784"/>
                    </a:lnTo>
                    <a:lnTo>
                      <a:pt x="638" y="835"/>
                    </a:lnTo>
                    <a:lnTo>
                      <a:pt x="756" y="880"/>
                    </a:lnTo>
                    <a:lnTo>
                      <a:pt x="881" y="917"/>
                    </a:lnTo>
                    <a:lnTo>
                      <a:pt x="1012" y="947"/>
                    </a:lnTo>
                    <a:lnTo>
                      <a:pt x="1148" y="970"/>
                    </a:lnTo>
                    <a:lnTo>
                      <a:pt x="1431" y="999"/>
                    </a:lnTo>
                    <a:lnTo>
                      <a:pt x="1728" y="1006"/>
                    </a:lnTo>
                    <a:lnTo>
                      <a:pt x="2031" y="996"/>
                    </a:lnTo>
                    <a:lnTo>
                      <a:pt x="2336" y="969"/>
                    </a:lnTo>
                    <a:lnTo>
                      <a:pt x="2638" y="930"/>
                    </a:lnTo>
                    <a:lnTo>
                      <a:pt x="2931" y="881"/>
                    </a:lnTo>
                    <a:lnTo>
                      <a:pt x="3210" y="825"/>
                    </a:lnTo>
                    <a:lnTo>
                      <a:pt x="3469" y="765"/>
                    </a:lnTo>
                    <a:lnTo>
                      <a:pt x="3703" y="703"/>
                    </a:lnTo>
                    <a:lnTo>
                      <a:pt x="3908" y="644"/>
                    </a:lnTo>
                    <a:lnTo>
                      <a:pt x="4101" y="684"/>
                    </a:lnTo>
                    <a:lnTo>
                      <a:pt x="4306" y="724"/>
                    </a:lnTo>
                    <a:lnTo>
                      <a:pt x="4523" y="762"/>
                    </a:lnTo>
                    <a:lnTo>
                      <a:pt x="4751" y="796"/>
                    </a:lnTo>
                    <a:lnTo>
                      <a:pt x="4989" y="828"/>
                    </a:lnTo>
                    <a:lnTo>
                      <a:pt x="5233" y="855"/>
                    </a:lnTo>
                    <a:lnTo>
                      <a:pt x="5743" y="894"/>
                    </a:lnTo>
                    <a:lnTo>
                      <a:pt x="6268" y="906"/>
                    </a:lnTo>
                    <a:lnTo>
                      <a:pt x="6800" y="886"/>
                    </a:lnTo>
                    <a:lnTo>
                      <a:pt x="7064" y="862"/>
                    </a:lnTo>
                    <a:lnTo>
                      <a:pt x="7327" y="829"/>
                    </a:lnTo>
                    <a:lnTo>
                      <a:pt x="7585" y="784"/>
                    </a:lnTo>
                    <a:lnTo>
                      <a:pt x="7839" y="727"/>
                    </a:lnTo>
                    <a:lnTo>
                      <a:pt x="8166" y="795"/>
                    </a:lnTo>
                    <a:lnTo>
                      <a:pt x="8476" y="854"/>
                    </a:lnTo>
                    <a:lnTo>
                      <a:pt x="8772" y="902"/>
                    </a:lnTo>
                    <a:lnTo>
                      <a:pt x="9052" y="941"/>
                    </a:lnTo>
                    <a:lnTo>
                      <a:pt x="9319" y="972"/>
                    </a:lnTo>
                    <a:lnTo>
                      <a:pt x="9570" y="994"/>
                    </a:lnTo>
                    <a:lnTo>
                      <a:pt x="9807" y="1009"/>
                    </a:lnTo>
                    <a:lnTo>
                      <a:pt x="10031" y="1016"/>
                    </a:lnTo>
                    <a:lnTo>
                      <a:pt x="10243" y="1016"/>
                    </a:lnTo>
                    <a:lnTo>
                      <a:pt x="10440" y="1010"/>
                    </a:lnTo>
                    <a:lnTo>
                      <a:pt x="10624" y="997"/>
                    </a:lnTo>
                    <a:lnTo>
                      <a:pt x="10797" y="979"/>
                    </a:lnTo>
                    <a:lnTo>
                      <a:pt x="10958" y="955"/>
                    </a:lnTo>
                    <a:lnTo>
                      <a:pt x="11106" y="928"/>
                    </a:lnTo>
                    <a:lnTo>
                      <a:pt x="11243" y="896"/>
                    </a:lnTo>
                    <a:lnTo>
                      <a:pt x="11370" y="859"/>
                    </a:lnTo>
                    <a:lnTo>
                      <a:pt x="11485" y="819"/>
                    </a:lnTo>
                    <a:lnTo>
                      <a:pt x="11591" y="777"/>
                    </a:lnTo>
                    <a:lnTo>
                      <a:pt x="11686" y="733"/>
                    </a:lnTo>
                    <a:lnTo>
                      <a:pt x="11771" y="684"/>
                    </a:lnTo>
                    <a:lnTo>
                      <a:pt x="11915" y="586"/>
                    </a:lnTo>
                    <a:lnTo>
                      <a:pt x="12022" y="484"/>
                    </a:lnTo>
                    <a:lnTo>
                      <a:pt x="12099" y="382"/>
                    </a:lnTo>
                    <a:lnTo>
                      <a:pt x="12146" y="284"/>
                    </a:lnTo>
                    <a:lnTo>
                      <a:pt x="12166" y="194"/>
                    </a:lnTo>
                    <a:lnTo>
                      <a:pt x="12160" y="115"/>
                    </a:lnTo>
                    <a:lnTo>
                      <a:pt x="12082" y="114"/>
                    </a:lnTo>
                    <a:lnTo>
                      <a:pt x="11992" y="114"/>
                    </a:lnTo>
                    <a:lnTo>
                      <a:pt x="11891" y="113"/>
                    </a:lnTo>
                    <a:lnTo>
                      <a:pt x="11777" y="112"/>
                    </a:lnTo>
                    <a:lnTo>
                      <a:pt x="11518" y="107"/>
                    </a:lnTo>
                    <a:lnTo>
                      <a:pt x="11218" y="102"/>
                    </a:lnTo>
                    <a:lnTo>
                      <a:pt x="10883" y="96"/>
                    </a:lnTo>
                    <a:lnTo>
                      <a:pt x="10512" y="90"/>
                    </a:lnTo>
                    <a:lnTo>
                      <a:pt x="10112" y="82"/>
                    </a:lnTo>
                    <a:lnTo>
                      <a:pt x="9684" y="74"/>
                    </a:lnTo>
                    <a:lnTo>
                      <a:pt x="9233" y="66"/>
                    </a:lnTo>
                    <a:lnTo>
                      <a:pt x="8762" y="56"/>
                    </a:lnTo>
                    <a:lnTo>
                      <a:pt x="8273" y="48"/>
                    </a:lnTo>
                    <a:lnTo>
                      <a:pt x="7771" y="39"/>
                    </a:lnTo>
                    <a:lnTo>
                      <a:pt x="6740" y="24"/>
                    </a:lnTo>
                    <a:lnTo>
                      <a:pt x="5693" y="11"/>
                    </a:lnTo>
                    <a:lnTo>
                      <a:pt x="4659" y="3"/>
                    </a:lnTo>
                    <a:lnTo>
                      <a:pt x="4155" y="1"/>
                    </a:lnTo>
                    <a:lnTo>
                      <a:pt x="3664" y="0"/>
                    </a:lnTo>
                    <a:lnTo>
                      <a:pt x="3189" y="1"/>
                    </a:lnTo>
                    <a:lnTo>
                      <a:pt x="2734" y="4"/>
                    </a:lnTo>
                    <a:lnTo>
                      <a:pt x="2302" y="9"/>
                    </a:lnTo>
                    <a:lnTo>
                      <a:pt x="1896" y="16"/>
                    </a:lnTo>
                    <a:lnTo>
                      <a:pt x="1520" y="27"/>
                    </a:lnTo>
                    <a:lnTo>
                      <a:pt x="1178" y="39"/>
                    </a:lnTo>
                    <a:lnTo>
                      <a:pt x="870" y="54"/>
                    </a:lnTo>
                    <a:lnTo>
                      <a:pt x="604" y="73"/>
                    </a:lnTo>
                    <a:lnTo>
                      <a:pt x="487" y="83"/>
                    </a:lnTo>
                    <a:lnTo>
                      <a:pt x="380" y="95"/>
                    </a:lnTo>
                    <a:lnTo>
                      <a:pt x="286" y="106"/>
                    </a:lnTo>
                    <a:lnTo>
                      <a:pt x="203" y="119"/>
                    </a:lnTo>
                    <a:lnTo>
                      <a:pt x="132" y="132"/>
                    </a:lnTo>
                    <a:lnTo>
                      <a:pt x="75" y="147"/>
                    </a:lnTo>
                    <a:lnTo>
                      <a:pt x="31" y="163"/>
                    </a:lnTo>
                    <a:lnTo>
                      <a:pt x="0" y="17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462" name="Google Shape;462;p37"/>
              <p:cNvSpPr/>
              <p:nvPr/>
            </p:nvSpPr>
            <p:spPr>
              <a:xfrm>
                <a:off x="1143" y="3030"/>
                <a:ext cx="1209" cy="120"/>
              </a:xfrm>
              <a:custGeom>
                <a:avLst/>
                <a:gdLst/>
                <a:ahLst/>
                <a:cxnLst/>
                <a:rect l="l" t="t" r="r" b="b"/>
                <a:pathLst>
                  <a:path w="7802" h="978" extrusionOk="0">
                    <a:moveTo>
                      <a:pt x="0" y="174"/>
                    </a:moveTo>
                    <a:lnTo>
                      <a:pt x="43" y="289"/>
                    </a:lnTo>
                    <a:lnTo>
                      <a:pt x="100" y="393"/>
                    </a:lnTo>
                    <a:lnTo>
                      <a:pt x="168" y="487"/>
                    </a:lnTo>
                    <a:lnTo>
                      <a:pt x="246" y="572"/>
                    </a:lnTo>
                    <a:lnTo>
                      <a:pt x="334" y="647"/>
                    </a:lnTo>
                    <a:lnTo>
                      <a:pt x="432" y="714"/>
                    </a:lnTo>
                    <a:lnTo>
                      <a:pt x="539" y="773"/>
                    </a:lnTo>
                    <a:lnTo>
                      <a:pt x="654" y="822"/>
                    </a:lnTo>
                    <a:lnTo>
                      <a:pt x="776" y="865"/>
                    </a:lnTo>
                    <a:lnTo>
                      <a:pt x="905" y="900"/>
                    </a:lnTo>
                    <a:lnTo>
                      <a:pt x="1040" y="927"/>
                    </a:lnTo>
                    <a:lnTo>
                      <a:pt x="1181" y="949"/>
                    </a:lnTo>
                    <a:lnTo>
                      <a:pt x="1474" y="975"/>
                    </a:lnTo>
                    <a:lnTo>
                      <a:pt x="1780" y="978"/>
                    </a:lnTo>
                    <a:lnTo>
                      <a:pt x="2094" y="963"/>
                    </a:lnTo>
                    <a:lnTo>
                      <a:pt x="2408" y="932"/>
                    </a:lnTo>
                    <a:lnTo>
                      <a:pt x="2718" y="889"/>
                    </a:lnTo>
                    <a:lnTo>
                      <a:pt x="3019" y="835"/>
                    </a:lnTo>
                    <a:lnTo>
                      <a:pt x="3305" y="777"/>
                    </a:lnTo>
                    <a:lnTo>
                      <a:pt x="3570" y="714"/>
                    </a:lnTo>
                    <a:lnTo>
                      <a:pt x="3808" y="651"/>
                    </a:lnTo>
                    <a:lnTo>
                      <a:pt x="4014" y="592"/>
                    </a:lnTo>
                    <a:lnTo>
                      <a:pt x="4246" y="641"/>
                    </a:lnTo>
                    <a:lnTo>
                      <a:pt x="4472" y="685"/>
                    </a:lnTo>
                    <a:lnTo>
                      <a:pt x="4691" y="725"/>
                    </a:lnTo>
                    <a:lnTo>
                      <a:pt x="4903" y="758"/>
                    </a:lnTo>
                    <a:lnTo>
                      <a:pt x="5108" y="787"/>
                    </a:lnTo>
                    <a:lnTo>
                      <a:pt x="5307" y="811"/>
                    </a:lnTo>
                    <a:lnTo>
                      <a:pt x="5498" y="830"/>
                    </a:lnTo>
                    <a:lnTo>
                      <a:pt x="5683" y="845"/>
                    </a:lnTo>
                    <a:lnTo>
                      <a:pt x="5861" y="855"/>
                    </a:lnTo>
                    <a:lnTo>
                      <a:pt x="6030" y="861"/>
                    </a:lnTo>
                    <a:lnTo>
                      <a:pt x="6349" y="860"/>
                    </a:lnTo>
                    <a:lnTo>
                      <a:pt x="6639" y="842"/>
                    </a:lnTo>
                    <a:lnTo>
                      <a:pt x="6897" y="809"/>
                    </a:lnTo>
                    <a:lnTo>
                      <a:pt x="7125" y="763"/>
                    </a:lnTo>
                    <a:lnTo>
                      <a:pt x="7321" y="704"/>
                    </a:lnTo>
                    <a:lnTo>
                      <a:pt x="7485" y="633"/>
                    </a:lnTo>
                    <a:lnTo>
                      <a:pt x="7616" y="550"/>
                    </a:lnTo>
                    <a:lnTo>
                      <a:pt x="7712" y="458"/>
                    </a:lnTo>
                    <a:lnTo>
                      <a:pt x="7775" y="356"/>
                    </a:lnTo>
                    <a:lnTo>
                      <a:pt x="7802" y="246"/>
                    </a:lnTo>
                    <a:lnTo>
                      <a:pt x="7794" y="129"/>
                    </a:lnTo>
                    <a:lnTo>
                      <a:pt x="7639" y="128"/>
                    </a:lnTo>
                    <a:lnTo>
                      <a:pt x="7460" y="126"/>
                    </a:lnTo>
                    <a:lnTo>
                      <a:pt x="7259" y="121"/>
                    </a:lnTo>
                    <a:lnTo>
                      <a:pt x="7039" y="116"/>
                    </a:lnTo>
                    <a:lnTo>
                      <a:pt x="6802" y="110"/>
                    </a:lnTo>
                    <a:lnTo>
                      <a:pt x="6549" y="103"/>
                    </a:lnTo>
                    <a:lnTo>
                      <a:pt x="6280" y="94"/>
                    </a:lnTo>
                    <a:lnTo>
                      <a:pt x="6000" y="85"/>
                    </a:lnTo>
                    <a:lnTo>
                      <a:pt x="5408" y="66"/>
                    </a:lnTo>
                    <a:lnTo>
                      <a:pt x="4787" y="47"/>
                    </a:lnTo>
                    <a:lnTo>
                      <a:pt x="3510" y="16"/>
                    </a:lnTo>
                    <a:lnTo>
                      <a:pt x="2884" y="5"/>
                    </a:lnTo>
                    <a:lnTo>
                      <a:pt x="2282" y="0"/>
                    </a:lnTo>
                    <a:lnTo>
                      <a:pt x="1996" y="1"/>
                    </a:lnTo>
                    <a:lnTo>
                      <a:pt x="1721" y="3"/>
                    </a:lnTo>
                    <a:lnTo>
                      <a:pt x="1460" y="7"/>
                    </a:lnTo>
                    <a:lnTo>
                      <a:pt x="1213" y="14"/>
                    </a:lnTo>
                    <a:lnTo>
                      <a:pt x="984" y="23"/>
                    </a:lnTo>
                    <a:lnTo>
                      <a:pt x="774" y="36"/>
                    </a:lnTo>
                    <a:lnTo>
                      <a:pt x="584" y="50"/>
                    </a:lnTo>
                    <a:lnTo>
                      <a:pt x="416" y="68"/>
                    </a:lnTo>
                    <a:lnTo>
                      <a:pt x="272" y="89"/>
                    </a:lnTo>
                    <a:lnTo>
                      <a:pt x="153" y="114"/>
                    </a:lnTo>
                    <a:lnTo>
                      <a:pt x="62" y="142"/>
                    </a:lnTo>
                    <a:lnTo>
                      <a:pt x="0" y="174"/>
                    </a:lnTo>
                    <a:close/>
                  </a:path>
                </a:pathLst>
              </a:custGeom>
              <a:solidFill>
                <a:srgbClr val="FFFFC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463" name="Google Shape;463;p37"/>
              <p:cNvSpPr/>
              <p:nvPr/>
            </p:nvSpPr>
            <p:spPr>
              <a:xfrm>
                <a:off x="1143" y="3030"/>
                <a:ext cx="1209" cy="120"/>
              </a:xfrm>
              <a:custGeom>
                <a:avLst/>
                <a:gdLst/>
                <a:ahLst/>
                <a:cxnLst/>
                <a:rect l="l" t="t" r="r" b="b"/>
                <a:pathLst>
                  <a:path w="7802" h="978" extrusionOk="0">
                    <a:moveTo>
                      <a:pt x="0" y="174"/>
                    </a:moveTo>
                    <a:lnTo>
                      <a:pt x="43" y="289"/>
                    </a:lnTo>
                    <a:lnTo>
                      <a:pt x="100" y="393"/>
                    </a:lnTo>
                    <a:lnTo>
                      <a:pt x="168" y="487"/>
                    </a:lnTo>
                    <a:lnTo>
                      <a:pt x="246" y="572"/>
                    </a:lnTo>
                    <a:lnTo>
                      <a:pt x="334" y="647"/>
                    </a:lnTo>
                    <a:lnTo>
                      <a:pt x="432" y="714"/>
                    </a:lnTo>
                    <a:lnTo>
                      <a:pt x="539" y="773"/>
                    </a:lnTo>
                    <a:lnTo>
                      <a:pt x="654" y="822"/>
                    </a:lnTo>
                    <a:lnTo>
                      <a:pt x="776" y="865"/>
                    </a:lnTo>
                    <a:lnTo>
                      <a:pt x="905" y="900"/>
                    </a:lnTo>
                    <a:lnTo>
                      <a:pt x="1040" y="927"/>
                    </a:lnTo>
                    <a:lnTo>
                      <a:pt x="1181" y="949"/>
                    </a:lnTo>
                    <a:lnTo>
                      <a:pt x="1474" y="975"/>
                    </a:lnTo>
                    <a:lnTo>
                      <a:pt x="1780" y="978"/>
                    </a:lnTo>
                    <a:lnTo>
                      <a:pt x="2094" y="963"/>
                    </a:lnTo>
                    <a:lnTo>
                      <a:pt x="2408" y="932"/>
                    </a:lnTo>
                    <a:lnTo>
                      <a:pt x="2718" y="889"/>
                    </a:lnTo>
                    <a:lnTo>
                      <a:pt x="3019" y="835"/>
                    </a:lnTo>
                    <a:lnTo>
                      <a:pt x="3305" y="777"/>
                    </a:lnTo>
                    <a:lnTo>
                      <a:pt x="3570" y="714"/>
                    </a:lnTo>
                    <a:lnTo>
                      <a:pt x="3808" y="651"/>
                    </a:lnTo>
                    <a:lnTo>
                      <a:pt x="4014" y="592"/>
                    </a:lnTo>
                    <a:lnTo>
                      <a:pt x="4246" y="641"/>
                    </a:lnTo>
                    <a:lnTo>
                      <a:pt x="4472" y="685"/>
                    </a:lnTo>
                    <a:lnTo>
                      <a:pt x="4691" y="725"/>
                    </a:lnTo>
                    <a:lnTo>
                      <a:pt x="4903" y="758"/>
                    </a:lnTo>
                    <a:lnTo>
                      <a:pt x="5108" y="787"/>
                    </a:lnTo>
                    <a:lnTo>
                      <a:pt x="5307" y="811"/>
                    </a:lnTo>
                    <a:lnTo>
                      <a:pt x="5498" y="830"/>
                    </a:lnTo>
                    <a:lnTo>
                      <a:pt x="5683" y="845"/>
                    </a:lnTo>
                    <a:lnTo>
                      <a:pt x="5861" y="855"/>
                    </a:lnTo>
                    <a:lnTo>
                      <a:pt x="6030" y="861"/>
                    </a:lnTo>
                    <a:lnTo>
                      <a:pt x="6349" y="860"/>
                    </a:lnTo>
                    <a:lnTo>
                      <a:pt x="6639" y="842"/>
                    </a:lnTo>
                    <a:lnTo>
                      <a:pt x="6897" y="809"/>
                    </a:lnTo>
                    <a:lnTo>
                      <a:pt x="7125" y="763"/>
                    </a:lnTo>
                    <a:lnTo>
                      <a:pt x="7321" y="704"/>
                    </a:lnTo>
                    <a:lnTo>
                      <a:pt x="7485" y="633"/>
                    </a:lnTo>
                    <a:lnTo>
                      <a:pt x="7616" y="550"/>
                    </a:lnTo>
                    <a:lnTo>
                      <a:pt x="7712" y="458"/>
                    </a:lnTo>
                    <a:lnTo>
                      <a:pt x="7775" y="356"/>
                    </a:lnTo>
                    <a:lnTo>
                      <a:pt x="7802" y="246"/>
                    </a:lnTo>
                    <a:lnTo>
                      <a:pt x="7794" y="129"/>
                    </a:lnTo>
                    <a:lnTo>
                      <a:pt x="7639" y="128"/>
                    </a:lnTo>
                    <a:lnTo>
                      <a:pt x="7460" y="126"/>
                    </a:lnTo>
                    <a:lnTo>
                      <a:pt x="7259" y="121"/>
                    </a:lnTo>
                    <a:lnTo>
                      <a:pt x="7039" y="116"/>
                    </a:lnTo>
                    <a:lnTo>
                      <a:pt x="6802" y="110"/>
                    </a:lnTo>
                    <a:lnTo>
                      <a:pt x="6549" y="103"/>
                    </a:lnTo>
                    <a:lnTo>
                      <a:pt x="6280" y="94"/>
                    </a:lnTo>
                    <a:lnTo>
                      <a:pt x="6000" y="85"/>
                    </a:lnTo>
                    <a:lnTo>
                      <a:pt x="5408" y="66"/>
                    </a:lnTo>
                    <a:lnTo>
                      <a:pt x="4787" y="47"/>
                    </a:lnTo>
                    <a:lnTo>
                      <a:pt x="3510" y="16"/>
                    </a:lnTo>
                    <a:lnTo>
                      <a:pt x="2884" y="5"/>
                    </a:lnTo>
                    <a:lnTo>
                      <a:pt x="2282" y="0"/>
                    </a:lnTo>
                    <a:lnTo>
                      <a:pt x="1996" y="1"/>
                    </a:lnTo>
                    <a:lnTo>
                      <a:pt x="1721" y="3"/>
                    </a:lnTo>
                    <a:lnTo>
                      <a:pt x="1460" y="7"/>
                    </a:lnTo>
                    <a:lnTo>
                      <a:pt x="1213" y="14"/>
                    </a:lnTo>
                    <a:lnTo>
                      <a:pt x="984" y="23"/>
                    </a:lnTo>
                    <a:lnTo>
                      <a:pt x="774" y="36"/>
                    </a:lnTo>
                    <a:lnTo>
                      <a:pt x="584" y="50"/>
                    </a:lnTo>
                    <a:lnTo>
                      <a:pt x="416" y="68"/>
                    </a:lnTo>
                    <a:lnTo>
                      <a:pt x="272" y="89"/>
                    </a:lnTo>
                    <a:lnTo>
                      <a:pt x="153" y="114"/>
                    </a:lnTo>
                    <a:lnTo>
                      <a:pt x="62" y="142"/>
                    </a:lnTo>
                    <a:lnTo>
                      <a:pt x="0" y="17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464" name="Google Shape;464;p37"/>
              <p:cNvSpPr/>
              <p:nvPr/>
            </p:nvSpPr>
            <p:spPr>
              <a:xfrm>
                <a:off x="1192" y="924"/>
                <a:ext cx="3390" cy="181"/>
              </a:xfrm>
              <a:custGeom>
                <a:avLst/>
                <a:gdLst/>
                <a:ahLst/>
                <a:cxnLst/>
                <a:rect l="l" t="t" r="r" b="b"/>
                <a:pathLst>
                  <a:path w="21873" h="1005" extrusionOk="0">
                    <a:moveTo>
                      <a:pt x="16" y="441"/>
                    </a:moveTo>
                    <a:lnTo>
                      <a:pt x="369" y="383"/>
                    </a:lnTo>
                    <a:lnTo>
                      <a:pt x="700" y="329"/>
                    </a:lnTo>
                    <a:lnTo>
                      <a:pt x="1009" y="282"/>
                    </a:lnTo>
                    <a:lnTo>
                      <a:pt x="1300" y="243"/>
                    </a:lnTo>
                    <a:lnTo>
                      <a:pt x="1574" y="210"/>
                    </a:lnTo>
                    <a:lnTo>
                      <a:pt x="1835" y="184"/>
                    </a:lnTo>
                    <a:lnTo>
                      <a:pt x="2081" y="166"/>
                    </a:lnTo>
                    <a:lnTo>
                      <a:pt x="2319" y="155"/>
                    </a:lnTo>
                    <a:lnTo>
                      <a:pt x="2549" y="152"/>
                    </a:lnTo>
                    <a:lnTo>
                      <a:pt x="2773" y="156"/>
                    </a:lnTo>
                    <a:lnTo>
                      <a:pt x="3211" y="189"/>
                    </a:lnTo>
                    <a:lnTo>
                      <a:pt x="3430" y="218"/>
                    </a:lnTo>
                    <a:lnTo>
                      <a:pt x="3652" y="256"/>
                    </a:lnTo>
                    <a:lnTo>
                      <a:pt x="3880" y="303"/>
                    </a:lnTo>
                    <a:lnTo>
                      <a:pt x="4114" y="358"/>
                    </a:lnTo>
                    <a:lnTo>
                      <a:pt x="4425" y="294"/>
                    </a:lnTo>
                    <a:lnTo>
                      <a:pt x="4747" y="246"/>
                    </a:lnTo>
                    <a:lnTo>
                      <a:pt x="5077" y="213"/>
                    </a:lnTo>
                    <a:lnTo>
                      <a:pt x="5411" y="193"/>
                    </a:lnTo>
                    <a:lnTo>
                      <a:pt x="5746" y="186"/>
                    </a:lnTo>
                    <a:lnTo>
                      <a:pt x="6077" y="188"/>
                    </a:lnTo>
                    <a:lnTo>
                      <a:pt x="6400" y="199"/>
                    </a:lnTo>
                    <a:lnTo>
                      <a:pt x="6713" y="215"/>
                    </a:lnTo>
                    <a:lnTo>
                      <a:pt x="7011" y="237"/>
                    </a:lnTo>
                    <a:lnTo>
                      <a:pt x="7289" y="261"/>
                    </a:lnTo>
                    <a:lnTo>
                      <a:pt x="7545" y="289"/>
                    </a:lnTo>
                    <a:lnTo>
                      <a:pt x="7775" y="315"/>
                    </a:lnTo>
                    <a:lnTo>
                      <a:pt x="7974" y="340"/>
                    </a:lnTo>
                    <a:lnTo>
                      <a:pt x="8139" y="361"/>
                    </a:lnTo>
                    <a:lnTo>
                      <a:pt x="8208" y="369"/>
                    </a:lnTo>
                    <a:lnTo>
                      <a:pt x="8267" y="376"/>
                    </a:lnTo>
                    <a:lnTo>
                      <a:pt x="8315" y="382"/>
                    </a:lnTo>
                    <a:lnTo>
                      <a:pt x="8352" y="386"/>
                    </a:lnTo>
                    <a:lnTo>
                      <a:pt x="8685" y="320"/>
                    </a:lnTo>
                    <a:lnTo>
                      <a:pt x="9025" y="267"/>
                    </a:lnTo>
                    <a:lnTo>
                      <a:pt x="9368" y="227"/>
                    </a:lnTo>
                    <a:lnTo>
                      <a:pt x="9713" y="199"/>
                    </a:lnTo>
                    <a:lnTo>
                      <a:pt x="10055" y="181"/>
                    </a:lnTo>
                    <a:lnTo>
                      <a:pt x="10394" y="174"/>
                    </a:lnTo>
                    <a:lnTo>
                      <a:pt x="10725" y="175"/>
                    </a:lnTo>
                    <a:lnTo>
                      <a:pt x="11046" y="184"/>
                    </a:lnTo>
                    <a:lnTo>
                      <a:pt x="11354" y="201"/>
                    </a:lnTo>
                    <a:lnTo>
                      <a:pt x="11646" y="223"/>
                    </a:lnTo>
                    <a:lnTo>
                      <a:pt x="11921" y="251"/>
                    </a:lnTo>
                    <a:lnTo>
                      <a:pt x="12174" y="283"/>
                    </a:lnTo>
                    <a:lnTo>
                      <a:pt x="12404" y="320"/>
                    </a:lnTo>
                    <a:lnTo>
                      <a:pt x="12607" y="359"/>
                    </a:lnTo>
                    <a:lnTo>
                      <a:pt x="12782" y="399"/>
                    </a:lnTo>
                    <a:lnTo>
                      <a:pt x="12924" y="441"/>
                    </a:lnTo>
                    <a:lnTo>
                      <a:pt x="13049" y="400"/>
                    </a:lnTo>
                    <a:lnTo>
                      <a:pt x="13213" y="361"/>
                    </a:lnTo>
                    <a:lnTo>
                      <a:pt x="13411" y="324"/>
                    </a:lnTo>
                    <a:lnTo>
                      <a:pt x="13639" y="290"/>
                    </a:lnTo>
                    <a:lnTo>
                      <a:pt x="13891" y="257"/>
                    </a:lnTo>
                    <a:lnTo>
                      <a:pt x="14164" y="229"/>
                    </a:lnTo>
                    <a:lnTo>
                      <a:pt x="14453" y="204"/>
                    </a:lnTo>
                    <a:lnTo>
                      <a:pt x="14754" y="184"/>
                    </a:lnTo>
                    <a:lnTo>
                      <a:pt x="15370" y="157"/>
                    </a:lnTo>
                    <a:lnTo>
                      <a:pt x="15677" y="152"/>
                    </a:lnTo>
                    <a:lnTo>
                      <a:pt x="15977" y="152"/>
                    </a:lnTo>
                    <a:lnTo>
                      <a:pt x="16267" y="158"/>
                    </a:lnTo>
                    <a:lnTo>
                      <a:pt x="16541" y="171"/>
                    </a:lnTo>
                    <a:lnTo>
                      <a:pt x="16794" y="191"/>
                    </a:lnTo>
                    <a:lnTo>
                      <a:pt x="17022" y="218"/>
                    </a:lnTo>
                    <a:lnTo>
                      <a:pt x="17242" y="179"/>
                    </a:lnTo>
                    <a:lnTo>
                      <a:pt x="17484" y="142"/>
                    </a:lnTo>
                    <a:lnTo>
                      <a:pt x="17749" y="108"/>
                    </a:lnTo>
                    <a:lnTo>
                      <a:pt x="18031" y="78"/>
                    </a:lnTo>
                    <a:lnTo>
                      <a:pt x="18326" y="52"/>
                    </a:lnTo>
                    <a:lnTo>
                      <a:pt x="18633" y="31"/>
                    </a:lnTo>
                    <a:lnTo>
                      <a:pt x="19264" y="4"/>
                    </a:lnTo>
                    <a:lnTo>
                      <a:pt x="19897" y="0"/>
                    </a:lnTo>
                    <a:lnTo>
                      <a:pt x="20205" y="8"/>
                    </a:lnTo>
                    <a:lnTo>
                      <a:pt x="20504" y="23"/>
                    </a:lnTo>
                    <a:lnTo>
                      <a:pt x="20791" y="46"/>
                    </a:lnTo>
                    <a:lnTo>
                      <a:pt x="21061" y="76"/>
                    </a:lnTo>
                    <a:lnTo>
                      <a:pt x="21311" y="115"/>
                    </a:lnTo>
                    <a:lnTo>
                      <a:pt x="21539" y="163"/>
                    </a:lnTo>
                    <a:lnTo>
                      <a:pt x="21569" y="175"/>
                    </a:lnTo>
                    <a:lnTo>
                      <a:pt x="21594" y="191"/>
                    </a:lnTo>
                    <a:lnTo>
                      <a:pt x="21630" y="238"/>
                    </a:lnTo>
                    <a:lnTo>
                      <a:pt x="21653" y="303"/>
                    </a:lnTo>
                    <a:lnTo>
                      <a:pt x="21670" y="382"/>
                    </a:lnTo>
                    <a:lnTo>
                      <a:pt x="21693" y="471"/>
                    </a:lnTo>
                    <a:lnTo>
                      <a:pt x="21729" y="569"/>
                    </a:lnTo>
                    <a:lnTo>
                      <a:pt x="21785" y="671"/>
                    </a:lnTo>
                    <a:lnTo>
                      <a:pt x="21873" y="776"/>
                    </a:lnTo>
                    <a:lnTo>
                      <a:pt x="21857" y="777"/>
                    </a:lnTo>
                    <a:lnTo>
                      <a:pt x="21812" y="779"/>
                    </a:lnTo>
                    <a:lnTo>
                      <a:pt x="21737" y="781"/>
                    </a:lnTo>
                    <a:lnTo>
                      <a:pt x="21635" y="783"/>
                    </a:lnTo>
                    <a:lnTo>
                      <a:pt x="21506" y="786"/>
                    </a:lnTo>
                    <a:lnTo>
                      <a:pt x="21353" y="789"/>
                    </a:lnTo>
                    <a:lnTo>
                      <a:pt x="21173" y="792"/>
                    </a:lnTo>
                    <a:lnTo>
                      <a:pt x="20970" y="797"/>
                    </a:lnTo>
                    <a:lnTo>
                      <a:pt x="20743" y="801"/>
                    </a:lnTo>
                    <a:lnTo>
                      <a:pt x="20494" y="805"/>
                    </a:lnTo>
                    <a:lnTo>
                      <a:pt x="20224" y="810"/>
                    </a:lnTo>
                    <a:lnTo>
                      <a:pt x="19934" y="815"/>
                    </a:lnTo>
                    <a:lnTo>
                      <a:pt x="19625" y="821"/>
                    </a:lnTo>
                    <a:lnTo>
                      <a:pt x="19298" y="826"/>
                    </a:lnTo>
                    <a:lnTo>
                      <a:pt x="18951" y="832"/>
                    </a:lnTo>
                    <a:lnTo>
                      <a:pt x="18591" y="837"/>
                    </a:lnTo>
                    <a:lnTo>
                      <a:pt x="18213" y="844"/>
                    </a:lnTo>
                    <a:lnTo>
                      <a:pt x="17821" y="850"/>
                    </a:lnTo>
                    <a:lnTo>
                      <a:pt x="17415" y="856"/>
                    </a:lnTo>
                    <a:lnTo>
                      <a:pt x="16996" y="862"/>
                    </a:lnTo>
                    <a:lnTo>
                      <a:pt x="16124" y="876"/>
                    </a:lnTo>
                    <a:lnTo>
                      <a:pt x="15212" y="890"/>
                    </a:lnTo>
                    <a:lnTo>
                      <a:pt x="14266" y="902"/>
                    </a:lnTo>
                    <a:lnTo>
                      <a:pt x="13297" y="916"/>
                    </a:lnTo>
                    <a:lnTo>
                      <a:pt x="12309" y="928"/>
                    </a:lnTo>
                    <a:lnTo>
                      <a:pt x="11311" y="941"/>
                    </a:lnTo>
                    <a:lnTo>
                      <a:pt x="9314" y="964"/>
                    </a:lnTo>
                    <a:lnTo>
                      <a:pt x="8330" y="973"/>
                    </a:lnTo>
                    <a:lnTo>
                      <a:pt x="7365" y="983"/>
                    </a:lnTo>
                    <a:lnTo>
                      <a:pt x="6426" y="990"/>
                    </a:lnTo>
                    <a:lnTo>
                      <a:pt x="5523" y="996"/>
                    </a:lnTo>
                    <a:lnTo>
                      <a:pt x="5086" y="998"/>
                    </a:lnTo>
                    <a:lnTo>
                      <a:pt x="4661" y="1000"/>
                    </a:lnTo>
                    <a:lnTo>
                      <a:pt x="4248" y="1003"/>
                    </a:lnTo>
                    <a:lnTo>
                      <a:pt x="3849" y="1004"/>
                    </a:lnTo>
                    <a:lnTo>
                      <a:pt x="3463" y="1005"/>
                    </a:lnTo>
                    <a:lnTo>
                      <a:pt x="3093" y="1005"/>
                    </a:lnTo>
                    <a:lnTo>
                      <a:pt x="2738" y="1005"/>
                    </a:lnTo>
                    <a:lnTo>
                      <a:pt x="2401" y="1004"/>
                    </a:lnTo>
                    <a:lnTo>
                      <a:pt x="2081" y="1002"/>
                    </a:lnTo>
                    <a:lnTo>
                      <a:pt x="1781" y="999"/>
                    </a:lnTo>
                    <a:lnTo>
                      <a:pt x="1500" y="997"/>
                    </a:lnTo>
                    <a:lnTo>
                      <a:pt x="1241" y="994"/>
                    </a:lnTo>
                    <a:lnTo>
                      <a:pt x="1002" y="990"/>
                    </a:lnTo>
                    <a:lnTo>
                      <a:pt x="786" y="986"/>
                    </a:lnTo>
                    <a:lnTo>
                      <a:pt x="593" y="981"/>
                    </a:lnTo>
                    <a:lnTo>
                      <a:pt x="425" y="974"/>
                    </a:lnTo>
                    <a:lnTo>
                      <a:pt x="283" y="968"/>
                    </a:lnTo>
                    <a:lnTo>
                      <a:pt x="167" y="961"/>
                    </a:lnTo>
                    <a:lnTo>
                      <a:pt x="77" y="952"/>
                    </a:lnTo>
                    <a:lnTo>
                      <a:pt x="16" y="943"/>
                    </a:lnTo>
                    <a:lnTo>
                      <a:pt x="6" y="922"/>
                    </a:lnTo>
                    <a:lnTo>
                      <a:pt x="1" y="870"/>
                    </a:lnTo>
                    <a:lnTo>
                      <a:pt x="0" y="796"/>
                    </a:lnTo>
                    <a:lnTo>
                      <a:pt x="2" y="710"/>
                    </a:lnTo>
                    <a:lnTo>
                      <a:pt x="11" y="542"/>
                    </a:lnTo>
                    <a:lnTo>
                      <a:pt x="14" y="479"/>
                    </a:lnTo>
                    <a:lnTo>
                      <a:pt x="16" y="441"/>
                    </a:lnTo>
                    <a:close/>
                  </a:path>
                </a:pathLst>
              </a:custGeom>
              <a:solidFill>
                <a:srgbClr val="FFFFC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465" name="Google Shape;465;p37"/>
              <p:cNvSpPr/>
              <p:nvPr/>
            </p:nvSpPr>
            <p:spPr>
              <a:xfrm>
                <a:off x="1192" y="924"/>
                <a:ext cx="3390" cy="181"/>
              </a:xfrm>
              <a:custGeom>
                <a:avLst/>
                <a:gdLst/>
                <a:ahLst/>
                <a:cxnLst/>
                <a:rect l="l" t="t" r="r" b="b"/>
                <a:pathLst>
                  <a:path w="21873" h="1005" extrusionOk="0">
                    <a:moveTo>
                      <a:pt x="16" y="441"/>
                    </a:moveTo>
                    <a:lnTo>
                      <a:pt x="369" y="383"/>
                    </a:lnTo>
                    <a:lnTo>
                      <a:pt x="700" y="329"/>
                    </a:lnTo>
                    <a:lnTo>
                      <a:pt x="1009" y="282"/>
                    </a:lnTo>
                    <a:lnTo>
                      <a:pt x="1300" y="243"/>
                    </a:lnTo>
                    <a:lnTo>
                      <a:pt x="1574" y="210"/>
                    </a:lnTo>
                    <a:lnTo>
                      <a:pt x="1835" y="184"/>
                    </a:lnTo>
                    <a:lnTo>
                      <a:pt x="2081" y="166"/>
                    </a:lnTo>
                    <a:lnTo>
                      <a:pt x="2319" y="155"/>
                    </a:lnTo>
                    <a:lnTo>
                      <a:pt x="2549" y="152"/>
                    </a:lnTo>
                    <a:lnTo>
                      <a:pt x="2773" y="156"/>
                    </a:lnTo>
                    <a:lnTo>
                      <a:pt x="3211" y="189"/>
                    </a:lnTo>
                    <a:lnTo>
                      <a:pt x="3430" y="218"/>
                    </a:lnTo>
                    <a:lnTo>
                      <a:pt x="3652" y="256"/>
                    </a:lnTo>
                    <a:lnTo>
                      <a:pt x="3880" y="303"/>
                    </a:lnTo>
                    <a:lnTo>
                      <a:pt x="4114" y="358"/>
                    </a:lnTo>
                    <a:lnTo>
                      <a:pt x="4425" y="294"/>
                    </a:lnTo>
                    <a:lnTo>
                      <a:pt x="4747" y="246"/>
                    </a:lnTo>
                    <a:lnTo>
                      <a:pt x="5077" y="213"/>
                    </a:lnTo>
                    <a:lnTo>
                      <a:pt x="5411" y="193"/>
                    </a:lnTo>
                    <a:lnTo>
                      <a:pt x="5746" y="186"/>
                    </a:lnTo>
                    <a:lnTo>
                      <a:pt x="6077" y="188"/>
                    </a:lnTo>
                    <a:lnTo>
                      <a:pt x="6400" y="199"/>
                    </a:lnTo>
                    <a:lnTo>
                      <a:pt x="6713" y="215"/>
                    </a:lnTo>
                    <a:lnTo>
                      <a:pt x="7011" y="237"/>
                    </a:lnTo>
                    <a:lnTo>
                      <a:pt x="7289" y="261"/>
                    </a:lnTo>
                    <a:lnTo>
                      <a:pt x="7545" y="289"/>
                    </a:lnTo>
                    <a:lnTo>
                      <a:pt x="7775" y="315"/>
                    </a:lnTo>
                    <a:lnTo>
                      <a:pt x="7974" y="340"/>
                    </a:lnTo>
                    <a:lnTo>
                      <a:pt x="8139" y="361"/>
                    </a:lnTo>
                    <a:lnTo>
                      <a:pt x="8208" y="369"/>
                    </a:lnTo>
                    <a:lnTo>
                      <a:pt x="8267" y="376"/>
                    </a:lnTo>
                    <a:lnTo>
                      <a:pt x="8315" y="382"/>
                    </a:lnTo>
                    <a:lnTo>
                      <a:pt x="8352" y="386"/>
                    </a:lnTo>
                    <a:lnTo>
                      <a:pt x="8685" y="320"/>
                    </a:lnTo>
                    <a:lnTo>
                      <a:pt x="9025" y="267"/>
                    </a:lnTo>
                    <a:lnTo>
                      <a:pt x="9368" y="227"/>
                    </a:lnTo>
                    <a:lnTo>
                      <a:pt x="9713" y="199"/>
                    </a:lnTo>
                    <a:lnTo>
                      <a:pt x="10055" y="181"/>
                    </a:lnTo>
                    <a:lnTo>
                      <a:pt x="10394" y="174"/>
                    </a:lnTo>
                    <a:lnTo>
                      <a:pt x="10725" y="175"/>
                    </a:lnTo>
                    <a:lnTo>
                      <a:pt x="11046" y="184"/>
                    </a:lnTo>
                    <a:lnTo>
                      <a:pt x="11354" y="201"/>
                    </a:lnTo>
                    <a:lnTo>
                      <a:pt x="11646" y="223"/>
                    </a:lnTo>
                    <a:lnTo>
                      <a:pt x="11921" y="251"/>
                    </a:lnTo>
                    <a:lnTo>
                      <a:pt x="12174" y="283"/>
                    </a:lnTo>
                    <a:lnTo>
                      <a:pt x="12404" y="320"/>
                    </a:lnTo>
                    <a:lnTo>
                      <a:pt x="12607" y="359"/>
                    </a:lnTo>
                    <a:lnTo>
                      <a:pt x="12782" y="399"/>
                    </a:lnTo>
                    <a:lnTo>
                      <a:pt x="12924" y="441"/>
                    </a:lnTo>
                    <a:lnTo>
                      <a:pt x="13049" y="400"/>
                    </a:lnTo>
                    <a:lnTo>
                      <a:pt x="13213" y="361"/>
                    </a:lnTo>
                    <a:lnTo>
                      <a:pt x="13411" y="324"/>
                    </a:lnTo>
                    <a:lnTo>
                      <a:pt x="13639" y="290"/>
                    </a:lnTo>
                    <a:lnTo>
                      <a:pt x="13891" y="257"/>
                    </a:lnTo>
                    <a:lnTo>
                      <a:pt x="14164" y="229"/>
                    </a:lnTo>
                    <a:lnTo>
                      <a:pt x="14453" y="204"/>
                    </a:lnTo>
                    <a:lnTo>
                      <a:pt x="14754" y="184"/>
                    </a:lnTo>
                    <a:lnTo>
                      <a:pt x="15370" y="157"/>
                    </a:lnTo>
                    <a:lnTo>
                      <a:pt x="15677" y="152"/>
                    </a:lnTo>
                    <a:lnTo>
                      <a:pt x="15977" y="152"/>
                    </a:lnTo>
                    <a:lnTo>
                      <a:pt x="16267" y="158"/>
                    </a:lnTo>
                    <a:lnTo>
                      <a:pt x="16541" y="171"/>
                    </a:lnTo>
                    <a:lnTo>
                      <a:pt x="16794" y="191"/>
                    </a:lnTo>
                    <a:lnTo>
                      <a:pt x="17022" y="218"/>
                    </a:lnTo>
                    <a:lnTo>
                      <a:pt x="17242" y="179"/>
                    </a:lnTo>
                    <a:lnTo>
                      <a:pt x="17484" y="142"/>
                    </a:lnTo>
                    <a:lnTo>
                      <a:pt x="17749" y="108"/>
                    </a:lnTo>
                    <a:lnTo>
                      <a:pt x="18031" y="78"/>
                    </a:lnTo>
                    <a:lnTo>
                      <a:pt x="18326" y="52"/>
                    </a:lnTo>
                    <a:lnTo>
                      <a:pt x="18633" y="31"/>
                    </a:lnTo>
                    <a:lnTo>
                      <a:pt x="19264" y="4"/>
                    </a:lnTo>
                    <a:lnTo>
                      <a:pt x="19897" y="0"/>
                    </a:lnTo>
                    <a:lnTo>
                      <a:pt x="20205" y="8"/>
                    </a:lnTo>
                    <a:lnTo>
                      <a:pt x="20504" y="23"/>
                    </a:lnTo>
                    <a:lnTo>
                      <a:pt x="20791" y="46"/>
                    </a:lnTo>
                    <a:lnTo>
                      <a:pt x="21061" y="76"/>
                    </a:lnTo>
                    <a:lnTo>
                      <a:pt x="21311" y="115"/>
                    </a:lnTo>
                    <a:lnTo>
                      <a:pt x="21539" y="163"/>
                    </a:lnTo>
                    <a:lnTo>
                      <a:pt x="21569" y="175"/>
                    </a:lnTo>
                    <a:lnTo>
                      <a:pt x="21594" y="191"/>
                    </a:lnTo>
                    <a:lnTo>
                      <a:pt x="21630" y="238"/>
                    </a:lnTo>
                    <a:lnTo>
                      <a:pt x="21653" y="303"/>
                    </a:lnTo>
                    <a:lnTo>
                      <a:pt x="21670" y="382"/>
                    </a:lnTo>
                    <a:lnTo>
                      <a:pt x="21693" y="471"/>
                    </a:lnTo>
                    <a:lnTo>
                      <a:pt x="21729" y="569"/>
                    </a:lnTo>
                    <a:lnTo>
                      <a:pt x="21785" y="671"/>
                    </a:lnTo>
                    <a:lnTo>
                      <a:pt x="21873" y="776"/>
                    </a:lnTo>
                    <a:lnTo>
                      <a:pt x="21857" y="777"/>
                    </a:lnTo>
                    <a:lnTo>
                      <a:pt x="21812" y="779"/>
                    </a:lnTo>
                    <a:lnTo>
                      <a:pt x="21737" y="781"/>
                    </a:lnTo>
                    <a:lnTo>
                      <a:pt x="21635" y="783"/>
                    </a:lnTo>
                    <a:lnTo>
                      <a:pt x="21506" y="786"/>
                    </a:lnTo>
                    <a:lnTo>
                      <a:pt x="21353" y="789"/>
                    </a:lnTo>
                    <a:lnTo>
                      <a:pt x="21173" y="792"/>
                    </a:lnTo>
                    <a:lnTo>
                      <a:pt x="20970" y="797"/>
                    </a:lnTo>
                    <a:lnTo>
                      <a:pt x="20743" y="801"/>
                    </a:lnTo>
                    <a:lnTo>
                      <a:pt x="20494" y="805"/>
                    </a:lnTo>
                    <a:lnTo>
                      <a:pt x="20224" y="810"/>
                    </a:lnTo>
                    <a:lnTo>
                      <a:pt x="19934" y="815"/>
                    </a:lnTo>
                    <a:lnTo>
                      <a:pt x="19625" y="821"/>
                    </a:lnTo>
                    <a:lnTo>
                      <a:pt x="19298" y="826"/>
                    </a:lnTo>
                    <a:lnTo>
                      <a:pt x="18951" y="832"/>
                    </a:lnTo>
                    <a:lnTo>
                      <a:pt x="18591" y="837"/>
                    </a:lnTo>
                    <a:lnTo>
                      <a:pt x="18213" y="844"/>
                    </a:lnTo>
                    <a:lnTo>
                      <a:pt x="17821" y="850"/>
                    </a:lnTo>
                    <a:lnTo>
                      <a:pt x="17415" y="856"/>
                    </a:lnTo>
                    <a:lnTo>
                      <a:pt x="16996" y="862"/>
                    </a:lnTo>
                    <a:lnTo>
                      <a:pt x="16124" y="876"/>
                    </a:lnTo>
                    <a:lnTo>
                      <a:pt x="15212" y="890"/>
                    </a:lnTo>
                    <a:lnTo>
                      <a:pt x="14266" y="902"/>
                    </a:lnTo>
                    <a:lnTo>
                      <a:pt x="13297" y="916"/>
                    </a:lnTo>
                    <a:lnTo>
                      <a:pt x="12309" y="928"/>
                    </a:lnTo>
                    <a:lnTo>
                      <a:pt x="11311" y="941"/>
                    </a:lnTo>
                    <a:lnTo>
                      <a:pt x="9314" y="964"/>
                    </a:lnTo>
                    <a:lnTo>
                      <a:pt x="8330" y="973"/>
                    </a:lnTo>
                    <a:lnTo>
                      <a:pt x="7365" y="983"/>
                    </a:lnTo>
                    <a:lnTo>
                      <a:pt x="6426" y="990"/>
                    </a:lnTo>
                    <a:lnTo>
                      <a:pt x="5523" y="996"/>
                    </a:lnTo>
                    <a:lnTo>
                      <a:pt x="5086" y="998"/>
                    </a:lnTo>
                    <a:lnTo>
                      <a:pt x="4661" y="1000"/>
                    </a:lnTo>
                    <a:lnTo>
                      <a:pt x="4248" y="1003"/>
                    </a:lnTo>
                    <a:lnTo>
                      <a:pt x="3849" y="1004"/>
                    </a:lnTo>
                    <a:lnTo>
                      <a:pt x="3463" y="1005"/>
                    </a:lnTo>
                    <a:lnTo>
                      <a:pt x="3093" y="1005"/>
                    </a:lnTo>
                    <a:lnTo>
                      <a:pt x="2738" y="1005"/>
                    </a:lnTo>
                    <a:lnTo>
                      <a:pt x="2401" y="1004"/>
                    </a:lnTo>
                    <a:lnTo>
                      <a:pt x="2081" y="1002"/>
                    </a:lnTo>
                    <a:lnTo>
                      <a:pt x="1781" y="999"/>
                    </a:lnTo>
                    <a:lnTo>
                      <a:pt x="1500" y="997"/>
                    </a:lnTo>
                    <a:lnTo>
                      <a:pt x="1241" y="994"/>
                    </a:lnTo>
                    <a:lnTo>
                      <a:pt x="1002" y="990"/>
                    </a:lnTo>
                    <a:lnTo>
                      <a:pt x="786" y="986"/>
                    </a:lnTo>
                    <a:lnTo>
                      <a:pt x="593" y="981"/>
                    </a:lnTo>
                    <a:lnTo>
                      <a:pt x="425" y="974"/>
                    </a:lnTo>
                    <a:lnTo>
                      <a:pt x="283" y="968"/>
                    </a:lnTo>
                    <a:lnTo>
                      <a:pt x="167" y="961"/>
                    </a:lnTo>
                    <a:lnTo>
                      <a:pt x="77" y="952"/>
                    </a:lnTo>
                    <a:lnTo>
                      <a:pt x="16" y="943"/>
                    </a:lnTo>
                    <a:lnTo>
                      <a:pt x="6" y="922"/>
                    </a:lnTo>
                    <a:lnTo>
                      <a:pt x="1" y="870"/>
                    </a:lnTo>
                    <a:lnTo>
                      <a:pt x="0" y="796"/>
                    </a:lnTo>
                    <a:lnTo>
                      <a:pt x="2" y="710"/>
                    </a:lnTo>
                    <a:lnTo>
                      <a:pt x="11" y="542"/>
                    </a:lnTo>
                    <a:lnTo>
                      <a:pt x="14" y="479"/>
                    </a:lnTo>
                    <a:lnTo>
                      <a:pt x="16" y="44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466" name="Google Shape;466;p37"/>
              <p:cNvSpPr/>
              <p:nvPr/>
            </p:nvSpPr>
            <p:spPr>
              <a:xfrm>
                <a:off x="1174" y="1047"/>
                <a:ext cx="704" cy="294"/>
              </a:xfrm>
              <a:custGeom>
                <a:avLst/>
                <a:gdLst/>
                <a:ahLst/>
                <a:cxnLst/>
                <a:rect l="l" t="t" r="r" b="b"/>
                <a:pathLst>
                  <a:path w="4545" h="2355" extrusionOk="0">
                    <a:moveTo>
                      <a:pt x="105" y="300"/>
                    </a:moveTo>
                    <a:lnTo>
                      <a:pt x="73" y="402"/>
                    </a:lnTo>
                    <a:lnTo>
                      <a:pt x="47" y="513"/>
                    </a:lnTo>
                    <a:lnTo>
                      <a:pt x="27" y="635"/>
                    </a:lnTo>
                    <a:lnTo>
                      <a:pt x="12" y="763"/>
                    </a:lnTo>
                    <a:lnTo>
                      <a:pt x="0" y="1036"/>
                    </a:lnTo>
                    <a:lnTo>
                      <a:pt x="6" y="1316"/>
                    </a:lnTo>
                    <a:lnTo>
                      <a:pt x="29" y="1590"/>
                    </a:lnTo>
                    <a:lnTo>
                      <a:pt x="65" y="1845"/>
                    </a:lnTo>
                    <a:lnTo>
                      <a:pt x="88" y="1960"/>
                    </a:lnTo>
                    <a:lnTo>
                      <a:pt x="113" y="2065"/>
                    </a:lnTo>
                    <a:lnTo>
                      <a:pt x="140" y="2158"/>
                    </a:lnTo>
                    <a:lnTo>
                      <a:pt x="169" y="2237"/>
                    </a:lnTo>
                    <a:lnTo>
                      <a:pt x="398" y="2254"/>
                    </a:lnTo>
                    <a:lnTo>
                      <a:pt x="661" y="2273"/>
                    </a:lnTo>
                    <a:lnTo>
                      <a:pt x="950" y="2293"/>
                    </a:lnTo>
                    <a:lnTo>
                      <a:pt x="1259" y="2312"/>
                    </a:lnTo>
                    <a:lnTo>
                      <a:pt x="1582" y="2329"/>
                    </a:lnTo>
                    <a:lnTo>
                      <a:pt x="1912" y="2343"/>
                    </a:lnTo>
                    <a:lnTo>
                      <a:pt x="2245" y="2352"/>
                    </a:lnTo>
                    <a:lnTo>
                      <a:pt x="2573" y="2355"/>
                    </a:lnTo>
                    <a:lnTo>
                      <a:pt x="2890" y="2349"/>
                    </a:lnTo>
                    <a:lnTo>
                      <a:pt x="3191" y="2336"/>
                    </a:lnTo>
                    <a:lnTo>
                      <a:pt x="3468" y="2312"/>
                    </a:lnTo>
                    <a:lnTo>
                      <a:pt x="3717" y="2275"/>
                    </a:lnTo>
                    <a:lnTo>
                      <a:pt x="3828" y="2252"/>
                    </a:lnTo>
                    <a:lnTo>
                      <a:pt x="3931" y="2226"/>
                    </a:lnTo>
                    <a:lnTo>
                      <a:pt x="4022" y="2196"/>
                    </a:lnTo>
                    <a:lnTo>
                      <a:pt x="4102" y="2161"/>
                    </a:lnTo>
                    <a:lnTo>
                      <a:pt x="4171" y="2123"/>
                    </a:lnTo>
                    <a:lnTo>
                      <a:pt x="4227" y="2081"/>
                    </a:lnTo>
                    <a:lnTo>
                      <a:pt x="4269" y="2035"/>
                    </a:lnTo>
                    <a:lnTo>
                      <a:pt x="4298" y="1983"/>
                    </a:lnTo>
                    <a:lnTo>
                      <a:pt x="4312" y="1809"/>
                    </a:lnTo>
                    <a:lnTo>
                      <a:pt x="4336" y="1647"/>
                    </a:lnTo>
                    <a:lnTo>
                      <a:pt x="4366" y="1494"/>
                    </a:lnTo>
                    <a:lnTo>
                      <a:pt x="4399" y="1351"/>
                    </a:lnTo>
                    <a:lnTo>
                      <a:pt x="4467" y="1093"/>
                    </a:lnTo>
                    <a:lnTo>
                      <a:pt x="4497" y="977"/>
                    </a:lnTo>
                    <a:lnTo>
                      <a:pt x="4522" y="869"/>
                    </a:lnTo>
                    <a:lnTo>
                      <a:pt x="4538" y="769"/>
                    </a:lnTo>
                    <a:lnTo>
                      <a:pt x="4545" y="676"/>
                    </a:lnTo>
                    <a:lnTo>
                      <a:pt x="4538" y="589"/>
                    </a:lnTo>
                    <a:lnTo>
                      <a:pt x="4516" y="507"/>
                    </a:lnTo>
                    <a:lnTo>
                      <a:pt x="4478" y="433"/>
                    </a:lnTo>
                    <a:lnTo>
                      <a:pt x="4419" y="363"/>
                    </a:lnTo>
                    <a:lnTo>
                      <a:pt x="4339" y="298"/>
                    </a:lnTo>
                    <a:lnTo>
                      <a:pt x="4234" y="236"/>
                    </a:lnTo>
                    <a:lnTo>
                      <a:pt x="4164" y="206"/>
                    </a:lnTo>
                    <a:lnTo>
                      <a:pt x="4081" y="178"/>
                    </a:lnTo>
                    <a:lnTo>
                      <a:pt x="3985" y="152"/>
                    </a:lnTo>
                    <a:lnTo>
                      <a:pt x="3878" y="128"/>
                    </a:lnTo>
                    <a:lnTo>
                      <a:pt x="3760" y="106"/>
                    </a:lnTo>
                    <a:lnTo>
                      <a:pt x="3634" y="86"/>
                    </a:lnTo>
                    <a:lnTo>
                      <a:pt x="3354" y="51"/>
                    </a:lnTo>
                    <a:lnTo>
                      <a:pt x="3049" y="26"/>
                    </a:lnTo>
                    <a:lnTo>
                      <a:pt x="2725" y="9"/>
                    </a:lnTo>
                    <a:lnTo>
                      <a:pt x="2388" y="0"/>
                    </a:lnTo>
                    <a:lnTo>
                      <a:pt x="2048" y="0"/>
                    </a:lnTo>
                    <a:lnTo>
                      <a:pt x="1713" y="7"/>
                    </a:lnTo>
                    <a:lnTo>
                      <a:pt x="1388" y="24"/>
                    </a:lnTo>
                    <a:lnTo>
                      <a:pt x="1082" y="49"/>
                    </a:lnTo>
                    <a:lnTo>
                      <a:pt x="803" y="83"/>
                    </a:lnTo>
                    <a:lnTo>
                      <a:pt x="676" y="103"/>
                    </a:lnTo>
                    <a:lnTo>
                      <a:pt x="558" y="125"/>
                    </a:lnTo>
                    <a:lnTo>
                      <a:pt x="451" y="149"/>
                    </a:lnTo>
                    <a:lnTo>
                      <a:pt x="355" y="175"/>
                    </a:lnTo>
                    <a:lnTo>
                      <a:pt x="272" y="203"/>
                    </a:lnTo>
                    <a:lnTo>
                      <a:pt x="202" y="233"/>
                    </a:lnTo>
                    <a:lnTo>
                      <a:pt x="146" y="266"/>
                    </a:lnTo>
                    <a:lnTo>
                      <a:pt x="105" y="30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467" name="Google Shape;467;p37"/>
              <p:cNvSpPr/>
              <p:nvPr/>
            </p:nvSpPr>
            <p:spPr>
              <a:xfrm>
                <a:off x="1174" y="1047"/>
                <a:ext cx="704" cy="294"/>
              </a:xfrm>
              <a:custGeom>
                <a:avLst/>
                <a:gdLst/>
                <a:ahLst/>
                <a:cxnLst/>
                <a:rect l="l" t="t" r="r" b="b"/>
                <a:pathLst>
                  <a:path w="4545" h="2355" extrusionOk="0">
                    <a:moveTo>
                      <a:pt x="105" y="300"/>
                    </a:moveTo>
                    <a:lnTo>
                      <a:pt x="73" y="402"/>
                    </a:lnTo>
                    <a:lnTo>
                      <a:pt x="47" y="513"/>
                    </a:lnTo>
                    <a:lnTo>
                      <a:pt x="27" y="635"/>
                    </a:lnTo>
                    <a:lnTo>
                      <a:pt x="12" y="763"/>
                    </a:lnTo>
                    <a:lnTo>
                      <a:pt x="0" y="1036"/>
                    </a:lnTo>
                    <a:lnTo>
                      <a:pt x="6" y="1316"/>
                    </a:lnTo>
                    <a:lnTo>
                      <a:pt x="29" y="1590"/>
                    </a:lnTo>
                    <a:lnTo>
                      <a:pt x="65" y="1845"/>
                    </a:lnTo>
                    <a:lnTo>
                      <a:pt x="88" y="1960"/>
                    </a:lnTo>
                    <a:lnTo>
                      <a:pt x="113" y="2065"/>
                    </a:lnTo>
                    <a:lnTo>
                      <a:pt x="140" y="2158"/>
                    </a:lnTo>
                    <a:lnTo>
                      <a:pt x="169" y="2237"/>
                    </a:lnTo>
                    <a:lnTo>
                      <a:pt x="398" y="2254"/>
                    </a:lnTo>
                    <a:lnTo>
                      <a:pt x="661" y="2273"/>
                    </a:lnTo>
                    <a:lnTo>
                      <a:pt x="950" y="2293"/>
                    </a:lnTo>
                    <a:lnTo>
                      <a:pt x="1259" y="2312"/>
                    </a:lnTo>
                    <a:lnTo>
                      <a:pt x="1582" y="2329"/>
                    </a:lnTo>
                    <a:lnTo>
                      <a:pt x="1912" y="2343"/>
                    </a:lnTo>
                    <a:lnTo>
                      <a:pt x="2245" y="2352"/>
                    </a:lnTo>
                    <a:lnTo>
                      <a:pt x="2573" y="2355"/>
                    </a:lnTo>
                    <a:lnTo>
                      <a:pt x="2890" y="2349"/>
                    </a:lnTo>
                    <a:lnTo>
                      <a:pt x="3191" y="2336"/>
                    </a:lnTo>
                    <a:lnTo>
                      <a:pt x="3468" y="2312"/>
                    </a:lnTo>
                    <a:lnTo>
                      <a:pt x="3717" y="2275"/>
                    </a:lnTo>
                    <a:lnTo>
                      <a:pt x="3828" y="2252"/>
                    </a:lnTo>
                    <a:lnTo>
                      <a:pt x="3931" y="2226"/>
                    </a:lnTo>
                    <a:lnTo>
                      <a:pt x="4022" y="2196"/>
                    </a:lnTo>
                    <a:lnTo>
                      <a:pt x="4102" y="2161"/>
                    </a:lnTo>
                    <a:lnTo>
                      <a:pt x="4171" y="2123"/>
                    </a:lnTo>
                    <a:lnTo>
                      <a:pt x="4227" y="2081"/>
                    </a:lnTo>
                    <a:lnTo>
                      <a:pt x="4269" y="2035"/>
                    </a:lnTo>
                    <a:lnTo>
                      <a:pt x="4298" y="1983"/>
                    </a:lnTo>
                    <a:lnTo>
                      <a:pt x="4312" y="1809"/>
                    </a:lnTo>
                    <a:lnTo>
                      <a:pt x="4336" y="1647"/>
                    </a:lnTo>
                    <a:lnTo>
                      <a:pt x="4366" y="1494"/>
                    </a:lnTo>
                    <a:lnTo>
                      <a:pt x="4399" y="1351"/>
                    </a:lnTo>
                    <a:lnTo>
                      <a:pt x="4467" y="1093"/>
                    </a:lnTo>
                    <a:lnTo>
                      <a:pt x="4497" y="977"/>
                    </a:lnTo>
                    <a:lnTo>
                      <a:pt x="4522" y="869"/>
                    </a:lnTo>
                    <a:lnTo>
                      <a:pt x="4538" y="769"/>
                    </a:lnTo>
                    <a:lnTo>
                      <a:pt x="4545" y="676"/>
                    </a:lnTo>
                    <a:lnTo>
                      <a:pt x="4538" y="589"/>
                    </a:lnTo>
                    <a:lnTo>
                      <a:pt x="4516" y="507"/>
                    </a:lnTo>
                    <a:lnTo>
                      <a:pt x="4478" y="433"/>
                    </a:lnTo>
                    <a:lnTo>
                      <a:pt x="4419" y="363"/>
                    </a:lnTo>
                    <a:lnTo>
                      <a:pt x="4339" y="298"/>
                    </a:lnTo>
                    <a:lnTo>
                      <a:pt x="4234" y="236"/>
                    </a:lnTo>
                    <a:lnTo>
                      <a:pt x="4164" y="206"/>
                    </a:lnTo>
                    <a:lnTo>
                      <a:pt x="4081" y="178"/>
                    </a:lnTo>
                    <a:lnTo>
                      <a:pt x="3985" y="152"/>
                    </a:lnTo>
                    <a:lnTo>
                      <a:pt x="3878" y="128"/>
                    </a:lnTo>
                    <a:lnTo>
                      <a:pt x="3760" y="106"/>
                    </a:lnTo>
                    <a:lnTo>
                      <a:pt x="3634" y="86"/>
                    </a:lnTo>
                    <a:lnTo>
                      <a:pt x="3354" y="51"/>
                    </a:lnTo>
                    <a:lnTo>
                      <a:pt x="3049" y="26"/>
                    </a:lnTo>
                    <a:lnTo>
                      <a:pt x="2725" y="9"/>
                    </a:lnTo>
                    <a:lnTo>
                      <a:pt x="2388" y="0"/>
                    </a:lnTo>
                    <a:lnTo>
                      <a:pt x="2048" y="0"/>
                    </a:lnTo>
                    <a:lnTo>
                      <a:pt x="1713" y="7"/>
                    </a:lnTo>
                    <a:lnTo>
                      <a:pt x="1388" y="24"/>
                    </a:lnTo>
                    <a:lnTo>
                      <a:pt x="1082" y="49"/>
                    </a:lnTo>
                    <a:lnTo>
                      <a:pt x="803" y="83"/>
                    </a:lnTo>
                    <a:lnTo>
                      <a:pt x="676" y="103"/>
                    </a:lnTo>
                    <a:lnTo>
                      <a:pt x="558" y="125"/>
                    </a:lnTo>
                    <a:lnTo>
                      <a:pt x="451" y="149"/>
                    </a:lnTo>
                    <a:lnTo>
                      <a:pt x="355" y="175"/>
                    </a:lnTo>
                    <a:lnTo>
                      <a:pt x="272" y="203"/>
                    </a:lnTo>
                    <a:lnTo>
                      <a:pt x="202" y="233"/>
                    </a:lnTo>
                    <a:lnTo>
                      <a:pt x="146" y="266"/>
                    </a:lnTo>
                    <a:lnTo>
                      <a:pt x="105" y="3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468" name="Google Shape;468;p37"/>
              <p:cNvSpPr/>
              <p:nvPr/>
            </p:nvSpPr>
            <p:spPr>
              <a:xfrm>
                <a:off x="1837" y="1042"/>
                <a:ext cx="676" cy="282"/>
              </a:xfrm>
              <a:custGeom>
                <a:avLst/>
                <a:gdLst/>
                <a:ahLst/>
                <a:cxnLst/>
                <a:rect l="l" t="t" r="r" b="b"/>
                <a:pathLst>
                  <a:path w="4361" h="2304" extrusionOk="0">
                    <a:moveTo>
                      <a:pt x="308" y="337"/>
                    </a:moveTo>
                    <a:lnTo>
                      <a:pt x="236" y="544"/>
                    </a:lnTo>
                    <a:lnTo>
                      <a:pt x="166" y="776"/>
                    </a:lnTo>
                    <a:lnTo>
                      <a:pt x="102" y="1023"/>
                    </a:lnTo>
                    <a:lnTo>
                      <a:pt x="50" y="1274"/>
                    </a:lnTo>
                    <a:lnTo>
                      <a:pt x="14" y="1520"/>
                    </a:lnTo>
                    <a:lnTo>
                      <a:pt x="4" y="1637"/>
                    </a:lnTo>
                    <a:lnTo>
                      <a:pt x="0" y="1749"/>
                    </a:lnTo>
                    <a:lnTo>
                      <a:pt x="3" y="1853"/>
                    </a:lnTo>
                    <a:lnTo>
                      <a:pt x="12" y="1950"/>
                    </a:lnTo>
                    <a:lnTo>
                      <a:pt x="29" y="2038"/>
                    </a:lnTo>
                    <a:lnTo>
                      <a:pt x="54" y="2116"/>
                    </a:lnTo>
                    <a:lnTo>
                      <a:pt x="286" y="2133"/>
                    </a:lnTo>
                    <a:lnTo>
                      <a:pt x="554" y="2156"/>
                    </a:lnTo>
                    <a:lnTo>
                      <a:pt x="850" y="2182"/>
                    </a:lnTo>
                    <a:lnTo>
                      <a:pt x="1169" y="2210"/>
                    </a:lnTo>
                    <a:lnTo>
                      <a:pt x="1505" y="2237"/>
                    </a:lnTo>
                    <a:lnTo>
                      <a:pt x="1849" y="2262"/>
                    </a:lnTo>
                    <a:lnTo>
                      <a:pt x="2196" y="2282"/>
                    </a:lnTo>
                    <a:lnTo>
                      <a:pt x="2538" y="2296"/>
                    </a:lnTo>
                    <a:lnTo>
                      <a:pt x="2870" y="2304"/>
                    </a:lnTo>
                    <a:lnTo>
                      <a:pt x="3185" y="2301"/>
                    </a:lnTo>
                    <a:lnTo>
                      <a:pt x="3476" y="2287"/>
                    </a:lnTo>
                    <a:lnTo>
                      <a:pt x="3611" y="2275"/>
                    </a:lnTo>
                    <a:lnTo>
                      <a:pt x="3737" y="2261"/>
                    </a:lnTo>
                    <a:lnTo>
                      <a:pt x="3853" y="2242"/>
                    </a:lnTo>
                    <a:lnTo>
                      <a:pt x="3960" y="2219"/>
                    </a:lnTo>
                    <a:lnTo>
                      <a:pt x="4056" y="2192"/>
                    </a:lnTo>
                    <a:lnTo>
                      <a:pt x="4140" y="2162"/>
                    </a:lnTo>
                    <a:lnTo>
                      <a:pt x="4211" y="2125"/>
                    </a:lnTo>
                    <a:lnTo>
                      <a:pt x="4270" y="2085"/>
                    </a:lnTo>
                    <a:lnTo>
                      <a:pt x="4313" y="2039"/>
                    </a:lnTo>
                    <a:lnTo>
                      <a:pt x="4342" y="1988"/>
                    </a:lnTo>
                    <a:lnTo>
                      <a:pt x="4357" y="1634"/>
                    </a:lnTo>
                    <a:lnTo>
                      <a:pt x="4361" y="1294"/>
                    </a:lnTo>
                    <a:lnTo>
                      <a:pt x="4357" y="1133"/>
                    </a:lnTo>
                    <a:lnTo>
                      <a:pt x="4350" y="980"/>
                    </a:lnTo>
                    <a:lnTo>
                      <a:pt x="4339" y="837"/>
                    </a:lnTo>
                    <a:lnTo>
                      <a:pt x="4323" y="705"/>
                    </a:lnTo>
                    <a:lnTo>
                      <a:pt x="4303" y="585"/>
                    </a:lnTo>
                    <a:lnTo>
                      <a:pt x="4279" y="479"/>
                    </a:lnTo>
                    <a:lnTo>
                      <a:pt x="4250" y="388"/>
                    </a:lnTo>
                    <a:lnTo>
                      <a:pt x="4215" y="313"/>
                    </a:lnTo>
                    <a:lnTo>
                      <a:pt x="4176" y="257"/>
                    </a:lnTo>
                    <a:lnTo>
                      <a:pt x="4131" y="220"/>
                    </a:lnTo>
                    <a:lnTo>
                      <a:pt x="4080" y="204"/>
                    </a:lnTo>
                    <a:lnTo>
                      <a:pt x="4024" y="210"/>
                    </a:lnTo>
                    <a:lnTo>
                      <a:pt x="3956" y="180"/>
                    </a:lnTo>
                    <a:lnTo>
                      <a:pt x="3875" y="152"/>
                    </a:lnTo>
                    <a:lnTo>
                      <a:pt x="3785" y="127"/>
                    </a:lnTo>
                    <a:lnTo>
                      <a:pt x="3686" y="104"/>
                    </a:lnTo>
                    <a:lnTo>
                      <a:pt x="3462" y="64"/>
                    </a:lnTo>
                    <a:lnTo>
                      <a:pt x="3209" y="35"/>
                    </a:lnTo>
                    <a:lnTo>
                      <a:pt x="2935" y="14"/>
                    </a:lnTo>
                    <a:lnTo>
                      <a:pt x="2645" y="3"/>
                    </a:lnTo>
                    <a:lnTo>
                      <a:pt x="2346" y="0"/>
                    </a:lnTo>
                    <a:lnTo>
                      <a:pt x="2045" y="5"/>
                    </a:lnTo>
                    <a:lnTo>
                      <a:pt x="1748" y="19"/>
                    </a:lnTo>
                    <a:lnTo>
                      <a:pt x="1461" y="41"/>
                    </a:lnTo>
                    <a:lnTo>
                      <a:pt x="1190" y="72"/>
                    </a:lnTo>
                    <a:lnTo>
                      <a:pt x="942" y="109"/>
                    </a:lnTo>
                    <a:lnTo>
                      <a:pt x="723" y="155"/>
                    </a:lnTo>
                    <a:lnTo>
                      <a:pt x="627" y="181"/>
                    </a:lnTo>
                    <a:lnTo>
                      <a:pt x="540" y="209"/>
                    </a:lnTo>
                    <a:lnTo>
                      <a:pt x="465" y="238"/>
                    </a:lnTo>
                    <a:lnTo>
                      <a:pt x="400" y="269"/>
                    </a:lnTo>
                    <a:lnTo>
                      <a:pt x="348" y="303"/>
                    </a:lnTo>
                    <a:lnTo>
                      <a:pt x="308" y="337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469" name="Google Shape;469;p37"/>
              <p:cNvSpPr/>
              <p:nvPr/>
            </p:nvSpPr>
            <p:spPr>
              <a:xfrm>
                <a:off x="1837" y="1042"/>
                <a:ext cx="676" cy="282"/>
              </a:xfrm>
              <a:custGeom>
                <a:avLst/>
                <a:gdLst/>
                <a:ahLst/>
                <a:cxnLst/>
                <a:rect l="l" t="t" r="r" b="b"/>
                <a:pathLst>
                  <a:path w="4361" h="2304" extrusionOk="0">
                    <a:moveTo>
                      <a:pt x="308" y="337"/>
                    </a:moveTo>
                    <a:lnTo>
                      <a:pt x="236" y="544"/>
                    </a:lnTo>
                    <a:lnTo>
                      <a:pt x="166" y="776"/>
                    </a:lnTo>
                    <a:lnTo>
                      <a:pt x="102" y="1023"/>
                    </a:lnTo>
                    <a:lnTo>
                      <a:pt x="50" y="1274"/>
                    </a:lnTo>
                    <a:lnTo>
                      <a:pt x="14" y="1520"/>
                    </a:lnTo>
                    <a:lnTo>
                      <a:pt x="4" y="1637"/>
                    </a:lnTo>
                    <a:lnTo>
                      <a:pt x="0" y="1749"/>
                    </a:lnTo>
                    <a:lnTo>
                      <a:pt x="3" y="1853"/>
                    </a:lnTo>
                    <a:lnTo>
                      <a:pt x="12" y="1950"/>
                    </a:lnTo>
                    <a:lnTo>
                      <a:pt x="29" y="2038"/>
                    </a:lnTo>
                    <a:lnTo>
                      <a:pt x="54" y="2116"/>
                    </a:lnTo>
                    <a:lnTo>
                      <a:pt x="286" y="2133"/>
                    </a:lnTo>
                    <a:lnTo>
                      <a:pt x="554" y="2156"/>
                    </a:lnTo>
                    <a:lnTo>
                      <a:pt x="850" y="2182"/>
                    </a:lnTo>
                    <a:lnTo>
                      <a:pt x="1169" y="2210"/>
                    </a:lnTo>
                    <a:lnTo>
                      <a:pt x="1505" y="2237"/>
                    </a:lnTo>
                    <a:lnTo>
                      <a:pt x="1849" y="2262"/>
                    </a:lnTo>
                    <a:lnTo>
                      <a:pt x="2196" y="2282"/>
                    </a:lnTo>
                    <a:lnTo>
                      <a:pt x="2538" y="2296"/>
                    </a:lnTo>
                    <a:lnTo>
                      <a:pt x="2870" y="2304"/>
                    </a:lnTo>
                    <a:lnTo>
                      <a:pt x="3185" y="2301"/>
                    </a:lnTo>
                    <a:lnTo>
                      <a:pt x="3476" y="2287"/>
                    </a:lnTo>
                    <a:lnTo>
                      <a:pt x="3611" y="2275"/>
                    </a:lnTo>
                    <a:lnTo>
                      <a:pt x="3737" y="2261"/>
                    </a:lnTo>
                    <a:lnTo>
                      <a:pt x="3853" y="2242"/>
                    </a:lnTo>
                    <a:lnTo>
                      <a:pt x="3960" y="2219"/>
                    </a:lnTo>
                    <a:lnTo>
                      <a:pt x="4056" y="2192"/>
                    </a:lnTo>
                    <a:lnTo>
                      <a:pt x="4140" y="2162"/>
                    </a:lnTo>
                    <a:lnTo>
                      <a:pt x="4211" y="2125"/>
                    </a:lnTo>
                    <a:lnTo>
                      <a:pt x="4270" y="2085"/>
                    </a:lnTo>
                    <a:lnTo>
                      <a:pt x="4313" y="2039"/>
                    </a:lnTo>
                    <a:lnTo>
                      <a:pt x="4342" y="1988"/>
                    </a:lnTo>
                    <a:lnTo>
                      <a:pt x="4357" y="1634"/>
                    </a:lnTo>
                    <a:lnTo>
                      <a:pt x="4361" y="1294"/>
                    </a:lnTo>
                    <a:lnTo>
                      <a:pt x="4357" y="1133"/>
                    </a:lnTo>
                    <a:lnTo>
                      <a:pt x="4350" y="980"/>
                    </a:lnTo>
                    <a:lnTo>
                      <a:pt x="4339" y="837"/>
                    </a:lnTo>
                    <a:lnTo>
                      <a:pt x="4323" y="705"/>
                    </a:lnTo>
                    <a:lnTo>
                      <a:pt x="4303" y="585"/>
                    </a:lnTo>
                    <a:lnTo>
                      <a:pt x="4279" y="479"/>
                    </a:lnTo>
                    <a:lnTo>
                      <a:pt x="4250" y="388"/>
                    </a:lnTo>
                    <a:lnTo>
                      <a:pt x="4215" y="313"/>
                    </a:lnTo>
                    <a:lnTo>
                      <a:pt x="4176" y="257"/>
                    </a:lnTo>
                    <a:lnTo>
                      <a:pt x="4131" y="220"/>
                    </a:lnTo>
                    <a:lnTo>
                      <a:pt x="4080" y="204"/>
                    </a:lnTo>
                    <a:lnTo>
                      <a:pt x="4024" y="210"/>
                    </a:lnTo>
                    <a:lnTo>
                      <a:pt x="3956" y="180"/>
                    </a:lnTo>
                    <a:lnTo>
                      <a:pt x="3875" y="152"/>
                    </a:lnTo>
                    <a:lnTo>
                      <a:pt x="3785" y="127"/>
                    </a:lnTo>
                    <a:lnTo>
                      <a:pt x="3686" y="104"/>
                    </a:lnTo>
                    <a:lnTo>
                      <a:pt x="3462" y="64"/>
                    </a:lnTo>
                    <a:lnTo>
                      <a:pt x="3209" y="35"/>
                    </a:lnTo>
                    <a:lnTo>
                      <a:pt x="2935" y="14"/>
                    </a:lnTo>
                    <a:lnTo>
                      <a:pt x="2645" y="3"/>
                    </a:lnTo>
                    <a:lnTo>
                      <a:pt x="2346" y="0"/>
                    </a:lnTo>
                    <a:lnTo>
                      <a:pt x="2045" y="5"/>
                    </a:lnTo>
                    <a:lnTo>
                      <a:pt x="1748" y="19"/>
                    </a:lnTo>
                    <a:lnTo>
                      <a:pt x="1461" y="41"/>
                    </a:lnTo>
                    <a:lnTo>
                      <a:pt x="1190" y="72"/>
                    </a:lnTo>
                    <a:lnTo>
                      <a:pt x="942" y="109"/>
                    </a:lnTo>
                    <a:lnTo>
                      <a:pt x="723" y="155"/>
                    </a:lnTo>
                    <a:lnTo>
                      <a:pt x="627" y="181"/>
                    </a:lnTo>
                    <a:lnTo>
                      <a:pt x="540" y="209"/>
                    </a:lnTo>
                    <a:lnTo>
                      <a:pt x="465" y="238"/>
                    </a:lnTo>
                    <a:lnTo>
                      <a:pt x="400" y="269"/>
                    </a:lnTo>
                    <a:lnTo>
                      <a:pt x="348" y="303"/>
                    </a:lnTo>
                    <a:lnTo>
                      <a:pt x="308" y="33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470" name="Google Shape;470;p37"/>
              <p:cNvSpPr/>
              <p:nvPr/>
            </p:nvSpPr>
            <p:spPr>
              <a:xfrm>
                <a:off x="2494" y="1042"/>
                <a:ext cx="713" cy="287"/>
              </a:xfrm>
              <a:custGeom>
                <a:avLst/>
                <a:gdLst/>
                <a:ahLst/>
                <a:cxnLst/>
                <a:rect l="l" t="t" r="r" b="b"/>
                <a:pathLst>
                  <a:path w="4598" h="2294" extrusionOk="0">
                    <a:moveTo>
                      <a:pt x="0" y="399"/>
                    </a:moveTo>
                    <a:lnTo>
                      <a:pt x="52" y="608"/>
                    </a:lnTo>
                    <a:lnTo>
                      <a:pt x="94" y="797"/>
                    </a:lnTo>
                    <a:lnTo>
                      <a:pt x="125" y="967"/>
                    </a:lnTo>
                    <a:lnTo>
                      <a:pt x="147" y="1118"/>
                    </a:lnTo>
                    <a:lnTo>
                      <a:pt x="160" y="1255"/>
                    </a:lnTo>
                    <a:lnTo>
                      <a:pt x="167" y="1378"/>
                    </a:lnTo>
                    <a:lnTo>
                      <a:pt x="171" y="1487"/>
                    </a:lnTo>
                    <a:lnTo>
                      <a:pt x="171" y="1586"/>
                    </a:lnTo>
                    <a:lnTo>
                      <a:pt x="165" y="1757"/>
                    </a:lnTo>
                    <a:lnTo>
                      <a:pt x="165" y="1903"/>
                    </a:lnTo>
                    <a:lnTo>
                      <a:pt x="180" y="2039"/>
                    </a:lnTo>
                    <a:lnTo>
                      <a:pt x="222" y="2177"/>
                    </a:lnTo>
                    <a:lnTo>
                      <a:pt x="452" y="2194"/>
                    </a:lnTo>
                    <a:lnTo>
                      <a:pt x="714" y="2213"/>
                    </a:lnTo>
                    <a:lnTo>
                      <a:pt x="1003" y="2233"/>
                    </a:lnTo>
                    <a:lnTo>
                      <a:pt x="1313" y="2252"/>
                    </a:lnTo>
                    <a:lnTo>
                      <a:pt x="1636" y="2269"/>
                    </a:lnTo>
                    <a:lnTo>
                      <a:pt x="1966" y="2283"/>
                    </a:lnTo>
                    <a:lnTo>
                      <a:pt x="2299" y="2291"/>
                    </a:lnTo>
                    <a:lnTo>
                      <a:pt x="2627" y="2294"/>
                    </a:lnTo>
                    <a:lnTo>
                      <a:pt x="2944" y="2289"/>
                    </a:lnTo>
                    <a:lnTo>
                      <a:pt x="3245" y="2276"/>
                    </a:lnTo>
                    <a:lnTo>
                      <a:pt x="3522" y="2252"/>
                    </a:lnTo>
                    <a:lnTo>
                      <a:pt x="3771" y="2215"/>
                    </a:lnTo>
                    <a:lnTo>
                      <a:pt x="3882" y="2192"/>
                    </a:lnTo>
                    <a:lnTo>
                      <a:pt x="3984" y="2166"/>
                    </a:lnTo>
                    <a:lnTo>
                      <a:pt x="4075" y="2135"/>
                    </a:lnTo>
                    <a:lnTo>
                      <a:pt x="4156" y="2101"/>
                    </a:lnTo>
                    <a:lnTo>
                      <a:pt x="4224" y="2063"/>
                    </a:lnTo>
                    <a:lnTo>
                      <a:pt x="4280" y="2020"/>
                    </a:lnTo>
                    <a:lnTo>
                      <a:pt x="4322" y="1974"/>
                    </a:lnTo>
                    <a:lnTo>
                      <a:pt x="4350" y="1923"/>
                    </a:lnTo>
                    <a:lnTo>
                      <a:pt x="4366" y="1749"/>
                    </a:lnTo>
                    <a:lnTo>
                      <a:pt x="4390" y="1587"/>
                    </a:lnTo>
                    <a:lnTo>
                      <a:pt x="4420" y="1434"/>
                    </a:lnTo>
                    <a:lnTo>
                      <a:pt x="4453" y="1291"/>
                    </a:lnTo>
                    <a:lnTo>
                      <a:pt x="4521" y="1033"/>
                    </a:lnTo>
                    <a:lnTo>
                      <a:pt x="4551" y="916"/>
                    </a:lnTo>
                    <a:lnTo>
                      <a:pt x="4575" y="809"/>
                    </a:lnTo>
                    <a:lnTo>
                      <a:pt x="4592" y="708"/>
                    </a:lnTo>
                    <a:lnTo>
                      <a:pt x="4598" y="615"/>
                    </a:lnTo>
                    <a:lnTo>
                      <a:pt x="4591" y="529"/>
                    </a:lnTo>
                    <a:lnTo>
                      <a:pt x="4570" y="447"/>
                    </a:lnTo>
                    <a:lnTo>
                      <a:pt x="4531" y="373"/>
                    </a:lnTo>
                    <a:lnTo>
                      <a:pt x="4473" y="303"/>
                    </a:lnTo>
                    <a:lnTo>
                      <a:pt x="4392" y="238"/>
                    </a:lnTo>
                    <a:lnTo>
                      <a:pt x="4288" y="176"/>
                    </a:lnTo>
                    <a:lnTo>
                      <a:pt x="4217" y="147"/>
                    </a:lnTo>
                    <a:lnTo>
                      <a:pt x="4133" y="120"/>
                    </a:lnTo>
                    <a:lnTo>
                      <a:pt x="4035" y="96"/>
                    </a:lnTo>
                    <a:lnTo>
                      <a:pt x="3925" y="74"/>
                    </a:lnTo>
                    <a:lnTo>
                      <a:pt x="3804" y="56"/>
                    </a:lnTo>
                    <a:lnTo>
                      <a:pt x="3673" y="40"/>
                    </a:lnTo>
                    <a:lnTo>
                      <a:pt x="3383" y="16"/>
                    </a:lnTo>
                    <a:lnTo>
                      <a:pt x="3066" y="3"/>
                    </a:lnTo>
                    <a:lnTo>
                      <a:pt x="2729" y="0"/>
                    </a:lnTo>
                    <a:lnTo>
                      <a:pt x="2377" y="5"/>
                    </a:lnTo>
                    <a:lnTo>
                      <a:pt x="2023" y="19"/>
                    </a:lnTo>
                    <a:lnTo>
                      <a:pt x="1672" y="42"/>
                    </a:lnTo>
                    <a:lnTo>
                      <a:pt x="1333" y="73"/>
                    </a:lnTo>
                    <a:lnTo>
                      <a:pt x="1013" y="111"/>
                    </a:lnTo>
                    <a:lnTo>
                      <a:pt x="723" y="156"/>
                    </a:lnTo>
                    <a:lnTo>
                      <a:pt x="590" y="182"/>
                    </a:lnTo>
                    <a:lnTo>
                      <a:pt x="468" y="209"/>
                    </a:lnTo>
                    <a:lnTo>
                      <a:pt x="356" y="237"/>
                    </a:lnTo>
                    <a:lnTo>
                      <a:pt x="256" y="266"/>
                    </a:lnTo>
                    <a:lnTo>
                      <a:pt x="171" y="298"/>
                    </a:lnTo>
                    <a:lnTo>
                      <a:pt x="98" y="330"/>
                    </a:lnTo>
                    <a:lnTo>
                      <a:pt x="41" y="363"/>
                    </a:lnTo>
                    <a:lnTo>
                      <a:pt x="0" y="399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471" name="Google Shape;471;p37"/>
              <p:cNvSpPr/>
              <p:nvPr/>
            </p:nvSpPr>
            <p:spPr>
              <a:xfrm>
                <a:off x="2494" y="1042"/>
                <a:ext cx="713" cy="287"/>
              </a:xfrm>
              <a:custGeom>
                <a:avLst/>
                <a:gdLst/>
                <a:ahLst/>
                <a:cxnLst/>
                <a:rect l="l" t="t" r="r" b="b"/>
                <a:pathLst>
                  <a:path w="4598" h="2294" extrusionOk="0">
                    <a:moveTo>
                      <a:pt x="0" y="399"/>
                    </a:moveTo>
                    <a:lnTo>
                      <a:pt x="52" y="608"/>
                    </a:lnTo>
                    <a:lnTo>
                      <a:pt x="94" y="797"/>
                    </a:lnTo>
                    <a:lnTo>
                      <a:pt x="125" y="967"/>
                    </a:lnTo>
                    <a:lnTo>
                      <a:pt x="147" y="1118"/>
                    </a:lnTo>
                    <a:lnTo>
                      <a:pt x="160" y="1255"/>
                    </a:lnTo>
                    <a:lnTo>
                      <a:pt x="167" y="1378"/>
                    </a:lnTo>
                    <a:lnTo>
                      <a:pt x="171" y="1487"/>
                    </a:lnTo>
                    <a:lnTo>
                      <a:pt x="171" y="1586"/>
                    </a:lnTo>
                    <a:lnTo>
                      <a:pt x="165" y="1757"/>
                    </a:lnTo>
                    <a:lnTo>
                      <a:pt x="165" y="1903"/>
                    </a:lnTo>
                    <a:lnTo>
                      <a:pt x="180" y="2039"/>
                    </a:lnTo>
                    <a:lnTo>
                      <a:pt x="222" y="2177"/>
                    </a:lnTo>
                    <a:lnTo>
                      <a:pt x="452" y="2194"/>
                    </a:lnTo>
                    <a:lnTo>
                      <a:pt x="714" y="2213"/>
                    </a:lnTo>
                    <a:lnTo>
                      <a:pt x="1003" y="2233"/>
                    </a:lnTo>
                    <a:lnTo>
                      <a:pt x="1313" y="2252"/>
                    </a:lnTo>
                    <a:lnTo>
                      <a:pt x="1636" y="2269"/>
                    </a:lnTo>
                    <a:lnTo>
                      <a:pt x="1966" y="2283"/>
                    </a:lnTo>
                    <a:lnTo>
                      <a:pt x="2299" y="2291"/>
                    </a:lnTo>
                    <a:lnTo>
                      <a:pt x="2627" y="2294"/>
                    </a:lnTo>
                    <a:lnTo>
                      <a:pt x="2944" y="2289"/>
                    </a:lnTo>
                    <a:lnTo>
                      <a:pt x="3245" y="2276"/>
                    </a:lnTo>
                    <a:lnTo>
                      <a:pt x="3522" y="2252"/>
                    </a:lnTo>
                    <a:lnTo>
                      <a:pt x="3771" y="2215"/>
                    </a:lnTo>
                    <a:lnTo>
                      <a:pt x="3882" y="2192"/>
                    </a:lnTo>
                    <a:lnTo>
                      <a:pt x="3984" y="2166"/>
                    </a:lnTo>
                    <a:lnTo>
                      <a:pt x="4075" y="2135"/>
                    </a:lnTo>
                    <a:lnTo>
                      <a:pt x="4156" y="2101"/>
                    </a:lnTo>
                    <a:lnTo>
                      <a:pt x="4224" y="2063"/>
                    </a:lnTo>
                    <a:lnTo>
                      <a:pt x="4280" y="2020"/>
                    </a:lnTo>
                    <a:lnTo>
                      <a:pt x="4322" y="1974"/>
                    </a:lnTo>
                    <a:lnTo>
                      <a:pt x="4350" y="1923"/>
                    </a:lnTo>
                    <a:lnTo>
                      <a:pt x="4366" y="1749"/>
                    </a:lnTo>
                    <a:lnTo>
                      <a:pt x="4390" y="1587"/>
                    </a:lnTo>
                    <a:lnTo>
                      <a:pt x="4420" y="1434"/>
                    </a:lnTo>
                    <a:lnTo>
                      <a:pt x="4453" y="1291"/>
                    </a:lnTo>
                    <a:lnTo>
                      <a:pt x="4521" y="1033"/>
                    </a:lnTo>
                    <a:lnTo>
                      <a:pt x="4551" y="916"/>
                    </a:lnTo>
                    <a:lnTo>
                      <a:pt x="4575" y="809"/>
                    </a:lnTo>
                    <a:lnTo>
                      <a:pt x="4592" y="708"/>
                    </a:lnTo>
                    <a:lnTo>
                      <a:pt x="4598" y="615"/>
                    </a:lnTo>
                    <a:lnTo>
                      <a:pt x="4591" y="529"/>
                    </a:lnTo>
                    <a:lnTo>
                      <a:pt x="4570" y="447"/>
                    </a:lnTo>
                    <a:lnTo>
                      <a:pt x="4531" y="373"/>
                    </a:lnTo>
                    <a:lnTo>
                      <a:pt x="4473" y="303"/>
                    </a:lnTo>
                    <a:lnTo>
                      <a:pt x="4392" y="238"/>
                    </a:lnTo>
                    <a:lnTo>
                      <a:pt x="4288" y="176"/>
                    </a:lnTo>
                    <a:lnTo>
                      <a:pt x="4217" y="147"/>
                    </a:lnTo>
                    <a:lnTo>
                      <a:pt x="4133" y="120"/>
                    </a:lnTo>
                    <a:lnTo>
                      <a:pt x="4035" y="96"/>
                    </a:lnTo>
                    <a:lnTo>
                      <a:pt x="3925" y="74"/>
                    </a:lnTo>
                    <a:lnTo>
                      <a:pt x="3804" y="56"/>
                    </a:lnTo>
                    <a:lnTo>
                      <a:pt x="3673" y="40"/>
                    </a:lnTo>
                    <a:lnTo>
                      <a:pt x="3383" y="16"/>
                    </a:lnTo>
                    <a:lnTo>
                      <a:pt x="3066" y="3"/>
                    </a:lnTo>
                    <a:lnTo>
                      <a:pt x="2729" y="0"/>
                    </a:lnTo>
                    <a:lnTo>
                      <a:pt x="2377" y="5"/>
                    </a:lnTo>
                    <a:lnTo>
                      <a:pt x="2023" y="19"/>
                    </a:lnTo>
                    <a:lnTo>
                      <a:pt x="1672" y="42"/>
                    </a:lnTo>
                    <a:lnTo>
                      <a:pt x="1333" y="73"/>
                    </a:lnTo>
                    <a:lnTo>
                      <a:pt x="1013" y="111"/>
                    </a:lnTo>
                    <a:lnTo>
                      <a:pt x="723" y="156"/>
                    </a:lnTo>
                    <a:lnTo>
                      <a:pt x="590" y="182"/>
                    </a:lnTo>
                    <a:lnTo>
                      <a:pt x="468" y="209"/>
                    </a:lnTo>
                    <a:lnTo>
                      <a:pt x="356" y="237"/>
                    </a:lnTo>
                    <a:lnTo>
                      <a:pt x="256" y="266"/>
                    </a:lnTo>
                    <a:lnTo>
                      <a:pt x="171" y="298"/>
                    </a:lnTo>
                    <a:lnTo>
                      <a:pt x="98" y="330"/>
                    </a:lnTo>
                    <a:lnTo>
                      <a:pt x="41" y="363"/>
                    </a:lnTo>
                    <a:lnTo>
                      <a:pt x="0" y="39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472" name="Google Shape;472;p37"/>
              <p:cNvSpPr/>
              <p:nvPr/>
            </p:nvSpPr>
            <p:spPr>
              <a:xfrm>
                <a:off x="3165" y="1042"/>
                <a:ext cx="678" cy="276"/>
              </a:xfrm>
              <a:custGeom>
                <a:avLst/>
                <a:gdLst/>
                <a:ahLst/>
                <a:cxnLst/>
                <a:rect l="l" t="t" r="r" b="b"/>
                <a:pathLst>
                  <a:path w="4376" h="2209" extrusionOk="0">
                    <a:moveTo>
                      <a:pt x="97" y="272"/>
                    </a:moveTo>
                    <a:lnTo>
                      <a:pt x="167" y="340"/>
                    </a:lnTo>
                    <a:lnTo>
                      <a:pt x="214" y="421"/>
                    </a:lnTo>
                    <a:lnTo>
                      <a:pt x="241" y="515"/>
                    </a:lnTo>
                    <a:lnTo>
                      <a:pt x="250" y="619"/>
                    </a:lnTo>
                    <a:lnTo>
                      <a:pt x="245" y="732"/>
                    </a:lnTo>
                    <a:lnTo>
                      <a:pt x="227" y="852"/>
                    </a:lnTo>
                    <a:lnTo>
                      <a:pt x="168" y="1102"/>
                    </a:lnTo>
                    <a:lnTo>
                      <a:pt x="95" y="1356"/>
                    </a:lnTo>
                    <a:lnTo>
                      <a:pt x="61" y="1479"/>
                    </a:lnTo>
                    <a:lnTo>
                      <a:pt x="32" y="1597"/>
                    </a:lnTo>
                    <a:lnTo>
                      <a:pt x="11" y="1708"/>
                    </a:lnTo>
                    <a:lnTo>
                      <a:pt x="0" y="1811"/>
                    </a:lnTo>
                    <a:lnTo>
                      <a:pt x="5" y="1902"/>
                    </a:lnTo>
                    <a:lnTo>
                      <a:pt x="24" y="1980"/>
                    </a:lnTo>
                    <a:lnTo>
                      <a:pt x="136" y="1988"/>
                    </a:lnTo>
                    <a:lnTo>
                      <a:pt x="257" y="1999"/>
                    </a:lnTo>
                    <a:lnTo>
                      <a:pt x="525" y="2024"/>
                    </a:lnTo>
                    <a:lnTo>
                      <a:pt x="823" y="2053"/>
                    </a:lnTo>
                    <a:lnTo>
                      <a:pt x="1144" y="2085"/>
                    </a:lnTo>
                    <a:lnTo>
                      <a:pt x="1482" y="2117"/>
                    </a:lnTo>
                    <a:lnTo>
                      <a:pt x="1829" y="2146"/>
                    </a:lnTo>
                    <a:lnTo>
                      <a:pt x="2179" y="2172"/>
                    </a:lnTo>
                    <a:lnTo>
                      <a:pt x="2525" y="2193"/>
                    </a:lnTo>
                    <a:lnTo>
                      <a:pt x="2860" y="2206"/>
                    </a:lnTo>
                    <a:lnTo>
                      <a:pt x="3177" y="2209"/>
                    </a:lnTo>
                    <a:lnTo>
                      <a:pt x="3471" y="2202"/>
                    </a:lnTo>
                    <a:lnTo>
                      <a:pt x="3607" y="2192"/>
                    </a:lnTo>
                    <a:lnTo>
                      <a:pt x="3735" y="2180"/>
                    </a:lnTo>
                    <a:lnTo>
                      <a:pt x="3852" y="2163"/>
                    </a:lnTo>
                    <a:lnTo>
                      <a:pt x="3960" y="2142"/>
                    </a:lnTo>
                    <a:lnTo>
                      <a:pt x="4056" y="2117"/>
                    </a:lnTo>
                    <a:lnTo>
                      <a:pt x="4142" y="2087"/>
                    </a:lnTo>
                    <a:lnTo>
                      <a:pt x="4213" y="2052"/>
                    </a:lnTo>
                    <a:lnTo>
                      <a:pt x="4271" y="2012"/>
                    </a:lnTo>
                    <a:lnTo>
                      <a:pt x="4315" y="1967"/>
                    </a:lnTo>
                    <a:lnTo>
                      <a:pt x="4345" y="1917"/>
                    </a:lnTo>
                    <a:lnTo>
                      <a:pt x="4352" y="1752"/>
                    </a:lnTo>
                    <a:lnTo>
                      <a:pt x="4354" y="1614"/>
                    </a:lnTo>
                    <a:lnTo>
                      <a:pt x="4352" y="1499"/>
                    </a:lnTo>
                    <a:lnTo>
                      <a:pt x="4347" y="1403"/>
                    </a:lnTo>
                    <a:lnTo>
                      <a:pt x="4338" y="1321"/>
                    </a:lnTo>
                    <a:lnTo>
                      <a:pt x="4329" y="1250"/>
                    </a:lnTo>
                    <a:lnTo>
                      <a:pt x="4310" y="1126"/>
                    </a:lnTo>
                    <a:lnTo>
                      <a:pt x="4297" y="996"/>
                    </a:lnTo>
                    <a:lnTo>
                      <a:pt x="4295" y="921"/>
                    </a:lnTo>
                    <a:lnTo>
                      <a:pt x="4298" y="831"/>
                    </a:lnTo>
                    <a:lnTo>
                      <a:pt x="4307" y="725"/>
                    </a:lnTo>
                    <a:lnTo>
                      <a:pt x="4321" y="598"/>
                    </a:lnTo>
                    <a:lnTo>
                      <a:pt x="4345" y="446"/>
                    </a:lnTo>
                    <a:lnTo>
                      <a:pt x="4376" y="265"/>
                    </a:lnTo>
                    <a:lnTo>
                      <a:pt x="4305" y="235"/>
                    </a:lnTo>
                    <a:lnTo>
                      <a:pt x="4221" y="207"/>
                    </a:lnTo>
                    <a:lnTo>
                      <a:pt x="4123" y="180"/>
                    </a:lnTo>
                    <a:lnTo>
                      <a:pt x="4013" y="155"/>
                    </a:lnTo>
                    <a:lnTo>
                      <a:pt x="3893" y="131"/>
                    </a:lnTo>
                    <a:lnTo>
                      <a:pt x="3761" y="110"/>
                    </a:lnTo>
                    <a:lnTo>
                      <a:pt x="3473" y="72"/>
                    </a:lnTo>
                    <a:lnTo>
                      <a:pt x="3157" y="42"/>
                    </a:lnTo>
                    <a:lnTo>
                      <a:pt x="2819" y="20"/>
                    </a:lnTo>
                    <a:lnTo>
                      <a:pt x="2469" y="6"/>
                    </a:lnTo>
                    <a:lnTo>
                      <a:pt x="2115" y="0"/>
                    </a:lnTo>
                    <a:lnTo>
                      <a:pt x="1766" y="3"/>
                    </a:lnTo>
                    <a:lnTo>
                      <a:pt x="1427" y="15"/>
                    </a:lnTo>
                    <a:lnTo>
                      <a:pt x="1109" y="34"/>
                    </a:lnTo>
                    <a:lnTo>
                      <a:pt x="818" y="63"/>
                    </a:lnTo>
                    <a:lnTo>
                      <a:pt x="685" y="81"/>
                    </a:lnTo>
                    <a:lnTo>
                      <a:pt x="563" y="101"/>
                    </a:lnTo>
                    <a:lnTo>
                      <a:pt x="452" y="123"/>
                    </a:lnTo>
                    <a:lnTo>
                      <a:pt x="353" y="148"/>
                    </a:lnTo>
                    <a:lnTo>
                      <a:pt x="266" y="176"/>
                    </a:lnTo>
                    <a:lnTo>
                      <a:pt x="194" y="206"/>
                    </a:lnTo>
                    <a:lnTo>
                      <a:pt x="137" y="237"/>
                    </a:lnTo>
                    <a:lnTo>
                      <a:pt x="97" y="272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473" name="Google Shape;473;p37"/>
              <p:cNvSpPr/>
              <p:nvPr/>
            </p:nvSpPr>
            <p:spPr>
              <a:xfrm>
                <a:off x="3165" y="1042"/>
                <a:ext cx="678" cy="276"/>
              </a:xfrm>
              <a:custGeom>
                <a:avLst/>
                <a:gdLst/>
                <a:ahLst/>
                <a:cxnLst/>
                <a:rect l="l" t="t" r="r" b="b"/>
                <a:pathLst>
                  <a:path w="4376" h="2209" extrusionOk="0">
                    <a:moveTo>
                      <a:pt x="97" y="272"/>
                    </a:moveTo>
                    <a:lnTo>
                      <a:pt x="167" y="340"/>
                    </a:lnTo>
                    <a:lnTo>
                      <a:pt x="214" y="421"/>
                    </a:lnTo>
                    <a:lnTo>
                      <a:pt x="241" y="515"/>
                    </a:lnTo>
                    <a:lnTo>
                      <a:pt x="250" y="619"/>
                    </a:lnTo>
                    <a:lnTo>
                      <a:pt x="245" y="732"/>
                    </a:lnTo>
                    <a:lnTo>
                      <a:pt x="227" y="852"/>
                    </a:lnTo>
                    <a:lnTo>
                      <a:pt x="168" y="1102"/>
                    </a:lnTo>
                    <a:lnTo>
                      <a:pt x="95" y="1356"/>
                    </a:lnTo>
                    <a:lnTo>
                      <a:pt x="61" y="1479"/>
                    </a:lnTo>
                    <a:lnTo>
                      <a:pt x="32" y="1597"/>
                    </a:lnTo>
                    <a:lnTo>
                      <a:pt x="11" y="1708"/>
                    </a:lnTo>
                    <a:lnTo>
                      <a:pt x="0" y="1811"/>
                    </a:lnTo>
                    <a:lnTo>
                      <a:pt x="5" y="1902"/>
                    </a:lnTo>
                    <a:lnTo>
                      <a:pt x="24" y="1980"/>
                    </a:lnTo>
                    <a:lnTo>
                      <a:pt x="136" y="1988"/>
                    </a:lnTo>
                    <a:lnTo>
                      <a:pt x="257" y="1999"/>
                    </a:lnTo>
                    <a:lnTo>
                      <a:pt x="525" y="2024"/>
                    </a:lnTo>
                    <a:lnTo>
                      <a:pt x="823" y="2053"/>
                    </a:lnTo>
                    <a:lnTo>
                      <a:pt x="1144" y="2085"/>
                    </a:lnTo>
                    <a:lnTo>
                      <a:pt x="1482" y="2117"/>
                    </a:lnTo>
                    <a:lnTo>
                      <a:pt x="1829" y="2146"/>
                    </a:lnTo>
                    <a:lnTo>
                      <a:pt x="2179" y="2172"/>
                    </a:lnTo>
                    <a:lnTo>
                      <a:pt x="2525" y="2193"/>
                    </a:lnTo>
                    <a:lnTo>
                      <a:pt x="2860" y="2206"/>
                    </a:lnTo>
                    <a:lnTo>
                      <a:pt x="3177" y="2209"/>
                    </a:lnTo>
                    <a:lnTo>
                      <a:pt x="3471" y="2202"/>
                    </a:lnTo>
                    <a:lnTo>
                      <a:pt x="3607" y="2192"/>
                    </a:lnTo>
                    <a:lnTo>
                      <a:pt x="3735" y="2180"/>
                    </a:lnTo>
                    <a:lnTo>
                      <a:pt x="3852" y="2163"/>
                    </a:lnTo>
                    <a:lnTo>
                      <a:pt x="3960" y="2142"/>
                    </a:lnTo>
                    <a:lnTo>
                      <a:pt x="4056" y="2117"/>
                    </a:lnTo>
                    <a:lnTo>
                      <a:pt x="4142" y="2087"/>
                    </a:lnTo>
                    <a:lnTo>
                      <a:pt x="4213" y="2052"/>
                    </a:lnTo>
                    <a:lnTo>
                      <a:pt x="4271" y="2012"/>
                    </a:lnTo>
                    <a:lnTo>
                      <a:pt x="4315" y="1967"/>
                    </a:lnTo>
                    <a:lnTo>
                      <a:pt x="4345" y="1917"/>
                    </a:lnTo>
                    <a:lnTo>
                      <a:pt x="4352" y="1752"/>
                    </a:lnTo>
                    <a:lnTo>
                      <a:pt x="4354" y="1614"/>
                    </a:lnTo>
                    <a:lnTo>
                      <a:pt x="4352" y="1499"/>
                    </a:lnTo>
                    <a:lnTo>
                      <a:pt x="4347" y="1403"/>
                    </a:lnTo>
                    <a:lnTo>
                      <a:pt x="4338" y="1321"/>
                    </a:lnTo>
                    <a:lnTo>
                      <a:pt x="4329" y="1250"/>
                    </a:lnTo>
                    <a:lnTo>
                      <a:pt x="4310" y="1126"/>
                    </a:lnTo>
                    <a:lnTo>
                      <a:pt x="4297" y="996"/>
                    </a:lnTo>
                    <a:lnTo>
                      <a:pt x="4295" y="921"/>
                    </a:lnTo>
                    <a:lnTo>
                      <a:pt x="4298" y="831"/>
                    </a:lnTo>
                    <a:lnTo>
                      <a:pt x="4307" y="725"/>
                    </a:lnTo>
                    <a:lnTo>
                      <a:pt x="4321" y="598"/>
                    </a:lnTo>
                    <a:lnTo>
                      <a:pt x="4345" y="446"/>
                    </a:lnTo>
                    <a:lnTo>
                      <a:pt x="4376" y="265"/>
                    </a:lnTo>
                    <a:lnTo>
                      <a:pt x="4305" y="235"/>
                    </a:lnTo>
                    <a:lnTo>
                      <a:pt x="4221" y="207"/>
                    </a:lnTo>
                    <a:lnTo>
                      <a:pt x="4123" y="180"/>
                    </a:lnTo>
                    <a:lnTo>
                      <a:pt x="4013" y="155"/>
                    </a:lnTo>
                    <a:lnTo>
                      <a:pt x="3893" y="131"/>
                    </a:lnTo>
                    <a:lnTo>
                      <a:pt x="3761" y="110"/>
                    </a:lnTo>
                    <a:lnTo>
                      <a:pt x="3473" y="72"/>
                    </a:lnTo>
                    <a:lnTo>
                      <a:pt x="3157" y="42"/>
                    </a:lnTo>
                    <a:lnTo>
                      <a:pt x="2819" y="20"/>
                    </a:lnTo>
                    <a:lnTo>
                      <a:pt x="2469" y="6"/>
                    </a:lnTo>
                    <a:lnTo>
                      <a:pt x="2115" y="0"/>
                    </a:lnTo>
                    <a:lnTo>
                      <a:pt x="1766" y="3"/>
                    </a:lnTo>
                    <a:lnTo>
                      <a:pt x="1427" y="15"/>
                    </a:lnTo>
                    <a:lnTo>
                      <a:pt x="1109" y="34"/>
                    </a:lnTo>
                    <a:lnTo>
                      <a:pt x="818" y="63"/>
                    </a:lnTo>
                    <a:lnTo>
                      <a:pt x="685" y="81"/>
                    </a:lnTo>
                    <a:lnTo>
                      <a:pt x="563" y="101"/>
                    </a:lnTo>
                    <a:lnTo>
                      <a:pt x="452" y="123"/>
                    </a:lnTo>
                    <a:lnTo>
                      <a:pt x="353" y="148"/>
                    </a:lnTo>
                    <a:lnTo>
                      <a:pt x="266" y="176"/>
                    </a:lnTo>
                    <a:lnTo>
                      <a:pt x="194" y="206"/>
                    </a:lnTo>
                    <a:lnTo>
                      <a:pt x="137" y="237"/>
                    </a:lnTo>
                    <a:lnTo>
                      <a:pt x="97" y="27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474" name="Google Shape;474;p37"/>
              <p:cNvSpPr/>
              <p:nvPr/>
            </p:nvSpPr>
            <p:spPr>
              <a:xfrm>
                <a:off x="3835" y="1026"/>
                <a:ext cx="705" cy="294"/>
              </a:xfrm>
              <a:custGeom>
                <a:avLst/>
                <a:gdLst/>
                <a:ahLst/>
                <a:cxnLst/>
                <a:rect l="l" t="t" r="r" b="b"/>
                <a:pathLst>
                  <a:path w="4546" h="2355" extrusionOk="0">
                    <a:moveTo>
                      <a:pt x="105" y="300"/>
                    </a:moveTo>
                    <a:lnTo>
                      <a:pt x="73" y="402"/>
                    </a:lnTo>
                    <a:lnTo>
                      <a:pt x="47" y="515"/>
                    </a:lnTo>
                    <a:lnTo>
                      <a:pt x="27" y="636"/>
                    </a:lnTo>
                    <a:lnTo>
                      <a:pt x="13" y="764"/>
                    </a:lnTo>
                    <a:lnTo>
                      <a:pt x="0" y="1036"/>
                    </a:lnTo>
                    <a:lnTo>
                      <a:pt x="6" y="1316"/>
                    </a:lnTo>
                    <a:lnTo>
                      <a:pt x="29" y="1591"/>
                    </a:lnTo>
                    <a:lnTo>
                      <a:pt x="66" y="1845"/>
                    </a:lnTo>
                    <a:lnTo>
                      <a:pt x="89" y="1960"/>
                    </a:lnTo>
                    <a:lnTo>
                      <a:pt x="114" y="2066"/>
                    </a:lnTo>
                    <a:lnTo>
                      <a:pt x="141" y="2158"/>
                    </a:lnTo>
                    <a:lnTo>
                      <a:pt x="169" y="2238"/>
                    </a:lnTo>
                    <a:lnTo>
                      <a:pt x="399" y="2254"/>
                    </a:lnTo>
                    <a:lnTo>
                      <a:pt x="662" y="2273"/>
                    </a:lnTo>
                    <a:lnTo>
                      <a:pt x="950" y="2293"/>
                    </a:lnTo>
                    <a:lnTo>
                      <a:pt x="1260" y="2312"/>
                    </a:lnTo>
                    <a:lnTo>
                      <a:pt x="1583" y="2330"/>
                    </a:lnTo>
                    <a:lnTo>
                      <a:pt x="1913" y="2343"/>
                    </a:lnTo>
                    <a:lnTo>
                      <a:pt x="2246" y="2353"/>
                    </a:lnTo>
                    <a:lnTo>
                      <a:pt x="2574" y="2355"/>
                    </a:lnTo>
                    <a:lnTo>
                      <a:pt x="2891" y="2350"/>
                    </a:lnTo>
                    <a:lnTo>
                      <a:pt x="3191" y="2336"/>
                    </a:lnTo>
                    <a:lnTo>
                      <a:pt x="3469" y="2312"/>
                    </a:lnTo>
                    <a:lnTo>
                      <a:pt x="3718" y="2275"/>
                    </a:lnTo>
                    <a:lnTo>
                      <a:pt x="3829" y="2252"/>
                    </a:lnTo>
                    <a:lnTo>
                      <a:pt x="3931" y="2226"/>
                    </a:lnTo>
                    <a:lnTo>
                      <a:pt x="4023" y="2196"/>
                    </a:lnTo>
                    <a:lnTo>
                      <a:pt x="4103" y="2161"/>
                    </a:lnTo>
                    <a:lnTo>
                      <a:pt x="4171" y="2124"/>
                    </a:lnTo>
                    <a:lnTo>
                      <a:pt x="4228" y="2082"/>
                    </a:lnTo>
                    <a:lnTo>
                      <a:pt x="4269" y="2035"/>
                    </a:lnTo>
                    <a:lnTo>
                      <a:pt x="4298" y="1983"/>
                    </a:lnTo>
                    <a:lnTo>
                      <a:pt x="4313" y="1810"/>
                    </a:lnTo>
                    <a:lnTo>
                      <a:pt x="4337" y="1647"/>
                    </a:lnTo>
                    <a:lnTo>
                      <a:pt x="4367" y="1494"/>
                    </a:lnTo>
                    <a:lnTo>
                      <a:pt x="4400" y="1351"/>
                    </a:lnTo>
                    <a:lnTo>
                      <a:pt x="4468" y="1094"/>
                    </a:lnTo>
                    <a:lnTo>
                      <a:pt x="4498" y="978"/>
                    </a:lnTo>
                    <a:lnTo>
                      <a:pt x="4523" y="869"/>
                    </a:lnTo>
                    <a:lnTo>
                      <a:pt x="4539" y="769"/>
                    </a:lnTo>
                    <a:lnTo>
                      <a:pt x="4546" y="676"/>
                    </a:lnTo>
                    <a:lnTo>
                      <a:pt x="4538" y="589"/>
                    </a:lnTo>
                    <a:lnTo>
                      <a:pt x="4517" y="508"/>
                    </a:lnTo>
                    <a:lnTo>
                      <a:pt x="4479" y="433"/>
                    </a:lnTo>
                    <a:lnTo>
                      <a:pt x="4420" y="363"/>
                    </a:lnTo>
                    <a:lnTo>
                      <a:pt x="4340" y="298"/>
                    </a:lnTo>
                    <a:lnTo>
                      <a:pt x="4235" y="237"/>
                    </a:lnTo>
                    <a:lnTo>
                      <a:pt x="4165" y="206"/>
                    </a:lnTo>
                    <a:lnTo>
                      <a:pt x="4081" y="178"/>
                    </a:lnTo>
                    <a:lnTo>
                      <a:pt x="3986" y="152"/>
                    </a:lnTo>
                    <a:lnTo>
                      <a:pt x="3878" y="128"/>
                    </a:lnTo>
                    <a:lnTo>
                      <a:pt x="3761" y="106"/>
                    </a:lnTo>
                    <a:lnTo>
                      <a:pt x="3635" y="86"/>
                    </a:lnTo>
                    <a:lnTo>
                      <a:pt x="3355" y="51"/>
                    </a:lnTo>
                    <a:lnTo>
                      <a:pt x="3050" y="26"/>
                    </a:lnTo>
                    <a:lnTo>
                      <a:pt x="2726" y="10"/>
                    </a:lnTo>
                    <a:lnTo>
                      <a:pt x="2389" y="0"/>
                    </a:lnTo>
                    <a:lnTo>
                      <a:pt x="2049" y="0"/>
                    </a:lnTo>
                    <a:lnTo>
                      <a:pt x="1714" y="9"/>
                    </a:lnTo>
                    <a:lnTo>
                      <a:pt x="1388" y="24"/>
                    </a:lnTo>
                    <a:lnTo>
                      <a:pt x="1083" y="49"/>
                    </a:lnTo>
                    <a:lnTo>
                      <a:pt x="804" y="83"/>
                    </a:lnTo>
                    <a:lnTo>
                      <a:pt x="676" y="103"/>
                    </a:lnTo>
                    <a:lnTo>
                      <a:pt x="559" y="125"/>
                    </a:lnTo>
                    <a:lnTo>
                      <a:pt x="451" y="149"/>
                    </a:lnTo>
                    <a:lnTo>
                      <a:pt x="356" y="175"/>
                    </a:lnTo>
                    <a:lnTo>
                      <a:pt x="273" y="203"/>
                    </a:lnTo>
                    <a:lnTo>
                      <a:pt x="203" y="233"/>
                    </a:lnTo>
                    <a:lnTo>
                      <a:pt x="146" y="266"/>
                    </a:lnTo>
                    <a:lnTo>
                      <a:pt x="105" y="30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475" name="Google Shape;475;p37"/>
              <p:cNvSpPr/>
              <p:nvPr/>
            </p:nvSpPr>
            <p:spPr>
              <a:xfrm>
                <a:off x="3835" y="1026"/>
                <a:ext cx="705" cy="294"/>
              </a:xfrm>
              <a:custGeom>
                <a:avLst/>
                <a:gdLst/>
                <a:ahLst/>
                <a:cxnLst/>
                <a:rect l="l" t="t" r="r" b="b"/>
                <a:pathLst>
                  <a:path w="4546" h="2355" extrusionOk="0">
                    <a:moveTo>
                      <a:pt x="105" y="300"/>
                    </a:moveTo>
                    <a:lnTo>
                      <a:pt x="73" y="402"/>
                    </a:lnTo>
                    <a:lnTo>
                      <a:pt x="47" y="515"/>
                    </a:lnTo>
                    <a:lnTo>
                      <a:pt x="27" y="636"/>
                    </a:lnTo>
                    <a:lnTo>
                      <a:pt x="13" y="764"/>
                    </a:lnTo>
                    <a:lnTo>
                      <a:pt x="0" y="1036"/>
                    </a:lnTo>
                    <a:lnTo>
                      <a:pt x="6" y="1316"/>
                    </a:lnTo>
                    <a:lnTo>
                      <a:pt x="29" y="1591"/>
                    </a:lnTo>
                    <a:lnTo>
                      <a:pt x="66" y="1845"/>
                    </a:lnTo>
                    <a:lnTo>
                      <a:pt x="89" y="1960"/>
                    </a:lnTo>
                    <a:lnTo>
                      <a:pt x="114" y="2066"/>
                    </a:lnTo>
                    <a:lnTo>
                      <a:pt x="141" y="2158"/>
                    </a:lnTo>
                    <a:lnTo>
                      <a:pt x="169" y="2238"/>
                    </a:lnTo>
                    <a:lnTo>
                      <a:pt x="399" y="2254"/>
                    </a:lnTo>
                    <a:lnTo>
                      <a:pt x="662" y="2273"/>
                    </a:lnTo>
                    <a:lnTo>
                      <a:pt x="950" y="2293"/>
                    </a:lnTo>
                    <a:lnTo>
                      <a:pt x="1260" y="2312"/>
                    </a:lnTo>
                    <a:lnTo>
                      <a:pt x="1583" y="2330"/>
                    </a:lnTo>
                    <a:lnTo>
                      <a:pt x="1913" y="2343"/>
                    </a:lnTo>
                    <a:lnTo>
                      <a:pt x="2246" y="2353"/>
                    </a:lnTo>
                    <a:lnTo>
                      <a:pt x="2574" y="2355"/>
                    </a:lnTo>
                    <a:lnTo>
                      <a:pt x="2891" y="2350"/>
                    </a:lnTo>
                    <a:lnTo>
                      <a:pt x="3191" y="2336"/>
                    </a:lnTo>
                    <a:lnTo>
                      <a:pt x="3469" y="2312"/>
                    </a:lnTo>
                    <a:lnTo>
                      <a:pt x="3718" y="2275"/>
                    </a:lnTo>
                    <a:lnTo>
                      <a:pt x="3829" y="2252"/>
                    </a:lnTo>
                    <a:lnTo>
                      <a:pt x="3931" y="2226"/>
                    </a:lnTo>
                    <a:lnTo>
                      <a:pt x="4023" y="2196"/>
                    </a:lnTo>
                    <a:lnTo>
                      <a:pt x="4103" y="2161"/>
                    </a:lnTo>
                    <a:lnTo>
                      <a:pt x="4171" y="2124"/>
                    </a:lnTo>
                    <a:lnTo>
                      <a:pt x="4228" y="2082"/>
                    </a:lnTo>
                    <a:lnTo>
                      <a:pt x="4269" y="2035"/>
                    </a:lnTo>
                    <a:lnTo>
                      <a:pt x="4298" y="1983"/>
                    </a:lnTo>
                    <a:lnTo>
                      <a:pt x="4313" y="1810"/>
                    </a:lnTo>
                    <a:lnTo>
                      <a:pt x="4337" y="1647"/>
                    </a:lnTo>
                    <a:lnTo>
                      <a:pt x="4367" y="1494"/>
                    </a:lnTo>
                    <a:lnTo>
                      <a:pt x="4400" y="1351"/>
                    </a:lnTo>
                    <a:lnTo>
                      <a:pt x="4468" y="1094"/>
                    </a:lnTo>
                    <a:lnTo>
                      <a:pt x="4498" y="978"/>
                    </a:lnTo>
                    <a:lnTo>
                      <a:pt x="4523" y="869"/>
                    </a:lnTo>
                    <a:lnTo>
                      <a:pt x="4539" y="769"/>
                    </a:lnTo>
                    <a:lnTo>
                      <a:pt x="4546" y="676"/>
                    </a:lnTo>
                    <a:lnTo>
                      <a:pt x="4538" y="589"/>
                    </a:lnTo>
                    <a:lnTo>
                      <a:pt x="4517" y="508"/>
                    </a:lnTo>
                    <a:lnTo>
                      <a:pt x="4479" y="433"/>
                    </a:lnTo>
                    <a:lnTo>
                      <a:pt x="4420" y="363"/>
                    </a:lnTo>
                    <a:lnTo>
                      <a:pt x="4340" y="298"/>
                    </a:lnTo>
                    <a:lnTo>
                      <a:pt x="4235" y="237"/>
                    </a:lnTo>
                    <a:lnTo>
                      <a:pt x="4165" y="206"/>
                    </a:lnTo>
                    <a:lnTo>
                      <a:pt x="4081" y="178"/>
                    </a:lnTo>
                    <a:lnTo>
                      <a:pt x="3986" y="152"/>
                    </a:lnTo>
                    <a:lnTo>
                      <a:pt x="3878" y="128"/>
                    </a:lnTo>
                    <a:lnTo>
                      <a:pt x="3761" y="106"/>
                    </a:lnTo>
                    <a:lnTo>
                      <a:pt x="3635" y="86"/>
                    </a:lnTo>
                    <a:lnTo>
                      <a:pt x="3355" y="51"/>
                    </a:lnTo>
                    <a:lnTo>
                      <a:pt x="3050" y="26"/>
                    </a:lnTo>
                    <a:lnTo>
                      <a:pt x="2726" y="10"/>
                    </a:lnTo>
                    <a:lnTo>
                      <a:pt x="2389" y="0"/>
                    </a:lnTo>
                    <a:lnTo>
                      <a:pt x="2049" y="0"/>
                    </a:lnTo>
                    <a:lnTo>
                      <a:pt x="1714" y="9"/>
                    </a:lnTo>
                    <a:lnTo>
                      <a:pt x="1388" y="24"/>
                    </a:lnTo>
                    <a:lnTo>
                      <a:pt x="1083" y="49"/>
                    </a:lnTo>
                    <a:lnTo>
                      <a:pt x="804" y="83"/>
                    </a:lnTo>
                    <a:lnTo>
                      <a:pt x="676" y="103"/>
                    </a:lnTo>
                    <a:lnTo>
                      <a:pt x="559" y="125"/>
                    </a:lnTo>
                    <a:lnTo>
                      <a:pt x="451" y="149"/>
                    </a:lnTo>
                    <a:lnTo>
                      <a:pt x="356" y="175"/>
                    </a:lnTo>
                    <a:lnTo>
                      <a:pt x="273" y="203"/>
                    </a:lnTo>
                    <a:lnTo>
                      <a:pt x="203" y="233"/>
                    </a:lnTo>
                    <a:lnTo>
                      <a:pt x="146" y="266"/>
                    </a:lnTo>
                    <a:lnTo>
                      <a:pt x="105" y="3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476" name="Google Shape;476;p37"/>
              <p:cNvSpPr/>
              <p:nvPr/>
            </p:nvSpPr>
            <p:spPr>
              <a:xfrm>
                <a:off x="1180" y="1327"/>
                <a:ext cx="334" cy="763"/>
              </a:xfrm>
              <a:custGeom>
                <a:avLst/>
                <a:gdLst/>
                <a:ahLst/>
                <a:cxnLst/>
                <a:rect l="l" t="t" r="r" b="b"/>
                <a:pathLst>
                  <a:path w="2155" h="6102" extrusionOk="0">
                    <a:moveTo>
                      <a:pt x="120" y="0"/>
                    </a:moveTo>
                    <a:lnTo>
                      <a:pt x="111" y="132"/>
                    </a:lnTo>
                    <a:lnTo>
                      <a:pt x="102" y="277"/>
                    </a:lnTo>
                    <a:lnTo>
                      <a:pt x="86" y="600"/>
                    </a:lnTo>
                    <a:lnTo>
                      <a:pt x="70" y="964"/>
                    </a:lnTo>
                    <a:lnTo>
                      <a:pt x="55" y="1361"/>
                    </a:lnTo>
                    <a:lnTo>
                      <a:pt x="43" y="1782"/>
                    </a:lnTo>
                    <a:lnTo>
                      <a:pt x="31" y="2222"/>
                    </a:lnTo>
                    <a:lnTo>
                      <a:pt x="12" y="3127"/>
                    </a:lnTo>
                    <a:lnTo>
                      <a:pt x="6" y="3577"/>
                    </a:lnTo>
                    <a:lnTo>
                      <a:pt x="2" y="4016"/>
                    </a:lnTo>
                    <a:lnTo>
                      <a:pt x="0" y="4437"/>
                    </a:lnTo>
                    <a:lnTo>
                      <a:pt x="1" y="4831"/>
                    </a:lnTo>
                    <a:lnTo>
                      <a:pt x="5" y="5193"/>
                    </a:lnTo>
                    <a:lnTo>
                      <a:pt x="8" y="5359"/>
                    </a:lnTo>
                    <a:lnTo>
                      <a:pt x="11" y="5513"/>
                    </a:lnTo>
                    <a:lnTo>
                      <a:pt x="16" y="5657"/>
                    </a:lnTo>
                    <a:lnTo>
                      <a:pt x="21" y="5786"/>
                    </a:lnTo>
                    <a:lnTo>
                      <a:pt x="27" y="5902"/>
                    </a:lnTo>
                    <a:lnTo>
                      <a:pt x="34" y="6004"/>
                    </a:lnTo>
                    <a:lnTo>
                      <a:pt x="147" y="6040"/>
                    </a:lnTo>
                    <a:lnTo>
                      <a:pt x="278" y="6069"/>
                    </a:lnTo>
                    <a:lnTo>
                      <a:pt x="421" y="6088"/>
                    </a:lnTo>
                    <a:lnTo>
                      <a:pt x="575" y="6100"/>
                    </a:lnTo>
                    <a:lnTo>
                      <a:pt x="737" y="6102"/>
                    </a:lnTo>
                    <a:lnTo>
                      <a:pt x="901" y="6095"/>
                    </a:lnTo>
                    <a:lnTo>
                      <a:pt x="1068" y="6076"/>
                    </a:lnTo>
                    <a:lnTo>
                      <a:pt x="1231" y="6047"/>
                    </a:lnTo>
                    <a:lnTo>
                      <a:pt x="1389" y="6005"/>
                    </a:lnTo>
                    <a:lnTo>
                      <a:pt x="1537" y="5952"/>
                    </a:lnTo>
                    <a:lnTo>
                      <a:pt x="1673" y="5885"/>
                    </a:lnTo>
                    <a:lnTo>
                      <a:pt x="1794" y="5804"/>
                    </a:lnTo>
                    <a:lnTo>
                      <a:pt x="1898" y="5710"/>
                    </a:lnTo>
                    <a:lnTo>
                      <a:pt x="1978" y="5601"/>
                    </a:lnTo>
                    <a:lnTo>
                      <a:pt x="2035" y="5477"/>
                    </a:lnTo>
                    <a:lnTo>
                      <a:pt x="2053" y="5408"/>
                    </a:lnTo>
                    <a:lnTo>
                      <a:pt x="2063" y="5336"/>
                    </a:lnTo>
                    <a:lnTo>
                      <a:pt x="2069" y="4876"/>
                    </a:lnTo>
                    <a:lnTo>
                      <a:pt x="2078" y="4436"/>
                    </a:lnTo>
                    <a:lnTo>
                      <a:pt x="2087" y="4015"/>
                    </a:lnTo>
                    <a:lnTo>
                      <a:pt x="2097" y="3615"/>
                    </a:lnTo>
                    <a:lnTo>
                      <a:pt x="2108" y="3233"/>
                    </a:lnTo>
                    <a:lnTo>
                      <a:pt x="2119" y="2871"/>
                    </a:lnTo>
                    <a:lnTo>
                      <a:pt x="2129" y="2526"/>
                    </a:lnTo>
                    <a:lnTo>
                      <a:pt x="2137" y="2198"/>
                    </a:lnTo>
                    <a:lnTo>
                      <a:pt x="2146" y="1888"/>
                    </a:lnTo>
                    <a:lnTo>
                      <a:pt x="2151" y="1595"/>
                    </a:lnTo>
                    <a:lnTo>
                      <a:pt x="2155" y="1318"/>
                    </a:lnTo>
                    <a:lnTo>
                      <a:pt x="2155" y="1057"/>
                    </a:lnTo>
                    <a:lnTo>
                      <a:pt x="2153" y="810"/>
                    </a:lnTo>
                    <a:lnTo>
                      <a:pt x="2147" y="579"/>
                    </a:lnTo>
                    <a:lnTo>
                      <a:pt x="2135" y="362"/>
                    </a:lnTo>
                    <a:lnTo>
                      <a:pt x="2121" y="159"/>
                    </a:lnTo>
                    <a:lnTo>
                      <a:pt x="2024" y="141"/>
                    </a:lnTo>
                    <a:lnTo>
                      <a:pt x="1919" y="124"/>
                    </a:lnTo>
                    <a:lnTo>
                      <a:pt x="1678" y="94"/>
                    </a:lnTo>
                    <a:lnTo>
                      <a:pt x="1412" y="67"/>
                    </a:lnTo>
                    <a:lnTo>
                      <a:pt x="1132" y="44"/>
                    </a:lnTo>
                    <a:lnTo>
                      <a:pt x="850" y="25"/>
                    </a:lnTo>
                    <a:lnTo>
                      <a:pt x="579" y="11"/>
                    </a:lnTo>
                    <a:lnTo>
                      <a:pt x="332" y="3"/>
                    </a:lnTo>
                    <a:lnTo>
                      <a:pt x="220" y="1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477" name="Google Shape;477;p37"/>
              <p:cNvSpPr/>
              <p:nvPr/>
            </p:nvSpPr>
            <p:spPr>
              <a:xfrm>
                <a:off x="1180" y="1327"/>
                <a:ext cx="334" cy="763"/>
              </a:xfrm>
              <a:custGeom>
                <a:avLst/>
                <a:gdLst/>
                <a:ahLst/>
                <a:cxnLst/>
                <a:rect l="l" t="t" r="r" b="b"/>
                <a:pathLst>
                  <a:path w="2155" h="6102" extrusionOk="0">
                    <a:moveTo>
                      <a:pt x="120" y="0"/>
                    </a:moveTo>
                    <a:lnTo>
                      <a:pt x="111" y="132"/>
                    </a:lnTo>
                    <a:lnTo>
                      <a:pt x="102" y="277"/>
                    </a:lnTo>
                    <a:lnTo>
                      <a:pt x="86" y="600"/>
                    </a:lnTo>
                    <a:lnTo>
                      <a:pt x="70" y="964"/>
                    </a:lnTo>
                    <a:lnTo>
                      <a:pt x="55" y="1361"/>
                    </a:lnTo>
                    <a:lnTo>
                      <a:pt x="43" y="1782"/>
                    </a:lnTo>
                    <a:lnTo>
                      <a:pt x="31" y="2222"/>
                    </a:lnTo>
                    <a:lnTo>
                      <a:pt x="12" y="3127"/>
                    </a:lnTo>
                    <a:lnTo>
                      <a:pt x="6" y="3577"/>
                    </a:lnTo>
                    <a:lnTo>
                      <a:pt x="2" y="4016"/>
                    </a:lnTo>
                    <a:lnTo>
                      <a:pt x="0" y="4437"/>
                    </a:lnTo>
                    <a:lnTo>
                      <a:pt x="1" y="4831"/>
                    </a:lnTo>
                    <a:lnTo>
                      <a:pt x="5" y="5193"/>
                    </a:lnTo>
                    <a:lnTo>
                      <a:pt x="8" y="5359"/>
                    </a:lnTo>
                    <a:lnTo>
                      <a:pt x="11" y="5513"/>
                    </a:lnTo>
                    <a:lnTo>
                      <a:pt x="16" y="5657"/>
                    </a:lnTo>
                    <a:lnTo>
                      <a:pt x="21" y="5786"/>
                    </a:lnTo>
                    <a:lnTo>
                      <a:pt x="27" y="5902"/>
                    </a:lnTo>
                    <a:lnTo>
                      <a:pt x="34" y="6004"/>
                    </a:lnTo>
                    <a:lnTo>
                      <a:pt x="147" y="6040"/>
                    </a:lnTo>
                    <a:lnTo>
                      <a:pt x="278" y="6069"/>
                    </a:lnTo>
                    <a:lnTo>
                      <a:pt x="421" y="6088"/>
                    </a:lnTo>
                    <a:lnTo>
                      <a:pt x="575" y="6100"/>
                    </a:lnTo>
                    <a:lnTo>
                      <a:pt x="737" y="6102"/>
                    </a:lnTo>
                    <a:lnTo>
                      <a:pt x="901" y="6095"/>
                    </a:lnTo>
                    <a:lnTo>
                      <a:pt x="1068" y="6076"/>
                    </a:lnTo>
                    <a:lnTo>
                      <a:pt x="1231" y="6047"/>
                    </a:lnTo>
                    <a:lnTo>
                      <a:pt x="1389" y="6005"/>
                    </a:lnTo>
                    <a:lnTo>
                      <a:pt x="1537" y="5952"/>
                    </a:lnTo>
                    <a:lnTo>
                      <a:pt x="1673" y="5885"/>
                    </a:lnTo>
                    <a:lnTo>
                      <a:pt x="1794" y="5804"/>
                    </a:lnTo>
                    <a:lnTo>
                      <a:pt x="1898" y="5710"/>
                    </a:lnTo>
                    <a:lnTo>
                      <a:pt x="1978" y="5601"/>
                    </a:lnTo>
                    <a:lnTo>
                      <a:pt x="2035" y="5477"/>
                    </a:lnTo>
                    <a:lnTo>
                      <a:pt x="2053" y="5408"/>
                    </a:lnTo>
                    <a:lnTo>
                      <a:pt x="2063" y="5336"/>
                    </a:lnTo>
                    <a:lnTo>
                      <a:pt x="2069" y="4876"/>
                    </a:lnTo>
                    <a:lnTo>
                      <a:pt x="2078" y="4436"/>
                    </a:lnTo>
                    <a:lnTo>
                      <a:pt x="2087" y="4015"/>
                    </a:lnTo>
                    <a:lnTo>
                      <a:pt x="2097" y="3615"/>
                    </a:lnTo>
                    <a:lnTo>
                      <a:pt x="2108" y="3233"/>
                    </a:lnTo>
                    <a:lnTo>
                      <a:pt x="2119" y="2871"/>
                    </a:lnTo>
                    <a:lnTo>
                      <a:pt x="2129" y="2526"/>
                    </a:lnTo>
                    <a:lnTo>
                      <a:pt x="2137" y="2198"/>
                    </a:lnTo>
                    <a:lnTo>
                      <a:pt x="2146" y="1888"/>
                    </a:lnTo>
                    <a:lnTo>
                      <a:pt x="2151" y="1595"/>
                    </a:lnTo>
                    <a:lnTo>
                      <a:pt x="2155" y="1318"/>
                    </a:lnTo>
                    <a:lnTo>
                      <a:pt x="2155" y="1057"/>
                    </a:lnTo>
                    <a:lnTo>
                      <a:pt x="2153" y="810"/>
                    </a:lnTo>
                    <a:lnTo>
                      <a:pt x="2147" y="579"/>
                    </a:lnTo>
                    <a:lnTo>
                      <a:pt x="2135" y="362"/>
                    </a:lnTo>
                    <a:lnTo>
                      <a:pt x="2121" y="159"/>
                    </a:lnTo>
                    <a:lnTo>
                      <a:pt x="2024" y="141"/>
                    </a:lnTo>
                    <a:lnTo>
                      <a:pt x="1919" y="124"/>
                    </a:lnTo>
                    <a:lnTo>
                      <a:pt x="1678" y="94"/>
                    </a:lnTo>
                    <a:lnTo>
                      <a:pt x="1412" y="67"/>
                    </a:lnTo>
                    <a:lnTo>
                      <a:pt x="1132" y="44"/>
                    </a:lnTo>
                    <a:lnTo>
                      <a:pt x="850" y="25"/>
                    </a:lnTo>
                    <a:lnTo>
                      <a:pt x="579" y="11"/>
                    </a:lnTo>
                    <a:lnTo>
                      <a:pt x="332" y="3"/>
                    </a:lnTo>
                    <a:lnTo>
                      <a:pt x="220" y="1"/>
                    </a:lnTo>
                    <a:lnTo>
                      <a:pt x="12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478" name="Google Shape;478;p37"/>
              <p:cNvSpPr/>
              <p:nvPr/>
            </p:nvSpPr>
            <p:spPr>
              <a:xfrm>
                <a:off x="1497" y="1310"/>
                <a:ext cx="338" cy="785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6277" extrusionOk="0">
                    <a:moveTo>
                      <a:pt x="110" y="267"/>
                    </a:moveTo>
                    <a:lnTo>
                      <a:pt x="93" y="537"/>
                    </a:lnTo>
                    <a:lnTo>
                      <a:pt x="77" y="843"/>
                    </a:lnTo>
                    <a:lnTo>
                      <a:pt x="62" y="1181"/>
                    </a:lnTo>
                    <a:lnTo>
                      <a:pt x="48" y="1543"/>
                    </a:lnTo>
                    <a:lnTo>
                      <a:pt x="36" y="1923"/>
                    </a:lnTo>
                    <a:lnTo>
                      <a:pt x="25" y="2317"/>
                    </a:lnTo>
                    <a:lnTo>
                      <a:pt x="9" y="3122"/>
                    </a:lnTo>
                    <a:lnTo>
                      <a:pt x="4" y="3522"/>
                    </a:lnTo>
                    <a:lnTo>
                      <a:pt x="1" y="3911"/>
                    </a:lnTo>
                    <a:lnTo>
                      <a:pt x="0" y="4286"/>
                    </a:lnTo>
                    <a:lnTo>
                      <a:pt x="2" y="4639"/>
                    </a:lnTo>
                    <a:lnTo>
                      <a:pt x="6" y="4966"/>
                    </a:lnTo>
                    <a:lnTo>
                      <a:pt x="14" y="5259"/>
                    </a:lnTo>
                    <a:lnTo>
                      <a:pt x="23" y="5515"/>
                    </a:lnTo>
                    <a:lnTo>
                      <a:pt x="29" y="5627"/>
                    </a:lnTo>
                    <a:lnTo>
                      <a:pt x="37" y="5727"/>
                    </a:lnTo>
                    <a:lnTo>
                      <a:pt x="40" y="5764"/>
                    </a:lnTo>
                    <a:lnTo>
                      <a:pt x="56" y="5803"/>
                    </a:lnTo>
                    <a:lnTo>
                      <a:pt x="116" y="5883"/>
                    </a:lnTo>
                    <a:lnTo>
                      <a:pt x="214" y="5967"/>
                    </a:lnTo>
                    <a:lnTo>
                      <a:pt x="341" y="6048"/>
                    </a:lnTo>
                    <a:lnTo>
                      <a:pt x="494" y="6122"/>
                    </a:lnTo>
                    <a:lnTo>
                      <a:pt x="665" y="6186"/>
                    </a:lnTo>
                    <a:lnTo>
                      <a:pt x="849" y="6235"/>
                    </a:lnTo>
                    <a:lnTo>
                      <a:pt x="1041" y="6266"/>
                    </a:lnTo>
                    <a:lnTo>
                      <a:pt x="1234" y="6277"/>
                    </a:lnTo>
                    <a:lnTo>
                      <a:pt x="1423" y="6260"/>
                    </a:lnTo>
                    <a:lnTo>
                      <a:pt x="1514" y="6240"/>
                    </a:lnTo>
                    <a:lnTo>
                      <a:pt x="1602" y="6213"/>
                    </a:lnTo>
                    <a:lnTo>
                      <a:pt x="1686" y="6177"/>
                    </a:lnTo>
                    <a:lnTo>
                      <a:pt x="1765" y="6132"/>
                    </a:lnTo>
                    <a:lnTo>
                      <a:pt x="1839" y="6078"/>
                    </a:lnTo>
                    <a:lnTo>
                      <a:pt x="1907" y="6014"/>
                    </a:lnTo>
                    <a:lnTo>
                      <a:pt x="1967" y="5940"/>
                    </a:lnTo>
                    <a:lnTo>
                      <a:pt x="2021" y="5854"/>
                    </a:lnTo>
                    <a:lnTo>
                      <a:pt x="2066" y="5757"/>
                    </a:lnTo>
                    <a:lnTo>
                      <a:pt x="2101" y="5648"/>
                    </a:lnTo>
                    <a:lnTo>
                      <a:pt x="2127" y="5527"/>
                    </a:lnTo>
                    <a:lnTo>
                      <a:pt x="2143" y="5393"/>
                    </a:lnTo>
                    <a:lnTo>
                      <a:pt x="2155" y="4430"/>
                    </a:lnTo>
                    <a:lnTo>
                      <a:pt x="2167" y="3457"/>
                    </a:lnTo>
                    <a:lnTo>
                      <a:pt x="2172" y="2981"/>
                    </a:lnTo>
                    <a:lnTo>
                      <a:pt x="2176" y="2520"/>
                    </a:lnTo>
                    <a:lnTo>
                      <a:pt x="2180" y="2080"/>
                    </a:lnTo>
                    <a:lnTo>
                      <a:pt x="2181" y="1666"/>
                    </a:lnTo>
                    <a:lnTo>
                      <a:pt x="2180" y="1286"/>
                    </a:lnTo>
                    <a:lnTo>
                      <a:pt x="2175" y="943"/>
                    </a:lnTo>
                    <a:lnTo>
                      <a:pt x="2172" y="787"/>
                    </a:lnTo>
                    <a:lnTo>
                      <a:pt x="2169" y="644"/>
                    </a:lnTo>
                    <a:lnTo>
                      <a:pt x="2165" y="513"/>
                    </a:lnTo>
                    <a:lnTo>
                      <a:pt x="2160" y="395"/>
                    </a:lnTo>
                    <a:lnTo>
                      <a:pt x="2153" y="290"/>
                    </a:lnTo>
                    <a:lnTo>
                      <a:pt x="2146" y="201"/>
                    </a:lnTo>
                    <a:lnTo>
                      <a:pt x="2138" y="127"/>
                    </a:lnTo>
                    <a:lnTo>
                      <a:pt x="2128" y="69"/>
                    </a:lnTo>
                    <a:lnTo>
                      <a:pt x="2118" y="28"/>
                    </a:lnTo>
                    <a:lnTo>
                      <a:pt x="2106" y="5"/>
                    </a:lnTo>
                    <a:lnTo>
                      <a:pt x="2094" y="0"/>
                    </a:lnTo>
                    <a:lnTo>
                      <a:pt x="2079" y="13"/>
                    </a:lnTo>
                    <a:lnTo>
                      <a:pt x="1997" y="47"/>
                    </a:lnTo>
                    <a:lnTo>
                      <a:pt x="1903" y="76"/>
                    </a:lnTo>
                    <a:lnTo>
                      <a:pt x="1802" y="102"/>
                    </a:lnTo>
                    <a:lnTo>
                      <a:pt x="1691" y="124"/>
                    </a:lnTo>
                    <a:lnTo>
                      <a:pt x="1451" y="161"/>
                    </a:lnTo>
                    <a:lnTo>
                      <a:pt x="1190" y="188"/>
                    </a:lnTo>
                    <a:lnTo>
                      <a:pt x="641" y="228"/>
                    </a:lnTo>
                    <a:lnTo>
                      <a:pt x="369" y="245"/>
                    </a:lnTo>
                    <a:lnTo>
                      <a:pt x="110" y="267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479" name="Google Shape;479;p37"/>
              <p:cNvSpPr/>
              <p:nvPr/>
            </p:nvSpPr>
            <p:spPr>
              <a:xfrm>
                <a:off x="1497" y="1310"/>
                <a:ext cx="338" cy="785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6277" extrusionOk="0">
                    <a:moveTo>
                      <a:pt x="110" y="267"/>
                    </a:moveTo>
                    <a:lnTo>
                      <a:pt x="93" y="537"/>
                    </a:lnTo>
                    <a:lnTo>
                      <a:pt x="77" y="843"/>
                    </a:lnTo>
                    <a:lnTo>
                      <a:pt x="62" y="1181"/>
                    </a:lnTo>
                    <a:lnTo>
                      <a:pt x="48" y="1543"/>
                    </a:lnTo>
                    <a:lnTo>
                      <a:pt x="36" y="1923"/>
                    </a:lnTo>
                    <a:lnTo>
                      <a:pt x="25" y="2317"/>
                    </a:lnTo>
                    <a:lnTo>
                      <a:pt x="9" y="3122"/>
                    </a:lnTo>
                    <a:lnTo>
                      <a:pt x="4" y="3522"/>
                    </a:lnTo>
                    <a:lnTo>
                      <a:pt x="1" y="3911"/>
                    </a:lnTo>
                    <a:lnTo>
                      <a:pt x="0" y="4286"/>
                    </a:lnTo>
                    <a:lnTo>
                      <a:pt x="2" y="4639"/>
                    </a:lnTo>
                    <a:lnTo>
                      <a:pt x="6" y="4966"/>
                    </a:lnTo>
                    <a:lnTo>
                      <a:pt x="14" y="5259"/>
                    </a:lnTo>
                    <a:lnTo>
                      <a:pt x="23" y="5515"/>
                    </a:lnTo>
                    <a:lnTo>
                      <a:pt x="29" y="5627"/>
                    </a:lnTo>
                    <a:lnTo>
                      <a:pt x="37" y="5727"/>
                    </a:lnTo>
                    <a:lnTo>
                      <a:pt x="40" y="5764"/>
                    </a:lnTo>
                    <a:lnTo>
                      <a:pt x="56" y="5803"/>
                    </a:lnTo>
                    <a:lnTo>
                      <a:pt x="116" y="5883"/>
                    </a:lnTo>
                    <a:lnTo>
                      <a:pt x="214" y="5967"/>
                    </a:lnTo>
                    <a:lnTo>
                      <a:pt x="341" y="6048"/>
                    </a:lnTo>
                    <a:lnTo>
                      <a:pt x="494" y="6122"/>
                    </a:lnTo>
                    <a:lnTo>
                      <a:pt x="665" y="6186"/>
                    </a:lnTo>
                    <a:lnTo>
                      <a:pt x="849" y="6235"/>
                    </a:lnTo>
                    <a:lnTo>
                      <a:pt x="1041" y="6266"/>
                    </a:lnTo>
                    <a:lnTo>
                      <a:pt x="1234" y="6277"/>
                    </a:lnTo>
                    <a:lnTo>
                      <a:pt x="1423" y="6260"/>
                    </a:lnTo>
                    <a:lnTo>
                      <a:pt x="1514" y="6240"/>
                    </a:lnTo>
                    <a:lnTo>
                      <a:pt x="1602" y="6213"/>
                    </a:lnTo>
                    <a:lnTo>
                      <a:pt x="1686" y="6177"/>
                    </a:lnTo>
                    <a:lnTo>
                      <a:pt x="1765" y="6132"/>
                    </a:lnTo>
                    <a:lnTo>
                      <a:pt x="1839" y="6078"/>
                    </a:lnTo>
                    <a:lnTo>
                      <a:pt x="1907" y="6014"/>
                    </a:lnTo>
                    <a:lnTo>
                      <a:pt x="1967" y="5940"/>
                    </a:lnTo>
                    <a:lnTo>
                      <a:pt x="2021" y="5854"/>
                    </a:lnTo>
                    <a:lnTo>
                      <a:pt x="2066" y="5757"/>
                    </a:lnTo>
                    <a:lnTo>
                      <a:pt x="2101" y="5648"/>
                    </a:lnTo>
                    <a:lnTo>
                      <a:pt x="2127" y="5527"/>
                    </a:lnTo>
                    <a:lnTo>
                      <a:pt x="2143" y="5393"/>
                    </a:lnTo>
                    <a:lnTo>
                      <a:pt x="2155" y="4430"/>
                    </a:lnTo>
                    <a:lnTo>
                      <a:pt x="2167" y="3457"/>
                    </a:lnTo>
                    <a:lnTo>
                      <a:pt x="2172" y="2981"/>
                    </a:lnTo>
                    <a:lnTo>
                      <a:pt x="2176" y="2520"/>
                    </a:lnTo>
                    <a:lnTo>
                      <a:pt x="2180" y="2080"/>
                    </a:lnTo>
                    <a:lnTo>
                      <a:pt x="2181" y="1666"/>
                    </a:lnTo>
                    <a:lnTo>
                      <a:pt x="2180" y="1286"/>
                    </a:lnTo>
                    <a:lnTo>
                      <a:pt x="2175" y="943"/>
                    </a:lnTo>
                    <a:lnTo>
                      <a:pt x="2172" y="787"/>
                    </a:lnTo>
                    <a:lnTo>
                      <a:pt x="2169" y="644"/>
                    </a:lnTo>
                    <a:lnTo>
                      <a:pt x="2165" y="513"/>
                    </a:lnTo>
                    <a:lnTo>
                      <a:pt x="2160" y="395"/>
                    </a:lnTo>
                    <a:lnTo>
                      <a:pt x="2153" y="290"/>
                    </a:lnTo>
                    <a:lnTo>
                      <a:pt x="2146" y="201"/>
                    </a:lnTo>
                    <a:lnTo>
                      <a:pt x="2138" y="127"/>
                    </a:lnTo>
                    <a:lnTo>
                      <a:pt x="2128" y="69"/>
                    </a:lnTo>
                    <a:lnTo>
                      <a:pt x="2118" y="28"/>
                    </a:lnTo>
                    <a:lnTo>
                      <a:pt x="2106" y="5"/>
                    </a:lnTo>
                    <a:lnTo>
                      <a:pt x="2094" y="0"/>
                    </a:lnTo>
                    <a:lnTo>
                      <a:pt x="2079" y="13"/>
                    </a:lnTo>
                    <a:lnTo>
                      <a:pt x="1997" y="47"/>
                    </a:lnTo>
                    <a:lnTo>
                      <a:pt x="1903" y="76"/>
                    </a:lnTo>
                    <a:lnTo>
                      <a:pt x="1802" y="102"/>
                    </a:lnTo>
                    <a:lnTo>
                      <a:pt x="1691" y="124"/>
                    </a:lnTo>
                    <a:lnTo>
                      <a:pt x="1451" y="161"/>
                    </a:lnTo>
                    <a:lnTo>
                      <a:pt x="1190" y="188"/>
                    </a:lnTo>
                    <a:lnTo>
                      <a:pt x="641" y="228"/>
                    </a:lnTo>
                    <a:lnTo>
                      <a:pt x="369" y="245"/>
                    </a:lnTo>
                    <a:lnTo>
                      <a:pt x="110" y="26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480" name="Google Shape;480;p37"/>
              <p:cNvSpPr/>
              <p:nvPr/>
            </p:nvSpPr>
            <p:spPr>
              <a:xfrm>
                <a:off x="1831" y="1308"/>
                <a:ext cx="330" cy="754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6029" extrusionOk="0">
                    <a:moveTo>
                      <a:pt x="0" y="0"/>
                    </a:moveTo>
                    <a:lnTo>
                      <a:pt x="25" y="564"/>
                    </a:lnTo>
                    <a:lnTo>
                      <a:pt x="44" y="1100"/>
                    </a:lnTo>
                    <a:lnTo>
                      <a:pt x="55" y="1607"/>
                    </a:lnTo>
                    <a:lnTo>
                      <a:pt x="63" y="2086"/>
                    </a:lnTo>
                    <a:lnTo>
                      <a:pt x="65" y="2538"/>
                    </a:lnTo>
                    <a:lnTo>
                      <a:pt x="63" y="2964"/>
                    </a:lnTo>
                    <a:lnTo>
                      <a:pt x="58" y="3364"/>
                    </a:lnTo>
                    <a:lnTo>
                      <a:pt x="53" y="3738"/>
                    </a:lnTo>
                    <a:lnTo>
                      <a:pt x="46" y="4090"/>
                    </a:lnTo>
                    <a:lnTo>
                      <a:pt x="39" y="4416"/>
                    </a:lnTo>
                    <a:lnTo>
                      <a:pt x="33" y="4720"/>
                    </a:lnTo>
                    <a:lnTo>
                      <a:pt x="29" y="5000"/>
                    </a:lnTo>
                    <a:lnTo>
                      <a:pt x="27" y="5260"/>
                    </a:lnTo>
                    <a:lnTo>
                      <a:pt x="29" y="5498"/>
                    </a:lnTo>
                    <a:lnTo>
                      <a:pt x="35" y="5715"/>
                    </a:lnTo>
                    <a:lnTo>
                      <a:pt x="47" y="5913"/>
                    </a:lnTo>
                    <a:lnTo>
                      <a:pt x="161" y="5950"/>
                    </a:lnTo>
                    <a:lnTo>
                      <a:pt x="291" y="5981"/>
                    </a:lnTo>
                    <a:lnTo>
                      <a:pt x="434" y="6005"/>
                    </a:lnTo>
                    <a:lnTo>
                      <a:pt x="588" y="6022"/>
                    </a:lnTo>
                    <a:lnTo>
                      <a:pt x="749" y="6029"/>
                    </a:lnTo>
                    <a:lnTo>
                      <a:pt x="913" y="6027"/>
                    </a:lnTo>
                    <a:lnTo>
                      <a:pt x="1078" y="6014"/>
                    </a:lnTo>
                    <a:lnTo>
                      <a:pt x="1241" y="5989"/>
                    </a:lnTo>
                    <a:lnTo>
                      <a:pt x="1399" y="5952"/>
                    </a:lnTo>
                    <a:lnTo>
                      <a:pt x="1548" y="5900"/>
                    </a:lnTo>
                    <a:lnTo>
                      <a:pt x="1684" y="5833"/>
                    </a:lnTo>
                    <a:lnTo>
                      <a:pt x="1805" y="5752"/>
                    </a:lnTo>
                    <a:lnTo>
                      <a:pt x="1908" y="5653"/>
                    </a:lnTo>
                    <a:lnTo>
                      <a:pt x="1990" y="5536"/>
                    </a:lnTo>
                    <a:lnTo>
                      <a:pt x="2046" y="5401"/>
                    </a:lnTo>
                    <a:lnTo>
                      <a:pt x="2065" y="5325"/>
                    </a:lnTo>
                    <a:lnTo>
                      <a:pt x="2076" y="5245"/>
                    </a:lnTo>
                    <a:lnTo>
                      <a:pt x="2081" y="4783"/>
                    </a:lnTo>
                    <a:lnTo>
                      <a:pt x="2086" y="4341"/>
                    </a:lnTo>
                    <a:lnTo>
                      <a:pt x="2091" y="3916"/>
                    </a:lnTo>
                    <a:lnTo>
                      <a:pt x="2096" y="3512"/>
                    </a:lnTo>
                    <a:lnTo>
                      <a:pt x="2100" y="3126"/>
                    </a:lnTo>
                    <a:lnTo>
                      <a:pt x="2104" y="2759"/>
                    </a:lnTo>
                    <a:lnTo>
                      <a:pt x="2108" y="2413"/>
                    </a:lnTo>
                    <a:lnTo>
                      <a:pt x="2112" y="2084"/>
                    </a:lnTo>
                    <a:lnTo>
                      <a:pt x="2115" y="1777"/>
                    </a:lnTo>
                    <a:lnTo>
                      <a:pt x="2119" y="1490"/>
                    </a:lnTo>
                    <a:lnTo>
                      <a:pt x="2122" y="1223"/>
                    </a:lnTo>
                    <a:lnTo>
                      <a:pt x="2124" y="975"/>
                    </a:lnTo>
                    <a:lnTo>
                      <a:pt x="2126" y="748"/>
                    </a:lnTo>
                    <a:lnTo>
                      <a:pt x="2127" y="541"/>
                    </a:lnTo>
                    <a:lnTo>
                      <a:pt x="2128" y="355"/>
                    </a:lnTo>
                    <a:lnTo>
                      <a:pt x="2128" y="190"/>
                    </a:lnTo>
                    <a:lnTo>
                      <a:pt x="2032" y="173"/>
                    </a:lnTo>
                    <a:lnTo>
                      <a:pt x="1922" y="158"/>
                    </a:lnTo>
                    <a:lnTo>
                      <a:pt x="1670" y="130"/>
                    </a:lnTo>
                    <a:lnTo>
                      <a:pt x="1388" y="105"/>
                    </a:lnTo>
                    <a:lnTo>
                      <a:pt x="1088" y="84"/>
                    </a:lnTo>
                    <a:lnTo>
                      <a:pt x="784" y="64"/>
                    </a:lnTo>
                    <a:lnTo>
                      <a:pt x="494" y="44"/>
                    </a:lnTo>
                    <a:lnTo>
                      <a:pt x="227" y="23"/>
                    </a:lnTo>
                    <a:lnTo>
                      <a:pt x="108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481" name="Google Shape;481;p37"/>
              <p:cNvSpPr/>
              <p:nvPr/>
            </p:nvSpPr>
            <p:spPr>
              <a:xfrm>
                <a:off x="1831" y="1308"/>
                <a:ext cx="330" cy="754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6029" extrusionOk="0">
                    <a:moveTo>
                      <a:pt x="0" y="0"/>
                    </a:moveTo>
                    <a:lnTo>
                      <a:pt x="25" y="564"/>
                    </a:lnTo>
                    <a:lnTo>
                      <a:pt x="44" y="1100"/>
                    </a:lnTo>
                    <a:lnTo>
                      <a:pt x="55" y="1607"/>
                    </a:lnTo>
                    <a:lnTo>
                      <a:pt x="63" y="2086"/>
                    </a:lnTo>
                    <a:lnTo>
                      <a:pt x="65" y="2538"/>
                    </a:lnTo>
                    <a:lnTo>
                      <a:pt x="63" y="2964"/>
                    </a:lnTo>
                    <a:lnTo>
                      <a:pt x="58" y="3364"/>
                    </a:lnTo>
                    <a:lnTo>
                      <a:pt x="53" y="3738"/>
                    </a:lnTo>
                    <a:lnTo>
                      <a:pt x="46" y="4090"/>
                    </a:lnTo>
                    <a:lnTo>
                      <a:pt x="39" y="4416"/>
                    </a:lnTo>
                    <a:lnTo>
                      <a:pt x="33" y="4720"/>
                    </a:lnTo>
                    <a:lnTo>
                      <a:pt x="29" y="5000"/>
                    </a:lnTo>
                    <a:lnTo>
                      <a:pt x="27" y="5260"/>
                    </a:lnTo>
                    <a:lnTo>
                      <a:pt x="29" y="5498"/>
                    </a:lnTo>
                    <a:lnTo>
                      <a:pt x="35" y="5715"/>
                    </a:lnTo>
                    <a:lnTo>
                      <a:pt x="47" y="5913"/>
                    </a:lnTo>
                    <a:lnTo>
                      <a:pt x="161" y="5950"/>
                    </a:lnTo>
                    <a:lnTo>
                      <a:pt x="291" y="5981"/>
                    </a:lnTo>
                    <a:lnTo>
                      <a:pt x="434" y="6005"/>
                    </a:lnTo>
                    <a:lnTo>
                      <a:pt x="588" y="6022"/>
                    </a:lnTo>
                    <a:lnTo>
                      <a:pt x="749" y="6029"/>
                    </a:lnTo>
                    <a:lnTo>
                      <a:pt x="913" y="6027"/>
                    </a:lnTo>
                    <a:lnTo>
                      <a:pt x="1078" y="6014"/>
                    </a:lnTo>
                    <a:lnTo>
                      <a:pt x="1241" y="5989"/>
                    </a:lnTo>
                    <a:lnTo>
                      <a:pt x="1399" y="5952"/>
                    </a:lnTo>
                    <a:lnTo>
                      <a:pt x="1548" y="5900"/>
                    </a:lnTo>
                    <a:lnTo>
                      <a:pt x="1684" y="5833"/>
                    </a:lnTo>
                    <a:lnTo>
                      <a:pt x="1805" y="5752"/>
                    </a:lnTo>
                    <a:lnTo>
                      <a:pt x="1908" y="5653"/>
                    </a:lnTo>
                    <a:lnTo>
                      <a:pt x="1990" y="5536"/>
                    </a:lnTo>
                    <a:lnTo>
                      <a:pt x="2046" y="5401"/>
                    </a:lnTo>
                    <a:lnTo>
                      <a:pt x="2065" y="5325"/>
                    </a:lnTo>
                    <a:lnTo>
                      <a:pt x="2076" y="5245"/>
                    </a:lnTo>
                    <a:lnTo>
                      <a:pt x="2081" y="4783"/>
                    </a:lnTo>
                    <a:lnTo>
                      <a:pt x="2086" y="4341"/>
                    </a:lnTo>
                    <a:lnTo>
                      <a:pt x="2091" y="3916"/>
                    </a:lnTo>
                    <a:lnTo>
                      <a:pt x="2096" y="3512"/>
                    </a:lnTo>
                    <a:lnTo>
                      <a:pt x="2100" y="3126"/>
                    </a:lnTo>
                    <a:lnTo>
                      <a:pt x="2104" y="2759"/>
                    </a:lnTo>
                    <a:lnTo>
                      <a:pt x="2108" y="2413"/>
                    </a:lnTo>
                    <a:lnTo>
                      <a:pt x="2112" y="2084"/>
                    </a:lnTo>
                    <a:lnTo>
                      <a:pt x="2115" y="1777"/>
                    </a:lnTo>
                    <a:lnTo>
                      <a:pt x="2119" y="1490"/>
                    </a:lnTo>
                    <a:lnTo>
                      <a:pt x="2122" y="1223"/>
                    </a:lnTo>
                    <a:lnTo>
                      <a:pt x="2124" y="975"/>
                    </a:lnTo>
                    <a:lnTo>
                      <a:pt x="2126" y="748"/>
                    </a:lnTo>
                    <a:lnTo>
                      <a:pt x="2127" y="541"/>
                    </a:lnTo>
                    <a:lnTo>
                      <a:pt x="2128" y="355"/>
                    </a:lnTo>
                    <a:lnTo>
                      <a:pt x="2128" y="190"/>
                    </a:lnTo>
                    <a:lnTo>
                      <a:pt x="2032" y="173"/>
                    </a:lnTo>
                    <a:lnTo>
                      <a:pt x="1922" y="158"/>
                    </a:lnTo>
                    <a:lnTo>
                      <a:pt x="1670" y="130"/>
                    </a:lnTo>
                    <a:lnTo>
                      <a:pt x="1388" y="105"/>
                    </a:lnTo>
                    <a:lnTo>
                      <a:pt x="1088" y="84"/>
                    </a:lnTo>
                    <a:lnTo>
                      <a:pt x="784" y="64"/>
                    </a:lnTo>
                    <a:lnTo>
                      <a:pt x="494" y="44"/>
                    </a:lnTo>
                    <a:lnTo>
                      <a:pt x="227" y="23"/>
                    </a:lnTo>
                    <a:lnTo>
                      <a:pt x="108" y="11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482" name="Google Shape;482;p37"/>
              <p:cNvSpPr/>
              <p:nvPr/>
            </p:nvSpPr>
            <p:spPr>
              <a:xfrm>
                <a:off x="2152" y="1316"/>
                <a:ext cx="331" cy="752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6012" extrusionOk="0">
                    <a:moveTo>
                      <a:pt x="94" y="159"/>
                    </a:moveTo>
                    <a:lnTo>
                      <a:pt x="113" y="244"/>
                    </a:lnTo>
                    <a:lnTo>
                      <a:pt x="129" y="344"/>
                    </a:lnTo>
                    <a:lnTo>
                      <a:pt x="140" y="455"/>
                    </a:lnTo>
                    <a:lnTo>
                      <a:pt x="150" y="580"/>
                    </a:lnTo>
                    <a:lnTo>
                      <a:pt x="157" y="716"/>
                    </a:lnTo>
                    <a:lnTo>
                      <a:pt x="161" y="861"/>
                    </a:lnTo>
                    <a:lnTo>
                      <a:pt x="162" y="1181"/>
                    </a:lnTo>
                    <a:lnTo>
                      <a:pt x="156" y="1530"/>
                    </a:lnTo>
                    <a:lnTo>
                      <a:pt x="144" y="1903"/>
                    </a:lnTo>
                    <a:lnTo>
                      <a:pt x="126" y="2292"/>
                    </a:lnTo>
                    <a:lnTo>
                      <a:pt x="106" y="2691"/>
                    </a:lnTo>
                    <a:lnTo>
                      <a:pt x="61" y="3486"/>
                    </a:lnTo>
                    <a:lnTo>
                      <a:pt x="40" y="3869"/>
                    </a:lnTo>
                    <a:lnTo>
                      <a:pt x="22" y="4232"/>
                    </a:lnTo>
                    <a:lnTo>
                      <a:pt x="9" y="4568"/>
                    </a:lnTo>
                    <a:lnTo>
                      <a:pt x="1" y="4871"/>
                    </a:lnTo>
                    <a:lnTo>
                      <a:pt x="0" y="5008"/>
                    </a:lnTo>
                    <a:lnTo>
                      <a:pt x="1" y="5134"/>
                    </a:lnTo>
                    <a:lnTo>
                      <a:pt x="4" y="5247"/>
                    </a:lnTo>
                    <a:lnTo>
                      <a:pt x="11" y="5348"/>
                    </a:lnTo>
                    <a:lnTo>
                      <a:pt x="10" y="5389"/>
                    </a:lnTo>
                    <a:lnTo>
                      <a:pt x="21" y="5433"/>
                    </a:lnTo>
                    <a:lnTo>
                      <a:pt x="43" y="5479"/>
                    </a:lnTo>
                    <a:lnTo>
                      <a:pt x="76" y="5526"/>
                    </a:lnTo>
                    <a:lnTo>
                      <a:pt x="170" y="5621"/>
                    </a:lnTo>
                    <a:lnTo>
                      <a:pt x="295" y="5714"/>
                    </a:lnTo>
                    <a:lnTo>
                      <a:pt x="448" y="5803"/>
                    </a:lnTo>
                    <a:lnTo>
                      <a:pt x="620" y="5880"/>
                    </a:lnTo>
                    <a:lnTo>
                      <a:pt x="808" y="5944"/>
                    </a:lnTo>
                    <a:lnTo>
                      <a:pt x="1003" y="5989"/>
                    </a:lnTo>
                    <a:lnTo>
                      <a:pt x="1200" y="6012"/>
                    </a:lnTo>
                    <a:lnTo>
                      <a:pt x="1393" y="6008"/>
                    </a:lnTo>
                    <a:lnTo>
                      <a:pt x="1487" y="5994"/>
                    </a:lnTo>
                    <a:lnTo>
                      <a:pt x="1577" y="5972"/>
                    </a:lnTo>
                    <a:lnTo>
                      <a:pt x="1663" y="5942"/>
                    </a:lnTo>
                    <a:lnTo>
                      <a:pt x="1745" y="5901"/>
                    </a:lnTo>
                    <a:lnTo>
                      <a:pt x="1821" y="5852"/>
                    </a:lnTo>
                    <a:lnTo>
                      <a:pt x="1890" y="5791"/>
                    </a:lnTo>
                    <a:lnTo>
                      <a:pt x="1953" y="5720"/>
                    </a:lnTo>
                    <a:lnTo>
                      <a:pt x="2007" y="5638"/>
                    </a:lnTo>
                    <a:lnTo>
                      <a:pt x="2054" y="5543"/>
                    </a:lnTo>
                    <a:lnTo>
                      <a:pt x="2091" y="5435"/>
                    </a:lnTo>
                    <a:lnTo>
                      <a:pt x="2117" y="5315"/>
                    </a:lnTo>
                    <a:lnTo>
                      <a:pt x="2134" y="5181"/>
                    </a:lnTo>
                    <a:lnTo>
                      <a:pt x="2136" y="4953"/>
                    </a:lnTo>
                    <a:lnTo>
                      <a:pt x="2137" y="4739"/>
                    </a:lnTo>
                    <a:lnTo>
                      <a:pt x="2138" y="4538"/>
                    </a:lnTo>
                    <a:lnTo>
                      <a:pt x="2137" y="4350"/>
                    </a:lnTo>
                    <a:lnTo>
                      <a:pt x="2135" y="4006"/>
                    </a:lnTo>
                    <a:lnTo>
                      <a:pt x="2132" y="3698"/>
                    </a:lnTo>
                    <a:lnTo>
                      <a:pt x="2125" y="3420"/>
                    </a:lnTo>
                    <a:lnTo>
                      <a:pt x="2119" y="3163"/>
                    </a:lnTo>
                    <a:lnTo>
                      <a:pt x="2105" y="2681"/>
                    </a:lnTo>
                    <a:lnTo>
                      <a:pt x="2100" y="2440"/>
                    </a:lnTo>
                    <a:lnTo>
                      <a:pt x="2095" y="2187"/>
                    </a:lnTo>
                    <a:lnTo>
                      <a:pt x="2093" y="1916"/>
                    </a:lnTo>
                    <a:lnTo>
                      <a:pt x="2093" y="1618"/>
                    </a:lnTo>
                    <a:lnTo>
                      <a:pt x="2095" y="1286"/>
                    </a:lnTo>
                    <a:lnTo>
                      <a:pt x="2098" y="1104"/>
                    </a:lnTo>
                    <a:lnTo>
                      <a:pt x="2101" y="910"/>
                    </a:lnTo>
                    <a:lnTo>
                      <a:pt x="2106" y="704"/>
                    </a:lnTo>
                    <a:lnTo>
                      <a:pt x="2112" y="485"/>
                    </a:lnTo>
                    <a:lnTo>
                      <a:pt x="2119" y="251"/>
                    </a:lnTo>
                    <a:lnTo>
                      <a:pt x="2127" y="0"/>
                    </a:lnTo>
                    <a:lnTo>
                      <a:pt x="2036" y="22"/>
                    </a:lnTo>
                    <a:lnTo>
                      <a:pt x="1932" y="39"/>
                    </a:lnTo>
                    <a:lnTo>
                      <a:pt x="1815" y="53"/>
                    </a:lnTo>
                    <a:lnTo>
                      <a:pt x="1689" y="64"/>
                    </a:lnTo>
                    <a:lnTo>
                      <a:pt x="1414" y="80"/>
                    </a:lnTo>
                    <a:lnTo>
                      <a:pt x="1122" y="91"/>
                    </a:lnTo>
                    <a:lnTo>
                      <a:pt x="830" y="100"/>
                    </a:lnTo>
                    <a:lnTo>
                      <a:pt x="550" y="112"/>
                    </a:lnTo>
                    <a:lnTo>
                      <a:pt x="421" y="120"/>
                    </a:lnTo>
                    <a:lnTo>
                      <a:pt x="300" y="129"/>
                    </a:lnTo>
                    <a:lnTo>
                      <a:pt x="191" y="143"/>
                    </a:lnTo>
                    <a:lnTo>
                      <a:pt x="94" y="159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483" name="Google Shape;483;p37"/>
              <p:cNvSpPr/>
              <p:nvPr/>
            </p:nvSpPr>
            <p:spPr>
              <a:xfrm>
                <a:off x="2152" y="1316"/>
                <a:ext cx="331" cy="752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6012" extrusionOk="0">
                    <a:moveTo>
                      <a:pt x="94" y="159"/>
                    </a:moveTo>
                    <a:lnTo>
                      <a:pt x="113" y="244"/>
                    </a:lnTo>
                    <a:lnTo>
                      <a:pt x="129" y="344"/>
                    </a:lnTo>
                    <a:lnTo>
                      <a:pt x="140" y="455"/>
                    </a:lnTo>
                    <a:lnTo>
                      <a:pt x="150" y="580"/>
                    </a:lnTo>
                    <a:lnTo>
                      <a:pt x="157" y="716"/>
                    </a:lnTo>
                    <a:lnTo>
                      <a:pt x="161" y="861"/>
                    </a:lnTo>
                    <a:lnTo>
                      <a:pt x="162" y="1181"/>
                    </a:lnTo>
                    <a:lnTo>
                      <a:pt x="156" y="1530"/>
                    </a:lnTo>
                    <a:lnTo>
                      <a:pt x="144" y="1903"/>
                    </a:lnTo>
                    <a:lnTo>
                      <a:pt x="126" y="2292"/>
                    </a:lnTo>
                    <a:lnTo>
                      <a:pt x="106" y="2691"/>
                    </a:lnTo>
                    <a:lnTo>
                      <a:pt x="61" y="3486"/>
                    </a:lnTo>
                    <a:lnTo>
                      <a:pt x="40" y="3869"/>
                    </a:lnTo>
                    <a:lnTo>
                      <a:pt x="22" y="4232"/>
                    </a:lnTo>
                    <a:lnTo>
                      <a:pt x="9" y="4568"/>
                    </a:lnTo>
                    <a:lnTo>
                      <a:pt x="1" y="4871"/>
                    </a:lnTo>
                    <a:lnTo>
                      <a:pt x="0" y="5008"/>
                    </a:lnTo>
                    <a:lnTo>
                      <a:pt x="1" y="5134"/>
                    </a:lnTo>
                    <a:lnTo>
                      <a:pt x="4" y="5247"/>
                    </a:lnTo>
                    <a:lnTo>
                      <a:pt x="11" y="5348"/>
                    </a:lnTo>
                    <a:lnTo>
                      <a:pt x="10" y="5389"/>
                    </a:lnTo>
                    <a:lnTo>
                      <a:pt x="21" y="5433"/>
                    </a:lnTo>
                    <a:lnTo>
                      <a:pt x="43" y="5479"/>
                    </a:lnTo>
                    <a:lnTo>
                      <a:pt x="76" y="5526"/>
                    </a:lnTo>
                    <a:lnTo>
                      <a:pt x="170" y="5621"/>
                    </a:lnTo>
                    <a:lnTo>
                      <a:pt x="295" y="5714"/>
                    </a:lnTo>
                    <a:lnTo>
                      <a:pt x="448" y="5803"/>
                    </a:lnTo>
                    <a:lnTo>
                      <a:pt x="620" y="5880"/>
                    </a:lnTo>
                    <a:lnTo>
                      <a:pt x="808" y="5944"/>
                    </a:lnTo>
                    <a:lnTo>
                      <a:pt x="1003" y="5989"/>
                    </a:lnTo>
                    <a:lnTo>
                      <a:pt x="1200" y="6012"/>
                    </a:lnTo>
                    <a:lnTo>
                      <a:pt x="1393" y="6008"/>
                    </a:lnTo>
                    <a:lnTo>
                      <a:pt x="1487" y="5994"/>
                    </a:lnTo>
                    <a:lnTo>
                      <a:pt x="1577" y="5972"/>
                    </a:lnTo>
                    <a:lnTo>
                      <a:pt x="1663" y="5942"/>
                    </a:lnTo>
                    <a:lnTo>
                      <a:pt x="1745" y="5901"/>
                    </a:lnTo>
                    <a:lnTo>
                      <a:pt x="1821" y="5852"/>
                    </a:lnTo>
                    <a:lnTo>
                      <a:pt x="1890" y="5791"/>
                    </a:lnTo>
                    <a:lnTo>
                      <a:pt x="1953" y="5720"/>
                    </a:lnTo>
                    <a:lnTo>
                      <a:pt x="2007" y="5638"/>
                    </a:lnTo>
                    <a:lnTo>
                      <a:pt x="2054" y="5543"/>
                    </a:lnTo>
                    <a:lnTo>
                      <a:pt x="2091" y="5435"/>
                    </a:lnTo>
                    <a:lnTo>
                      <a:pt x="2117" y="5315"/>
                    </a:lnTo>
                    <a:lnTo>
                      <a:pt x="2134" y="5181"/>
                    </a:lnTo>
                    <a:lnTo>
                      <a:pt x="2136" y="4953"/>
                    </a:lnTo>
                    <a:lnTo>
                      <a:pt x="2137" y="4739"/>
                    </a:lnTo>
                    <a:lnTo>
                      <a:pt x="2138" y="4538"/>
                    </a:lnTo>
                    <a:lnTo>
                      <a:pt x="2137" y="4350"/>
                    </a:lnTo>
                    <a:lnTo>
                      <a:pt x="2135" y="4006"/>
                    </a:lnTo>
                    <a:lnTo>
                      <a:pt x="2132" y="3698"/>
                    </a:lnTo>
                    <a:lnTo>
                      <a:pt x="2125" y="3420"/>
                    </a:lnTo>
                    <a:lnTo>
                      <a:pt x="2119" y="3163"/>
                    </a:lnTo>
                    <a:lnTo>
                      <a:pt x="2105" y="2681"/>
                    </a:lnTo>
                    <a:lnTo>
                      <a:pt x="2100" y="2440"/>
                    </a:lnTo>
                    <a:lnTo>
                      <a:pt x="2095" y="2187"/>
                    </a:lnTo>
                    <a:lnTo>
                      <a:pt x="2093" y="1916"/>
                    </a:lnTo>
                    <a:lnTo>
                      <a:pt x="2093" y="1618"/>
                    </a:lnTo>
                    <a:lnTo>
                      <a:pt x="2095" y="1286"/>
                    </a:lnTo>
                    <a:lnTo>
                      <a:pt x="2098" y="1104"/>
                    </a:lnTo>
                    <a:lnTo>
                      <a:pt x="2101" y="910"/>
                    </a:lnTo>
                    <a:lnTo>
                      <a:pt x="2106" y="704"/>
                    </a:lnTo>
                    <a:lnTo>
                      <a:pt x="2112" y="485"/>
                    </a:lnTo>
                    <a:lnTo>
                      <a:pt x="2119" y="251"/>
                    </a:lnTo>
                    <a:lnTo>
                      <a:pt x="2127" y="0"/>
                    </a:lnTo>
                    <a:lnTo>
                      <a:pt x="2036" y="22"/>
                    </a:lnTo>
                    <a:lnTo>
                      <a:pt x="1932" y="39"/>
                    </a:lnTo>
                    <a:lnTo>
                      <a:pt x="1815" y="53"/>
                    </a:lnTo>
                    <a:lnTo>
                      <a:pt x="1689" y="64"/>
                    </a:lnTo>
                    <a:lnTo>
                      <a:pt x="1414" y="80"/>
                    </a:lnTo>
                    <a:lnTo>
                      <a:pt x="1122" y="91"/>
                    </a:lnTo>
                    <a:lnTo>
                      <a:pt x="830" y="100"/>
                    </a:lnTo>
                    <a:lnTo>
                      <a:pt x="550" y="112"/>
                    </a:lnTo>
                    <a:lnTo>
                      <a:pt x="421" y="120"/>
                    </a:lnTo>
                    <a:lnTo>
                      <a:pt x="300" y="129"/>
                    </a:lnTo>
                    <a:lnTo>
                      <a:pt x="191" y="143"/>
                    </a:lnTo>
                    <a:lnTo>
                      <a:pt x="94" y="15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484" name="Google Shape;484;p37"/>
              <p:cNvSpPr/>
              <p:nvPr/>
            </p:nvSpPr>
            <p:spPr>
              <a:xfrm>
                <a:off x="2478" y="1305"/>
                <a:ext cx="341" cy="754"/>
              </a:xfrm>
              <a:custGeom>
                <a:avLst/>
                <a:gdLst/>
                <a:ahLst/>
                <a:cxnLst/>
                <a:rect l="l" t="t" r="r" b="b"/>
                <a:pathLst>
                  <a:path w="2201" h="6034" extrusionOk="0">
                    <a:moveTo>
                      <a:pt x="41" y="125"/>
                    </a:moveTo>
                    <a:lnTo>
                      <a:pt x="33" y="257"/>
                    </a:lnTo>
                    <a:lnTo>
                      <a:pt x="26" y="398"/>
                    </a:lnTo>
                    <a:lnTo>
                      <a:pt x="14" y="710"/>
                    </a:lnTo>
                    <a:lnTo>
                      <a:pt x="6" y="1057"/>
                    </a:lnTo>
                    <a:lnTo>
                      <a:pt x="2" y="1431"/>
                    </a:lnTo>
                    <a:lnTo>
                      <a:pt x="0" y="1826"/>
                    </a:lnTo>
                    <a:lnTo>
                      <a:pt x="2" y="2236"/>
                    </a:lnTo>
                    <a:lnTo>
                      <a:pt x="11" y="3075"/>
                    </a:lnTo>
                    <a:lnTo>
                      <a:pt x="19" y="3493"/>
                    </a:lnTo>
                    <a:lnTo>
                      <a:pt x="29" y="3900"/>
                    </a:lnTo>
                    <a:lnTo>
                      <a:pt x="40" y="4290"/>
                    </a:lnTo>
                    <a:lnTo>
                      <a:pt x="53" y="4658"/>
                    </a:lnTo>
                    <a:lnTo>
                      <a:pt x="66" y="4997"/>
                    </a:lnTo>
                    <a:lnTo>
                      <a:pt x="81" y="5300"/>
                    </a:lnTo>
                    <a:lnTo>
                      <a:pt x="96" y="5562"/>
                    </a:lnTo>
                    <a:lnTo>
                      <a:pt x="103" y="5675"/>
                    </a:lnTo>
                    <a:lnTo>
                      <a:pt x="110" y="5776"/>
                    </a:lnTo>
                    <a:lnTo>
                      <a:pt x="122" y="5824"/>
                    </a:lnTo>
                    <a:lnTo>
                      <a:pt x="147" y="5867"/>
                    </a:lnTo>
                    <a:lnTo>
                      <a:pt x="184" y="5905"/>
                    </a:lnTo>
                    <a:lnTo>
                      <a:pt x="231" y="5938"/>
                    </a:lnTo>
                    <a:lnTo>
                      <a:pt x="288" y="5966"/>
                    </a:lnTo>
                    <a:lnTo>
                      <a:pt x="354" y="5989"/>
                    </a:lnTo>
                    <a:lnTo>
                      <a:pt x="428" y="6007"/>
                    </a:lnTo>
                    <a:lnTo>
                      <a:pt x="510" y="6020"/>
                    </a:lnTo>
                    <a:lnTo>
                      <a:pt x="690" y="6034"/>
                    </a:lnTo>
                    <a:lnTo>
                      <a:pt x="886" y="6029"/>
                    </a:lnTo>
                    <a:lnTo>
                      <a:pt x="1092" y="6007"/>
                    </a:lnTo>
                    <a:lnTo>
                      <a:pt x="1300" y="5967"/>
                    </a:lnTo>
                    <a:lnTo>
                      <a:pt x="1503" y="5912"/>
                    </a:lnTo>
                    <a:lnTo>
                      <a:pt x="1693" y="5839"/>
                    </a:lnTo>
                    <a:lnTo>
                      <a:pt x="1862" y="5753"/>
                    </a:lnTo>
                    <a:lnTo>
                      <a:pt x="1937" y="5704"/>
                    </a:lnTo>
                    <a:lnTo>
                      <a:pt x="2003" y="5651"/>
                    </a:lnTo>
                    <a:lnTo>
                      <a:pt x="2062" y="5595"/>
                    </a:lnTo>
                    <a:lnTo>
                      <a:pt x="2109" y="5535"/>
                    </a:lnTo>
                    <a:lnTo>
                      <a:pt x="2146" y="5472"/>
                    </a:lnTo>
                    <a:lnTo>
                      <a:pt x="2172" y="5406"/>
                    </a:lnTo>
                    <a:lnTo>
                      <a:pt x="2185" y="5336"/>
                    </a:lnTo>
                    <a:lnTo>
                      <a:pt x="2184" y="5263"/>
                    </a:lnTo>
                    <a:lnTo>
                      <a:pt x="2169" y="5187"/>
                    </a:lnTo>
                    <a:lnTo>
                      <a:pt x="2139" y="5108"/>
                    </a:lnTo>
                    <a:lnTo>
                      <a:pt x="2143" y="4653"/>
                    </a:lnTo>
                    <a:lnTo>
                      <a:pt x="2148" y="4227"/>
                    </a:lnTo>
                    <a:lnTo>
                      <a:pt x="2152" y="3829"/>
                    </a:lnTo>
                    <a:lnTo>
                      <a:pt x="2156" y="3457"/>
                    </a:lnTo>
                    <a:lnTo>
                      <a:pt x="2159" y="3109"/>
                    </a:lnTo>
                    <a:lnTo>
                      <a:pt x="2162" y="2780"/>
                    </a:lnTo>
                    <a:lnTo>
                      <a:pt x="2165" y="2471"/>
                    </a:lnTo>
                    <a:lnTo>
                      <a:pt x="2168" y="2178"/>
                    </a:lnTo>
                    <a:lnTo>
                      <a:pt x="2172" y="1900"/>
                    </a:lnTo>
                    <a:lnTo>
                      <a:pt x="2175" y="1633"/>
                    </a:lnTo>
                    <a:lnTo>
                      <a:pt x="2182" y="1127"/>
                    </a:lnTo>
                    <a:lnTo>
                      <a:pt x="2201" y="157"/>
                    </a:lnTo>
                    <a:lnTo>
                      <a:pt x="2060" y="148"/>
                    </a:lnTo>
                    <a:lnTo>
                      <a:pt x="1909" y="134"/>
                    </a:lnTo>
                    <a:lnTo>
                      <a:pt x="1591" y="99"/>
                    </a:lnTo>
                    <a:lnTo>
                      <a:pt x="1264" y="58"/>
                    </a:lnTo>
                    <a:lnTo>
                      <a:pt x="943" y="23"/>
                    </a:lnTo>
                    <a:lnTo>
                      <a:pt x="789" y="9"/>
                    </a:lnTo>
                    <a:lnTo>
                      <a:pt x="644" y="2"/>
                    </a:lnTo>
                    <a:lnTo>
                      <a:pt x="508" y="0"/>
                    </a:lnTo>
                    <a:lnTo>
                      <a:pt x="383" y="5"/>
                    </a:lnTo>
                    <a:lnTo>
                      <a:pt x="272" y="19"/>
                    </a:lnTo>
                    <a:lnTo>
                      <a:pt x="177" y="43"/>
                    </a:lnTo>
                    <a:lnTo>
                      <a:pt x="99" y="78"/>
                    </a:lnTo>
                    <a:lnTo>
                      <a:pt x="41" y="12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485" name="Google Shape;485;p37"/>
              <p:cNvSpPr/>
              <p:nvPr/>
            </p:nvSpPr>
            <p:spPr>
              <a:xfrm>
                <a:off x="2478" y="1305"/>
                <a:ext cx="341" cy="754"/>
              </a:xfrm>
              <a:custGeom>
                <a:avLst/>
                <a:gdLst/>
                <a:ahLst/>
                <a:cxnLst/>
                <a:rect l="l" t="t" r="r" b="b"/>
                <a:pathLst>
                  <a:path w="2201" h="6034" extrusionOk="0">
                    <a:moveTo>
                      <a:pt x="41" y="125"/>
                    </a:moveTo>
                    <a:lnTo>
                      <a:pt x="33" y="257"/>
                    </a:lnTo>
                    <a:lnTo>
                      <a:pt x="26" y="398"/>
                    </a:lnTo>
                    <a:lnTo>
                      <a:pt x="14" y="710"/>
                    </a:lnTo>
                    <a:lnTo>
                      <a:pt x="6" y="1057"/>
                    </a:lnTo>
                    <a:lnTo>
                      <a:pt x="2" y="1431"/>
                    </a:lnTo>
                    <a:lnTo>
                      <a:pt x="0" y="1826"/>
                    </a:lnTo>
                    <a:lnTo>
                      <a:pt x="2" y="2236"/>
                    </a:lnTo>
                    <a:lnTo>
                      <a:pt x="11" y="3075"/>
                    </a:lnTo>
                    <a:lnTo>
                      <a:pt x="19" y="3493"/>
                    </a:lnTo>
                    <a:lnTo>
                      <a:pt x="29" y="3900"/>
                    </a:lnTo>
                    <a:lnTo>
                      <a:pt x="40" y="4290"/>
                    </a:lnTo>
                    <a:lnTo>
                      <a:pt x="53" y="4658"/>
                    </a:lnTo>
                    <a:lnTo>
                      <a:pt x="66" y="4997"/>
                    </a:lnTo>
                    <a:lnTo>
                      <a:pt x="81" y="5300"/>
                    </a:lnTo>
                    <a:lnTo>
                      <a:pt x="96" y="5562"/>
                    </a:lnTo>
                    <a:lnTo>
                      <a:pt x="103" y="5675"/>
                    </a:lnTo>
                    <a:lnTo>
                      <a:pt x="110" y="5776"/>
                    </a:lnTo>
                    <a:lnTo>
                      <a:pt x="122" y="5824"/>
                    </a:lnTo>
                    <a:lnTo>
                      <a:pt x="147" y="5867"/>
                    </a:lnTo>
                    <a:lnTo>
                      <a:pt x="184" y="5905"/>
                    </a:lnTo>
                    <a:lnTo>
                      <a:pt x="231" y="5938"/>
                    </a:lnTo>
                    <a:lnTo>
                      <a:pt x="288" y="5966"/>
                    </a:lnTo>
                    <a:lnTo>
                      <a:pt x="354" y="5989"/>
                    </a:lnTo>
                    <a:lnTo>
                      <a:pt x="428" y="6007"/>
                    </a:lnTo>
                    <a:lnTo>
                      <a:pt x="510" y="6020"/>
                    </a:lnTo>
                    <a:lnTo>
                      <a:pt x="690" y="6034"/>
                    </a:lnTo>
                    <a:lnTo>
                      <a:pt x="886" y="6029"/>
                    </a:lnTo>
                    <a:lnTo>
                      <a:pt x="1092" y="6007"/>
                    </a:lnTo>
                    <a:lnTo>
                      <a:pt x="1300" y="5967"/>
                    </a:lnTo>
                    <a:lnTo>
                      <a:pt x="1503" y="5912"/>
                    </a:lnTo>
                    <a:lnTo>
                      <a:pt x="1693" y="5839"/>
                    </a:lnTo>
                    <a:lnTo>
                      <a:pt x="1862" y="5753"/>
                    </a:lnTo>
                    <a:lnTo>
                      <a:pt x="1937" y="5704"/>
                    </a:lnTo>
                    <a:lnTo>
                      <a:pt x="2003" y="5651"/>
                    </a:lnTo>
                    <a:lnTo>
                      <a:pt x="2062" y="5595"/>
                    </a:lnTo>
                    <a:lnTo>
                      <a:pt x="2109" y="5535"/>
                    </a:lnTo>
                    <a:lnTo>
                      <a:pt x="2146" y="5472"/>
                    </a:lnTo>
                    <a:lnTo>
                      <a:pt x="2172" y="5406"/>
                    </a:lnTo>
                    <a:lnTo>
                      <a:pt x="2185" y="5336"/>
                    </a:lnTo>
                    <a:lnTo>
                      <a:pt x="2184" y="5263"/>
                    </a:lnTo>
                    <a:lnTo>
                      <a:pt x="2169" y="5187"/>
                    </a:lnTo>
                    <a:lnTo>
                      <a:pt x="2139" y="5108"/>
                    </a:lnTo>
                    <a:lnTo>
                      <a:pt x="2143" y="4653"/>
                    </a:lnTo>
                    <a:lnTo>
                      <a:pt x="2148" y="4227"/>
                    </a:lnTo>
                    <a:lnTo>
                      <a:pt x="2152" y="3829"/>
                    </a:lnTo>
                    <a:lnTo>
                      <a:pt x="2156" y="3457"/>
                    </a:lnTo>
                    <a:lnTo>
                      <a:pt x="2159" y="3109"/>
                    </a:lnTo>
                    <a:lnTo>
                      <a:pt x="2162" y="2780"/>
                    </a:lnTo>
                    <a:lnTo>
                      <a:pt x="2165" y="2471"/>
                    </a:lnTo>
                    <a:lnTo>
                      <a:pt x="2168" y="2178"/>
                    </a:lnTo>
                    <a:lnTo>
                      <a:pt x="2172" y="1900"/>
                    </a:lnTo>
                    <a:lnTo>
                      <a:pt x="2175" y="1633"/>
                    </a:lnTo>
                    <a:lnTo>
                      <a:pt x="2182" y="1127"/>
                    </a:lnTo>
                    <a:lnTo>
                      <a:pt x="2201" y="157"/>
                    </a:lnTo>
                    <a:lnTo>
                      <a:pt x="2060" y="148"/>
                    </a:lnTo>
                    <a:lnTo>
                      <a:pt x="1909" y="134"/>
                    </a:lnTo>
                    <a:lnTo>
                      <a:pt x="1591" y="99"/>
                    </a:lnTo>
                    <a:lnTo>
                      <a:pt x="1264" y="58"/>
                    </a:lnTo>
                    <a:lnTo>
                      <a:pt x="943" y="23"/>
                    </a:lnTo>
                    <a:lnTo>
                      <a:pt x="789" y="9"/>
                    </a:lnTo>
                    <a:lnTo>
                      <a:pt x="644" y="2"/>
                    </a:lnTo>
                    <a:lnTo>
                      <a:pt x="508" y="0"/>
                    </a:lnTo>
                    <a:lnTo>
                      <a:pt x="383" y="5"/>
                    </a:lnTo>
                    <a:lnTo>
                      <a:pt x="272" y="19"/>
                    </a:lnTo>
                    <a:lnTo>
                      <a:pt x="177" y="43"/>
                    </a:lnTo>
                    <a:lnTo>
                      <a:pt x="99" y="78"/>
                    </a:lnTo>
                    <a:lnTo>
                      <a:pt x="41" y="12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486" name="Google Shape;486;p37"/>
              <p:cNvSpPr/>
              <p:nvPr/>
            </p:nvSpPr>
            <p:spPr>
              <a:xfrm>
                <a:off x="4134" y="1303"/>
                <a:ext cx="344" cy="794"/>
              </a:xfrm>
              <a:custGeom>
                <a:avLst/>
                <a:gdLst/>
                <a:ahLst/>
                <a:cxnLst/>
                <a:rect l="l" t="t" r="r" b="b"/>
                <a:pathLst>
                  <a:path w="2217" h="6353" extrusionOk="0">
                    <a:moveTo>
                      <a:pt x="2065" y="0"/>
                    </a:moveTo>
                    <a:lnTo>
                      <a:pt x="2083" y="270"/>
                    </a:lnTo>
                    <a:lnTo>
                      <a:pt x="2100" y="577"/>
                    </a:lnTo>
                    <a:lnTo>
                      <a:pt x="2117" y="913"/>
                    </a:lnTo>
                    <a:lnTo>
                      <a:pt x="2135" y="1275"/>
                    </a:lnTo>
                    <a:lnTo>
                      <a:pt x="2151" y="1655"/>
                    </a:lnTo>
                    <a:lnTo>
                      <a:pt x="2166" y="2050"/>
                    </a:lnTo>
                    <a:lnTo>
                      <a:pt x="2192" y="2855"/>
                    </a:lnTo>
                    <a:lnTo>
                      <a:pt x="2203" y="3255"/>
                    </a:lnTo>
                    <a:lnTo>
                      <a:pt x="2210" y="3645"/>
                    </a:lnTo>
                    <a:lnTo>
                      <a:pt x="2215" y="4019"/>
                    </a:lnTo>
                    <a:lnTo>
                      <a:pt x="2217" y="4373"/>
                    </a:lnTo>
                    <a:lnTo>
                      <a:pt x="2216" y="4699"/>
                    </a:lnTo>
                    <a:lnTo>
                      <a:pt x="2212" y="4993"/>
                    </a:lnTo>
                    <a:lnTo>
                      <a:pt x="2204" y="5249"/>
                    </a:lnTo>
                    <a:lnTo>
                      <a:pt x="2199" y="5361"/>
                    </a:lnTo>
                    <a:lnTo>
                      <a:pt x="2191" y="5460"/>
                    </a:lnTo>
                    <a:lnTo>
                      <a:pt x="2189" y="5537"/>
                    </a:lnTo>
                    <a:lnTo>
                      <a:pt x="2175" y="5614"/>
                    </a:lnTo>
                    <a:lnTo>
                      <a:pt x="2151" y="5687"/>
                    </a:lnTo>
                    <a:lnTo>
                      <a:pt x="2116" y="5759"/>
                    </a:lnTo>
                    <a:lnTo>
                      <a:pt x="2021" y="5896"/>
                    </a:lnTo>
                    <a:lnTo>
                      <a:pt x="1895" y="6020"/>
                    </a:lnTo>
                    <a:lnTo>
                      <a:pt x="1746" y="6130"/>
                    </a:lnTo>
                    <a:lnTo>
                      <a:pt x="1577" y="6220"/>
                    </a:lnTo>
                    <a:lnTo>
                      <a:pt x="1394" y="6290"/>
                    </a:lnTo>
                    <a:lnTo>
                      <a:pt x="1206" y="6335"/>
                    </a:lnTo>
                    <a:lnTo>
                      <a:pt x="1015" y="6353"/>
                    </a:lnTo>
                    <a:lnTo>
                      <a:pt x="828" y="6340"/>
                    </a:lnTo>
                    <a:lnTo>
                      <a:pt x="738" y="6321"/>
                    </a:lnTo>
                    <a:lnTo>
                      <a:pt x="651" y="6294"/>
                    </a:lnTo>
                    <a:lnTo>
                      <a:pt x="567" y="6258"/>
                    </a:lnTo>
                    <a:lnTo>
                      <a:pt x="489" y="6213"/>
                    </a:lnTo>
                    <a:lnTo>
                      <a:pt x="417" y="6157"/>
                    </a:lnTo>
                    <a:lnTo>
                      <a:pt x="349" y="6091"/>
                    </a:lnTo>
                    <a:lnTo>
                      <a:pt x="289" y="6015"/>
                    </a:lnTo>
                    <a:lnTo>
                      <a:pt x="236" y="5928"/>
                    </a:lnTo>
                    <a:lnTo>
                      <a:pt x="192" y="5830"/>
                    </a:lnTo>
                    <a:lnTo>
                      <a:pt x="156" y="5719"/>
                    </a:lnTo>
                    <a:lnTo>
                      <a:pt x="130" y="5597"/>
                    </a:lnTo>
                    <a:lnTo>
                      <a:pt x="114" y="5463"/>
                    </a:lnTo>
                    <a:lnTo>
                      <a:pt x="108" y="5001"/>
                    </a:lnTo>
                    <a:lnTo>
                      <a:pt x="99" y="4558"/>
                    </a:lnTo>
                    <a:lnTo>
                      <a:pt x="88" y="4132"/>
                    </a:lnTo>
                    <a:lnTo>
                      <a:pt x="77" y="3725"/>
                    </a:lnTo>
                    <a:lnTo>
                      <a:pt x="63" y="3338"/>
                    </a:lnTo>
                    <a:lnTo>
                      <a:pt x="51" y="2966"/>
                    </a:lnTo>
                    <a:lnTo>
                      <a:pt x="38" y="2613"/>
                    </a:lnTo>
                    <a:lnTo>
                      <a:pt x="27" y="2276"/>
                    </a:lnTo>
                    <a:lnTo>
                      <a:pt x="17" y="1958"/>
                    </a:lnTo>
                    <a:lnTo>
                      <a:pt x="9" y="1655"/>
                    </a:lnTo>
                    <a:lnTo>
                      <a:pt x="3" y="1371"/>
                    </a:lnTo>
                    <a:lnTo>
                      <a:pt x="0" y="1102"/>
                    </a:lnTo>
                    <a:lnTo>
                      <a:pt x="2" y="851"/>
                    </a:lnTo>
                    <a:lnTo>
                      <a:pt x="7" y="614"/>
                    </a:lnTo>
                    <a:lnTo>
                      <a:pt x="16" y="394"/>
                    </a:lnTo>
                    <a:lnTo>
                      <a:pt x="32" y="190"/>
                    </a:lnTo>
                    <a:lnTo>
                      <a:pt x="127" y="172"/>
                    </a:lnTo>
                    <a:lnTo>
                      <a:pt x="235" y="154"/>
                    </a:lnTo>
                    <a:lnTo>
                      <a:pt x="478" y="120"/>
                    </a:lnTo>
                    <a:lnTo>
                      <a:pt x="750" y="88"/>
                    </a:lnTo>
                    <a:lnTo>
                      <a:pt x="1036" y="59"/>
                    </a:lnTo>
                    <a:lnTo>
                      <a:pt x="1323" y="35"/>
                    </a:lnTo>
                    <a:lnTo>
                      <a:pt x="1599" y="16"/>
                    </a:lnTo>
                    <a:lnTo>
                      <a:pt x="1850" y="4"/>
                    </a:lnTo>
                    <a:lnTo>
                      <a:pt x="1963" y="1"/>
                    </a:lnTo>
                    <a:lnTo>
                      <a:pt x="2065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487" name="Google Shape;487;p37"/>
              <p:cNvSpPr/>
              <p:nvPr/>
            </p:nvSpPr>
            <p:spPr>
              <a:xfrm>
                <a:off x="4134" y="1303"/>
                <a:ext cx="344" cy="794"/>
              </a:xfrm>
              <a:custGeom>
                <a:avLst/>
                <a:gdLst/>
                <a:ahLst/>
                <a:cxnLst/>
                <a:rect l="l" t="t" r="r" b="b"/>
                <a:pathLst>
                  <a:path w="2217" h="6353" extrusionOk="0">
                    <a:moveTo>
                      <a:pt x="2065" y="0"/>
                    </a:moveTo>
                    <a:lnTo>
                      <a:pt x="2083" y="270"/>
                    </a:lnTo>
                    <a:lnTo>
                      <a:pt x="2100" y="577"/>
                    </a:lnTo>
                    <a:lnTo>
                      <a:pt x="2117" y="913"/>
                    </a:lnTo>
                    <a:lnTo>
                      <a:pt x="2135" y="1275"/>
                    </a:lnTo>
                    <a:lnTo>
                      <a:pt x="2151" y="1655"/>
                    </a:lnTo>
                    <a:lnTo>
                      <a:pt x="2166" y="2050"/>
                    </a:lnTo>
                    <a:lnTo>
                      <a:pt x="2192" y="2855"/>
                    </a:lnTo>
                    <a:lnTo>
                      <a:pt x="2203" y="3255"/>
                    </a:lnTo>
                    <a:lnTo>
                      <a:pt x="2210" y="3645"/>
                    </a:lnTo>
                    <a:lnTo>
                      <a:pt x="2215" y="4019"/>
                    </a:lnTo>
                    <a:lnTo>
                      <a:pt x="2217" y="4373"/>
                    </a:lnTo>
                    <a:lnTo>
                      <a:pt x="2216" y="4699"/>
                    </a:lnTo>
                    <a:lnTo>
                      <a:pt x="2212" y="4993"/>
                    </a:lnTo>
                    <a:lnTo>
                      <a:pt x="2204" y="5249"/>
                    </a:lnTo>
                    <a:lnTo>
                      <a:pt x="2199" y="5361"/>
                    </a:lnTo>
                    <a:lnTo>
                      <a:pt x="2191" y="5460"/>
                    </a:lnTo>
                    <a:lnTo>
                      <a:pt x="2189" y="5537"/>
                    </a:lnTo>
                    <a:lnTo>
                      <a:pt x="2175" y="5614"/>
                    </a:lnTo>
                    <a:lnTo>
                      <a:pt x="2151" y="5687"/>
                    </a:lnTo>
                    <a:lnTo>
                      <a:pt x="2116" y="5759"/>
                    </a:lnTo>
                    <a:lnTo>
                      <a:pt x="2021" y="5896"/>
                    </a:lnTo>
                    <a:lnTo>
                      <a:pt x="1895" y="6020"/>
                    </a:lnTo>
                    <a:lnTo>
                      <a:pt x="1746" y="6130"/>
                    </a:lnTo>
                    <a:lnTo>
                      <a:pt x="1577" y="6220"/>
                    </a:lnTo>
                    <a:lnTo>
                      <a:pt x="1394" y="6290"/>
                    </a:lnTo>
                    <a:lnTo>
                      <a:pt x="1206" y="6335"/>
                    </a:lnTo>
                    <a:lnTo>
                      <a:pt x="1015" y="6353"/>
                    </a:lnTo>
                    <a:lnTo>
                      <a:pt x="828" y="6340"/>
                    </a:lnTo>
                    <a:lnTo>
                      <a:pt x="738" y="6321"/>
                    </a:lnTo>
                    <a:lnTo>
                      <a:pt x="651" y="6294"/>
                    </a:lnTo>
                    <a:lnTo>
                      <a:pt x="567" y="6258"/>
                    </a:lnTo>
                    <a:lnTo>
                      <a:pt x="489" y="6213"/>
                    </a:lnTo>
                    <a:lnTo>
                      <a:pt x="417" y="6157"/>
                    </a:lnTo>
                    <a:lnTo>
                      <a:pt x="349" y="6091"/>
                    </a:lnTo>
                    <a:lnTo>
                      <a:pt x="289" y="6015"/>
                    </a:lnTo>
                    <a:lnTo>
                      <a:pt x="236" y="5928"/>
                    </a:lnTo>
                    <a:lnTo>
                      <a:pt x="192" y="5830"/>
                    </a:lnTo>
                    <a:lnTo>
                      <a:pt x="156" y="5719"/>
                    </a:lnTo>
                    <a:lnTo>
                      <a:pt x="130" y="5597"/>
                    </a:lnTo>
                    <a:lnTo>
                      <a:pt x="114" y="5463"/>
                    </a:lnTo>
                    <a:lnTo>
                      <a:pt x="108" y="5001"/>
                    </a:lnTo>
                    <a:lnTo>
                      <a:pt x="99" y="4558"/>
                    </a:lnTo>
                    <a:lnTo>
                      <a:pt x="88" y="4132"/>
                    </a:lnTo>
                    <a:lnTo>
                      <a:pt x="77" y="3725"/>
                    </a:lnTo>
                    <a:lnTo>
                      <a:pt x="63" y="3338"/>
                    </a:lnTo>
                    <a:lnTo>
                      <a:pt x="51" y="2966"/>
                    </a:lnTo>
                    <a:lnTo>
                      <a:pt x="38" y="2613"/>
                    </a:lnTo>
                    <a:lnTo>
                      <a:pt x="27" y="2276"/>
                    </a:lnTo>
                    <a:lnTo>
                      <a:pt x="17" y="1958"/>
                    </a:lnTo>
                    <a:lnTo>
                      <a:pt x="9" y="1655"/>
                    </a:lnTo>
                    <a:lnTo>
                      <a:pt x="3" y="1371"/>
                    </a:lnTo>
                    <a:lnTo>
                      <a:pt x="0" y="1102"/>
                    </a:lnTo>
                    <a:lnTo>
                      <a:pt x="2" y="851"/>
                    </a:lnTo>
                    <a:lnTo>
                      <a:pt x="7" y="614"/>
                    </a:lnTo>
                    <a:lnTo>
                      <a:pt x="16" y="394"/>
                    </a:lnTo>
                    <a:lnTo>
                      <a:pt x="32" y="190"/>
                    </a:lnTo>
                    <a:lnTo>
                      <a:pt x="127" y="172"/>
                    </a:lnTo>
                    <a:lnTo>
                      <a:pt x="235" y="154"/>
                    </a:lnTo>
                    <a:lnTo>
                      <a:pt x="478" y="120"/>
                    </a:lnTo>
                    <a:lnTo>
                      <a:pt x="750" y="88"/>
                    </a:lnTo>
                    <a:lnTo>
                      <a:pt x="1036" y="59"/>
                    </a:lnTo>
                    <a:lnTo>
                      <a:pt x="1323" y="35"/>
                    </a:lnTo>
                    <a:lnTo>
                      <a:pt x="1599" y="16"/>
                    </a:lnTo>
                    <a:lnTo>
                      <a:pt x="1850" y="4"/>
                    </a:lnTo>
                    <a:lnTo>
                      <a:pt x="1963" y="1"/>
                    </a:lnTo>
                    <a:lnTo>
                      <a:pt x="2065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488" name="Google Shape;488;p37"/>
              <p:cNvSpPr/>
              <p:nvPr/>
            </p:nvSpPr>
            <p:spPr>
              <a:xfrm>
                <a:off x="3818" y="1294"/>
                <a:ext cx="339" cy="786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6285" extrusionOk="0">
                    <a:moveTo>
                      <a:pt x="2021" y="173"/>
                    </a:moveTo>
                    <a:lnTo>
                      <a:pt x="2038" y="446"/>
                    </a:lnTo>
                    <a:lnTo>
                      <a:pt x="2056" y="757"/>
                    </a:lnTo>
                    <a:lnTo>
                      <a:pt x="2072" y="1101"/>
                    </a:lnTo>
                    <a:lnTo>
                      <a:pt x="2087" y="1473"/>
                    </a:lnTo>
                    <a:lnTo>
                      <a:pt x="2101" y="1866"/>
                    </a:lnTo>
                    <a:lnTo>
                      <a:pt x="2114" y="2273"/>
                    </a:lnTo>
                    <a:lnTo>
                      <a:pt x="2134" y="3107"/>
                    </a:lnTo>
                    <a:lnTo>
                      <a:pt x="2142" y="3521"/>
                    </a:lnTo>
                    <a:lnTo>
                      <a:pt x="2147" y="3926"/>
                    </a:lnTo>
                    <a:lnTo>
                      <a:pt x="2150" y="4314"/>
                    </a:lnTo>
                    <a:lnTo>
                      <a:pt x="2150" y="4679"/>
                    </a:lnTo>
                    <a:lnTo>
                      <a:pt x="2147" y="5015"/>
                    </a:lnTo>
                    <a:lnTo>
                      <a:pt x="2141" y="5317"/>
                    </a:lnTo>
                    <a:lnTo>
                      <a:pt x="2137" y="5453"/>
                    </a:lnTo>
                    <a:lnTo>
                      <a:pt x="2132" y="5578"/>
                    </a:lnTo>
                    <a:lnTo>
                      <a:pt x="2126" y="5691"/>
                    </a:lnTo>
                    <a:lnTo>
                      <a:pt x="2119" y="5791"/>
                    </a:lnTo>
                    <a:lnTo>
                      <a:pt x="2005" y="5839"/>
                    </a:lnTo>
                    <a:lnTo>
                      <a:pt x="1874" y="5900"/>
                    </a:lnTo>
                    <a:lnTo>
                      <a:pt x="1728" y="5968"/>
                    </a:lnTo>
                    <a:lnTo>
                      <a:pt x="1572" y="6040"/>
                    </a:lnTo>
                    <a:lnTo>
                      <a:pt x="1238" y="6175"/>
                    </a:lnTo>
                    <a:lnTo>
                      <a:pt x="1068" y="6229"/>
                    </a:lnTo>
                    <a:lnTo>
                      <a:pt x="899" y="6267"/>
                    </a:lnTo>
                    <a:lnTo>
                      <a:pt x="736" y="6285"/>
                    </a:lnTo>
                    <a:lnTo>
                      <a:pt x="581" y="6279"/>
                    </a:lnTo>
                    <a:lnTo>
                      <a:pt x="507" y="6266"/>
                    </a:lnTo>
                    <a:lnTo>
                      <a:pt x="438" y="6244"/>
                    </a:lnTo>
                    <a:lnTo>
                      <a:pt x="371" y="6213"/>
                    </a:lnTo>
                    <a:lnTo>
                      <a:pt x="310" y="6174"/>
                    </a:lnTo>
                    <a:lnTo>
                      <a:pt x="252" y="6124"/>
                    </a:lnTo>
                    <a:lnTo>
                      <a:pt x="200" y="6064"/>
                    </a:lnTo>
                    <a:lnTo>
                      <a:pt x="153" y="5994"/>
                    </a:lnTo>
                    <a:lnTo>
                      <a:pt x="112" y="5912"/>
                    </a:lnTo>
                    <a:lnTo>
                      <a:pt x="76" y="5818"/>
                    </a:lnTo>
                    <a:lnTo>
                      <a:pt x="48" y="5711"/>
                    </a:lnTo>
                    <a:lnTo>
                      <a:pt x="26" y="5591"/>
                    </a:lnTo>
                    <a:lnTo>
                      <a:pt x="13" y="5457"/>
                    </a:lnTo>
                    <a:lnTo>
                      <a:pt x="7" y="4980"/>
                    </a:lnTo>
                    <a:lnTo>
                      <a:pt x="4" y="4491"/>
                    </a:lnTo>
                    <a:lnTo>
                      <a:pt x="0" y="3512"/>
                    </a:lnTo>
                    <a:lnTo>
                      <a:pt x="0" y="3031"/>
                    </a:lnTo>
                    <a:lnTo>
                      <a:pt x="2" y="2565"/>
                    </a:lnTo>
                    <a:lnTo>
                      <a:pt x="5" y="2119"/>
                    </a:lnTo>
                    <a:lnTo>
                      <a:pt x="11" y="1699"/>
                    </a:lnTo>
                    <a:lnTo>
                      <a:pt x="19" y="1312"/>
                    </a:lnTo>
                    <a:lnTo>
                      <a:pt x="28" y="964"/>
                    </a:lnTo>
                    <a:lnTo>
                      <a:pt x="35" y="805"/>
                    </a:lnTo>
                    <a:lnTo>
                      <a:pt x="41" y="660"/>
                    </a:lnTo>
                    <a:lnTo>
                      <a:pt x="48" y="526"/>
                    </a:lnTo>
                    <a:lnTo>
                      <a:pt x="57" y="406"/>
                    </a:lnTo>
                    <a:lnTo>
                      <a:pt x="65" y="299"/>
                    </a:lnTo>
                    <a:lnTo>
                      <a:pt x="74" y="208"/>
                    </a:lnTo>
                    <a:lnTo>
                      <a:pt x="85" y="132"/>
                    </a:lnTo>
                    <a:lnTo>
                      <a:pt x="95" y="72"/>
                    </a:lnTo>
                    <a:lnTo>
                      <a:pt x="107" y="30"/>
                    </a:lnTo>
                    <a:lnTo>
                      <a:pt x="119" y="6"/>
                    </a:lnTo>
                    <a:lnTo>
                      <a:pt x="133" y="0"/>
                    </a:lnTo>
                    <a:lnTo>
                      <a:pt x="148" y="14"/>
                    </a:lnTo>
                    <a:lnTo>
                      <a:pt x="229" y="46"/>
                    </a:lnTo>
                    <a:lnTo>
                      <a:pt x="319" y="72"/>
                    </a:lnTo>
                    <a:lnTo>
                      <a:pt x="416" y="94"/>
                    </a:lnTo>
                    <a:lnTo>
                      <a:pt x="521" y="110"/>
                    </a:lnTo>
                    <a:lnTo>
                      <a:pt x="746" y="131"/>
                    </a:lnTo>
                    <a:lnTo>
                      <a:pt x="989" y="141"/>
                    </a:lnTo>
                    <a:lnTo>
                      <a:pt x="1505" y="148"/>
                    </a:lnTo>
                    <a:lnTo>
                      <a:pt x="1766" y="156"/>
                    </a:lnTo>
                    <a:lnTo>
                      <a:pt x="2021" y="173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489" name="Google Shape;489;p37"/>
              <p:cNvSpPr/>
              <p:nvPr/>
            </p:nvSpPr>
            <p:spPr>
              <a:xfrm>
                <a:off x="3818" y="1294"/>
                <a:ext cx="339" cy="786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6285" extrusionOk="0">
                    <a:moveTo>
                      <a:pt x="2021" y="173"/>
                    </a:moveTo>
                    <a:lnTo>
                      <a:pt x="2038" y="446"/>
                    </a:lnTo>
                    <a:lnTo>
                      <a:pt x="2056" y="757"/>
                    </a:lnTo>
                    <a:lnTo>
                      <a:pt x="2072" y="1101"/>
                    </a:lnTo>
                    <a:lnTo>
                      <a:pt x="2087" y="1473"/>
                    </a:lnTo>
                    <a:lnTo>
                      <a:pt x="2101" y="1866"/>
                    </a:lnTo>
                    <a:lnTo>
                      <a:pt x="2114" y="2273"/>
                    </a:lnTo>
                    <a:lnTo>
                      <a:pt x="2134" y="3107"/>
                    </a:lnTo>
                    <a:lnTo>
                      <a:pt x="2142" y="3521"/>
                    </a:lnTo>
                    <a:lnTo>
                      <a:pt x="2147" y="3926"/>
                    </a:lnTo>
                    <a:lnTo>
                      <a:pt x="2150" y="4314"/>
                    </a:lnTo>
                    <a:lnTo>
                      <a:pt x="2150" y="4679"/>
                    </a:lnTo>
                    <a:lnTo>
                      <a:pt x="2147" y="5015"/>
                    </a:lnTo>
                    <a:lnTo>
                      <a:pt x="2141" y="5317"/>
                    </a:lnTo>
                    <a:lnTo>
                      <a:pt x="2137" y="5453"/>
                    </a:lnTo>
                    <a:lnTo>
                      <a:pt x="2132" y="5578"/>
                    </a:lnTo>
                    <a:lnTo>
                      <a:pt x="2126" y="5691"/>
                    </a:lnTo>
                    <a:lnTo>
                      <a:pt x="2119" y="5791"/>
                    </a:lnTo>
                    <a:lnTo>
                      <a:pt x="2005" y="5839"/>
                    </a:lnTo>
                    <a:lnTo>
                      <a:pt x="1874" y="5900"/>
                    </a:lnTo>
                    <a:lnTo>
                      <a:pt x="1728" y="5968"/>
                    </a:lnTo>
                    <a:lnTo>
                      <a:pt x="1572" y="6040"/>
                    </a:lnTo>
                    <a:lnTo>
                      <a:pt x="1238" y="6175"/>
                    </a:lnTo>
                    <a:lnTo>
                      <a:pt x="1068" y="6229"/>
                    </a:lnTo>
                    <a:lnTo>
                      <a:pt x="899" y="6267"/>
                    </a:lnTo>
                    <a:lnTo>
                      <a:pt x="736" y="6285"/>
                    </a:lnTo>
                    <a:lnTo>
                      <a:pt x="581" y="6279"/>
                    </a:lnTo>
                    <a:lnTo>
                      <a:pt x="507" y="6266"/>
                    </a:lnTo>
                    <a:lnTo>
                      <a:pt x="438" y="6244"/>
                    </a:lnTo>
                    <a:lnTo>
                      <a:pt x="371" y="6213"/>
                    </a:lnTo>
                    <a:lnTo>
                      <a:pt x="310" y="6174"/>
                    </a:lnTo>
                    <a:lnTo>
                      <a:pt x="252" y="6124"/>
                    </a:lnTo>
                    <a:lnTo>
                      <a:pt x="200" y="6064"/>
                    </a:lnTo>
                    <a:lnTo>
                      <a:pt x="153" y="5994"/>
                    </a:lnTo>
                    <a:lnTo>
                      <a:pt x="112" y="5912"/>
                    </a:lnTo>
                    <a:lnTo>
                      <a:pt x="76" y="5818"/>
                    </a:lnTo>
                    <a:lnTo>
                      <a:pt x="48" y="5711"/>
                    </a:lnTo>
                    <a:lnTo>
                      <a:pt x="26" y="5591"/>
                    </a:lnTo>
                    <a:lnTo>
                      <a:pt x="13" y="5457"/>
                    </a:lnTo>
                    <a:lnTo>
                      <a:pt x="7" y="4980"/>
                    </a:lnTo>
                    <a:lnTo>
                      <a:pt x="4" y="4491"/>
                    </a:lnTo>
                    <a:lnTo>
                      <a:pt x="0" y="3512"/>
                    </a:lnTo>
                    <a:lnTo>
                      <a:pt x="0" y="3031"/>
                    </a:lnTo>
                    <a:lnTo>
                      <a:pt x="2" y="2565"/>
                    </a:lnTo>
                    <a:lnTo>
                      <a:pt x="5" y="2119"/>
                    </a:lnTo>
                    <a:lnTo>
                      <a:pt x="11" y="1699"/>
                    </a:lnTo>
                    <a:lnTo>
                      <a:pt x="19" y="1312"/>
                    </a:lnTo>
                    <a:lnTo>
                      <a:pt x="28" y="964"/>
                    </a:lnTo>
                    <a:lnTo>
                      <a:pt x="35" y="805"/>
                    </a:lnTo>
                    <a:lnTo>
                      <a:pt x="41" y="660"/>
                    </a:lnTo>
                    <a:lnTo>
                      <a:pt x="48" y="526"/>
                    </a:lnTo>
                    <a:lnTo>
                      <a:pt x="57" y="406"/>
                    </a:lnTo>
                    <a:lnTo>
                      <a:pt x="65" y="299"/>
                    </a:lnTo>
                    <a:lnTo>
                      <a:pt x="74" y="208"/>
                    </a:lnTo>
                    <a:lnTo>
                      <a:pt x="85" y="132"/>
                    </a:lnTo>
                    <a:lnTo>
                      <a:pt x="95" y="72"/>
                    </a:lnTo>
                    <a:lnTo>
                      <a:pt x="107" y="30"/>
                    </a:lnTo>
                    <a:lnTo>
                      <a:pt x="119" y="6"/>
                    </a:lnTo>
                    <a:lnTo>
                      <a:pt x="133" y="0"/>
                    </a:lnTo>
                    <a:lnTo>
                      <a:pt x="148" y="14"/>
                    </a:lnTo>
                    <a:lnTo>
                      <a:pt x="229" y="46"/>
                    </a:lnTo>
                    <a:lnTo>
                      <a:pt x="319" y="72"/>
                    </a:lnTo>
                    <a:lnTo>
                      <a:pt x="416" y="94"/>
                    </a:lnTo>
                    <a:lnTo>
                      <a:pt x="521" y="110"/>
                    </a:lnTo>
                    <a:lnTo>
                      <a:pt x="746" y="131"/>
                    </a:lnTo>
                    <a:lnTo>
                      <a:pt x="989" y="141"/>
                    </a:lnTo>
                    <a:lnTo>
                      <a:pt x="1505" y="148"/>
                    </a:lnTo>
                    <a:lnTo>
                      <a:pt x="1766" y="156"/>
                    </a:lnTo>
                    <a:lnTo>
                      <a:pt x="2021" y="17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490" name="Google Shape;490;p37"/>
              <p:cNvSpPr/>
              <p:nvPr/>
            </p:nvSpPr>
            <p:spPr>
              <a:xfrm>
                <a:off x="3491" y="1300"/>
                <a:ext cx="330" cy="764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6112" extrusionOk="0">
                    <a:moveTo>
                      <a:pt x="2128" y="0"/>
                    </a:moveTo>
                    <a:lnTo>
                      <a:pt x="2102" y="564"/>
                    </a:lnTo>
                    <a:lnTo>
                      <a:pt x="2084" y="1099"/>
                    </a:lnTo>
                    <a:lnTo>
                      <a:pt x="2071" y="1606"/>
                    </a:lnTo>
                    <a:lnTo>
                      <a:pt x="2065" y="2086"/>
                    </a:lnTo>
                    <a:lnTo>
                      <a:pt x="2063" y="2537"/>
                    </a:lnTo>
                    <a:lnTo>
                      <a:pt x="2064" y="2964"/>
                    </a:lnTo>
                    <a:lnTo>
                      <a:pt x="2068" y="3363"/>
                    </a:lnTo>
                    <a:lnTo>
                      <a:pt x="2074" y="3739"/>
                    </a:lnTo>
                    <a:lnTo>
                      <a:pt x="2081" y="4089"/>
                    </a:lnTo>
                    <a:lnTo>
                      <a:pt x="2088" y="4416"/>
                    </a:lnTo>
                    <a:lnTo>
                      <a:pt x="2094" y="4719"/>
                    </a:lnTo>
                    <a:lnTo>
                      <a:pt x="2098" y="5001"/>
                    </a:lnTo>
                    <a:lnTo>
                      <a:pt x="2099" y="5260"/>
                    </a:lnTo>
                    <a:lnTo>
                      <a:pt x="2098" y="5497"/>
                    </a:lnTo>
                    <a:lnTo>
                      <a:pt x="2092" y="5715"/>
                    </a:lnTo>
                    <a:lnTo>
                      <a:pt x="2081" y="5912"/>
                    </a:lnTo>
                    <a:lnTo>
                      <a:pt x="2082" y="5940"/>
                    </a:lnTo>
                    <a:lnTo>
                      <a:pt x="2069" y="5968"/>
                    </a:lnTo>
                    <a:lnTo>
                      <a:pt x="2045" y="5993"/>
                    </a:lnTo>
                    <a:lnTo>
                      <a:pt x="2009" y="6016"/>
                    </a:lnTo>
                    <a:lnTo>
                      <a:pt x="1963" y="6037"/>
                    </a:lnTo>
                    <a:lnTo>
                      <a:pt x="1907" y="6055"/>
                    </a:lnTo>
                    <a:lnTo>
                      <a:pt x="1771" y="6086"/>
                    </a:lnTo>
                    <a:lnTo>
                      <a:pt x="1607" y="6105"/>
                    </a:lnTo>
                    <a:lnTo>
                      <a:pt x="1422" y="6112"/>
                    </a:lnTo>
                    <a:lnTo>
                      <a:pt x="1225" y="6106"/>
                    </a:lnTo>
                    <a:lnTo>
                      <a:pt x="1021" y="6086"/>
                    </a:lnTo>
                    <a:lnTo>
                      <a:pt x="819" y="6049"/>
                    </a:lnTo>
                    <a:lnTo>
                      <a:pt x="626" y="5996"/>
                    </a:lnTo>
                    <a:lnTo>
                      <a:pt x="448" y="5924"/>
                    </a:lnTo>
                    <a:lnTo>
                      <a:pt x="368" y="5881"/>
                    </a:lnTo>
                    <a:lnTo>
                      <a:pt x="294" y="5832"/>
                    </a:lnTo>
                    <a:lnTo>
                      <a:pt x="228" y="5778"/>
                    </a:lnTo>
                    <a:lnTo>
                      <a:pt x="170" y="5720"/>
                    </a:lnTo>
                    <a:lnTo>
                      <a:pt x="121" y="5655"/>
                    </a:lnTo>
                    <a:lnTo>
                      <a:pt x="83" y="5585"/>
                    </a:lnTo>
                    <a:lnTo>
                      <a:pt x="56" y="5510"/>
                    </a:lnTo>
                    <a:lnTo>
                      <a:pt x="41" y="5427"/>
                    </a:lnTo>
                    <a:lnTo>
                      <a:pt x="39" y="5339"/>
                    </a:lnTo>
                    <a:lnTo>
                      <a:pt x="51" y="5244"/>
                    </a:lnTo>
                    <a:lnTo>
                      <a:pt x="46" y="4783"/>
                    </a:lnTo>
                    <a:lnTo>
                      <a:pt x="40" y="4340"/>
                    </a:lnTo>
                    <a:lnTo>
                      <a:pt x="36" y="3915"/>
                    </a:lnTo>
                    <a:lnTo>
                      <a:pt x="31" y="3511"/>
                    </a:lnTo>
                    <a:lnTo>
                      <a:pt x="27" y="3125"/>
                    </a:lnTo>
                    <a:lnTo>
                      <a:pt x="23" y="2759"/>
                    </a:lnTo>
                    <a:lnTo>
                      <a:pt x="18" y="2412"/>
                    </a:lnTo>
                    <a:lnTo>
                      <a:pt x="15" y="2085"/>
                    </a:lnTo>
                    <a:lnTo>
                      <a:pt x="11" y="1777"/>
                    </a:lnTo>
                    <a:lnTo>
                      <a:pt x="8" y="1490"/>
                    </a:lnTo>
                    <a:lnTo>
                      <a:pt x="6" y="1222"/>
                    </a:lnTo>
                    <a:lnTo>
                      <a:pt x="4" y="975"/>
                    </a:lnTo>
                    <a:lnTo>
                      <a:pt x="2" y="748"/>
                    </a:lnTo>
                    <a:lnTo>
                      <a:pt x="1" y="542"/>
                    </a:lnTo>
                    <a:lnTo>
                      <a:pt x="0" y="356"/>
                    </a:lnTo>
                    <a:lnTo>
                      <a:pt x="0" y="190"/>
                    </a:lnTo>
                    <a:lnTo>
                      <a:pt x="96" y="173"/>
                    </a:lnTo>
                    <a:lnTo>
                      <a:pt x="206" y="157"/>
                    </a:lnTo>
                    <a:lnTo>
                      <a:pt x="457" y="129"/>
                    </a:lnTo>
                    <a:lnTo>
                      <a:pt x="740" y="105"/>
                    </a:lnTo>
                    <a:lnTo>
                      <a:pt x="1039" y="83"/>
                    </a:lnTo>
                    <a:lnTo>
                      <a:pt x="1342" y="63"/>
                    </a:lnTo>
                    <a:lnTo>
                      <a:pt x="1634" y="43"/>
                    </a:lnTo>
                    <a:lnTo>
                      <a:pt x="1901" y="22"/>
                    </a:lnTo>
                    <a:lnTo>
                      <a:pt x="2020" y="12"/>
                    </a:lnTo>
                    <a:lnTo>
                      <a:pt x="2128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491" name="Google Shape;491;p37"/>
              <p:cNvSpPr/>
              <p:nvPr/>
            </p:nvSpPr>
            <p:spPr>
              <a:xfrm>
                <a:off x="3491" y="1300"/>
                <a:ext cx="330" cy="764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6112" extrusionOk="0">
                    <a:moveTo>
                      <a:pt x="2128" y="0"/>
                    </a:moveTo>
                    <a:lnTo>
                      <a:pt x="2102" y="564"/>
                    </a:lnTo>
                    <a:lnTo>
                      <a:pt x="2084" y="1099"/>
                    </a:lnTo>
                    <a:lnTo>
                      <a:pt x="2071" y="1606"/>
                    </a:lnTo>
                    <a:lnTo>
                      <a:pt x="2065" y="2086"/>
                    </a:lnTo>
                    <a:lnTo>
                      <a:pt x="2063" y="2537"/>
                    </a:lnTo>
                    <a:lnTo>
                      <a:pt x="2064" y="2964"/>
                    </a:lnTo>
                    <a:lnTo>
                      <a:pt x="2068" y="3363"/>
                    </a:lnTo>
                    <a:lnTo>
                      <a:pt x="2074" y="3739"/>
                    </a:lnTo>
                    <a:lnTo>
                      <a:pt x="2081" y="4089"/>
                    </a:lnTo>
                    <a:lnTo>
                      <a:pt x="2088" y="4416"/>
                    </a:lnTo>
                    <a:lnTo>
                      <a:pt x="2094" y="4719"/>
                    </a:lnTo>
                    <a:lnTo>
                      <a:pt x="2098" y="5001"/>
                    </a:lnTo>
                    <a:lnTo>
                      <a:pt x="2099" y="5260"/>
                    </a:lnTo>
                    <a:lnTo>
                      <a:pt x="2098" y="5497"/>
                    </a:lnTo>
                    <a:lnTo>
                      <a:pt x="2092" y="5715"/>
                    </a:lnTo>
                    <a:lnTo>
                      <a:pt x="2081" y="5912"/>
                    </a:lnTo>
                    <a:lnTo>
                      <a:pt x="2082" y="5940"/>
                    </a:lnTo>
                    <a:lnTo>
                      <a:pt x="2069" y="5968"/>
                    </a:lnTo>
                    <a:lnTo>
                      <a:pt x="2045" y="5993"/>
                    </a:lnTo>
                    <a:lnTo>
                      <a:pt x="2009" y="6016"/>
                    </a:lnTo>
                    <a:lnTo>
                      <a:pt x="1963" y="6037"/>
                    </a:lnTo>
                    <a:lnTo>
                      <a:pt x="1907" y="6055"/>
                    </a:lnTo>
                    <a:lnTo>
                      <a:pt x="1771" y="6086"/>
                    </a:lnTo>
                    <a:lnTo>
                      <a:pt x="1607" y="6105"/>
                    </a:lnTo>
                    <a:lnTo>
                      <a:pt x="1422" y="6112"/>
                    </a:lnTo>
                    <a:lnTo>
                      <a:pt x="1225" y="6106"/>
                    </a:lnTo>
                    <a:lnTo>
                      <a:pt x="1021" y="6086"/>
                    </a:lnTo>
                    <a:lnTo>
                      <a:pt x="819" y="6049"/>
                    </a:lnTo>
                    <a:lnTo>
                      <a:pt x="626" y="5996"/>
                    </a:lnTo>
                    <a:lnTo>
                      <a:pt x="448" y="5924"/>
                    </a:lnTo>
                    <a:lnTo>
                      <a:pt x="368" y="5881"/>
                    </a:lnTo>
                    <a:lnTo>
                      <a:pt x="294" y="5832"/>
                    </a:lnTo>
                    <a:lnTo>
                      <a:pt x="228" y="5778"/>
                    </a:lnTo>
                    <a:lnTo>
                      <a:pt x="170" y="5720"/>
                    </a:lnTo>
                    <a:lnTo>
                      <a:pt x="121" y="5655"/>
                    </a:lnTo>
                    <a:lnTo>
                      <a:pt x="83" y="5585"/>
                    </a:lnTo>
                    <a:lnTo>
                      <a:pt x="56" y="5510"/>
                    </a:lnTo>
                    <a:lnTo>
                      <a:pt x="41" y="5427"/>
                    </a:lnTo>
                    <a:lnTo>
                      <a:pt x="39" y="5339"/>
                    </a:lnTo>
                    <a:lnTo>
                      <a:pt x="51" y="5244"/>
                    </a:lnTo>
                    <a:lnTo>
                      <a:pt x="46" y="4783"/>
                    </a:lnTo>
                    <a:lnTo>
                      <a:pt x="40" y="4340"/>
                    </a:lnTo>
                    <a:lnTo>
                      <a:pt x="36" y="3915"/>
                    </a:lnTo>
                    <a:lnTo>
                      <a:pt x="31" y="3511"/>
                    </a:lnTo>
                    <a:lnTo>
                      <a:pt x="27" y="3125"/>
                    </a:lnTo>
                    <a:lnTo>
                      <a:pt x="23" y="2759"/>
                    </a:lnTo>
                    <a:lnTo>
                      <a:pt x="18" y="2412"/>
                    </a:lnTo>
                    <a:lnTo>
                      <a:pt x="15" y="2085"/>
                    </a:lnTo>
                    <a:lnTo>
                      <a:pt x="11" y="1777"/>
                    </a:lnTo>
                    <a:lnTo>
                      <a:pt x="8" y="1490"/>
                    </a:lnTo>
                    <a:lnTo>
                      <a:pt x="6" y="1222"/>
                    </a:lnTo>
                    <a:lnTo>
                      <a:pt x="4" y="975"/>
                    </a:lnTo>
                    <a:lnTo>
                      <a:pt x="2" y="748"/>
                    </a:lnTo>
                    <a:lnTo>
                      <a:pt x="1" y="542"/>
                    </a:lnTo>
                    <a:lnTo>
                      <a:pt x="0" y="356"/>
                    </a:lnTo>
                    <a:lnTo>
                      <a:pt x="0" y="190"/>
                    </a:lnTo>
                    <a:lnTo>
                      <a:pt x="96" y="173"/>
                    </a:lnTo>
                    <a:lnTo>
                      <a:pt x="206" y="157"/>
                    </a:lnTo>
                    <a:lnTo>
                      <a:pt x="457" y="129"/>
                    </a:lnTo>
                    <a:lnTo>
                      <a:pt x="740" y="105"/>
                    </a:lnTo>
                    <a:lnTo>
                      <a:pt x="1039" y="83"/>
                    </a:lnTo>
                    <a:lnTo>
                      <a:pt x="1342" y="63"/>
                    </a:lnTo>
                    <a:lnTo>
                      <a:pt x="1634" y="43"/>
                    </a:lnTo>
                    <a:lnTo>
                      <a:pt x="1901" y="22"/>
                    </a:lnTo>
                    <a:lnTo>
                      <a:pt x="2020" y="12"/>
                    </a:lnTo>
                    <a:lnTo>
                      <a:pt x="2128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492" name="Google Shape;492;p37"/>
              <p:cNvSpPr/>
              <p:nvPr/>
            </p:nvSpPr>
            <p:spPr>
              <a:xfrm>
                <a:off x="3167" y="1292"/>
                <a:ext cx="331" cy="769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6150" extrusionOk="0">
                    <a:moveTo>
                      <a:pt x="2112" y="127"/>
                    </a:moveTo>
                    <a:lnTo>
                      <a:pt x="2093" y="214"/>
                    </a:lnTo>
                    <a:lnTo>
                      <a:pt x="2077" y="314"/>
                    </a:lnTo>
                    <a:lnTo>
                      <a:pt x="2064" y="428"/>
                    </a:lnTo>
                    <a:lnTo>
                      <a:pt x="2053" y="556"/>
                    </a:lnTo>
                    <a:lnTo>
                      <a:pt x="2045" y="695"/>
                    </a:lnTo>
                    <a:lnTo>
                      <a:pt x="2039" y="845"/>
                    </a:lnTo>
                    <a:lnTo>
                      <a:pt x="2033" y="1174"/>
                    </a:lnTo>
                    <a:lnTo>
                      <a:pt x="2034" y="1536"/>
                    </a:lnTo>
                    <a:lnTo>
                      <a:pt x="2041" y="1922"/>
                    </a:lnTo>
                    <a:lnTo>
                      <a:pt x="2052" y="2325"/>
                    </a:lnTo>
                    <a:lnTo>
                      <a:pt x="2066" y="2738"/>
                    </a:lnTo>
                    <a:lnTo>
                      <a:pt x="2098" y="3563"/>
                    </a:lnTo>
                    <a:lnTo>
                      <a:pt x="2112" y="3959"/>
                    </a:lnTo>
                    <a:lnTo>
                      <a:pt x="2125" y="4335"/>
                    </a:lnTo>
                    <a:lnTo>
                      <a:pt x="2134" y="4681"/>
                    </a:lnTo>
                    <a:lnTo>
                      <a:pt x="2136" y="4842"/>
                    </a:lnTo>
                    <a:lnTo>
                      <a:pt x="2138" y="4992"/>
                    </a:lnTo>
                    <a:lnTo>
                      <a:pt x="2137" y="5131"/>
                    </a:lnTo>
                    <a:lnTo>
                      <a:pt x="2135" y="5259"/>
                    </a:lnTo>
                    <a:lnTo>
                      <a:pt x="2131" y="5374"/>
                    </a:lnTo>
                    <a:lnTo>
                      <a:pt x="2125" y="5475"/>
                    </a:lnTo>
                    <a:lnTo>
                      <a:pt x="2119" y="5519"/>
                    </a:lnTo>
                    <a:lnTo>
                      <a:pt x="2100" y="5566"/>
                    </a:lnTo>
                    <a:lnTo>
                      <a:pt x="2035" y="5663"/>
                    </a:lnTo>
                    <a:lnTo>
                      <a:pt x="1933" y="5761"/>
                    </a:lnTo>
                    <a:lnTo>
                      <a:pt x="1804" y="5856"/>
                    </a:lnTo>
                    <a:lnTo>
                      <a:pt x="1649" y="5944"/>
                    </a:lnTo>
                    <a:lnTo>
                      <a:pt x="1476" y="6022"/>
                    </a:lnTo>
                    <a:lnTo>
                      <a:pt x="1291" y="6085"/>
                    </a:lnTo>
                    <a:lnTo>
                      <a:pt x="1100" y="6129"/>
                    </a:lnTo>
                    <a:lnTo>
                      <a:pt x="906" y="6150"/>
                    </a:lnTo>
                    <a:lnTo>
                      <a:pt x="718" y="6143"/>
                    </a:lnTo>
                    <a:lnTo>
                      <a:pt x="628" y="6129"/>
                    </a:lnTo>
                    <a:lnTo>
                      <a:pt x="540" y="6106"/>
                    </a:lnTo>
                    <a:lnTo>
                      <a:pt x="457" y="6074"/>
                    </a:lnTo>
                    <a:lnTo>
                      <a:pt x="378" y="6034"/>
                    </a:lnTo>
                    <a:lnTo>
                      <a:pt x="305" y="5982"/>
                    </a:lnTo>
                    <a:lnTo>
                      <a:pt x="237" y="5922"/>
                    </a:lnTo>
                    <a:lnTo>
                      <a:pt x="178" y="5850"/>
                    </a:lnTo>
                    <a:lnTo>
                      <a:pt x="124" y="5766"/>
                    </a:lnTo>
                    <a:lnTo>
                      <a:pt x="79" y="5671"/>
                    </a:lnTo>
                    <a:lnTo>
                      <a:pt x="44" y="5563"/>
                    </a:lnTo>
                    <a:lnTo>
                      <a:pt x="18" y="5443"/>
                    </a:lnTo>
                    <a:lnTo>
                      <a:pt x="2" y="5308"/>
                    </a:lnTo>
                    <a:lnTo>
                      <a:pt x="1" y="5080"/>
                    </a:lnTo>
                    <a:lnTo>
                      <a:pt x="0" y="4865"/>
                    </a:lnTo>
                    <a:lnTo>
                      <a:pt x="1" y="4663"/>
                    </a:lnTo>
                    <a:lnTo>
                      <a:pt x="3" y="4472"/>
                    </a:lnTo>
                    <a:lnTo>
                      <a:pt x="10" y="4122"/>
                    </a:lnTo>
                    <a:lnTo>
                      <a:pt x="21" y="3806"/>
                    </a:lnTo>
                    <a:lnTo>
                      <a:pt x="34" y="3518"/>
                    </a:lnTo>
                    <a:lnTo>
                      <a:pt x="49" y="3251"/>
                    </a:lnTo>
                    <a:lnTo>
                      <a:pt x="81" y="2745"/>
                    </a:lnTo>
                    <a:lnTo>
                      <a:pt x="97" y="2492"/>
                    </a:lnTo>
                    <a:lnTo>
                      <a:pt x="111" y="2227"/>
                    </a:lnTo>
                    <a:lnTo>
                      <a:pt x="122" y="1946"/>
                    </a:lnTo>
                    <a:lnTo>
                      <a:pt x="129" y="1639"/>
                    </a:lnTo>
                    <a:lnTo>
                      <a:pt x="134" y="1298"/>
                    </a:lnTo>
                    <a:lnTo>
                      <a:pt x="134" y="1113"/>
                    </a:lnTo>
                    <a:lnTo>
                      <a:pt x="133" y="916"/>
                    </a:lnTo>
                    <a:lnTo>
                      <a:pt x="129" y="707"/>
                    </a:lnTo>
                    <a:lnTo>
                      <a:pt x="125" y="485"/>
                    </a:lnTo>
                    <a:lnTo>
                      <a:pt x="119" y="250"/>
                    </a:lnTo>
                    <a:lnTo>
                      <a:pt x="111" y="0"/>
                    </a:lnTo>
                    <a:lnTo>
                      <a:pt x="202" y="21"/>
                    </a:lnTo>
                    <a:lnTo>
                      <a:pt x="305" y="38"/>
                    </a:lnTo>
                    <a:lnTo>
                      <a:pt x="420" y="51"/>
                    </a:lnTo>
                    <a:lnTo>
                      <a:pt x="545" y="60"/>
                    </a:lnTo>
                    <a:lnTo>
                      <a:pt x="814" y="71"/>
                    </a:lnTo>
                    <a:lnTo>
                      <a:pt x="1100" y="76"/>
                    </a:lnTo>
                    <a:lnTo>
                      <a:pt x="1386" y="79"/>
                    </a:lnTo>
                    <a:lnTo>
                      <a:pt x="1662" y="85"/>
                    </a:lnTo>
                    <a:lnTo>
                      <a:pt x="1789" y="91"/>
                    </a:lnTo>
                    <a:lnTo>
                      <a:pt x="1907" y="100"/>
                    </a:lnTo>
                    <a:lnTo>
                      <a:pt x="2016" y="111"/>
                    </a:lnTo>
                    <a:lnTo>
                      <a:pt x="2112" y="127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493" name="Google Shape;493;p37"/>
              <p:cNvSpPr/>
              <p:nvPr/>
            </p:nvSpPr>
            <p:spPr>
              <a:xfrm>
                <a:off x="3167" y="1292"/>
                <a:ext cx="331" cy="769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6150" extrusionOk="0">
                    <a:moveTo>
                      <a:pt x="2112" y="127"/>
                    </a:moveTo>
                    <a:lnTo>
                      <a:pt x="2093" y="214"/>
                    </a:lnTo>
                    <a:lnTo>
                      <a:pt x="2077" y="314"/>
                    </a:lnTo>
                    <a:lnTo>
                      <a:pt x="2064" y="428"/>
                    </a:lnTo>
                    <a:lnTo>
                      <a:pt x="2053" y="556"/>
                    </a:lnTo>
                    <a:lnTo>
                      <a:pt x="2045" y="695"/>
                    </a:lnTo>
                    <a:lnTo>
                      <a:pt x="2039" y="845"/>
                    </a:lnTo>
                    <a:lnTo>
                      <a:pt x="2033" y="1174"/>
                    </a:lnTo>
                    <a:lnTo>
                      <a:pt x="2034" y="1536"/>
                    </a:lnTo>
                    <a:lnTo>
                      <a:pt x="2041" y="1922"/>
                    </a:lnTo>
                    <a:lnTo>
                      <a:pt x="2052" y="2325"/>
                    </a:lnTo>
                    <a:lnTo>
                      <a:pt x="2066" y="2738"/>
                    </a:lnTo>
                    <a:lnTo>
                      <a:pt x="2098" y="3563"/>
                    </a:lnTo>
                    <a:lnTo>
                      <a:pt x="2112" y="3959"/>
                    </a:lnTo>
                    <a:lnTo>
                      <a:pt x="2125" y="4335"/>
                    </a:lnTo>
                    <a:lnTo>
                      <a:pt x="2134" y="4681"/>
                    </a:lnTo>
                    <a:lnTo>
                      <a:pt x="2136" y="4842"/>
                    </a:lnTo>
                    <a:lnTo>
                      <a:pt x="2138" y="4992"/>
                    </a:lnTo>
                    <a:lnTo>
                      <a:pt x="2137" y="5131"/>
                    </a:lnTo>
                    <a:lnTo>
                      <a:pt x="2135" y="5259"/>
                    </a:lnTo>
                    <a:lnTo>
                      <a:pt x="2131" y="5374"/>
                    </a:lnTo>
                    <a:lnTo>
                      <a:pt x="2125" y="5475"/>
                    </a:lnTo>
                    <a:lnTo>
                      <a:pt x="2119" y="5519"/>
                    </a:lnTo>
                    <a:lnTo>
                      <a:pt x="2100" y="5566"/>
                    </a:lnTo>
                    <a:lnTo>
                      <a:pt x="2035" y="5663"/>
                    </a:lnTo>
                    <a:lnTo>
                      <a:pt x="1933" y="5761"/>
                    </a:lnTo>
                    <a:lnTo>
                      <a:pt x="1804" y="5856"/>
                    </a:lnTo>
                    <a:lnTo>
                      <a:pt x="1649" y="5944"/>
                    </a:lnTo>
                    <a:lnTo>
                      <a:pt x="1476" y="6022"/>
                    </a:lnTo>
                    <a:lnTo>
                      <a:pt x="1291" y="6085"/>
                    </a:lnTo>
                    <a:lnTo>
                      <a:pt x="1100" y="6129"/>
                    </a:lnTo>
                    <a:lnTo>
                      <a:pt x="906" y="6150"/>
                    </a:lnTo>
                    <a:lnTo>
                      <a:pt x="718" y="6143"/>
                    </a:lnTo>
                    <a:lnTo>
                      <a:pt x="628" y="6129"/>
                    </a:lnTo>
                    <a:lnTo>
                      <a:pt x="540" y="6106"/>
                    </a:lnTo>
                    <a:lnTo>
                      <a:pt x="457" y="6074"/>
                    </a:lnTo>
                    <a:lnTo>
                      <a:pt x="378" y="6034"/>
                    </a:lnTo>
                    <a:lnTo>
                      <a:pt x="305" y="5982"/>
                    </a:lnTo>
                    <a:lnTo>
                      <a:pt x="237" y="5922"/>
                    </a:lnTo>
                    <a:lnTo>
                      <a:pt x="178" y="5850"/>
                    </a:lnTo>
                    <a:lnTo>
                      <a:pt x="124" y="5766"/>
                    </a:lnTo>
                    <a:lnTo>
                      <a:pt x="79" y="5671"/>
                    </a:lnTo>
                    <a:lnTo>
                      <a:pt x="44" y="5563"/>
                    </a:lnTo>
                    <a:lnTo>
                      <a:pt x="18" y="5443"/>
                    </a:lnTo>
                    <a:lnTo>
                      <a:pt x="2" y="5308"/>
                    </a:lnTo>
                    <a:lnTo>
                      <a:pt x="1" y="5080"/>
                    </a:lnTo>
                    <a:lnTo>
                      <a:pt x="0" y="4865"/>
                    </a:lnTo>
                    <a:lnTo>
                      <a:pt x="1" y="4663"/>
                    </a:lnTo>
                    <a:lnTo>
                      <a:pt x="3" y="4472"/>
                    </a:lnTo>
                    <a:lnTo>
                      <a:pt x="10" y="4122"/>
                    </a:lnTo>
                    <a:lnTo>
                      <a:pt x="21" y="3806"/>
                    </a:lnTo>
                    <a:lnTo>
                      <a:pt x="34" y="3518"/>
                    </a:lnTo>
                    <a:lnTo>
                      <a:pt x="49" y="3251"/>
                    </a:lnTo>
                    <a:lnTo>
                      <a:pt x="81" y="2745"/>
                    </a:lnTo>
                    <a:lnTo>
                      <a:pt x="97" y="2492"/>
                    </a:lnTo>
                    <a:lnTo>
                      <a:pt x="111" y="2227"/>
                    </a:lnTo>
                    <a:lnTo>
                      <a:pt x="122" y="1946"/>
                    </a:lnTo>
                    <a:lnTo>
                      <a:pt x="129" y="1639"/>
                    </a:lnTo>
                    <a:lnTo>
                      <a:pt x="134" y="1298"/>
                    </a:lnTo>
                    <a:lnTo>
                      <a:pt x="134" y="1113"/>
                    </a:lnTo>
                    <a:lnTo>
                      <a:pt x="133" y="916"/>
                    </a:lnTo>
                    <a:lnTo>
                      <a:pt x="129" y="707"/>
                    </a:lnTo>
                    <a:lnTo>
                      <a:pt x="125" y="485"/>
                    </a:lnTo>
                    <a:lnTo>
                      <a:pt x="119" y="250"/>
                    </a:lnTo>
                    <a:lnTo>
                      <a:pt x="111" y="0"/>
                    </a:lnTo>
                    <a:lnTo>
                      <a:pt x="202" y="21"/>
                    </a:lnTo>
                    <a:lnTo>
                      <a:pt x="305" y="38"/>
                    </a:lnTo>
                    <a:lnTo>
                      <a:pt x="420" y="51"/>
                    </a:lnTo>
                    <a:lnTo>
                      <a:pt x="545" y="60"/>
                    </a:lnTo>
                    <a:lnTo>
                      <a:pt x="814" y="71"/>
                    </a:lnTo>
                    <a:lnTo>
                      <a:pt x="1100" y="76"/>
                    </a:lnTo>
                    <a:lnTo>
                      <a:pt x="1386" y="79"/>
                    </a:lnTo>
                    <a:lnTo>
                      <a:pt x="1662" y="85"/>
                    </a:lnTo>
                    <a:lnTo>
                      <a:pt x="1789" y="91"/>
                    </a:lnTo>
                    <a:lnTo>
                      <a:pt x="1907" y="100"/>
                    </a:lnTo>
                    <a:lnTo>
                      <a:pt x="2016" y="111"/>
                    </a:lnTo>
                    <a:lnTo>
                      <a:pt x="2112" y="12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494" name="Google Shape;494;p37"/>
              <p:cNvSpPr/>
              <p:nvPr/>
            </p:nvSpPr>
            <p:spPr>
              <a:xfrm>
                <a:off x="2809" y="1298"/>
                <a:ext cx="365" cy="737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5895" extrusionOk="0">
                    <a:moveTo>
                      <a:pt x="2316" y="105"/>
                    </a:moveTo>
                    <a:lnTo>
                      <a:pt x="2325" y="236"/>
                    </a:lnTo>
                    <a:lnTo>
                      <a:pt x="2332" y="377"/>
                    </a:lnTo>
                    <a:lnTo>
                      <a:pt x="2343" y="690"/>
                    </a:lnTo>
                    <a:lnTo>
                      <a:pt x="2351" y="1037"/>
                    </a:lnTo>
                    <a:lnTo>
                      <a:pt x="2356" y="1410"/>
                    </a:lnTo>
                    <a:lnTo>
                      <a:pt x="2357" y="1805"/>
                    </a:lnTo>
                    <a:lnTo>
                      <a:pt x="2356" y="2215"/>
                    </a:lnTo>
                    <a:lnTo>
                      <a:pt x="2346" y="3056"/>
                    </a:lnTo>
                    <a:lnTo>
                      <a:pt x="2338" y="3473"/>
                    </a:lnTo>
                    <a:lnTo>
                      <a:pt x="2328" y="3879"/>
                    </a:lnTo>
                    <a:lnTo>
                      <a:pt x="2316" y="4270"/>
                    </a:lnTo>
                    <a:lnTo>
                      <a:pt x="2304" y="4637"/>
                    </a:lnTo>
                    <a:lnTo>
                      <a:pt x="2290" y="4976"/>
                    </a:lnTo>
                    <a:lnTo>
                      <a:pt x="2276" y="5279"/>
                    </a:lnTo>
                    <a:lnTo>
                      <a:pt x="2269" y="5416"/>
                    </a:lnTo>
                    <a:lnTo>
                      <a:pt x="2262" y="5542"/>
                    </a:lnTo>
                    <a:lnTo>
                      <a:pt x="2255" y="5655"/>
                    </a:lnTo>
                    <a:lnTo>
                      <a:pt x="2247" y="5755"/>
                    </a:lnTo>
                    <a:lnTo>
                      <a:pt x="2132" y="5793"/>
                    </a:lnTo>
                    <a:lnTo>
                      <a:pt x="1998" y="5827"/>
                    </a:lnTo>
                    <a:lnTo>
                      <a:pt x="1848" y="5855"/>
                    </a:lnTo>
                    <a:lnTo>
                      <a:pt x="1686" y="5876"/>
                    </a:lnTo>
                    <a:lnTo>
                      <a:pt x="1514" y="5891"/>
                    </a:lnTo>
                    <a:lnTo>
                      <a:pt x="1337" y="5895"/>
                    </a:lnTo>
                    <a:lnTo>
                      <a:pt x="1159" y="5891"/>
                    </a:lnTo>
                    <a:lnTo>
                      <a:pt x="982" y="5875"/>
                    </a:lnTo>
                    <a:lnTo>
                      <a:pt x="809" y="5847"/>
                    </a:lnTo>
                    <a:lnTo>
                      <a:pt x="645" y="5806"/>
                    </a:lnTo>
                    <a:lnTo>
                      <a:pt x="493" y="5750"/>
                    </a:lnTo>
                    <a:lnTo>
                      <a:pt x="358" y="5679"/>
                    </a:lnTo>
                    <a:lnTo>
                      <a:pt x="239" y="5591"/>
                    </a:lnTo>
                    <a:lnTo>
                      <a:pt x="145" y="5485"/>
                    </a:lnTo>
                    <a:lnTo>
                      <a:pt x="107" y="5426"/>
                    </a:lnTo>
                    <a:lnTo>
                      <a:pt x="76" y="5361"/>
                    </a:lnTo>
                    <a:lnTo>
                      <a:pt x="52" y="5292"/>
                    </a:lnTo>
                    <a:lnTo>
                      <a:pt x="36" y="5216"/>
                    </a:lnTo>
                    <a:lnTo>
                      <a:pt x="30" y="4755"/>
                    </a:lnTo>
                    <a:lnTo>
                      <a:pt x="24" y="4315"/>
                    </a:lnTo>
                    <a:lnTo>
                      <a:pt x="17" y="3894"/>
                    </a:lnTo>
                    <a:lnTo>
                      <a:pt x="10" y="3494"/>
                    </a:lnTo>
                    <a:lnTo>
                      <a:pt x="4" y="3113"/>
                    </a:lnTo>
                    <a:lnTo>
                      <a:pt x="1" y="2752"/>
                    </a:lnTo>
                    <a:lnTo>
                      <a:pt x="0" y="2412"/>
                    </a:lnTo>
                    <a:lnTo>
                      <a:pt x="2" y="2092"/>
                    </a:lnTo>
                    <a:lnTo>
                      <a:pt x="8" y="1791"/>
                    </a:lnTo>
                    <a:lnTo>
                      <a:pt x="19" y="1509"/>
                    </a:lnTo>
                    <a:lnTo>
                      <a:pt x="34" y="1247"/>
                    </a:lnTo>
                    <a:lnTo>
                      <a:pt x="57" y="1005"/>
                    </a:lnTo>
                    <a:lnTo>
                      <a:pt x="86" y="783"/>
                    </a:lnTo>
                    <a:lnTo>
                      <a:pt x="122" y="580"/>
                    </a:lnTo>
                    <a:lnTo>
                      <a:pt x="166" y="396"/>
                    </a:lnTo>
                    <a:lnTo>
                      <a:pt x="219" y="232"/>
                    </a:lnTo>
                    <a:lnTo>
                      <a:pt x="361" y="222"/>
                    </a:lnTo>
                    <a:lnTo>
                      <a:pt x="509" y="206"/>
                    </a:lnTo>
                    <a:lnTo>
                      <a:pt x="820" y="159"/>
                    </a:lnTo>
                    <a:lnTo>
                      <a:pt x="1137" y="102"/>
                    </a:lnTo>
                    <a:lnTo>
                      <a:pt x="1446" y="49"/>
                    </a:lnTo>
                    <a:lnTo>
                      <a:pt x="1594" y="28"/>
                    </a:lnTo>
                    <a:lnTo>
                      <a:pt x="1734" y="11"/>
                    </a:lnTo>
                    <a:lnTo>
                      <a:pt x="1864" y="2"/>
                    </a:lnTo>
                    <a:lnTo>
                      <a:pt x="1984" y="0"/>
                    </a:lnTo>
                    <a:lnTo>
                      <a:pt x="2090" y="8"/>
                    </a:lnTo>
                    <a:lnTo>
                      <a:pt x="2182" y="27"/>
                    </a:lnTo>
                    <a:lnTo>
                      <a:pt x="2259" y="59"/>
                    </a:lnTo>
                    <a:lnTo>
                      <a:pt x="2316" y="10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495" name="Google Shape;495;p37"/>
              <p:cNvSpPr/>
              <p:nvPr/>
            </p:nvSpPr>
            <p:spPr>
              <a:xfrm>
                <a:off x="2809" y="1298"/>
                <a:ext cx="365" cy="737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5895" extrusionOk="0">
                    <a:moveTo>
                      <a:pt x="2316" y="105"/>
                    </a:moveTo>
                    <a:lnTo>
                      <a:pt x="2325" y="236"/>
                    </a:lnTo>
                    <a:lnTo>
                      <a:pt x="2332" y="377"/>
                    </a:lnTo>
                    <a:lnTo>
                      <a:pt x="2343" y="690"/>
                    </a:lnTo>
                    <a:lnTo>
                      <a:pt x="2351" y="1037"/>
                    </a:lnTo>
                    <a:lnTo>
                      <a:pt x="2356" y="1410"/>
                    </a:lnTo>
                    <a:lnTo>
                      <a:pt x="2357" y="1805"/>
                    </a:lnTo>
                    <a:lnTo>
                      <a:pt x="2356" y="2215"/>
                    </a:lnTo>
                    <a:lnTo>
                      <a:pt x="2346" y="3056"/>
                    </a:lnTo>
                    <a:lnTo>
                      <a:pt x="2338" y="3473"/>
                    </a:lnTo>
                    <a:lnTo>
                      <a:pt x="2328" y="3879"/>
                    </a:lnTo>
                    <a:lnTo>
                      <a:pt x="2316" y="4270"/>
                    </a:lnTo>
                    <a:lnTo>
                      <a:pt x="2304" y="4637"/>
                    </a:lnTo>
                    <a:lnTo>
                      <a:pt x="2290" y="4976"/>
                    </a:lnTo>
                    <a:lnTo>
                      <a:pt x="2276" y="5279"/>
                    </a:lnTo>
                    <a:lnTo>
                      <a:pt x="2269" y="5416"/>
                    </a:lnTo>
                    <a:lnTo>
                      <a:pt x="2262" y="5542"/>
                    </a:lnTo>
                    <a:lnTo>
                      <a:pt x="2255" y="5655"/>
                    </a:lnTo>
                    <a:lnTo>
                      <a:pt x="2247" y="5755"/>
                    </a:lnTo>
                    <a:lnTo>
                      <a:pt x="2132" y="5793"/>
                    </a:lnTo>
                    <a:lnTo>
                      <a:pt x="1998" y="5827"/>
                    </a:lnTo>
                    <a:lnTo>
                      <a:pt x="1848" y="5855"/>
                    </a:lnTo>
                    <a:lnTo>
                      <a:pt x="1686" y="5876"/>
                    </a:lnTo>
                    <a:lnTo>
                      <a:pt x="1514" y="5891"/>
                    </a:lnTo>
                    <a:lnTo>
                      <a:pt x="1337" y="5895"/>
                    </a:lnTo>
                    <a:lnTo>
                      <a:pt x="1159" y="5891"/>
                    </a:lnTo>
                    <a:lnTo>
                      <a:pt x="982" y="5875"/>
                    </a:lnTo>
                    <a:lnTo>
                      <a:pt x="809" y="5847"/>
                    </a:lnTo>
                    <a:lnTo>
                      <a:pt x="645" y="5806"/>
                    </a:lnTo>
                    <a:lnTo>
                      <a:pt x="493" y="5750"/>
                    </a:lnTo>
                    <a:lnTo>
                      <a:pt x="358" y="5679"/>
                    </a:lnTo>
                    <a:lnTo>
                      <a:pt x="239" y="5591"/>
                    </a:lnTo>
                    <a:lnTo>
                      <a:pt x="145" y="5485"/>
                    </a:lnTo>
                    <a:lnTo>
                      <a:pt x="107" y="5426"/>
                    </a:lnTo>
                    <a:lnTo>
                      <a:pt x="76" y="5361"/>
                    </a:lnTo>
                    <a:lnTo>
                      <a:pt x="52" y="5292"/>
                    </a:lnTo>
                    <a:lnTo>
                      <a:pt x="36" y="5216"/>
                    </a:lnTo>
                    <a:lnTo>
                      <a:pt x="30" y="4755"/>
                    </a:lnTo>
                    <a:lnTo>
                      <a:pt x="24" y="4315"/>
                    </a:lnTo>
                    <a:lnTo>
                      <a:pt x="17" y="3894"/>
                    </a:lnTo>
                    <a:lnTo>
                      <a:pt x="10" y="3494"/>
                    </a:lnTo>
                    <a:lnTo>
                      <a:pt x="4" y="3113"/>
                    </a:lnTo>
                    <a:lnTo>
                      <a:pt x="1" y="2752"/>
                    </a:lnTo>
                    <a:lnTo>
                      <a:pt x="0" y="2412"/>
                    </a:lnTo>
                    <a:lnTo>
                      <a:pt x="2" y="2092"/>
                    </a:lnTo>
                    <a:lnTo>
                      <a:pt x="8" y="1791"/>
                    </a:lnTo>
                    <a:lnTo>
                      <a:pt x="19" y="1509"/>
                    </a:lnTo>
                    <a:lnTo>
                      <a:pt x="34" y="1247"/>
                    </a:lnTo>
                    <a:lnTo>
                      <a:pt x="57" y="1005"/>
                    </a:lnTo>
                    <a:lnTo>
                      <a:pt x="86" y="783"/>
                    </a:lnTo>
                    <a:lnTo>
                      <a:pt x="122" y="580"/>
                    </a:lnTo>
                    <a:lnTo>
                      <a:pt x="166" y="396"/>
                    </a:lnTo>
                    <a:lnTo>
                      <a:pt x="219" y="232"/>
                    </a:lnTo>
                    <a:lnTo>
                      <a:pt x="361" y="222"/>
                    </a:lnTo>
                    <a:lnTo>
                      <a:pt x="509" y="206"/>
                    </a:lnTo>
                    <a:lnTo>
                      <a:pt x="820" y="159"/>
                    </a:lnTo>
                    <a:lnTo>
                      <a:pt x="1137" y="102"/>
                    </a:lnTo>
                    <a:lnTo>
                      <a:pt x="1446" y="49"/>
                    </a:lnTo>
                    <a:lnTo>
                      <a:pt x="1594" y="28"/>
                    </a:lnTo>
                    <a:lnTo>
                      <a:pt x="1734" y="11"/>
                    </a:lnTo>
                    <a:lnTo>
                      <a:pt x="1864" y="2"/>
                    </a:lnTo>
                    <a:lnTo>
                      <a:pt x="1984" y="0"/>
                    </a:lnTo>
                    <a:lnTo>
                      <a:pt x="2090" y="8"/>
                    </a:lnTo>
                    <a:lnTo>
                      <a:pt x="2182" y="27"/>
                    </a:lnTo>
                    <a:lnTo>
                      <a:pt x="2259" y="59"/>
                    </a:lnTo>
                    <a:lnTo>
                      <a:pt x="2316" y="10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496" name="Google Shape;496;p37"/>
              <p:cNvSpPr/>
              <p:nvPr/>
            </p:nvSpPr>
            <p:spPr>
              <a:xfrm>
                <a:off x="1220" y="1091"/>
                <a:ext cx="3201" cy="941"/>
              </a:xfrm>
              <a:custGeom>
                <a:avLst/>
                <a:gdLst/>
                <a:ahLst/>
                <a:cxnLst/>
                <a:rect l="l" t="t" r="r" b="b"/>
                <a:pathLst>
                  <a:path w="20652" h="7529" extrusionOk="0">
                    <a:moveTo>
                      <a:pt x="19677" y="2144"/>
                    </a:moveTo>
                    <a:lnTo>
                      <a:pt x="19756" y="2145"/>
                    </a:lnTo>
                    <a:lnTo>
                      <a:pt x="19851" y="2152"/>
                    </a:lnTo>
                    <a:lnTo>
                      <a:pt x="20062" y="2179"/>
                    </a:lnTo>
                    <a:lnTo>
                      <a:pt x="20271" y="2220"/>
                    </a:lnTo>
                    <a:lnTo>
                      <a:pt x="20361" y="2242"/>
                    </a:lnTo>
                    <a:lnTo>
                      <a:pt x="20434" y="2266"/>
                    </a:lnTo>
                    <a:lnTo>
                      <a:pt x="20503" y="2294"/>
                    </a:lnTo>
                    <a:lnTo>
                      <a:pt x="20557" y="2324"/>
                    </a:lnTo>
                    <a:lnTo>
                      <a:pt x="20598" y="2354"/>
                    </a:lnTo>
                    <a:lnTo>
                      <a:pt x="20627" y="2383"/>
                    </a:lnTo>
                    <a:lnTo>
                      <a:pt x="20645" y="2413"/>
                    </a:lnTo>
                    <a:lnTo>
                      <a:pt x="20652" y="2442"/>
                    </a:lnTo>
                    <a:lnTo>
                      <a:pt x="20636" y="2495"/>
                    </a:lnTo>
                    <a:lnTo>
                      <a:pt x="20586" y="2540"/>
                    </a:lnTo>
                    <a:lnTo>
                      <a:pt x="20508" y="2574"/>
                    </a:lnTo>
                    <a:lnTo>
                      <a:pt x="20410" y="2591"/>
                    </a:lnTo>
                    <a:lnTo>
                      <a:pt x="20297" y="2591"/>
                    </a:lnTo>
                    <a:lnTo>
                      <a:pt x="20205" y="2579"/>
                    </a:lnTo>
                    <a:lnTo>
                      <a:pt x="20122" y="2571"/>
                    </a:lnTo>
                    <a:lnTo>
                      <a:pt x="20050" y="2567"/>
                    </a:lnTo>
                    <a:lnTo>
                      <a:pt x="19986" y="2566"/>
                    </a:lnTo>
                    <a:lnTo>
                      <a:pt x="19882" y="2570"/>
                    </a:lnTo>
                    <a:lnTo>
                      <a:pt x="19800" y="2580"/>
                    </a:lnTo>
                    <a:lnTo>
                      <a:pt x="19737" y="2588"/>
                    </a:lnTo>
                    <a:lnTo>
                      <a:pt x="19682" y="2591"/>
                    </a:lnTo>
                    <a:lnTo>
                      <a:pt x="19631" y="2583"/>
                    </a:lnTo>
                    <a:lnTo>
                      <a:pt x="19575" y="2559"/>
                    </a:lnTo>
                    <a:lnTo>
                      <a:pt x="19507" y="2513"/>
                    </a:lnTo>
                    <a:lnTo>
                      <a:pt x="19441" y="2454"/>
                    </a:lnTo>
                    <a:lnTo>
                      <a:pt x="19386" y="2387"/>
                    </a:lnTo>
                    <a:lnTo>
                      <a:pt x="19355" y="2318"/>
                    </a:lnTo>
                    <a:lnTo>
                      <a:pt x="19352" y="2286"/>
                    </a:lnTo>
                    <a:lnTo>
                      <a:pt x="19357" y="2255"/>
                    </a:lnTo>
                    <a:lnTo>
                      <a:pt x="19375" y="2225"/>
                    </a:lnTo>
                    <a:lnTo>
                      <a:pt x="19405" y="2199"/>
                    </a:lnTo>
                    <a:lnTo>
                      <a:pt x="19449" y="2178"/>
                    </a:lnTo>
                    <a:lnTo>
                      <a:pt x="19507" y="2161"/>
                    </a:lnTo>
                    <a:lnTo>
                      <a:pt x="19584" y="2149"/>
                    </a:lnTo>
                    <a:lnTo>
                      <a:pt x="19677" y="2144"/>
                    </a:lnTo>
                    <a:close/>
                    <a:moveTo>
                      <a:pt x="7818" y="758"/>
                    </a:moveTo>
                    <a:lnTo>
                      <a:pt x="7780" y="770"/>
                    </a:lnTo>
                    <a:lnTo>
                      <a:pt x="7738" y="774"/>
                    </a:lnTo>
                    <a:lnTo>
                      <a:pt x="7647" y="765"/>
                    </a:lnTo>
                    <a:lnTo>
                      <a:pt x="7559" y="743"/>
                    </a:lnTo>
                    <a:lnTo>
                      <a:pt x="7489" y="720"/>
                    </a:lnTo>
                    <a:lnTo>
                      <a:pt x="7473" y="632"/>
                    </a:lnTo>
                    <a:lnTo>
                      <a:pt x="7452" y="530"/>
                    </a:lnTo>
                    <a:lnTo>
                      <a:pt x="7411" y="313"/>
                    </a:lnTo>
                    <a:lnTo>
                      <a:pt x="7400" y="212"/>
                    </a:lnTo>
                    <a:lnTo>
                      <a:pt x="7398" y="126"/>
                    </a:lnTo>
                    <a:lnTo>
                      <a:pt x="7409" y="61"/>
                    </a:lnTo>
                    <a:lnTo>
                      <a:pt x="7422" y="39"/>
                    </a:lnTo>
                    <a:lnTo>
                      <a:pt x="7438" y="26"/>
                    </a:lnTo>
                    <a:lnTo>
                      <a:pt x="7557" y="7"/>
                    </a:lnTo>
                    <a:lnTo>
                      <a:pt x="7647" y="0"/>
                    </a:lnTo>
                    <a:lnTo>
                      <a:pt x="7718" y="12"/>
                    </a:lnTo>
                    <a:lnTo>
                      <a:pt x="7779" y="55"/>
                    </a:lnTo>
                    <a:lnTo>
                      <a:pt x="7831" y="130"/>
                    </a:lnTo>
                    <a:lnTo>
                      <a:pt x="7863" y="225"/>
                    </a:lnTo>
                    <a:lnTo>
                      <a:pt x="7881" y="332"/>
                    </a:lnTo>
                    <a:lnTo>
                      <a:pt x="7884" y="443"/>
                    </a:lnTo>
                    <a:lnTo>
                      <a:pt x="7878" y="548"/>
                    </a:lnTo>
                    <a:lnTo>
                      <a:pt x="7863" y="642"/>
                    </a:lnTo>
                    <a:lnTo>
                      <a:pt x="7842" y="714"/>
                    </a:lnTo>
                    <a:lnTo>
                      <a:pt x="7818" y="758"/>
                    </a:lnTo>
                    <a:close/>
                    <a:moveTo>
                      <a:pt x="10870" y="1224"/>
                    </a:moveTo>
                    <a:lnTo>
                      <a:pt x="10854" y="1296"/>
                    </a:lnTo>
                    <a:lnTo>
                      <a:pt x="10850" y="1353"/>
                    </a:lnTo>
                    <a:lnTo>
                      <a:pt x="10853" y="1401"/>
                    </a:lnTo>
                    <a:lnTo>
                      <a:pt x="10859" y="1438"/>
                    </a:lnTo>
                    <a:lnTo>
                      <a:pt x="10862" y="1496"/>
                    </a:lnTo>
                    <a:lnTo>
                      <a:pt x="10852" y="1521"/>
                    </a:lnTo>
                    <a:lnTo>
                      <a:pt x="10829" y="1546"/>
                    </a:lnTo>
                    <a:lnTo>
                      <a:pt x="10789" y="1572"/>
                    </a:lnTo>
                    <a:lnTo>
                      <a:pt x="10743" y="1593"/>
                    </a:lnTo>
                    <a:lnTo>
                      <a:pt x="10636" y="1620"/>
                    </a:lnTo>
                    <a:lnTo>
                      <a:pt x="10518" y="1628"/>
                    </a:lnTo>
                    <a:lnTo>
                      <a:pt x="10398" y="1621"/>
                    </a:lnTo>
                    <a:lnTo>
                      <a:pt x="10285" y="1601"/>
                    </a:lnTo>
                    <a:lnTo>
                      <a:pt x="10189" y="1572"/>
                    </a:lnTo>
                    <a:lnTo>
                      <a:pt x="10118" y="1537"/>
                    </a:lnTo>
                    <a:lnTo>
                      <a:pt x="10082" y="1499"/>
                    </a:lnTo>
                    <a:lnTo>
                      <a:pt x="10075" y="1438"/>
                    </a:lnTo>
                    <a:lnTo>
                      <a:pt x="10063" y="1385"/>
                    </a:lnTo>
                    <a:lnTo>
                      <a:pt x="10041" y="1298"/>
                    </a:lnTo>
                    <a:lnTo>
                      <a:pt x="10037" y="1263"/>
                    </a:lnTo>
                    <a:lnTo>
                      <a:pt x="10042" y="1232"/>
                    </a:lnTo>
                    <a:lnTo>
                      <a:pt x="10060" y="1206"/>
                    </a:lnTo>
                    <a:lnTo>
                      <a:pt x="10094" y="1183"/>
                    </a:lnTo>
                    <a:lnTo>
                      <a:pt x="10121" y="1174"/>
                    </a:lnTo>
                    <a:lnTo>
                      <a:pt x="10158" y="1165"/>
                    </a:lnTo>
                    <a:lnTo>
                      <a:pt x="10257" y="1155"/>
                    </a:lnTo>
                    <a:lnTo>
                      <a:pt x="10376" y="1151"/>
                    </a:lnTo>
                    <a:lnTo>
                      <a:pt x="10504" y="1155"/>
                    </a:lnTo>
                    <a:lnTo>
                      <a:pt x="10628" y="1164"/>
                    </a:lnTo>
                    <a:lnTo>
                      <a:pt x="10739" y="1180"/>
                    </a:lnTo>
                    <a:lnTo>
                      <a:pt x="10823" y="1200"/>
                    </a:lnTo>
                    <a:lnTo>
                      <a:pt x="10851" y="1211"/>
                    </a:lnTo>
                    <a:lnTo>
                      <a:pt x="10870" y="1224"/>
                    </a:lnTo>
                    <a:close/>
                    <a:moveTo>
                      <a:pt x="16471" y="1458"/>
                    </a:moveTo>
                    <a:lnTo>
                      <a:pt x="16442" y="1434"/>
                    </a:lnTo>
                    <a:lnTo>
                      <a:pt x="16403" y="1428"/>
                    </a:lnTo>
                    <a:lnTo>
                      <a:pt x="16357" y="1432"/>
                    </a:lnTo>
                    <a:lnTo>
                      <a:pt x="16307" y="1443"/>
                    </a:lnTo>
                    <a:lnTo>
                      <a:pt x="16208" y="1471"/>
                    </a:lnTo>
                    <a:lnTo>
                      <a:pt x="16166" y="1477"/>
                    </a:lnTo>
                    <a:lnTo>
                      <a:pt x="16134" y="1472"/>
                    </a:lnTo>
                    <a:lnTo>
                      <a:pt x="16118" y="1300"/>
                    </a:lnTo>
                    <a:lnTo>
                      <a:pt x="16100" y="1133"/>
                    </a:lnTo>
                    <a:lnTo>
                      <a:pt x="16098" y="1060"/>
                    </a:lnTo>
                    <a:lnTo>
                      <a:pt x="16106" y="999"/>
                    </a:lnTo>
                    <a:lnTo>
                      <a:pt x="16124" y="954"/>
                    </a:lnTo>
                    <a:lnTo>
                      <a:pt x="16157" y="928"/>
                    </a:lnTo>
                    <a:lnTo>
                      <a:pt x="16212" y="930"/>
                    </a:lnTo>
                    <a:lnTo>
                      <a:pt x="16245" y="934"/>
                    </a:lnTo>
                    <a:lnTo>
                      <a:pt x="16282" y="943"/>
                    </a:lnTo>
                    <a:lnTo>
                      <a:pt x="16305" y="939"/>
                    </a:lnTo>
                    <a:lnTo>
                      <a:pt x="16344" y="928"/>
                    </a:lnTo>
                    <a:lnTo>
                      <a:pt x="16408" y="904"/>
                    </a:lnTo>
                    <a:lnTo>
                      <a:pt x="16453" y="886"/>
                    </a:lnTo>
                    <a:lnTo>
                      <a:pt x="16507" y="865"/>
                    </a:lnTo>
                    <a:lnTo>
                      <a:pt x="16526" y="926"/>
                    </a:lnTo>
                    <a:lnTo>
                      <a:pt x="16538" y="1004"/>
                    </a:lnTo>
                    <a:lnTo>
                      <a:pt x="16542" y="1093"/>
                    </a:lnTo>
                    <a:lnTo>
                      <a:pt x="16540" y="1186"/>
                    </a:lnTo>
                    <a:lnTo>
                      <a:pt x="16531" y="1276"/>
                    </a:lnTo>
                    <a:lnTo>
                      <a:pt x="16517" y="1357"/>
                    </a:lnTo>
                    <a:lnTo>
                      <a:pt x="16496" y="1419"/>
                    </a:lnTo>
                    <a:lnTo>
                      <a:pt x="16471" y="1458"/>
                    </a:lnTo>
                    <a:close/>
                    <a:moveTo>
                      <a:pt x="17627" y="1072"/>
                    </a:moveTo>
                    <a:lnTo>
                      <a:pt x="17590" y="1097"/>
                    </a:lnTo>
                    <a:lnTo>
                      <a:pt x="17543" y="1111"/>
                    </a:lnTo>
                    <a:lnTo>
                      <a:pt x="17438" y="1110"/>
                    </a:lnTo>
                    <a:lnTo>
                      <a:pt x="17335" y="1088"/>
                    </a:lnTo>
                    <a:lnTo>
                      <a:pt x="17293" y="1074"/>
                    </a:lnTo>
                    <a:lnTo>
                      <a:pt x="17260" y="1062"/>
                    </a:lnTo>
                    <a:lnTo>
                      <a:pt x="17253" y="969"/>
                    </a:lnTo>
                    <a:lnTo>
                      <a:pt x="17244" y="855"/>
                    </a:lnTo>
                    <a:lnTo>
                      <a:pt x="17236" y="605"/>
                    </a:lnTo>
                    <a:lnTo>
                      <a:pt x="17239" y="488"/>
                    </a:lnTo>
                    <a:lnTo>
                      <a:pt x="17251" y="389"/>
                    </a:lnTo>
                    <a:lnTo>
                      <a:pt x="17272" y="315"/>
                    </a:lnTo>
                    <a:lnTo>
                      <a:pt x="17287" y="291"/>
                    </a:lnTo>
                    <a:lnTo>
                      <a:pt x="17305" y="278"/>
                    </a:lnTo>
                    <a:lnTo>
                      <a:pt x="17369" y="270"/>
                    </a:lnTo>
                    <a:lnTo>
                      <a:pt x="17425" y="258"/>
                    </a:lnTo>
                    <a:lnTo>
                      <a:pt x="17516" y="235"/>
                    </a:lnTo>
                    <a:lnTo>
                      <a:pt x="17554" y="231"/>
                    </a:lnTo>
                    <a:lnTo>
                      <a:pt x="17585" y="236"/>
                    </a:lnTo>
                    <a:lnTo>
                      <a:pt x="17614" y="254"/>
                    </a:lnTo>
                    <a:lnTo>
                      <a:pt x="17638" y="289"/>
                    </a:lnTo>
                    <a:lnTo>
                      <a:pt x="17663" y="352"/>
                    </a:lnTo>
                    <a:lnTo>
                      <a:pt x="17689" y="440"/>
                    </a:lnTo>
                    <a:lnTo>
                      <a:pt x="17712" y="545"/>
                    </a:lnTo>
                    <a:lnTo>
                      <a:pt x="17728" y="660"/>
                    </a:lnTo>
                    <a:lnTo>
                      <a:pt x="17731" y="778"/>
                    </a:lnTo>
                    <a:lnTo>
                      <a:pt x="17718" y="891"/>
                    </a:lnTo>
                    <a:lnTo>
                      <a:pt x="17685" y="992"/>
                    </a:lnTo>
                    <a:lnTo>
                      <a:pt x="17660" y="1035"/>
                    </a:lnTo>
                    <a:lnTo>
                      <a:pt x="17627" y="1072"/>
                    </a:lnTo>
                    <a:close/>
                    <a:moveTo>
                      <a:pt x="1356" y="1304"/>
                    </a:moveTo>
                    <a:lnTo>
                      <a:pt x="1333" y="1334"/>
                    </a:lnTo>
                    <a:lnTo>
                      <a:pt x="1318" y="1369"/>
                    </a:lnTo>
                    <a:lnTo>
                      <a:pt x="1305" y="1451"/>
                    </a:lnTo>
                    <a:lnTo>
                      <a:pt x="1318" y="1531"/>
                    </a:lnTo>
                    <a:lnTo>
                      <a:pt x="1334" y="1567"/>
                    </a:lnTo>
                    <a:lnTo>
                      <a:pt x="1357" y="1595"/>
                    </a:lnTo>
                    <a:lnTo>
                      <a:pt x="1393" y="1623"/>
                    </a:lnTo>
                    <a:lnTo>
                      <a:pt x="1434" y="1645"/>
                    </a:lnTo>
                    <a:lnTo>
                      <a:pt x="1531" y="1675"/>
                    </a:lnTo>
                    <a:lnTo>
                      <a:pt x="1640" y="1688"/>
                    </a:lnTo>
                    <a:lnTo>
                      <a:pt x="1753" y="1685"/>
                    </a:lnTo>
                    <a:lnTo>
                      <a:pt x="1858" y="1669"/>
                    </a:lnTo>
                    <a:lnTo>
                      <a:pt x="1951" y="1642"/>
                    </a:lnTo>
                    <a:lnTo>
                      <a:pt x="2019" y="1606"/>
                    </a:lnTo>
                    <a:lnTo>
                      <a:pt x="2056" y="1564"/>
                    </a:lnTo>
                    <a:lnTo>
                      <a:pt x="2073" y="1497"/>
                    </a:lnTo>
                    <a:lnTo>
                      <a:pt x="2106" y="1445"/>
                    </a:lnTo>
                    <a:lnTo>
                      <a:pt x="2149" y="1407"/>
                    </a:lnTo>
                    <a:lnTo>
                      <a:pt x="2194" y="1376"/>
                    </a:lnTo>
                    <a:lnTo>
                      <a:pt x="2232" y="1352"/>
                    </a:lnTo>
                    <a:lnTo>
                      <a:pt x="2255" y="1333"/>
                    </a:lnTo>
                    <a:lnTo>
                      <a:pt x="2255" y="1313"/>
                    </a:lnTo>
                    <a:lnTo>
                      <a:pt x="2224" y="1291"/>
                    </a:lnTo>
                    <a:lnTo>
                      <a:pt x="2154" y="1263"/>
                    </a:lnTo>
                    <a:lnTo>
                      <a:pt x="2057" y="1234"/>
                    </a:lnTo>
                    <a:lnTo>
                      <a:pt x="1941" y="1209"/>
                    </a:lnTo>
                    <a:lnTo>
                      <a:pt x="1813" y="1194"/>
                    </a:lnTo>
                    <a:lnTo>
                      <a:pt x="1683" y="1190"/>
                    </a:lnTo>
                    <a:lnTo>
                      <a:pt x="1557" y="1205"/>
                    </a:lnTo>
                    <a:lnTo>
                      <a:pt x="1446" y="1242"/>
                    </a:lnTo>
                    <a:lnTo>
                      <a:pt x="1398" y="1269"/>
                    </a:lnTo>
                    <a:lnTo>
                      <a:pt x="1356" y="1304"/>
                    </a:lnTo>
                    <a:close/>
                    <a:moveTo>
                      <a:pt x="3740" y="3055"/>
                    </a:moveTo>
                    <a:lnTo>
                      <a:pt x="3715" y="3093"/>
                    </a:lnTo>
                    <a:lnTo>
                      <a:pt x="3676" y="3119"/>
                    </a:lnTo>
                    <a:lnTo>
                      <a:pt x="3629" y="3134"/>
                    </a:lnTo>
                    <a:lnTo>
                      <a:pt x="3578" y="3139"/>
                    </a:lnTo>
                    <a:lnTo>
                      <a:pt x="3526" y="3136"/>
                    </a:lnTo>
                    <a:lnTo>
                      <a:pt x="3480" y="3125"/>
                    </a:lnTo>
                    <a:lnTo>
                      <a:pt x="3444" y="3109"/>
                    </a:lnTo>
                    <a:lnTo>
                      <a:pt x="3422" y="3088"/>
                    </a:lnTo>
                    <a:lnTo>
                      <a:pt x="3418" y="2990"/>
                    </a:lnTo>
                    <a:lnTo>
                      <a:pt x="3412" y="2902"/>
                    </a:lnTo>
                    <a:lnTo>
                      <a:pt x="3400" y="2755"/>
                    </a:lnTo>
                    <a:lnTo>
                      <a:pt x="3385" y="2643"/>
                    </a:lnTo>
                    <a:lnTo>
                      <a:pt x="3373" y="2557"/>
                    </a:lnTo>
                    <a:lnTo>
                      <a:pt x="3362" y="2490"/>
                    </a:lnTo>
                    <a:lnTo>
                      <a:pt x="3357" y="2437"/>
                    </a:lnTo>
                    <a:lnTo>
                      <a:pt x="3360" y="2388"/>
                    </a:lnTo>
                    <a:lnTo>
                      <a:pt x="3374" y="2340"/>
                    </a:lnTo>
                    <a:lnTo>
                      <a:pt x="3442" y="2286"/>
                    </a:lnTo>
                    <a:lnTo>
                      <a:pt x="3511" y="2240"/>
                    </a:lnTo>
                    <a:lnTo>
                      <a:pt x="3579" y="2217"/>
                    </a:lnTo>
                    <a:lnTo>
                      <a:pt x="3612" y="2218"/>
                    </a:lnTo>
                    <a:lnTo>
                      <a:pt x="3644" y="2231"/>
                    </a:lnTo>
                    <a:lnTo>
                      <a:pt x="3685" y="2261"/>
                    </a:lnTo>
                    <a:lnTo>
                      <a:pt x="3718" y="2299"/>
                    </a:lnTo>
                    <a:lnTo>
                      <a:pt x="3744" y="2342"/>
                    </a:lnTo>
                    <a:lnTo>
                      <a:pt x="3764" y="2393"/>
                    </a:lnTo>
                    <a:lnTo>
                      <a:pt x="3788" y="2503"/>
                    </a:lnTo>
                    <a:lnTo>
                      <a:pt x="3793" y="2625"/>
                    </a:lnTo>
                    <a:lnTo>
                      <a:pt x="3787" y="2748"/>
                    </a:lnTo>
                    <a:lnTo>
                      <a:pt x="3772" y="2866"/>
                    </a:lnTo>
                    <a:lnTo>
                      <a:pt x="3754" y="2972"/>
                    </a:lnTo>
                    <a:lnTo>
                      <a:pt x="3740" y="3055"/>
                    </a:lnTo>
                    <a:close/>
                    <a:moveTo>
                      <a:pt x="5422" y="6834"/>
                    </a:moveTo>
                    <a:lnTo>
                      <a:pt x="5441" y="6888"/>
                    </a:lnTo>
                    <a:lnTo>
                      <a:pt x="5440" y="6947"/>
                    </a:lnTo>
                    <a:lnTo>
                      <a:pt x="5423" y="7007"/>
                    </a:lnTo>
                    <a:lnTo>
                      <a:pt x="5393" y="7067"/>
                    </a:lnTo>
                    <a:lnTo>
                      <a:pt x="5353" y="7123"/>
                    </a:lnTo>
                    <a:lnTo>
                      <a:pt x="5306" y="7175"/>
                    </a:lnTo>
                    <a:lnTo>
                      <a:pt x="5254" y="7216"/>
                    </a:lnTo>
                    <a:lnTo>
                      <a:pt x="5201" y="7247"/>
                    </a:lnTo>
                    <a:lnTo>
                      <a:pt x="5112" y="7277"/>
                    </a:lnTo>
                    <a:lnTo>
                      <a:pt x="5018" y="7288"/>
                    </a:lnTo>
                    <a:lnTo>
                      <a:pt x="4920" y="7285"/>
                    </a:lnTo>
                    <a:lnTo>
                      <a:pt x="4822" y="7267"/>
                    </a:lnTo>
                    <a:lnTo>
                      <a:pt x="4725" y="7236"/>
                    </a:lnTo>
                    <a:lnTo>
                      <a:pt x="4633" y="7195"/>
                    </a:lnTo>
                    <a:lnTo>
                      <a:pt x="4547" y="7145"/>
                    </a:lnTo>
                    <a:lnTo>
                      <a:pt x="4470" y="7088"/>
                    </a:lnTo>
                    <a:lnTo>
                      <a:pt x="4404" y="7021"/>
                    </a:lnTo>
                    <a:lnTo>
                      <a:pt x="4349" y="6936"/>
                    </a:lnTo>
                    <a:lnTo>
                      <a:pt x="4322" y="6849"/>
                    </a:lnTo>
                    <a:lnTo>
                      <a:pt x="4325" y="6809"/>
                    </a:lnTo>
                    <a:lnTo>
                      <a:pt x="4343" y="6771"/>
                    </a:lnTo>
                    <a:lnTo>
                      <a:pt x="4388" y="6720"/>
                    </a:lnTo>
                    <a:lnTo>
                      <a:pt x="4442" y="6677"/>
                    </a:lnTo>
                    <a:lnTo>
                      <a:pt x="4505" y="6641"/>
                    </a:lnTo>
                    <a:lnTo>
                      <a:pt x="4576" y="6613"/>
                    </a:lnTo>
                    <a:lnTo>
                      <a:pt x="4652" y="6592"/>
                    </a:lnTo>
                    <a:lnTo>
                      <a:pt x="4731" y="6580"/>
                    </a:lnTo>
                    <a:lnTo>
                      <a:pt x="4896" y="6574"/>
                    </a:lnTo>
                    <a:lnTo>
                      <a:pt x="5059" y="6598"/>
                    </a:lnTo>
                    <a:lnTo>
                      <a:pt x="5137" y="6621"/>
                    </a:lnTo>
                    <a:lnTo>
                      <a:pt x="5210" y="6651"/>
                    </a:lnTo>
                    <a:lnTo>
                      <a:pt x="5276" y="6686"/>
                    </a:lnTo>
                    <a:lnTo>
                      <a:pt x="5334" y="6729"/>
                    </a:lnTo>
                    <a:lnTo>
                      <a:pt x="5384" y="6778"/>
                    </a:lnTo>
                    <a:lnTo>
                      <a:pt x="5422" y="6834"/>
                    </a:lnTo>
                    <a:close/>
                    <a:moveTo>
                      <a:pt x="7837" y="7247"/>
                    </a:moveTo>
                    <a:lnTo>
                      <a:pt x="7793" y="7283"/>
                    </a:lnTo>
                    <a:lnTo>
                      <a:pt x="7740" y="7311"/>
                    </a:lnTo>
                    <a:lnTo>
                      <a:pt x="7681" y="7330"/>
                    </a:lnTo>
                    <a:lnTo>
                      <a:pt x="7618" y="7341"/>
                    </a:lnTo>
                    <a:lnTo>
                      <a:pt x="7555" y="7341"/>
                    </a:lnTo>
                    <a:lnTo>
                      <a:pt x="7494" y="7330"/>
                    </a:lnTo>
                    <a:lnTo>
                      <a:pt x="7438" y="7309"/>
                    </a:lnTo>
                    <a:lnTo>
                      <a:pt x="7391" y="7279"/>
                    </a:lnTo>
                    <a:lnTo>
                      <a:pt x="7353" y="7234"/>
                    </a:lnTo>
                    <a:lnTo>
                      <a:pt x="7328" y="7181"/>
                    </a:lnTo>
                    <a:lnTo>
                      <a:pt x="7312" y="7120"/>
                    </a:lnTo>
                    <a:lnTo>
                      <a:pt x="7307" y="7056"/>
                    </a:lnTo>
                    <a:lnTo>
                      <a:pt x="7321" y="6924"/>
                    </a:lnTo>
                    <a:lnTo>
                      <a:pt x="7360" y="6802"/>
                    </a:lnTo>
                    <a:lnTo>
                      <a:pt x="7396" y="6729"/>
                    </a:lnTo>
                    <a:lnTo>
                      <a:pt x="7442" y="6653"/>
                    </a:lnTo>
                    <a:lnTo>
                      <a:pt x="7496" y="6578"/>
                    </a:lnTo>
                    <a:lnTo>
                      <a:pt x="7557" y="6511"/>
                    </a:lnTo>
                    <a:lnTo>
                      <a:pt x="7622" y="6455"/>
                    </a:lnTo>
                    <a:lnTo>
                      <a:pt x="7690" y="6419"/>
                    </a:lnTo>
                    <a:lnTo>
                      <a:pt x="7761" y="6405"/>
                    </a:lnTo>
                    <a:lnTo>
                      <a:pt x="7830" y="6421"/>
                    </a:lnTo>
                    <a:lnTo>
                      <a:pt x="7873" y="6447"/>
                    </a:lnTo>
                    <a:lnTo>
                      <a:pt x="7909" y="6481"/>
                    </a:lnTo>
                    <a:lnTo>
                      <a:pt x="7939" y="6523"/>
                    </a:lnTo>
                    <a:lnTo>
                      <a:pt x="7962" y="6571"/>
                    </a:lnTo>
                    <a:lnTo>
                      <a:pt x="7991" y="6681"/>
                    </a:lnTo>
                    <a:lnTo>
                      <a:pt x="7997" y="6802"/>
                    </a:lnTo>
                    <a:lnTo>
                      <a:pt x="7982" y="6928"/>
                    </a:lnTo>
                    <a:lnTo>
                      <a:pt x="7949" y="7049"/>
                    </a:lnTo>
                    <a:lnTo>
                      <a:pt x="7900" y="7158"/>
                    </a:lnTo>
                    <a:lnTo>
                      <a:pt x="7837" y="7247"/>
                    </a:lnTo>
                    <a:close/>
                    <a:moveTo>
                      <a:pt x="8726" y="7310"/>
                    </a:moveTo>
                    <a:lnTo>
                      <a:pt x="8683" y="7323"/>
                    </a:lnTo>
                    <a:lnTo>
                      <a:pt x="8636" y="7318"/>
                    </a:lnTo>
                    <a:lnTo>
                      <a:pt x="8588" y="7298"/>
                    </a:lnTo>
                    <a:lnTo>
                      <a:pt x="8540" y="7268"/>
                    </a:lnTo>
                    <a:lnTo>
                      <a:pt x="8458" y="7191"/>
                    </a:lnTo>
                    <a:lnTo>
                      <a:pt x="8428" y="7154"/>
                    </a:lnTo>
                    <a:lnTo>
                      <a:pt x="8408" y="7120"/>
                    </a:lnTo>
                    <a:lnTo>
                      <a:pt x="8396" y="6922"/>
                    </a:lnTo>
                    <a:lnTo>
                      <a:pt x="8373" y="6749"/>
                    </a:lnTo>
                    <a:lnTo>
                      <a:pt x="8347" y="6600"/>
                    </a:lnTo>
                    <a:lnTo>
                      <a:pt x="8326" y="6474"/>
                    </a:lnTo>
                    <a:lnTo>
                      <a:pt x="8321" y="6370"/>
                    </a:lnTo>
                    <a:lnTo>
                      <a:pt x="8326" y="6326"/>
                    </a:lnTo>
                    <a:lnTo>
                      <a:pt x="8338" y="6287"/>
                    </a:lnTo>
                    <a:lnTo>
                      <a:pt x="8358" y="6252"/>
                    </a:lnTo>
                    <a:lnTo>
                      <a:pt x="8387" y="6223"/>
                    </a:lnTo>
                    <a:lnTo>
                      <a:pt x="8426" y="6199"/>
                    </a:lnTo>
                    <a:lnTo>
                      <a:pt x="8476" y="6179"/>
                    </a:lnTo>
                    <a:lnTo>
                      <a:pt x="8521" y="6175"/>
                    </a:lnTo>
                    <a:lnTo>
                      <a:pt x="8562" y="6193"/>
                    </a:lnTo>
                    <a:lnTo>
                      <a:pt x="8598" y="6225"/>
                    </a:lnTo>
                    <a:lnTo>
                      <a:pt x="8632" y="6270"/>
                    </a:lnTo>
                    <a:lnTo>
                      <a:pt x="8686" y="6379"/>
                    </a:lnTo>
                    <a:lnTo>
                      <a:pt x="8726" y="6485"/>
                    </a:lnTo>
                    <a:lnTo>
                      <a:pt x="8762" y="6589"/>
                    </a:lnTo>
                    <a:lnTo>
                      <a:pt x="8798" y="6704"/>
                    </a:lnTo>
                    <a:lnTo>
                      <a:pt x="8829" y="6824"/>
                    </a:lnTo>
                    <a:lnTo>
                      <a:pt x="8850" y="6945"/>
                    </a:lnTo>
                    <a:lnTo>
                      <a:pt x="8855" y="7058"/>
                    </a:lnTo>
                    <a:lnTo>
                      <a:pt x="8840" y="7161"/>
                    </a:lnTo>
                    <a:lnTo>
                      <a:pt x="8822" y="7206"/>
                    </a:lnTo>
                    <a:lnTo>
                      <a:pt x="8798" y="7247"/>
                    </a:lnTo>
                    <a:lnTo>
                      <a:pt x="8767" y="7282"/>
                    </a:lnTo>
                    <a:lnTo>
                      <a:pt x="8726" y="7310"/>
                    </a:lnTo>
                    <a:close/>
                    <a:moveTo>
                      <a:pt x="975" y="2207"/>
                    </a:moveTo>
                    <a:lnTo>
                      <a:pt x="896" y="2209"/>
                    </a:lnTo>
                    <a:lnTo>
                      <a:pt x="802" y="2216"/>
                    </a:lnTo>
                    <a:lnTo>
                      <a:pt x="590" y="2243"/>
                    </a:lnTo>
                    <a:lnTo>
                      <a:pt x="381" y="2283"/>
                    </a:lnTo>
                    <a:lnTo>
                      <a:pt x="291" y="2306"/>
                    </a:lnTo>
                    <a:lnTo>
                      <a:pt x="218" y="2329"/>
                    </a:lnTo>
                    <a:lnTo>
                      <a:pt x="150" y="2358"/>
                    </a:lnTo>
                    <a:lnTo>
                      <a:pt x="95" y="2387"/>
                    </a:lnTo>
                    <a:lnTo>
                      <a:pt x="53" y="2417"/>
                    </a:lnTo>
                    <a:lnTo>
                      <a:pt x="24" y="2447"/>
                    </a:lnTo>
                    <a:lnTo>
                      <a:pt x="7" y="2476"/>
                    </a:lnTo>
                    <a:lnTo>
                      <a:pt x="0" y="2505"/>
                    </a:lnTo>
                    <a:lnTo>
                      <a:pt x="17" y="2558"/>
                    </a:lnTo>
                    <a:lnTo>
                      <a:pt x="66" y="2603"/>
                    </a:lnTo>
                    <a:lnTo>
                      <a:pt x="143" y="2636"/>
                    </a:lnTo>
                    <a:lnTo>
                      <a:pt x="242" y="2655"/>
                    </a:lnTo>
                    <a:lnTo>
                      <a:pt x="355" y="2655"/>
                    </a:lnTo>
                    <a:lnTo>
                      <a:pt x="448" y="2643"/>
                    </a:lnTo>
                    <a:lnTo>
                      <a:pt x="529" y="2635"/>
                    </a:lnTo>
                    <a:lnTo>
                      <a:pt x="601" y="2631"/>
                    </a:lnTo>
                    <a:lnTo>
                      <a:pt x="665" y="2630"/>
                    </a:lnTo>
                    <a:lnTo>
                      <a:pt x="771" y="2634"/>
                    </a:lnTo>
                    <a:lnTo>
                      <a:pt x="851" y="2644"/>
                    </a:lnTo>
                    <a:lnTo>
                      <a:pt x="915" y="2652"/>
                    </a:lnTo>
                    <a:lnTo>
                      <a:pt x="969" y="2655"/>
                    </a:lnTo>
                    <a:lnTo>
                      <a:pt x="1022" y="2647"/>
                    </a:lnTo>
                    <a:lnTo>
                      <a:pt x="1077" y="2622"/>
                    </a:lnTo>
                    <a:lnTo>
                      <a:pt x="1145" y="2577"/>
                    </a:lnTo>
                    <a:lnTo>
                      <a:pt x="1211" y="2517"/>
                    </a:lnTo>
                    <a:lnTo>
                      <a:pt x="1265" y="2451"/>
                    </a:lnTo>
                    <a:lnTo>
                      <a:pt x="1297" y="2382"/>
                    </a:lnTo>
                    <a:lnTo>
                      <a:pt x="1301" y="2349"/>
                    </a:lnTo>
                    <a:lnTo>
                      <a:pt x="1295" y="2317"/>
                    </a:lnTo>
                    <a:lnTo>
                      <a:pt x="1277" y="2289"/>
                    </a:lnTo>
                    <a:lnTo>
                      <a:pt x="1248" y="2263"/>
                    </a:lnTo>
                    <a:lnTo>
                      <a:pt x="1204" y="2241"/>
                    </a:lnTo>
                    <a:lnTo>
                      <a:pt x="1144" y="2224"/>
                    </a:lnTo>
                    <a:lnTo>
                      <a:pt x="1069" y="2213"/>
                    </a:lnTo>
                    <a:lnTo>
                      <a:pt x="975" y="2207"/>
                    </a:lnTo>
                    <a:close/>
                    <a:moveTo>
                      <a:pt x="17612" y="7518"/>
                    </a:moveTo>
                    <a:lnTo>
                      <a:pt x="17654" y="7506"/>
                    </a:lnTo>
                    <a:lnTo>
                      <a:pt x="17690" y="7477"/>
                    </a:lnTo>
                    <a:lnTo>
                      <a:pt x="17718" y="7437"/>
                    </a:lnTo>
                    <a:lnTo>
                      <a:pt x="17738" y="7389"/>
                    </a:lnTo>
                    <a:lnTo>
                      <a:pt x="17751" y="7340"/>
                    </a:lnTo>
                    <a:lnTo>
                      <a:pt x="17755" y="7293"/>
                    </a:lnTo>
                    <a:lnTo>
                      <a:pt x="17750" y="7253"/>
                    </a:lnTo>
                    <a:lnTo>
                      <a:pt x="17736" y="7226"/>
                    </a:lnTo>
                    <a:lnTo>
                      <a:pt x="17643" y="7192"/>
                    </a:lnTo>
                    <a:lnTo>
                      <a:pt x="17561" y="7162"/>
                    </a:lnTo>
                    <a:lnTo>
                      <a:pt x="17425" y="7106"/>
                    </a:lnTo>
                    <a:lnTo>
                      <a:pt x="17322" y="7058"/>
                    </a:lnTo>
                    <a:lnTo>
                      <a:pt x="17243" y="7020"/>
                    </a:lnTo>
                    <a:lnTo>
                      <a:pt x="17183" y="6991"/>
                    </a:lnTo>
                    <a:lnTo>
                      <a:pt x="17133" y="6970"/>
                    </a:lnTo>
                    <a:lnTo>
                      <a:pt x="17087" y="6959"/>
                    </a:lnTo>
                    <a:lnTo>
                      <a:pt x="17036" y="6957"/>
                    </a:lnTo>
                    <a:lnTo>
                      <a:pt x="16965" y="7006"/>
                    </a:lnTo>
                    <a:lnTo>
                      <a:pt x="16900" y="7058"/>
                    </a:lnTo>
                    <a:lnTo>
                      <a:pt x="16858" y="7117"/>
                    </a:lnTo>
                    <a:lnTo>
                      <a:pt x="16849" y="7148"/>
                    </a:lnTo>
                    <a:lnTo>
                      <a:pt x="16851" y="7183"/>
                    </a:lnTo>
                    <a:lnTo>
                      <a:pt x="16868" y="7231"/>
                    </a:lnTo>
                    <a:lnTo>
                      <a:pt x="16894" y="7274"/>
                    </a:lnTo>
                    <a:lnTo>
                      <a:pt x="16929" y="7311"/>
                    </a:lnTo>
                    <a:lnTo>
                      <a:pt x="16970" y="7346"/>
                    </a:lnTo>
                    <a:lnTo>
                      <a:pt x="17070" y="7401"/>
                    </a:lnTo>
                    <a:lnTo>
                      <a:pt x="17184" y="7442"/>
                    </a:lnTo>
                    <a:lnTo>
                      <a:pt x="17304" y="7472"/>
                    </a:lnTo>
                    <a:lnTo>
                      <a:pt x="17421" y="7493"/>
                    </a:lnTo>
                    <a:lnTo>
                      <a:pt x="17527" y="7508"/>
                    </a:lnTo>
                    <a:lnTo>
                      <a:pt x="17612" y="7518"/>
                    </a:lnTo>
                    <a:close/>
                    <a:moveTo>
                      <a:pt x="16249" y="7088"/>
                    </a:moveTo>
                    <a:lnTo>
                      <a:pt x="16257" y="7137"/>
                    </a:lnTo>
                    <a:lnTo>
                      <a:pt x="16246" y="7186"/>
                    </a:lnTo>
                    <a:lnTo>
                      <a:pt x="16218" y="7232"/>
                    </a:lnTo>
                    <a:lnTo>
                      <a:pt x="16178" y="7277"/>
                    </a:lnTo>
                    <a:lnTo>
                      <a:pt x="16074" y="7352"/>
                    </a:lnTo>
                    <a:lnTo>
                      <a:pt x="15968" y="7406"/>
                    </a:lnTo>
                    <a:lnTo>
                      <a:pt x="15886" y="7433"/>
                    </a:lnTo>
                    <a:lnTo>
                      <a:pt x="15799" y="7449"/>
                    </a:lnTo>
                    <a:lnTo>
                      <a:pt x="15620" y="7456"/>
                    </a:lnTo>
                    <a:lnTo>
                      <a:pt x="15533" y="7443"/>
                    </a:lnTo>
                    <a:lnTo>
                      <a:pt x="15447" y="7420"/>
                    </a:lnTo>
                    <a:lnTo>
                      <a:pt x="15367" y="7387"/>
                    </a:lnTo>
                    <a:lnTo>
                      <a:pt x="15296" y="7342"/>
                    </a:lnTo>
                    <a:lnTo>
                      <a:pt x="15228" y="7277"/>
                    </a:lnTo>
                    <a:lnTo>
                      <a:pt x="15173" y="7192"/>
                    </a:lnTo>
                    <a:lnTo>
                      <a:pt x="15155" y="7147"/>
                    </a:lnTo>
                    <a:lnTo>
                      <a:pt x="15148" y="7103"/>
                    </a:lnTo>
                    <a:lnTo>
                      <a:pt x="15151" y="7062"/>
                    </a:lnTo>
                    <a:lnTo>
                      <a:pt x="15169" y="7025"/>
                    </a:lnTo>
                    <a:lnTo>
                      <a:pt x="15214" y="6974"/>
                    </a:lnTo>
                    <a:lnTo>
                      <a:pt x="15270" y="6930"/>
                    </a:lnTo>
                    <a:lnTo>
                      <a:pt x="15335" y="6893"/>
                    </a:lnTo>
                    <a:lnTo>
                      <a:pt x="15407" y="6865"/>
                    </a:lnTo>
                    <a:lnTo>
                      <a:pt x="15484" y="6843"/>
                    </a:lnTo>
                    <a:lnTo>
                      <a:pt x="15567" y="6828"/>
                    </a:lnTo>
                    <a:lnTo>
                      <a:pt x="15737" y="6822"/>
                    </a:lnTo>
                    <a:lnTo>
                      <a:pt x="15902" y="6845"/>
                    </a:lnTo>
                    <a:lnTo>
                      <a:pt x="15979" y="6867"/>
                    </a:lnTo>
                    <a:lnTo>
                      <a:pt x="16051" y="6896"/>
                    </a:lnTo>
                    <a:lnTo>
                      <a:pt x="16116" y="6934"/>
                    </a:lnTo>
                    <a:lnTo>
                      <a:pt x="16172" y="6978"/>
                    </a:lnTo>
                    <a:lnTo>
                      <a:pt x="16217" y="7029"/>
                    </a:lnTo>
                    <a:lnTo>
                      <a:pt x="16249" y="7088"/>
                    </a:lnTo>
                    <a:close/>
                    <a:moveTo>
                      <a:pt x="13194" y="7436"/>
                    </a:moveTo>
                    <a:lnTo>
                      <a:pt x="13238" y="7472"/>
                    </a:lnTo>
                    <a:lnTo>
                      <a:pt x="13290" y="7501"/>
                    </a:lnTo>
                    <a:lnTo>
                      <a:pt x="13350" y="7520"/>
                    </a:lnTo>
                    <a:lnTo>
                      <a:pt x="13413" y="7529"/>
                    </a:lnTo>
                    <a:lnTo>
                      <a:pt x="13476" y="7529"/>
                    </a:lnTo>
                    <a:lnTo>
                      <a:pt x="13536" y="7520"/>
                    </a:lnTo>
                    <a:lnTo>
                      <a:pt x="13592" y="7499"/>
                    </a:lnTo>
                    <a:lnTo>
                      <a:pt x="13640" y="7468"/>
                    </a:lnTo>
                    <a:lnTo>
                      <a:pt x="13677" y="7423"/>
                    </a:lnTo>
                    <a:lnTo>
                      <a:pt x="13704" y="7370"/>
                    </a:lnTo>
                    <a:lnTo>
                      <a:pt x="13718" y="7309"/>
                    </a:lnTo>
                    <a:lnTo>
                      <a:pt x="13723" y="7245"/>
                    </a:lnTo>
                    <a:lnTo>
                      <a:pt x="13710" y="7113"/>
                    </a:lnTo>
                    <a:lnTo>
                      <a:pt x="13671" y="6992"/>
                    </a:lnTo>
                    <a:lnTo>
                      <a:pt x="13635" y="6918"/>
                    </a:lnTo>
                    <a:lnTo>
                      <a:pt x="13589" y="6842"/>
                    </a:lnTo>
                    <a:lnTo>
                      <a:pt x="13535" y="6767"/>
                    </a:lnTo>
                    <a:lnTo>
                      <a:pt x="13475" y="6699"/>
                    </a:lnTo>
                    <a:lnTo>
                      <a:pt x="13409" y="6644"/>
                    </a:lnTo>
                    <a:lnTo>
                      <a:pt x="13340" y="6607"/>
                    </a:lnTo>
                    <a:lnTo>
                      <a:pt x="13271" y="6594"/>
                    </a:lnTo>
                    <a:lnTo>
                      <a:pt x="13201" y="6610"/>
                    </a:lnTo>
                    <a:lnTo>
                      <a:pt x="13158" y="6636"/>
                    </a:lnTo>
                    <a:lnTo>
                      <a:pt x="13121" y="6671"/>
                    </a:lnTo>
                    <a:lnTo>
                      <a:pt x="13092" y="6712"/>
                    </a:lnTo>
                    <a:lnTo>
                      <a:pt x="13069" y="6761"/>
                    </a:lnTo>
                    <a:lnTo>
                      <a:pt x="13041" y="6869"/>
                    </a:lnTo>
                    <a:lnTo>
                      <a:pt x="13034" y="6992"/>
                    </a:lnTo>
                    <a:lnTo>
                      <a:pt x="13049" y="7117"/>
                    </a:lnTo>
                    <a:lnTo>
                      <a:pt x="13081" y="7238"/>
                    </a:lnTo>
                    <a:lnTo>
                      <a:pt x="13130" y="7347"/>
                    </a:lnTo>
                    <a:lnTo>
                      <a:pt x="13194" y="7436"/>
                    </a:lnTo>
                    <a:close/>
                    <a:moveTo>
                      <a:pt x="11174" y="7119"/>
                    </a:moveTo>
                    <a:lnTo>
                      <a:pt x="11233" y="7168"/>
                    </a:lnTo>
                    <a:lnTo>
                      <a:pt x="11315" y="7201"/>
                    </a:lnTo>
                    <a:lnTo>
                      <a:pt x="11408" y="7218"/>
                    </a:lnTo>
                    <a:lnTo>
                      <a:pt x="11505" y="7223"/>
                    </a:lnTo>
                    <a:lnTo>
                      <a:pt x="11598" y="7216"/>
                    </a:lnTo>
                    <a:lnTo>
                      <a:pt x="11680" y="7201"/>
                    </a:lnTo>
                    <a:lnTo>
                      <a:pt x="11740" y="7179"/>
                    </a:lnTo>
                    <a:lnTo>
                      <a:pt x="11771" y="7150"/>
                    </a:lnTo>
                    <a:lnTo>
                      <a:pt x="11773" y="7051"/>
                    </a:lnTo>
                    <a:lnTo>
                      <a:pt x="11776" y="6963"/>
                    </a:lnTo>
                    <a:lnTo>
                      <a:pt x="11785" y="6817"/>
                    </a:lnTo>
                    <a:lnTo>
                      <a:pt x="11792" y="6706"/>
                    </a:lnTo>
                    <a:lnTo>
                      <a:pt x="11793" y="6623"/>
                    </a:lnTo>
                    <a:lnTo>
                      <a:pt x="11784" y="6560"/>
                    </a:lnTo>
                    <a:lnTo>
                      <a:pt x="11759" y="6510"/>
                    </a:lnTo>
                    <a:lnTo>
                      <a:pt x="11717" y="6466"/>
                    </a:lnTo>
                    <a:lnTo>
                      <a:pt x="11651" y="6421"/>
                    </a:lnTo>
                    <a:lnTo>
                      <a:pt x="11605" y="6402"/>
                    </a:lnTo>
                    <a:lnTo>
                      <a:pt x="11555" y="6398"/>
                    </a:lnTo>
                    <a:lnTo>
                      <a:pt x="11502" y="6404"/>
                    </a:lnTo>
                    <a:lnTo>
                      <a:pt x="11450" y="6421"/>
                    </a:lnTo>
                    <a:lnTo>
                      <a:pt x="11350" y="6475"/>
                    </a:lnTo>
                    <a:lnTo>
                      <a:pt x="11270" y="6548"/>
                    </a:lnTo>
                    <a:lnTo>
                      <a:pt x="11224" y="6609"/>
                    </a:lnTo>
                    <a:lnTo>
                      <a:pt x="11184" y="6678"/>
                    </a:lnTo>
                    <a:lnTo>
                      <a:pt x="11152" y="6753"/>
                    </a:lnTo>
                    <a:lnTo>
                      <a:pt x="11129" y="6833"/>
                    </a:lnTo>
                    <a:lnTo>
                      <a:pt x="11118" y="6911"/>
                    </a:lnTo>
                    <a:lnTo>
                      <a:pt x="11121" y="6987"/>
                    </a:lnTo>
                    <a:lnTo>
                      <a:pt x="11138" y="7057"/>
                    </a:lnTo>
                    <a:lnTo>
                      <a:pt x="11174" y="711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497" name="Google Shape;497;p37"/>
              <p:cNvSpPr/>
              <p:nvPr/>
            </p:nvSpPr>
            <p:spPr>
              <a:xfrm>
                <a:off x="4231" y="1356"/>
                <a:ext cx="202" cy="55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447" extrusionOk="0">
                    <a:moveTo>
                      <a:pt x="325" y="0"/>
                    </a:moveTo>
                    <a:lnTo>
                      <a:pt x="404" y="1"/>
                    </a:lnTo>
                    <a:lnTo>
                      <a:pt x="499" y="8"/>
                    </a:lnTo>
                    <a:lnTo>
                      <a:pt x="710" y="35"/>
                    </a:lnTo>
                    <a:lnTo>
                      <a:pt x="919" y="76"/>
                    </a:lnTo>
                    <a:lnTo>
                      <a:pt x="1009" y="98"/>
                    </a:lnTo>
                    <a:lnTo>
                      <a:pt x="1082" y="122"/>
                    </a:lnTo>
                    <a:lnTo>
                      <a:pt x="1151" y="150"/>
                    </a:lnTo>
                    <a:lnTo>
                      <a:pt x="1205" y="180"/>
                    </a:lnTo>
                    <a:lnTo>
                      <a:pt x="1246" y="210"/>
                    </a:lnTo>
                    <a:lnTo>
                      <a:pt x="1275" y="239"/>
                    </a:lnTo>
                    <a:lnTo>
                      <a:pt x="1293" y="269"/>
                    </a:lnTo>
                    <a:lnTo>
                      <a:pt x="1300" y="298"/>
                    </a:lnTo>
                    <a:lnTo>
                      <a:pt x="1284" y="351"/>
                    </a:lnTo>
                    <a:lnTo>
                      <a:pt x="1234" y="396"/>
                    </a:lnTo>
                    <a:lnTo>
                      <a:pt x="1156" y="430"/>
                    </a:lnTo>
                    <a:lnTo>
                      <a:pt x="1058" y="447"/>
                    </a:lnTo>
                    <a:lnTo>
                      <a:pt x="945" y="447"/>
                    </a:lnTo>
                    <a:lnTo>
                      <a:pt x="853" y="435"/>
                    </a:lnTo>
                    <a:lnTo>
                      <a:pt x="770" y="427"/>
                    </a:lnTo>
                    <a:lnTo>
                      <a:pt x="698" y="423"/>
                    </a:lnTo>
                    <a:lnTo>
                      <a:pt x="634" y="422"/>
                    </a:lnTo>
                    <a:lnTo>
                      <a:pt x="530" y="426"/>
                    </a:lnTo>
                    <a:lnTo>
                      <a:pt x="448" y="436"/>
                    </a:lnTo>
                    <a:lnTo>
                      <a:pt x="385" y="444"/>
                    </a:lnTo>
                    <a:lnTo>
                      <a:pt x="330" y="447"/>
                    </a:lnTo>
                    <a:lnTo>
                      <a:pt x="279" y="439"/>
                    </a:lnTo>
                    <a:lnTo>
                      <a:pt x="223" y="415"/>
                    </a:lnTo>
                    <a:lnTo>
                      <a:pt x="155" y="369"/>
                    </a:lnTo>
                    <a:lnTo>
                      <a:pt x="89" y="310"/>
                    </a:lnTo>
                    <a:lnTo>
                      <a:pt x="34" y="243"/>
                    </a:lnTo>
                    <a:lnTo>
                      <a:pt x="3" y="174"/>
                    </a:lnTo>
                    <a:lnTo>
                      <a:pt x="0" y="142"/>
                    </a:lnTo>
                    <a:lnTo>
                      <a:pt x="5" y="111"/>
                    </a:lnTo>
                    <a:lnTo>
                      <a:pt x="23" y="81"/>
                    </a:lnTo>
                    <a:lnTo>
                      <a:pt x="53" y="55"/>
                    </a:lnTo>
                    <a:lnTo>
                      <a:pt x="97" y="34"/>
                    </a:lnTo>
                    <a:lnTo>
                      <a:pt x="155" y="17"/>
                    </a:lnTo>
                    <a:lnTo>
                      <a:pt x="232" y="5"/>
                    </a:lnTo>
                    <a:lnTo>
                      <a:pt x="325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498" name="Google Shape;498;p37"/>
              <p:cNvSpPr/>
              <p:nvPr/>
            </p:nvSpPr>
            <p:spPr>
              <a:xfrm>
                <a:off x="2371" y="1091"/>
                <a:ext cx="74" cy="9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774" extrusionOk="0">
                    <a:moveTo>
                      <a:pt x="420" y="758"/>
                    </a:moveTo>
                    <a:lnTo>
                      <a:pt x="382" y="770"/>
                    </a:lnTo>
                    <a:lnTo>
                      <a:pt x="340" y="774"/>
                    </a:lnTo>
                    <a:lnTo>
                      <a:pt x="249" y="765"/>
                    </a:lnTo>
                    <a:lnTo>
                      <a:pt x="161" y="743"/>
                    </a:lnTo>
                    <a:lnTo>
                      <a:pt x="91" y="720"/>
                    </a:lnTo>
                    <a:lnTo>
                      <a:pt x="75" y="632"/>
                    </a:lnTo>
                    <a:lnTo>
                      <a:pt x="54" y="530"/>
                    </a:lnTo>
                    <a:lnTo>
                      <a:pt x="13" y="313"/>
                    </a:lnTo>
                    <a:lnTo>
                      <a:pt x="2" y="212"/>
                    </a:lnTo>
                    <a:lnTo>
                      <a:pt x="0" y="126"/>
                    </a:lnTo>
                    <a:lnTo>
                      <a:pt x="11" y="61"/>
                    </a:lnTo>
                    <a:lnTo>
                      <a:pt x="24" y="39"/>
                    </a:lnTo>
                    <a:lnTo>
                      <a:pt x="40" y="26"/>
                    </a:lnTo>
                    <a:lnTo>
                      <a:pt x="159" y="7"/>
                    </a:lnTo>
                    <a:lnTo>
                      <a:pt x="249" y="0"/>
                    </a:lnTo>
                    <a:lnTo>
                      <a:pt x="320" y="12"/>
                    </a:lnTo>
                    <a:lnTo>
                      <a:pt x="381" y="55"/>
                    </a:lnTo>
                    <a:lnTo>
                      <a:pt x="433" y="130"/>
                    </a:lnTo>
                    <a:lnTo>
                      <a:pt x="465" y="225"/>
                    </a:lnTo>
                    <a:lnTo>
                      <a:pt x="483" y="332"/>
                    </a:lnTo>
                    <a:lnTo>
                      <a:pt x="486" y="443"/>
                    </a:lnTo>
                    <a:lnTo>
                      <a:pt x="480" y="548"/>
                    </a:lnTo>
                    <a:lnTo>
                      <a:pt x="465" y="642"/>
                    </a:lnTo>
                    <a:lnTo>
                      <a:pt x="444" y="714"/>
                    </a:lnTo>
                    <a:lnTo>
                      <a:pt x="420" y="75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499" name="Google Shape;499;p37"/>
              <p:cNvSpPr/>
              <p:nvPr/>
            </p:nvSpPr>
            <p:spPr>
              <a:xfrm>
                <a:off x="2781" y="1232"/>
                <a:ext cx="129" cy="60"/>
              </a:xfrm>
              <a:custGeom>
                <a:avLst/>
                <a:gdLst/>
                <a:ahLst/>
                <a:cxnLst/>
                <a:rect l="l" t="t" r="r" b="b"/>
                <a:pathLst>
                  <a:path w="833" h="477" extrusionOk="0">
                    <a:moveTo>
                      <a:pt x="833" y="73"/>
                    </a:moveTo>
                    <a:lnTo>
                      <a:pt x="817" y="145"/>
                    </a:lnTo>
                    <a:lnTo>
                      <a:pt x="813" y="202"/>
                    </a:lnTo>
                    <a:lnTo>
                      <a:pt x="816" y="250"/>
                    </a:lnTo>
                    <a:lnTo>
                      <a:pt x="822" y="287"/>
                    </a:lnTo>
                    <a:lnTo>
                      <a:pt x="825" y="345"/>
                    </a:lnTo>
                    <a:lnTo>
                      <a:pt x="815" y="370"/>
                    </a:lnTo>
                    <a:lnTo>
                      <a:pt x="792" y="395"/>
                    </a:lnTo>
                    <a:lnTo>
                      <a:pt x="752" y="421"/>
                    </a:lnTo>
                    <a:lnTo>
                      <a:pt x="706" y="442"/>
                    </a:lnTo>
                    <a:lnTo>
                      <a:pt x="599" y="469"/>
                    </a:lnTo>
                    <a:lnTo>
                      <a:pt x="481" y="477"/>
                    </a:lnTo>
                    <a:lnTo>
                      <a:pt x="361" y="470"/>
                    </a:lnTo>
                    <a:lnTo>
                      <a:pt x="248" y="450"/>
                    </a:lnTo>
                    <a:lnTo>
                      <a:pt x="152" y="421"/>
                    </a:lnTo>
                    <a:lnTo>
                      <a:pt x="81" y="386"/>
                    </a:lnTo>
                    <a:lnTo>
                      <a:pt x="45" y="348"/>
                    </a:lnTo>
                    <a:lnTo>
                      <a:pt x="38" y="287"/>
                    </a:lnTo>
                    <a:lnTo>
                      <a:pt x="26" y="234"/>
                    </a:lnTo>
                    <a:lnTo>
                      <a:pt x="4" y="147"/>
                    </a:lnTo>
                    <a:lnTo>
                      <a:pt x="0" y="112"/>
                    </a:lnTo>
                    <a:lnTo>
                      <a:pt x="5" y="81"/>
                    </a:lnTo>
                    <a:lnTo>
                      <a:pt x="23" y="55"/>
                    </a:lnTo>
                    <a:lnTo>
                      <a:pt x="57" y="32"/>
                    </a:lnTo>
                    <a:lnTo>
                      <a:pt x="84" y="23"/>
                    </a:lnTo>
                    <a:lnTo>
                      <a:pt x="121" y="14"/>
                    </a:lnTo>
                    <a:lnTo>
                      <a:pt x="220" y="4"/>
                    </a:lnTo>
                    <a:lnTo>
                      <a:pt x="339" y="0"/>
                    </a:lnTo>
                    <a:lnTo>
                      <a:pt x="467" y="4"/>
                    </a:lnTo>
                    <a:lnTo>
                      <a:pt x="591" y="13"/>
                    </a:lnTo>
                    <a:lnTo>
                      <a:pt x="702" y="29"/>
                    </a:lnTo>
                    <a:lnTo>
                      <a:pt x="786" y="49"/>
                    </a:lnTo>
                    <a:lnTo>
                      <a:pt x="814" y="60"/>
                    </a:lnTo>
                    <a:lnTo>
                      <a:pt x="833" y="7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00" name="Google Shape;500;p37"/>
              <p:cNvSpPr/>
              <p:nvPr/>
            </p:nvSpPr>
            <p:spPr>
              <a:xfrm>
                <a:off x="3723" y="1197"/>
                <a:ext cx="69" cy="77"/>
              </a:xfrm>
              <a:custGeom>
                <a:avLst/>
                <a:gdLst/>
                <a:ahLst/>
                <a:cxnLst/>
                <a:rect l="l" t="t" r="r" b="b"/>
                <a:pathLst>
                  <a:path w="444" h="612" extrusionOk="0">
                    <a:moveTo>
                      <a:pt x="373" y="593"/>
                    </a:moveTo>
                    <a:lnTo>
                      <a:pt x="344" y="569"/>
                    </a:lnTo>
                    <a:lnTo>
                      <a:pt x="305" y="563"/>
                    </a:lnTo>
                    <a:lnTo>
                      <a:pt x="259" y="567"/>
                    </a:lnTo>
                    <a:lnTo>
                      <a:pt x="209" y="578"/>
                    </a:lnTo>
                    <a:lnTo>
                      <a:pt x="110" y="606"/>
                    </a:lnTo>
                    <a:lnTo>
                      <a:pt x="68" y="612"/>
                    </a:lnTo>
                    <a:lnTo>
                      <a:pt x="36" y="607"/>
                    </a:lnTo>
                    <a:lnTo>
                      <a:pt x="20" y="435"/>
                    </a:lnTo>
                    <a:lnTo>
                      <a:pt x="2" y="268"/>
                    </a:lnTo>
                    <a:lnTo>
                      <a:pt x="0" y="195"/>
                    </a:lnTo>
                    <a:lnTo>
                      <a:pt x="8" y="134"/>
                    </a:lnTo>
                    <a:lnTo>
                      <a:pt x="26" y="89"/>
                    </a:lnTo>
                    <a:lnTo>
                      <a:pt x="59" y="63"/>
                    </a:lnTo>
                    <a:lnTo>
                      <a:pt x="114" y="65"/>
                    </a:lnTo>
                    <a:lnTo>
                      <a:pt x="147" y="69"/>
                    </a:lnTo>
                    <a:lnTo>
                      <a:pt x="184" y="78"/>
                    </a:lnTo>
                    <a:lnTo>
                      <a:pt x="207" y="74"/>
                    </a:lnTo>
                    <a:lnTo>
                      <a:pt x="246" y="63"/>
                    </a:lnTo>
                    <a:lnTo>
                      <a:pt x="310" y="39"/>
                    </a:lnTo>
                    <a:lnTo>
                      <a:pt x="355" y="21"/>
                    </a:lnTo>
                    <a:lnTo>
                      <a:pt x="409" y="0"/>
                    </a:lnTo>
                    <a:lnTo>
                      <a:pt x="428" y="61"/>
                    </a:lnTo>
                    <a:lnTo>
                      <a:pt x="440" y="139"/>
                    </a:lnTo>
                    <a:lnTo>
                      <a:pt x="444" y="228"/>
                    </a:lnTo>
                    <a:lnTo>
                      <a:pt x="442" y="321"/>
                    </a:lnTo>
                    <a:lnTo>
                      <a:pt x="433" y="411"/>
                    </a:lnTo>
                    <a:lnTo>
                      <a:pt x="419" y="492"/>
                    </a:lnTo>
                    <a:lnTo>
                      <a:pt x="398" y="554"/>
                    </a:lnTo>
                    <a:lnTo>
                      <a:pt x="373" y="59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01" name="Google Shape;501;p37"/>
              <p:cNvSpPr/>
              <p:nvPr/>
            </p:nvSpPr>
            <p:spPr>
              <a:xfrm>
                <a:off x="3901" y="1120"/>
                <a:ext cx="77" cy="108"/>
              </a:xfrm>
              <a:custGeom>
                <a:avLst/>
                <a:gdLst/>
                <a:ahLst/>
                <a:cxnLst/>
                <a:rect l="l" t="t" r="r" b="b"/>
                <a:pathLst>
                  <a:path w="495" h="880" extrusionOk="0">
                    <a:moveTo>
                      <a:pt x="391" y="841"/>
                    </a:moveTo>
                    <a:lnTo>
                      <a:pt x="354" y="866"/>
                    </a:lnTo>
                    <a:lnTo>
                      <a:pt x="307" y="880"/>
                    </a:lnTo>
                    <a:lnTo>
                      <a:pt x="202" y="879"/>
                    </a:lnTo>
                    <a:lnTo>
                      <a:pt x="99" y="857"/>
                    </a:lnTo>
                    <a:lnTo>
                      <a:pt x="57" y="843"/>
                    </a:lnTo>
                    <a:lnTo>
                      <a:pt x="24" y="831"/>
                    </a:lnTo>
                    <a:lnTo>
                      <a:pt x="17" y="738"/>
                    </a:lnTo>
                    <a:lnTo>
                      <a:pt x="8" y="624"/>
                    </a:lnTo>
                    <a:lnTo>
                      <a:pt x="0" y="374"/>
                    </a:lnTo>
                    <a:lnTo>
                      <a:pt x="3" y="257"/>
                    </a:lnTo>
                    <a:lnTo>
                      <a:pt x="15" y="158"/>
                    </a:lnTo>
                    <a:lnTo>
                      <a:pt x="36" y="84"/>
                    </a:lnTo>
                    <a:lnTo>
                      <a:pt x="51" y="60"/>
                    </a:lnTo>
                    <a:lnTo>
                      <a:pt x="69" y="47"/>
                    </a:lnTo>
                    <a:lnTo>
                      <a:pt x="133" y="39"/>
                    </a:lnTo>
                    <a:lnTo>
                      <a:pt x="189" y="27"/>
                    </a:lnTo>
                    <a:lnTo>
                      <a:pt x="280" y="4"/>
                    </a:lnTo>
                    <a:lnTo>
                      <a:pt x="318" y="0"/>
                    </a:lnTo>
                    <a:lnTo>
                      <a:pt x="349" y="5"/>
                    </a:lnTo>
                    <a:lnTo>
                      <a:pt x="378" y="23"/>
                    </a:lnTo>
                    <a:lnTo>
                      <a:pt x="402" y="58"/>
                    </a:lnTo>
                    <a:lnTo>
                      <a:pt x="427" y="121"/>
                    </a:lnTo>
                    <a:lnTo>
                      <a:pt x="453" y="209"/>
                    </a:lnTo>
                    <a:lnTo>
                      <a:pt x="476" y="314"/>
                    </a:lnTo>
                    <a:lnTo>
                      <a:pt x="492" y="429"/>
                    </a:lnTo>
                    <a:lnTo>
                      <a:pt x="495" y="547"/>
                    </a:lnTo>
                    <a:lnTo>
                      <a:pt x="482" y="660"/>
                    </a:lnTo>
                    <a:lnTo>
                      <a:pt x="449" y="761"/>
                    </a:lnTo>
                    <a:lnTo>
                      <a:pt x="424" y="804"/>
                    </a:lnTo>
                    <a:lnTo>
                      <a:pt x="391" y="84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02" name="Google Shape;502;p37"/>
              <p:cNvSpPr/>
              <p:nvPr/>
            </p:nvSpPr>
            <p:spPr>
              <a:xfrm>
                <a:off x="1422" y="1237"/>
                <a:ext cx="147" cy="63"/>
              </a:xfrm>
              <a:custGeom>
                <a:avLst/>
                <a:gdLst/>
                <a:ahLst/>
                <a:cxnLst/>
                <a:rect l="l" t="t" r="r" b="b"/>
                <a:pathLst>
                  <a:path w="950" h="498" extrusionOk="0">
                    <a:moveTo>
                      <a:pt x="51" y="114"/>
                    </a:moveTo>
                    <a:lnTo>
                      <a:pt x="28" y="144"/>
                    </a:lnTo>
                    <a:lnTo>
                      <a:pt x="13" y="179"/>
                    </a:lnTo>
                    <a:lnTo>
                      <a:pt x="0" y="261"/>
                    </a:lnTo>
                    <a:lnTo>
                      <a:pt x="13" y="341"/>
                    </a:lnTo>
                    <a:lnTo>
                      <a:pt x="29" y="377"/>
                    </a:lnTo>
                    <a:lnTo>
                      <a:pt x="52" y="405"/>
                    </a:lnTo>
                    <a:lnTo>
                      <a:pt x="88" y="433"/>
                    </a:lnTo>
                    <a:lnTo>
                      <a:pt x="129" y="455"/>
                    </a:lnTo>
                    <a:lnTo>
                      <a:pt x="226" y="485"/>
                    </a:lnTo>
                    <a:lnTo>
                      <a:pt x="335" y="498"/>
                    </a:lnTo>
                    <a:lnTo>
                      <a:pt x="448" y="495"/>
                    </a:lnTo>
                    <a:lnTo>
                      <a:pt x="553" y="479"/>
                    </a:lnTo>
                    <a:lnTo>
                      <a:pt x="646" y="452"/>
                    </a:lnTo>
                    <a:lnTo>
                      <a:pt x="714" y="416"/>
                    </a:lnTo>
                    <a:lnTo>
                      <a:pt x="751" y="374"/>
                    </a:lnTo>
                    <a:lnTo>
                      <a:pt x="768" y="307"/>
                    </a:lnTo>
                    <a:lnTo>
                      <a:pt x="801" y="255"/>
                    </a:lnTo>
                    <a:lnTo>
                      <a:pt x="844" y="217"/>
                    </a:lnTo>
                    <a:lnTo>
                      <a:pt x="889" y="186"/>
                    </a:lnTo>
                    <a:lnTo>
                      <a:pt x="927" y="162"/>
                    </a:lnTo>
                    <a:lnTo>
                      <a:pt x="950" y="143"/>
                    </a:lnTo>
                    <a:lnTo>
                      <a:pt x="950" y="123"/>
                    </a:lnTo>
                    <a:lnTo>
                      <a:pt x="919" y="101"/>
                    </a:lnTo>
                    <a:lnTo>
                      <a:pt x="849" y="73"/>
                    </a:lnTo>
                    <a:lnTo>
                      <a:pt x="752" y="44"/>
                    </a:lnTo>
                    <a:lnTo>
                      <a:pt x="636" y="19"/>
                    </a:lnTo>
                    <a:lnTo>
                      <a:pt x="508" y="4"/>
                    </a:lnTo>
                    <a:lnTo>
                      <a:pt x="378" y="0"/>
                    </a:lnTo>
                    <a:lnTo>
                      <a:pt x="252" y="15"/>
                    </a:lnTo>
                    <a:lnTo>
                      <a:pt x="141" y="52"/>
                    </a:lnTo>
                    <a:lnTo>
                      <a:pt x="93" y="79"/>
                    </a:lnTo>
                    <a:lnTo>
                      <a:pt x="51" y="11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03" name="Google Shape;503;p37"/>
              <p:cNvSpPr/>
              <p:nvPr/>
            </p:nvSpPr>
            <p:spPr>
              <a:xfrm>
                <a:off x="1742" y="1365"/>
                <a:ext cx="69" cy="113"/>
              </a:xfrm>
              <a:custGeom>
                <a:avLst/>
                <a:gdLst/>
                <a:ahLst/>
                <a:cxnLst/>
                <a:rect l="l" t="t" r="r" b="b"/>
                <a:pathLst>
                  <a:path w="436" h="922" extrusionOk="0">
                    <a:moveTo>
                      <a:pt x="383" y="838"/>
                    </a:moveTo>
                    <a:lnTo>
                      <a:pt x="358" y="876"/>
                    </a:lnTo>
                    <a:lnTo>
                      <a:pt x="319" y="902"/>
                    </a:lnTo>
                    <a:lnTo>
                      <a:pt x="272" y="917"/>
                    </a:lnTo>
                    <a:lnTo>
                      <a:pt x="221" y="922"/>
                    </a:lnTo>
                    <a:lnTo>
                      <a:pt x="169" y="919"/>
                    </a:lnTo>
                    <a:lnTo>
                      <a:pt x="123" y="908"/>
                    </a:lnTo>
                    <a:lnTo>
                      <a:pt x="87" y="892"/>
                    </a:lnTo>
                    <a:lnTo>
                      <a:pt x="65" y="871"/>
                    </a:lnTo>
                    <a:lnTo>
                      <a:pt x="61" y="773"/>
                    </a:lnTo>
                    <a:lnTo>
                      <a:pt x="55" y="685"/>
                    </a:lnTo>
                    <a:lnTo>
                      <a:pt x="43" y="538"/>
                    </a:lnTo>
                    <a:lnTo>
                      <a:pt x="28" y="426"/>
                    </a:lnTo>
                    <a:lnTo>
                      <a:pt x="16" y="340"/>
                    </a:lnTo>
                    <a:lnTo>
                      <a:pt x="5" y="273"/>
                    </a:lnTo>
                    <a:lnTo>
                      <a:pt x="0" y="220"/>
                    </a:lnTo>
                    <a:lnTo>
                      <a:pt x="3" y="171"/>
                    </a:lnTo>
                    <a:lnTo>
                      <a:pt x="17" y="123"/>
                    </a:lnTo>
                    <a:lnTo>
                      <a:pt x="85" y="69"/>
                    </a:lnTo>
                    <a:lnTo>
                      <a:pt x="154" y="23"/>
                    </a:lnTo>
                    <a:lnTo>
                      <a:pt x="222" y="0"/>
                    </a:lnTo>
                    <a:lnTo>
                      <a:pt x="255" y="1"/>
                    </a:lnTo>
                    <a:lnTo>
                      <a:pt x="287" y="14"/>
                    </a:lnTo>
                    <a:lnTo>
                      <a:pt x="328" y="44"/>
                    </a:lnTo>
                    <a:lnTo>
                      <a:pt x="361" y="82"/>
                    </a:lnTo>
                    <a:lnTo>
                      <a:pt x="387" y="125"/>
                    </a:lnTo>
                    <a:lnTo>
                      <a:pt x="407" y="176"/>
                    </a:lnTo>
                    <a:lnTo>
                      <a:pt x="431" y="286"/>
                    </a:lnTo>
                    <a:lnTo>
                      <a:pt x="436" y="408"/>
                    </a:lnTo>
                    <a:lnTo>
                      <a:pt x="430" y="531"/>
                    </a:lnTo>
                    <a:lnTo>
                      <a:pt x="415" y="649"/>
                    </a:lnTo>
                    <a:lnTo>
                      <a:pt x="397" y="755"/>
                    </a:lnTo>
                    <a:lnTo>
                      <a:pt x="383" y="83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04" name="Google Shape;504;p37"/>
              <p:cNvSpPr/>
              <p:nvPr/>
            </p:nvSpPr>
            <p:spPr>
              <a:xfrm>
                <a:off x="1891" y="1906"/>
                <a:ext cx="173" cy="87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714" extrusionOk="0">
                    <a:moveTo>
                      <a:pt x="1100" y="260"/>
                    </a:moveTo>
                    <a:lnTo>
                      <a:pt x="1119" y="314"/>
                    </a:lnTo>
                    <a:lnTo>
                      <a:pt x="1118" y="373"/>
                    </a:lnTo>
                    <a:lnTo>
                      <a:pt x="1101" y="433"/>
                    </a:lnTo>
                    <a:lnTo>
                      <a:pt x="1071" y="493"/>
                    </a:lnTo>
                    <a:lnTo>
                      <a:pt x="1031" y="549"/>
                    </a:lnTo>
                    <a:lnTo>
                      <a:pt x="984" y="601"/>
                    </a:lnTo>
                    <a:lnTo>
                      <a:pt x="932" y="642"/>
                    </a:lnTo>
                    <a:lnTo>
                      <a:pt x="879" y="673"/>
                    </a:lnTo>
                    <a:lnTo>
                      <a:pt x="790" y="703"/>
                    </a:lnTo>
                    <a:lnTo>
                      <a:pt x="696" y="714"/>
                    </a:lnTo>
                    <a:lnTo>
                      <a:pt x="598" y="711"/>
                    </a:lnTo>
                    <a:lnTo>
                      <a:pt x="500" y="693"/>
                    </a:lnTo>
                    <a:lnTo>
                      <a:pt x="403" y="662"/>
                    </a:lnTo>
                    <a:lnTo>
                      <a:pt x="311" y="621"/>
                    </a:lnTo>
                    <a:lnTo>
                      <a:pt x="225" y="571"/>
                    </a:lnTo>
                    <a:lnTo>
                      <a:pt x="148" y="514"/>
                    </a:lnTo>
                    <a:lnTo>
                      <a:pt x="82" y="447"/>
                    </a:lnTo>
                    <a:lnTo>
                      <a:pt x="27" y="362"/>
                    </a:lnTo>
                    <a:lnTo>
                      <a:pt x="0" y="275"/>
                    </a:lnTo>
                    <a:lnTo>
                      <a:pt x="3" y="235"/>
                    </a:lnTo>
                    <a:lnTo>
                      <a:pt x="21" y="197"/>
                    </a:lnTo>
                    <a:lnTo>
                      <a:pt x="66" y="146"/>
                    </a:lnTo>
                    <a:lnTo>
                      <a:pt x="120" y="103"/>
                    </a:lnTo>
                    <a:lnTo>
                      <a:pt x="183" y="67"/>
                    </a:lnTo>
                    <a:lnTo>
                      <a:pt x="254" y="39"/>
                    </a:lnTo>
                    <a:lnTo>
                      <a:pt x="330" y="18"/>
                    </a:lnTo>
                    <a:lnTo>
                      <a:pt x="409" y="6"/>
                    </a:lnTo>
                    <a:lnTo>
                      <a:pt x="574" y="0"/>
                    </a:lnTo>
                    <a:lnTo>
                      <a:pt x="737" y="24"/>
                    </a:lnTo>
                    <a:lnTo>
                      <a:pt x="815" y="47"/>
                    </a:lnTo>
                    <a:lnTo>
                      <a:pt x="888" y="77"/>
                    </a:lnTo>
                    <a:lnTo>
                      <a:pt x="954" y="112"/>
                    </a:lnTo>
                    <a:lnTo>
                      <a:pt x="1012" y="155"/>
                    </a:lnTo>
                    <a:lnTo>
                      <a:pt x="1062" y="204"/>
                    </a:lnTo>
                    <a:lnTo>
                      <a:pt x="1100" y="26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05" name="Google Shape;505;p37"/>
              <p:cNvSpPr/>
              <p:nvPr/>
            </p:nvSpPr>
            <p:spPr>
              <a:xfrm>
                <a:off x="2356" y="1885"/>
                <a:ext cx="109" cy="117"/>
              </a:xfrm>
              <a:custGeom>
                <a:avLst/>
                <a:gdLst/>
                <a:ahLst/>
                <a:cxnLst/>
                <a:rect l="l" t="t" r="r" b="b"/>
                <a:pathLst>
                  <a:path w="690" h="936" extrusionOk="0">
                    <a:moveTo>
                      <a:pt x="530" y="842"/>
                    </a:moveTo>
                    <a:lnTo>
                      <a:pt x="486" y="878"/>
                    </a:lnTo>
                    <a:lnTo>
                      <a:pt x="433" y="906"/>
                    </a:lnTo>
                    <a:lnTo>
                      <a:pt x="374" y="925"/>
                    </a:lnTo>
                    <a:lnTo>
                      <a:pt x="311" y="936"/>
                    </a:lnTo>
                    <a:lnTo>
                      <a:pt x="248" y="936"/>
                    </a:lnTo>
                    <a:lnTo>
                      <a:pt x="187" y="925"/>
                    </a:lnTo>
                    <a:lnTo>
                      <a:pt x="131" y="904"/>
                    </a:lnTo>
                    <a:lnTo>
                      <a:pt x="84" y="874"/>
                    </a:lnTo>
                    <a:lnTo>
                      <a:pt x="46" y="829"/>
                    </a:lnTo>
                    <a:lnTo>
                      <a:pt x="21" y="776"/>
                    </a:lnTo>
                    <a:lnTo>
                      <a:pt x="5" y="715"/>
                    </a:lnTo>
                    <a:lnTo>
                      <a:pt x="0" y="651"/>
                    </a:lnTo>
                    <a:lnTo>
                      <a:pt x="14" y="519"/>
                    </a:lnTo>
                    <a:lnTo>
                      <a:pt x="53" y="397"/>
                    </a:lnTo>
                    <a:lnTo>
                      <a:pt x="89" y="324"/>
                    </a:lnTo>
                    <a:lnTo>
                      <a:pt x="135" y="248"/>
                    </a:lnTo>
                    <a:lnTo>
                      <a:pt x="189" y="173"/>
                    </a:lnTo>
                    <a:lnTo>
                      <a:pt x="250" y="106"/>
                    </a:lnTo>
                    <a:lnTo>
                      <a:pt x="315" y="50"/>
                    </a:lnTo>
                    <a:lnTo>
                      <a:pt x="383" y="14"/>
                    </a:lnTo>
                    <a:lnTo>
                      <a:pt x="454" y="0"/>
                    </a:lnTo>
                    <a:lnTo>
                      <a:pt x="523" y="16"/>
                    </a:lnTo>
                    <a:lnTo>
                      <a:pt x="566" y="42"/>
                    </a:lnTo>
                    <a:lnTo>
                      <a:pt x="602" y="76"/>
                    </a:lnTo>
                    <a:lnTo>
                      <a:pt x="632" y="118"/>
                    </a:lnTo>
                    <a:lnTo>
                      <a:pt x="655" y="166"/>
                    </a:lnTo>
                    <a:lnTo>
                      <a:pt x="684" y="276"/>
                    </a:lnTo>
                    <a:lnTo>
                      <a:pt x="690" y="397"/>
                    </a:lnTo>
                    <a:lnTo>
                      <a:pt x="675" y="523"/>
                    </a:lnTo>
                    <a:lnTo>
                      <a:pt x="642" y="644"/>
                    </a:lnTo>
                    <a:lnTo>
                      <a:pt x="593" y="753"/>
                    </a:lnTo>
                    <a:lnTo>
                      <a:pt x="530" y="84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06" name="Google Shape;506;p37"/>
              <p:cNvSpPr/>
              <p:nvPr/>
            </p:nvSpPr>
            <p:spPr>
              <a:xfrm>
                <a:off x="2514" y="1856"/>
                <a:ext cx="83" cy="141"/>
              </a:xfrm>
              <a:custGeom>
                <a:avLst/>
                <a:gdLst/>
                <a:ahLst/>
                <a:cxnLst/>
                <a:rect l="l" t="t" r="r" b="b"/>
                <a:pathLst>
                  <a:path w="534" h="1148" extrusionOk="0">
                    <a:moveTo>
                      <a:pt x="405" y="1135"/>
                    </a:moveTo>
                    <a:lnTo>
                      <a:pt x="362" y="1148"/>
                    </a:lnTo>
                    <a:lnTo>
                      <a:pt x="315" y="1143"/>
                    </a:lnTo>
                    <a:lnTo>
                      <a:pt x="267" y="1123"/>
                    </a:lnTo>
                    <a:lnTo>
                      <a:pt x="219" y="1093"/>
                    </a:lnTo>
                    <a:lnTo>
                      <a:pt x="137" y="1016"/>
                    </a:lnTo>
                    <a:lnTo>
                      <a:pt x="107" y="979"/>
                    </a:lnTo>
                    <a:lnTo>
                      <a:pt x="87" y="945"/>
                    </a:lnTo>
                    <a:lnTo>
                      <a:pt x="75" y="747"/>
                    </a:lnTo>
                    <a:lnTo>
                      <a:pt x="52" y="574"/>
                    </a:lnTo>
                    <a:lnTo>
                      <a:pt x="26" y="425"/>
                    </a:lnTo>
                    <a:lnTo>
                      <a:pt x="5" y="299"/>
                    </a:lnTo>
                    <a:lnTo>
                      <a:pt x="0" y="195"/>
                    </a:lnTo>
                    <a:lnTo>
                      <a:pt x="5" y="151"/>
                    </a:lnTo>
                    <a:lnTo>
                      <a:pt x="17" y="112"/>
                    </a:lnTo>
                    <a:lnTo>
                      <a:pt x="37" y="77"/>
                    </a:lnTo>
                    <a:lnTo>
                      <a:pt x="66" y="48"/>
                    </a:lnTo>
                    <a:lnTo>
                      <a:pt x="105" y="24"/>
                    </a:lnTo>
                    <a:lnTo>
                      <a:pt x="155" y="4"/>
                    </a:lnTo>
                    <a:lnTo>
                      <a:pt x="200" y="0"/>
                    </a:lnTo>
                    <a:lnTo>
                      <a:pt x="241" y="18"/>
                    </a:lnTo>
                    <a:lnTo>
                      <a:pt x="277" y="50"/>
                    </a:lnTo>
                    <a:lnTo>
                      <a:pt x="311" y="95"/>
                    </a:lnTo>
                    <a:lnTo>
                      <a:pt x="365" y="204"/>
                    </a:lnTo>
                    <a:lnTo>
                      <a:pt x="405" y="310"/>
                    </a:lnTo>
                    <a:lnTo>
                      <a:pt x="441" y="414"/>
                    </a:lnTo>
                    <a:lnTo>
                      <a:pt x="477" y="529"/>
                    </a:lnTo>
                    <a:lnTo>
                      <a:pt x="508" y="649"/>
                    </a:lnTo>
                    <a:lnTo>
                      <a:pt x="529" y="770"/>
                    </a:lnTo>
                    <a:lnTo>
                      <a:pt x="534" y="883"/>
                    </a:lnTo>
                    <a:lnTo>
                      <a:pt x="519" y="986"/>
                    </a:lnTo>
                    <a:lnTo>
                      <a:pt x="501" y="1031"/>
                    </a:lnTo>
                    <a:lnTo>
                      <a:pt x="477" y="1072"/>
                    </a:lnTo>
                    <a:lnTo>
                      <a:pt x="446" y="1107"/>
                    </a:lnTo>
                    <a:lnTo>
                      <a:pt x="405" y="113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07" name="Google Shape;507;p37"/>
              <p:cNvSpPr/>
              <p:nvPr/>
            </p:nvSpPr>
            <p:spPr>
              <a:xfrm>
                <a:off x="1220" y="1365"/>
                <a:ext cx="202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301" h="448" extrusionOk="0">
                    <a:moveTo>
                      <a:pt x="975" y="0"/>
                    </a:moveTo>
                    <a:lnTo>
                      <a:pt x="896" y="2"/>
                    </a:lnTo>
                    <a:lnTo>
                      <a:pt x="802" y="9"/>
                    </a:lnTo>
                    <a:lnTo>
                      <a:pt x="590" y="36"/>
                    </a:lnTo>
                    <a:lnTo>
                      <a:pt x="381" y="76"/>
                    </a:lnTo>
                    <a:lnTo>
                      <a:pt x="291" y="99"/>
                    </a:lnTo>
                    <a:lnTo>
                      <a:pt x="218" y="122"/>
                    </a:lnTo>
                    <a:lnTo>
                      <a:pt x="150" y="151"/>
                    </a:lnTo>
                    <a:lnTo>
                      <a:pt x="95" y="180"/>
                    </a:lnTo>
                    <a:lnTo>
                      <a:pt x="53" y="210"/>
                    </a:lnTo>
                    <a:lnTo>
                      <a:pt x="24" y="240"/>
                    </a:lnTo>
                    <a:lnTo>
                      <a:pt x="7" y="269"/>
                    </a:lnTo>
                    <a:lnTo>
                      <a:pt x="0" y="298"/>
                    </a:lnTo>
                    <a:lnTo>
                      <a:pt x="17" y="351"/>
                    </a:lnTo>
                    <a:lnTo>
                      <a:pt x="66" y="396"/>
                    </a:lnTo>
                    <a:lnTo>
                      <a:pt x="143" y="429"/>
                    </a:lnTo>
                    <a:lnTo>
                      <a:pt x="242" y="448"/>
                    </a:lnTo>
                    <a:lnTo>
                      <a:pt x="355" y="448"/>
                    </a:lnTo>
                    <a:lnTo>
                      <a:pt x="448" y="436"/>
                    </a:lnTo>
                    <a:lnTo>
                      <a:pt x="529" y="428"/>
                    </a:lnTo>
                    <a:lnTo>
                      <a:pt x="601" y="424"/>
                    </a:lnTo>
                    <a:lnTo>
                      <a:pt x="665" y="423"/>
                    </a:lnTo>
                    <a:lnTo>
                      <a:pt x="771" y="427"/>
                    </a:lnTo>
                    <a:lnTo>
                      <a:pt x="851" y="437"/>
                    </a:lnTo>
                    <a:lnTo>
                      <a:pt x="915" y="445"/>
                    </a:lnTo>
                    <a:lnTo>
                      <a:pt x="969" y="448"/>
                    </a:lnTo>
                    <a:lnTo>
                      <a:pt x="1022" y="440"/>
                    </a:lnTo>
                    <a:lnTo>
                      <a:pt x="1077" y="415"/>
                    </a:lnTo>
                    <a:lnTo>
                      <a:pt x="1145" y="370"/>
                    </a:lnTo>
                    <a:lnTo>
                      <a:pt x="1211" y="310"/>
                    </a:lnTo>
                    <a:lnTo>
                      <a:pt x="1265" y="244"/>
                    </a:lnTo>
                    <a:lnTo>
                      <a:pt x="1297" y="175"/>
                    </a:lnTo>
                    <a:lnTo>
                      <a:pt x="1301" y="142"/>
                    </a:lnTo>
                    <a:lnTo>
                      <a:pt x="1295" y="110"/>
                    </a:lnTo>
                    <a:lnTo>
                      <a:pt x="1277" y="82"/>
                    </a:lnTo>
                    <a:lnTo>
                      <a:pt x="1248" y="56"/>
                    </a:lnTo>
                    <a:lnTo>
                      <a:pt x="1204" y="34"/>
                    </a:lnTo>
                    <a:lnTo>
                      <a:pt x="1144" y="17"/>
                    </a:lnTo>
                    <a:lnTo>
                      <a:pt x="1069" y="6"/>
                    </a:lnTo>
                    <a:lnTo>
                      <a:pt x="975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08" name="Google Shape;508;p37"/>
              <p:cNvSpPr/>
              <p:nvPr/>
            </p:nvSpPr>
            <p:spPr>
              <a:xfrm>
                <a:off x="3841" y="1952"/>
                <a:ext cx="140" cy="70"/>
              </a:xfrm>
              <a:custGeom>
                <a:avLst/>
                <a:gdLst/>
                <a:ahLst/>
                <a:cxnLst/>
                <a:rect l="l" t="t" r="r" b="b"/>
                <a:pathLst>
                  <a:path w="906" h="561" extrusionOk="0">
                    <a:moveTo>
                      <a:pt x="763" y="561"/>
                    </a:moveTo>
                    <a:lnTo>
                      <a:pt x="805" y="549"/>
                    </a:lnTo>
                    <a:lnTo>
                      <a:pt x="841" y="520"/>
                    </a:lnTo>
                    <a:lnTo>
                      <a:pt x="869" y="480"/>
                    </a:lnTo>
                    <a:lnTo>
                      <a:pt x="889" y="432"/>
                    </a:lnTo>
                    <a:lnTo>
                      <a:pt x="902" y="383"/>
                    </a:lnTo>
                    <a:lnTo>
                      <a:pt x="906" y="336"/>
                    </a:lnTo>
                    <a:lnTo>
                      <a:pt x="901" y="296"/>
                    </a:lnTo>
                    <a:lnTo>
                      <a:pt x="887" y="269"/>
                    </a:lnTo>
                    <a:lnTo>
                      <a:pt x="794" y="235"/>
                    </a:lnTo>
                    <a:lnTo>
                      <a:pt x="712" y="205"/>
                    </a:lnTo>
                    <a:lnTo>
                      <a:pt x="576" y="149"/>
                    </a:lnTo>
                    <a:lnTo>
                      <a:pt x="473" y="101"/>
                    </a:lnTo>
                    <a:lnTo>
                      <a:pt x="394" y="63"/>
                    </a:lnTo>
                    <a:lnTo>
                      <a:pt x="334" y="34"/>
                    </a:lnTo>
                    <a:lnTo>
                      <a:pt x="284" y="13"/>
                    </a:lnTo>
                    <a:lnTo>
                      <a:pt x="238" y="2"/>
                    </a:lnTo>
                    <a:lnTo>
                      <a:pt x="187" y="0"/>
                    </a:lnTo>
                    <a:lnTo>
                      <a:pt x="116" y="49"/>
                    </a:lnTo>
                    <a:lnTo>
                      <a:pt x="51" y="101"/>
                    </a:lnTo>
                    <a:lnTo>
                      <a:pt x="9" y="160"/>
                    </a:lnTo>
                    <a:lnTo>
                      <a:pt x="0" y="191"/>
                    </a:lnTo>
                    <a:lnTo>
                      <a:pt x="2" y="226"/>
                    </a:lnTo>
                    <a:lnTo>
                      <a:pt x="19" y="274"/>
                    </a:lnTo>
                    <a:lnTo>
                      <a:pt x="45" y="317"/>
                    </a:lnTo>
                    <a:lnTo>
                      <a:pt x="80" y="354"/>
                    </a:lnTo>
                    <a:lnTo>
                      <a:pt x="121" y="389"/>
                    </a:lnTo>
                    <a:lnTo>
                      <a:pt x="221" y="444"/>
                    </a:lnTo>
                    <a:lnTo>
                      <a:pt x="335" y="485"/>
                    </a:lnTo>
                    <a:lnTo>
                      <a:pt x="455" y="515"/>
                    </a:lnTo>
                    <a:lnTo>
                      <a:pt x="572" y="536"/>
                    </a:lnTo>
                    <a:lnTo>
                      <a:pt x="678" y="551"/>
                    </a:lnTo>
                    <a:lnTo>
                      <a:pt x="763" y="56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09" name="Google Shape;509;p37"/>
              <p:cNvSpPr/>
              <p:nvPr/>
            </p:nvSpPr>
            <p:spPr>
              <a:xfrm>
                <a:off x="3576" y="1936"/>
                <a:ext cx="172" cy="78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634" extrusionOk="0">
                    <a:moveTo>
                      <a:pt x="1101" y="266"/>
                    </a:moveTo>
                    <a:lnTo>
                      <a:pt x="1109" y="315"/>
                    </a:lnTo>
                    <a:lnTo>
                      <a:pt x="1098" y="364"/>
                    </a:lnTo>
                    <a:lnTo>
                      <a:pt x="1070" y="410"/>
                    </a:lnTo>
                    <a:lnTo>
                      <a:pt x="1030" y="455"/>
                    </a:lnTo>
                    <a:lnTo>
                      <a:pt x="926" y="530"/>
                    </a:lnTo>
                    <a:lnTo>
                      <a:pt x="820" y="584"/>
                    </a:lnTo>
                    <a:lnTo>
                      <a:pt x="738" y="611"/>
                    </a:lnTo>
                    <a:lnTo>
                      <a:pt x="651" y="627"/>
                    </a:lnTo>
                    <a:lnTo>
                      <a:pt x="472" y="634"/>
                    </a:lnTo>
                    <a:lnTo>
                      <a:pt x="385" y="621"/>
                    </a:lnTo>
                    <a:lnTo>
                      <a:pt x="299" y="598"/>
                    </a:lnTo>
                    <a:lnTo>
                      <a:pt x="219" y="565"/>
                    </a:lnTo>
                    <a:lnTo>
                      <a:pt x="148" y="520"/>
                    </a:lnTo>
                    <a:lnTo>
                      <a:pt x="80" y="455"/>
                    </a:lnTo>
                    <a:lnTo>
                      <a:pt x="25" y="370"/>
                    </a:lnTo>
                    <a:lnTo>
                      <a:pt x="7" y="325"/>
                    </a:lnTo>
                    <a:lnTo>
                      <a:pt x="0" y="281"/>
                    </a:lnTo>
                    <a:lnTo>
                      <a:pt x="3" y="240"/>
                    </a:lnTo>
                    <a:lnTo>
                      <a:pt x="21" y="203"/>
                    </a:lnTo>
                    <a:lnTo>
                      <a:pt x="66" y="152"/>
                    </a:lnTo>
                    <a:lnTo>
                      <a:pt x="122" y="108"/>
                    </a:lnTo>
                    <a:lnTo>
                      <a:pt x="187" y="71"/>
                    </a:lnTo>
                    <a:lnTo>
                      <a:pt x="259" y="43"/>
                    </a:lnTo>
                    <a:lnTo>
                      <a:pt x="336" y="21"/>
                    </a:lnTo>
                    <a:lnTo>
                      <a:pt x="419" y="6"/>
                    </a:lnTo>
                    <a:lnTo>
                      <a:pt x="589" y="0"/>
                    </a:lnTo>
                    <a:lnTo>
                      <a:pt x="754" y="23"/>
                    </a:lnTo>
                    <a:lnTo>
                      <a:pt x="831" y="45"/>
                    </a:lnTo>
                    <a:lnTo>
                      <a:pt x="903" y="74"/>
                    </a:lnTo>
                    <a:lnTo>
                      <a:pt x="968" y="112"/>
                    </a:lnTo>
                    <a:lnTo>
                      <a:pt x="1024" y="156"/>
                    </a:lnTo>
                    <a:lnTo>
                      <a:pt x="1069" y="207"/>
                    </a:lnTo>
                    <a:lnTo>
                      <a:pt x="1101" y="26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10" name="Google Shape;510;p37"/>
              <p:cNvSpPr/>
              <p:nvPr/>
            </p:nvSpPr>
            <p:spPr>
              <a:xfrm>
                <a:off x="3248" y="1907"/>
                <a:ext cx="107" cy="117"/>
              </a:xfrm>
              <a:custGeom>
                <a:avLst/>
                <a:gdLst/>
                <a:ahLst/>
                <a:cxnLst/>
                <a:rect l="l" t="t" r="r" b="b"/>
                <a:pathLst>
                  <a:path w="689" h="935" extrusionOk="0">
                    <a:moveTo>
                      <a:pt x="160" y="842"/>
                    </a:moveTo>
                    <a:lnTo>
                      <a:pt x="204" y="878"/>
                    </a:lnTo>
                    <a:lnTo>
                      <a:pt x="256" y="907"/>
                    </a:lnTo>
                    <a:lnTo>
                      <a:pt x="316" y="926"/>
                    </a:lnTo>
                    <a:lnTo>
                      <a:pt x="379" y="935"/>
                    </a:lnTo>
                    <a:lnTo>
                      <a:pt x="442" y="935"/>
                    </a:lnTo>
                    <a:lnTo>
                      <a:pt x="502" y="926"/>
                    </a:lnTo>
                    <a:lnTo>
                      <a:pt x="558" y="905"/>
                    </a:lnTo>
                    <a:lnTo>
                      <a:pt x="606" y="874"/>
                    </a:lnTo>
                    <a:lnTo>
                      <a:pt x="643" y="829"/>
                    </a:lnTo>
                    <a:lnTo>
                      <a:pt x="670" y="776"/>
                    </a:lnTo>
                    <a:lnTo>
                      <a:pt x="684" y="715"/>
                    </a:lnTo>
                    <a:lnTo>
                      <a:pt x="689" y="651"/>
                    </a:lnTo>
                    <a:lnTo>
                      <a:pt x="676" y="519"/>
                    </a:lnTo>
                    <a:lnTo>
                      <a:pt x="637" y="398"/>
                    </a:lnTo>
                    <a:lnTo>
                      <a:pt x="601" y="324"/>
                    </a:lnTo>
                    <a:lnTo>
                      <a:pt x="555" y="248"/>
                    </a:lnTo>
                    <a:lnTo>
                      <a:pt x="501" y="173"/>
                    </a:lnTo>
                    <a:lnTo>
                      <a:pt x="441" y="105"/>
                    </a:lnTo>
                    <a:lnTo>
                      <a:pt x="375" y="50"/>
                    </a:lnTo>
                    <a:lnTo>
                      <a:pt x="306" y="13"/>
                    </a:lnTo>
                    <a:lnTo>
                      <a:pt x="237" y="0"/>
                    </a:lnTo>
                    <a:lnTo>
                      <a:pt x="167" y="16"/>
                    </a:lnTo>
                    <a:lnTo>
                      <a:pt x="124" y="42"/>
                    </a:lnTo>
                    <a:lnTo>
                      <a:pt x="87" y="77"/>
                    </a:lnTo>
                    <a:lnTo>
                      <a:pt x="58" y="118"/>
                    </a:lnTo>
                    <a:lnTo>
                      <a:pt x="35" y="167"/>
                    </a:lnTo>
                    <a:lnTo>
                      <a:pt x="7" y="275"/>
                    </a:lnTo>
                    <a:lnTo>
                      <a:pt x="0" y="398"/>
                    </a:lnTo>
                    <a:lnTo>
                      <a:pt x="15" y="523"/>
                    </a:lnTo>
                    <a:lnTo>
                      <a:pt x="47" y="644"/>
                    </a:lnTo>
                    <a:lnTo>
                      <a:pt x="96" y="753"/>
                    </a:lnTo>
                    <a:lnTo>
                      <a:pt x="160" y="84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11" name="Google Shape;511;p37"/>
              <p:cNvSpPr/>
              <p:nvPr/>
            </p:nvSpPr>
            <p:spPr>
              <a:xfrm>
                <a:off x="2949" y="1883"/>
                <a:ext cx="105" cy="103"/>
              </a:xfrm>
              <a:custGeom>
                <a:avLst/>
                <a:gdLst/>
                <a:ahLst/>
                <a:cxnLst/>
                <a:rect l="l" t="t" r="r" b="b"/>
                <a:pathLst>
                  <a:path w="675" h="825" extrusionOk="0">
                    <a:moveTo>
                      <a:pt x="56" y="721"/>
                    </a:moveTo>
                    <a:lnTo>
                      <a:pt x="115" y="770"/>
                    </a:lnTo>
                    <a:lnTo>
                      <a:pt x="197" y="803"/>
                    </a:lnTo>
                    <a:lnTo>
                      <a:pt x="290" y="820"/>
                    </a:lnTo>
                    <a:lnTo>
                      <a:pt x="387" y="825"/>
                    </a:lnTo>
                    <a:lnTo>
                      <a:pt x="480" y="818"/>
                    </a:lnTo>
                    <a:lnTo>
                      <a:pt x="562" y="803"/>
                    </a:lnTo>
                    <a:lnTo>
                      <a:pt x="622" y="781"/>
                    </a:lnTo>
                    <a:lnTo>
                      <a:pt x="653" y="752"/>
                    </a:lnTo>
                    <a:lnTo>
                      <a:pt x="655" y="653"/>
                    </a:lnTo>
                    <a:lnTo>
                      <a:pt x="658" y="565"/>
                    </a:lnTo>
                    <a:lnTo>
                      <a:pt x="667" y="419"/>
                    </a:lnTo>
                    <a:lnTo>
                      <a:pt x="674" y="308"/>
                    </a:lnTo>
                    <a:lnTo>
                      <a:pt x="675" y="225"/>
                    </a:lnTo>
                    <a:lnTo>
                      <a:pt x="666" y="162"/>
                    </a:lnTo>
                    <a:lnTo>
                      <a:pt x="641" y="112"/>
                    </a:lnTo>
                    <a:lnTo>
                      <a:pt x="599" y="68"/>
                    </a:lnTo>
                    <a:lnTo>
                      <a:pt x="533" y="23"/>
                    </a:lnTo>
                    <a:lnTo>
                      <a:pt x="487" y="4"/>
                    </a:lnTo>
                    <a:lnTo>
                      <a:pt x="437" y="0"/>
                    </a:lnTo>
                    <a:lnTo>
                      <a:pt x="384" y="6"/>
                    </a:lnTo>
                    <a:lnTo>
                      <a:pt x="332" y="23"/>
                    </a:lnTo>
                    <a:lnTo>
                      <a:pt x="232" y="77"/>
                    </a:lnTo>
                    <a:lnTo>
                      <a:pt x="152" y="150"/>
                    </a:lnTo>
                    <a:lnTo>
                      <a:pt x="106" y="211"/>
                    </a:lnTo>
                    <a:lnTo>
                      <a:pt x="66" y="280"/>
                    </a:lnTo>
                    <a:lnTo>
                      <a:pt x="34" y="355"/>
                    </a:lnTo>
                    <a:lnTo>
                      <a:pt x="11" y="435"/>
                    </a:lnTo>
                    <a:lnTo>
                      <a:pt x="0" y="513"/>
                    </a:lnTo>
                    <a:lnTo>
                      <a:pt x="3" y="589"/>
                    </a:lnTo>
                    <a:lnTo>
                      <a:pt x="20" y="659"/>
                    </a:lnTo>
                    <a:lnTo>
                      <a:pt x="56" y="72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12" name="Google Shape;512;p37"/>
              <p:cNvSpPr/>
              <p:nvPr/>
            </p:nvSpPr>
            <p:spPr>
              <a:xfrm>
                <a:off x="1125" y="2800"/>
                <a:ext cx="657" cy="28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2330" extrusionOk="0">
                    <a:moveTo>
                      <a:pt x="99" y="2033"/>
                    </a:moveTo>
                    <a:lnTo>
                      <a:pt x="68" y="1932"/>
                    </a:lnTo>
                    <a:lnTo>
                      <a:pt x="44" y="1821"/>
                    </a:lnTo>
                    <a:lnTo>
                      <a:pt x="26" y="1701"/>
                    </a:lnTo>
                    <a:lnTo>
                      <a:pt x="12" y="1574"/>
                    </a:lnTo>
                    <a:lnTo>
                      <a:pt x="0" y="1305"/>
                    </a:lnTo>
                    <a:lnTo>
                      <a:pt x="7" y="1027"/>
                    </a:lnTo>
                    <a:lnTo>
                      <a:pt x="28" y="756"/>
                    </a:lnTo>
                    <a:lnTo>
                      <a:pt x="61" y="504"/>
                    </a:lnTo>
                    <a:lnTo>
                      <a:pt x="82" y="390"/>
                    </a:lnTo>
                    <a:lnTo>
                      <a:pt x="106" y="286"/>
                    </a:lnTo>
                    <a:lnTo>
                      <a:pt x="131" y="195"/>
                    </a:lnTo>
                    <a:lnTo>
                      <a:pt x="158" y="116"/>
                    </a:lnTo>
                    <a:lnTo>
                      <a:pt x="373" y="100"/>
                    </a:lnTo>
                    <a:lnTo>
                      <a:pt x="617" y="81"/>
                    </a:lnTo>
                    <a:lnTo>
                      <a:pt x="887" y="62"/>
                    </a:lnTo>
                    <a:lnTo>
                      <a:pt x="1175" y="42"/>
                    </a:lnTo>
                    <a:lnTo>
                      <a:pt x="1476" y="25"/>
                    </a:lnTo>
                    <a:lnTo>
                      <a:pt x="1785" y="12"/>
                    </a:lnTo>
                    <a:lnTo>
                      <a:pt x="2095" y="3"/>
                    </a:lnTo>
                    <a:lnTo>
                      <a:pt x="2402" y="0"/>
                    </a:lnTo>
                    <a:lnTo>
                      <a:pt x="2697" y="6"/>
                    </a:lnTo>
                    <a:lnTo>
                      <a:pt x="2978" y="19"/>
                    </a:lnTo>
                    <a:lnTo>
                      <a:pt x="3236" y="43"/>
                    </a:lnTo>
                    <a:lnTo>
                      <a:pt x="3468" y="79"/>
                    </a:lnTo>
                    <a:lnTo>
                      <a:pt x="3572" y="102"/>
                    </a:lnTo>
                    <a:lnTo>
                      <a:pt x="3667" y="128"/>
                    </a:lnTo>
                    <a:lnTo>
                      <a:pt x="3753" y="158"/>
                    </a:lnTo>
                    <a:lnTo>
                      <a:pt x="3827" y="192"/>
                    </a:lnTo>
                    <a:lnTo>
                      <a:pt x="3891" y="229"/>
                    </a:lnTo>
                    <a:lnTo>
                      <a:pt x="3943" y="271"/>
                    </a:lnTo>
                    <a:lnTo>
                      <a:pt x="3983" y="317"/>
                    </a:lnTo>
                    <a:lnTo>
                      <a:pt x="4009" y="367"/>
                    </a:lnTo>
                    <a:lnTo>
                      <a:pt x="4024" y="540"/>
                    </a:lnTo>
                    <a:lnTo>
                      <a:pt x="4045" y="701"/>
                    </a:lnTo>
                    <a:lnTo>
                      <a:pt x="4074" y="851"/>
                    </a:lnTo>
                    <a:lnTo>
                      <a:pt x="4104" y="993"/>
                    </a:lnTo>
                    <a:lnTo>
                      <a:pt x="4168" y="1249"/>
                    </a:lnTo>
                    <a:lnTo>
                      <a:pt x="4196" y="1363"/>
                    </a:lnTo>
                    <a:lnTo>
                      <a:pt x="4219" y="1469"/>
                    </a:lnTo>
                    <a:lnTo>
                      <a:pt x="4234" y="1570"/>
                    </a:lnTo>
                    <a:lnTo>
                      <a:pt x="4240" y="1662"/>
                    </a:lnTo>
                    <a:lnTo>
                      <a:pt x="4234" y="1747"/>
                    </a:lnTo>
                    <a:lnTo>
                      <a:pt x="4214" y="1827"/>
                    </a:lnTo>
                    <a:lnTo>
                      <a:pt x="4177" y="1901"/>
                    </a:lnTo>
                    <a:lnTo>
                      <a:pt x="4123" y="1970"/>
                    </a:lnTo>
                    <a:lnTo>
                      <a:pt x="4048" y="2035"/>
                    </a:lnTo>
                    <a:lnTo>
                      <a:pt x="3950" y="2094"/>
                    </a:lnTo>
                    <a:lnTo>
                      <a:pt x="3885" y="2125"/>
                    </a:lnTo>
                    <a:lnTo>
                      <a:pt x="3807" y="2153"/>
                    </a:lnTo>
                    <a:lnTo>
                      <a:pt x="3718" y="2179"/>
                    </a:lnTo>
                    <a:lnTo>
                      <a:pt x="3619" y="2203"/>
                    </a:lnTo>
                    <a:lnTo>
                      <a:pt x="3390" y="2245"/>
                    </a:lnTo>
                    <a:lnTo>
                      <a:pt x="3130" y="2278"/>
                    </a:lnTo>
                    <a:lnTo>
                      <a:pt x="2845" y="2303"/>
                    </a:lnTo>
                    <a:lnTo>
                      <a:pt x="2543" y="2320"/>
                    </a:lnTo>
                    <a:lnTo>
                      <a:pt x="2229" y="2330"/>
                    </a:lnTo>
                    <a:lnTo>
                      <a:pt x="1912" y="2330"/>
                    </a:lnTo>
                    <a:lnTo>
                      <a:pt x="1598" y="2321"/>
                    </a:lnTo>
                    <a:lnTo>
                      <a:pt x="1295" y="2306"/>
                    </a:lnTo>
                    <a:lnTo>
                      <a:pt x="1011" y="2280"/>
                    </a:lnTo>
                    <a:lnTo>
                      <a:pt x="750" y="2248"/>
                    </a:lnTo>
                    <a:lnTo>
                      <a:pt x="521" y="2206"/>
                    </a:lnTo>
                    <a:lnTo>
                      <a:pt x="422" y="2183"/>
                    </a:lnTo>
                    <a:lnTo>
                      <a:pt x="332" y="2157"/>
                    </a:lnTo>
                    <a:lnTo>
                      <a:pt x="255" y="2129"/>
                    </a:lnTo>
                    <a:lnTo>
                      <a:pt x="189" y="2099"/>
                    </a:lnTo>
                    <a:lnTo>
                      <a:pt x="136" y="2066"/>
                    </a:lnTo>
                    <a:lnTo>
                      <a:pt x="99" y="2033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13" name="Google Shape;513;p37"/>
              <p:cNvSpPr/>
              <p:nvPr/>
            </p:nvSpPr>
            <p:spPr>
              <a:xfrm>
                <a:off x="1125" y="2800"/>
                <a:ext cx="657" cy="28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2330" extrusionOk="0">
                    <a:moveTo>
                      <a:pt x="99" y="2033"/>
                    </a:moveTo>
                    <a:lnTo>
                      <a:pt x="68" y="1932"/>
                    </a:lnTo>
                    <a:lnTo>
                      <a:pt x="44" y="1821"/>
                    </a:lnTo>
                    <a:lnTo>
                      <a:pt x="26" y="1701"/>
                    </a:lnTo>
                    <a:lnTo>
                      <a:pt x="12" y="1574"/>
                    </a:lnTo>
                    <a:lnTo>
                      <a:pt x="0" y="1305"/>
                    </a:lnTo>
                    <a:lnTo>
                      <a:pt x="7" y="1027"/>
                    </a:lnTo>
                    <a:lnTo>
                      <a:pt x="28" y="756"/>
                    </a:lnTo>
                    <a:lnTo>
                      <a:pt x="61" y="504"/>
                    </a:lnTo>
                    <a:lnTo>
                      <a:pt x="82" y="390"/>
                    </a:lnTo>
                    <a:lnTo>
                      <a:pt x="106" y="286"/>
                    </a:lnTo>
                    <a:lnTo>
                      <a:pt x="131" y="195"/>
                    </a:lnTo>
                    <a:lnTo>
                      <a:pt x="158" y="116"/>
                    </a:lnTo>
                    <a:lnTo>
                      <a:pt x="373" y="100"/>
                    </a:lnTo>
                    <a:lnTo>
                      <a:pt x="617" y="81"/>
                    </a:lnTo>
                    <a:lnTo>
                      <a:pt x="887" y="62"/>
                    </a:lnTo>
                    <a:lnTo>
                      <a:pt x="1175" y="42"/>
                    </a:lnTo>
                    <a:lnTo>
                      <a:pt x="1476" y="25"/>
                    </a:lnTo>
                    <a:lnTo>
                      <a:pt x="1785" y="12"/>
                    </a:lnTo>
                    <a:lnTo>
                      <a:pt x="2095" y="3"/>
                    </a:lnTo>
                    <a:lnTo>
                      <a:pt x="2402" y="0"/>
                    </a:lnTo>
                    <a:lnTo>
                      <a:pt x="2697" y="6"/>
                    </a:lnTo>
                    <a:lnTo>
                      <a:pt x="2978" y="19"/>
                    </a:lnTo>
                    <a:lnTo>
                      <a:pt x="3236" y="43"/>
                    </a:lnTo>
                    <a:lnTo>
                      <a:pt x="3468" y="79"/>
                    </a:lnTo>
                    <a:lnTo>
                      <a:pt x="3572" y="102"/>
                    </a:lnTo>
                    <a:lnTo>
                      <a:pt x="3667" y="128"/>
                    </a:lnTo>
                    <a:lnTo>
                      <a:pt x="3753" y="158"/>
                    </a:lnTo>
                    <a:lnTo>
                      <a:pt x="3827" y="192"/>
                    </a:lnTo>
                    <a:lnTo>
                      <a:pt x="3891" y="229"/>
                    </a:lnTo>
                    <a:lnTo>
                      <a:pt x="3943" y="271"/>
                    </a:lnTo>
                    <a:lnTo>
                      <a:pt x="3983" y="317"/>
                    </a:lnTo>
                    <a:lnTo>
                      <a:pt x="4009" y="367"/>
                    </a:lnTo>
                    <a:lnTo>
                      <a:pt x="4024" y="540"/>
                    </a:lnTo>
                    <a:lnTo>
                      <a:pt x="4045" y="701"/>
                    </a:lnTo>
                    <a:lnTo>
                      <a:pt x="4074" y="851"/>
                    </a:lnTo>
                    <a:lnTo>
                      <a:pt x="4104" y="993"/>
                    </a:lnTo>
                    <a:lnTo>
                      <a:pt x="4168" y="1249"/>
                    </a:lnTo>
                    <a:lnTo>
                      <a:pt x="4196" y="1363"/>
                    </a:lnTo>
                    <a:lnTo>
                      <a:pt x="4219" y="1469"/>
                    </a:lnTo>
                    <a:lnTo>
                      <a:pt x="4234" y="1570"/>
                    </a:lnTo>
                    <a:lnTo>
                      <a:pt x="4240" y="1662"/>
                    </a:lnTo>
                    <a:lnTo>
                      <a:pt x="4234" y="1747"/>
                    </a:lnTo>
                    <a:lnTo>
                      <a:pt x="4214" y="1827"/>
                    </a:lnTo>
                    <a:lnTo>
                      <a:pt x="4177" y="1901"/>
                    </a:lnTo>
                    <a:lnTo>
                      <a:pt x="4123" y="1970"/>
                    </a:lnTo>
                    <a:lnTo>
                      <a:pt x="4048" y="2035"/>
                    </a:lnTo>
                    <a:lnTo>
                      <a:pt x="3950" y="2094"/>
                    </a:lnTo>
                    <a:lnTo>
                      <a:pt x="3885" y="2125"/>
                    </a:lnTo>
                    <a:lnTo>
                      <a:pt x="3807" y="2153"/>
                    </a:lnTo>
                    <a:lnTo>
                      <a:pt x="3718" y="2179"/>
                    </a:lnTo>
                    <a:lnTo>
                      <a:pt x="3619" y="2203"/>
                    </a:lnTo>
                    <a:lnTo>
                      <a:pt x="3390" y="2245"/>
                    </a:lnTo>
                    <a:lnTo>
                      <a:pt x="3130" y="2278"/>
                    </a:lnTo>
                    <a:lnTo>
                      <a:pt x="2845" y="2303"/>
                    </a:lnTo>
                    <a:lnTo>
                      <a:pt x="2543" y="2320"/>
                    </a:lnTo>
                    <a:lnTo>
                      <a:pt x="2229" y="2330"/>
                    </a:lnTo>
                    <a:lnTo>
                      <a:pt x="1912" y="2330"/>
                    </a:lnTo>
                    <a:lnTo>
                      <a:pt x="1598" y="2321"/>
                    </a:lnTo>
                    <a:lnTo>
                      <a:pt x="1295" y="2306"/>
                    </a:lnTo>
                    <a:lnTo>
                      <a:pt x="1011" y="2280"/>
                    </a:lnTo>
                    <a:lnTo>
                      <a:pt x="750" y="2248"/>
                    </a:lnTo>
                    <a:lnTo>
                      <a:pt x="521" y="2206"/>
                    </a:lnTo>
                    <a:lnTo>
                      <a:pt x="422" y="2183"/>
                    </a:lnTo>
                    <a:lnTo>
                      <a:pt x="332" y="2157"/>
                    </a:lnTo>
                    <a:lnTo>
                      <a:pt x="255" y="2129"/>
                    </a:lnTo>
                    <a:lnTo>
                      <a:pt x="189" y="2099"/>
                    </a:lnTo>
                    <a:lnTo>
                      <a:pt x="136" y="2066"/>
                    </a:lnTo>
                    <a:lnTo>
                      <a:pt x="99" y="203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14" name="Google Shape;514;p37"/>
              <p:cNvSpPr/>
              <p:nvPr/>
            </p:nvSpPr>
            <p:spPr>
              <a:xfrm>
                <a:off x="1746" y="2811"/>
                <a:ext cx="642" cy="28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284" extrusionOk="0">
                    <a:moveTo>
                      <a:pt x="288" y="1946"/>
                    </a:moveTo>
                    <a:lnTo>
                      <a:pt x="221" y="1741"/>
                    </a:lnTo>
                    <a:lnTo>
                      <a:pt x="155" y="1512"/>
                    </a:lnTo>
                    <a:lnTo>
                      <a:pt x="96" y="1267"/>
                    </a:lnTo>
                    <a:lnTo>
                      <a:pt x="47" y="1018"/>
                    </a:lnTo>
                    <a:lnTo>
                      <a:pt x="14" y="776"/>
                    </a:lnTo>
                    <a:lnTo>
                      <a:pt x="0" y="550"/>
                    </a:lnTo>
                    <a:lnTo>
                      <a:pt x="2" y="445"/>
                    </a:lnTo>
                    <a:lnTo>
                      <a:pt x="11" y="349"/>
                    </a:lnTo>
                    <a:lnTo>
                      <a:pt x="27" y="262"/>
                    </a:lnTo>
                    <a:lnTo>
                      <a:pt x="51" y="186"/>
                    </a:lnTo>
                    <a:lnTo>
                      <a:pt x="268" y="168"/>
                    </a:lnTo>
                    <a:lnTo>
                      <a:pt x="517" y="145"/>
                    </a:lnTo>
                    <a:lnTo>
                      <a:pt x="794" y="120"/>
                    </a:lnTo>
                    <a:lnTo>
                      <a:pt x="1091" y="93"/>
                    </a:lnTo>
                    <a:lnTo>
                      <a:pt x="1403" y="66"/>
                    </a:lnTo>
                    <a:lnTo>
                      <a:pt x="1724" y="42"/>
                    </a:lnTo>
                    <a:lnTo>
                      <a:pt x="2048" y="22"/>
                    </a:lnTo>
                    <a:lnTo>
                      <a:pt x="2368" y="7"/>
                    </a:lnTo>
                    <a:lnTo>
                      <a:pt x="2677" y="0"/>
                    </a:lnTo>
                    <a:lnTo>
                      <a:pt x="2971" y="3"/>
                    </a:lnTo>
                    <a:lnTo>
                      <a:pt x="3243" y="17"/>
                    </a:lnTo>
                    <a:lnTo>
                      <a:pt x="3368" y="28"/>
                    </a:lnTo>
                    <a:lnTo>
                      <a:pt x="3485" y="43"/>
                    </a:lnTo>
                    <a:lnTo>
                      <a:pt x="3594" y="62"/>
                    </a:lnTo>
                    <a:lnTo>
                      <a:pt x="3695" y="84"/>
                    </a:lnTo>
                    <a:lnTo>
                      <a:pt x="3783" y="110"/>
                    </a:lnTo>
                    <a:lnTo>
                      <a:pt x="3862" y="141"/>
                    </a:lnTo>
                    <a:lnTo>
                      <a:pt x="3929" y="177"/>
                    </a:lnTo>
                    <a:lnTo>
                      <a:pt x="3982" y="216"/>
                    </a:lnTo>
                    <a:lnTo>
                      <a:pt x="4023" y="261"/>
                    </a:lnTo>
                    <a:lnTo>
                      <a:pt x="4050" y="312"/>
                    </a:lnTo>
                    <a:lnTo>
                      <a:pt x="4066" y="457"/>
                    </a:lnTo>
                    <a:lnTo>
                      <a:pt x="4091" y="584"/>
                    </a:lnTo>
                    <a:lnTo>
                      <a:pt x="4117" y="696"/>
                    </a:lnTo>
                    <a:lnTo>
                      <a:pt x="4137" y="795"/>
                    </a:lnTo>
                    <a:lnTo>
                      <a:pt x="4140" y="879"/>
                    </a:lnTo>
                    <a:lnTo>
                      <a:pt x="4120" y="954"/>
                    </a:lnTo>
                    <a:lnTo>
                      <a:pt x="4069" y="1018"/>
                    </a:lnTo>
                    <a:lnTo>
                      <a:pt x="4028" y="1048"/>
                    </a:lnTo>
                    <a:lnTo>
                      <a:pt x="3977" y="1076"/>
                    </a:lnTo>
                    <a:lnTo>
                      <a:pt x="3890" y="1125"/>
                    </a:lnTo>
                    <a:lnTo>
                      <a:pt x="3828" y="1177"/>
                    </a:lnTo>
                    <a:lnTo>
                      <a:pt x="3790" y="1233"/>
                    </a:lnTo>
                    <a:lnTo>
                      <a:pt x="3770" y="1290"/>
                    </a:lnTo>
                    <a:lnTo>
                      <a:pt x="3767" y="1350"/>
                    </a:lnTo>
                    <a:lnTo>
                      <a:pt x="3775" y="1411"/>
                    </a:lnTo>
                    <a:lnTo>
                      <a:pt x="3820" y="1540"/>
                    </a:lnTo>
                    <a:lnTo>
                      <a:pt x="3879" y="1673"/>
                    </a:lnTo>
                    <a:lnTo>
                      <a:pt x="3927" y="1809"/>
                    </a:lnTo>
                    <a:lnTo>
                      <a:pt x="3938" y="1877"/>
                    </a:lnTo>
                    <a:lnTo>
                      <a:pt x="3938" y="1945"/>
                    </a:lnTo>
                    <a:lnTo>
                      <a:pt x="3923" y="2013"/>
                    </a:lnTo>
                    <a:lnTo>
                      <a:pt x="3889" y="2079"/>
                    </a:lnTo>
                    <a:lnTo>
                      <a:pt x="3824" y="2109"/>
                    </a:lnTo>
                    <a:lnTo>
                      <a:pt x="3749" y="2137"/>
                    </a:lnTo>
                    <a:lnTo>
                      <a:pt x="3662" y="2162"/>
                    </a:lnTo>
                    <a:lnTo>
                      <a:pt x="3567" y="2184"/>
                    </a:lnTo>
                    <a:lnTo>
                      <a:pt x="3352" y="2223"/>
                    </a:lnTo>
                    <a:lnTo>
                      <a:pt x="3108" y="2252"/>
                    </a:lnTo>
                    <a:lnTo>
                      <a:pt x="2841" y="2272"/>
                    </a:lnTo>
                    <a:lnTo>
                      <a:pt x="2560" y="2282"/>
                    </a:lnTo>
                    <a:lnTo>
                      <a:pt x="2269" y="2284"/>
                    </a:lnTo>
                    <a:lnTo>
                      <a:pt x="1975" y="2278"/>
                    </a:lnTo>
                    <a:lnTo>
                      <a:pt x="1686" y="2263"/>
                    </a:lnTo>
                    <a:lnTo>
                      <a:pt x="1405" y="2242"/>
                    </a:lnTo>
                    <a:lnTo>
                      <a:pt x="1141" y="2210"/>
                    </a:lnTo>
                    <a:lnTo>
                      <a:pt x="900" y="2171"/>
                    </a:lnTo>
                    <a:lnTo>
                      <a:pt x="687" y="2127"/>
                    </a:lnTo>
                    <a:lnTo>
                      <a:pt x="594" y="2100"/>
                    </a:lnTo>
                    <a:lnTo>
                      <a:pt x="510" y="2073"/>
                    </a:lnTo>
                    <a:lnTo>
                      <a:pt x="437" y="2044"/>
                    </a:lnTo>
                    <a:lnTo>
                      <a:pt x="375" y="2013"/>
                    </a:lnTo>
                    <a:lnTo>
                      <a:pt x="325" y="1980"/>
                    </a:lnTo>
                    <a:lnTo>
                      <a:pt x="288" y="1946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15" name="Google Shape;515;p37"/>
              <p:cNvSpPr/>
              <p:nvPr/>
            </p:nvSpPr>
            <p:spPr>
              <a:xfrm>
                <a:off x="1746" y="2811"/>
                <a:ext cx="642" cy="28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284" extrusionOk="0">
                    <a:moveTo>
                      <a:pt x="288" y="1946"/>
                    </a:moveTo>
                    <a:lnTo>
                      <a:pt x="221" y="1741"/>
                    </a:lnTo>
                    <a:lnTo>
                      <a:pt x="155" y="1512"/>
                    </a:lnTo>
                    <a:lnTo>
                      <a:pt x="96" y="1267"/>
                    </a:lnTo>
                    <a:lnTo>
                      <a:pt x="47" y="1018"/>
                    </a:lnTo>
                    <a:lnTo>
                      <a:pt x="14" y="776"/>
                    </a:lnTo>
                    <a:lnTo>
                      <a:pt x="0" y="550"/>
                    </a:lnTo>
                    <a:lnTo>
                      <a:pt x="2" y="445"/>
                    </a:lnTo>
                    <a:lnTo>
                      <a:pt x="11" y="349"/>
                    </a:lnTo>
                    <a:lnTo>
                      <a:pt x="27" y="262"/>
                    </a:lnTo>
                    <a:lnTo>
                      <a:pt x="51" y="186"/>
                    </a:lnTo>
                    <a:lnTo>
                      <a:pt x="268" y="168"/>
                    </a:lnTo>
                    <a:lnTo>
                      <a:pt x="517" y="145"/>
                    </a:lnTo>
                    <a:lnTo>
                      <a:pt x="794" y="120"/>
                    </a:lnTo>
                    <a:lnTo>
                      <a:pt x="1091" y="93"/>
                    </a:lnTo>
                    <a:lnTo>
                      <a:pt x="1403" y="66"/>
                    </a:lnTo>
                    <a:lnTo>
                      <a:pt x="1724" y="42"/>
                    </a:lnTo>
                    <a:lnTo>
                      <a:pt x="2048" y="22"/>
                    </a:lnTo>
                    <a:lnTo>
                      <a:pt x="2368" y="7"/>
                    </a:lnTo>
                    <a:lnTo>
                      <a:pt x="2677" y="0"/>
                    </a:lnTo>
                    <a:lnTo>
                      <a:pt x="2971" y="3"/>
                    </a:lnTo>
                    <a:lnTo>
                      <a:pt x="3243" y="17"/>
                    </a:lnTo>
                    <a:lnTo>
                      <a:pt x="3368" y="28"/>
                    </a:lnTo>
                    <a:lnTo>
                      <a:pt x="3485" y="43"/>
                    </a:lnTo>
                    <a:lnTo>
                      <a:pt x="3594" y="62"/>
                    </a:lnTo>
                    <a:lnTo>
                      <a:pt x="3695" y="84"/>
                    </a:lnTo>
                    <a:lnTo>
                      <a:pt x="3783" y="110"/>
                    </a:lnTo>
                    <a:lnTo>
                      <a:pt x="3862" y="141"/>
                    </a:lnTo>
                    <a:lnTo>
                      <a:pt x="3929" y="177"/>
                    </a:lnTo>
                    <a:lnTo>
                      <a:pt x="3982" y="216"/>
                    </a:lnTo>
                    <a:lnTo>
                      <a:pt x="4023" y="261"/>
                    </a:lnTo>
                    <a:lnTo>
                      <a:pt x="4050" y="312"/>
                    </a:lnTo>
                    <a:lnTo>
                      <a:pt x="4066" y="457"/>
                    </a:lnTo>
                    <a:lnTo>
                      <a:pt x="4091" y="584"/>
                    </a:lnTo>
                    <a:lnTo>
                      <a:pt x="4117" y="696"/>
                    </a:lnTo>
                    <a:lnTo>
                      <a:pt x="4137" y="795"/>
                    </a:lnTo>
                    <a:lnTo>
                      <a:pt x="4140" y="879"/>
                    </a:lnTo>
                    <a:lnTo>
                      <a:pt x="4120" y="954"/>
                    </a:lnTo>
                    <a:lnTo>
                      <a:pt x="4069" y="1018"/>
                    </a:lnTo>
                    <a:lnTo>
                      <a:pt x="4028" y="1048"/>
                    </a:lnTo>
                    <a:lnTo>
                      <a:pt x="3977" y="1076"/>
                    </a:lnTo>
                    <a:lnTo>
                      <a:pt x="3890" y="1125"/>
                    </a:lnTo>
                    <a:lnTo>
                      <a:pt x="3828" y="1177"/>
                    </a:lnTo>
                    <a:lnTo>
                      <a:pt x="3790" y="1233"/>
                    </a:lnTo>
                    <a:lnTo>
                      <a:pt x="3770" y="1290"/>
                    </a:lnTo>
                    <a:lnTo>
                      <a:pt x="3767" y="1350"/>
                    </a:lnTo>
                    <a:lnTo>
                      <a:pt x="3775" y="1411"/>
                    </a:lnTo>
                    <a:lnTo>
                      <a:pt x="3820" y="1540"/>
                    </a:lnTo>
                    <a:lnTo>
                      <a:pt x="3879" y="1673"/>
                    </a:lnTo>
                    <a:lnTo>
                      <a:pt x="3927" y="1809"/>
                    </a:lnTo>
                    <a:lnTo>
                      <a:pt x="3938" y="1877"/>
                    </a:lnTo>
                    <a:lnTo>
                      <a:pt x="3938" y="1945"/>
                    </a:lnTo>
                    <a:lnTo>
                      <a:pt x="3923" y="2013"/>
                    </a:lnTo>
                    <a:lnTo>
                      <a:pt x="3889" y="2079"/>
                    </a:lnTo>
                    <a:lnTo>
                      <a:pt x="3824" y="2109"/>
                    </a:lnTo>
                    <a:lnTo>
                      <a:pt x="3749" y="2137"/>
                    </a:lnTo>
                    <a:lnTo>
                      <a:pt x="3662" y="2162"/>
                    </a:lnTo>
                    <a:lnTo>
                      <a:pt x="3567" y="2184"/>
                    </a:lnTo>
                    <a:lnTo>
                      <a:pt x="3352" y="2223"/>
                    </a:lnTo>
                    <a:lnTo>
                      <a:pt x="3108" y="2252"/>
                    </a:lnTo>
                    <a:lnTo>
                      <a:pt x="2841" y="2272"/>
                    </a:lnTo>
                    <a:lnTo>
                      <a:pt x="2560" y="2282"/>
                    </a:lnTo>
                    <a:lnTo>
                      <a:pt x="2269" y="2284"/>
                    </a:lnTo>
                    <a:lnTo>
                      <a:pt x="1975" y="2278"/>
                    </a:lnTo>
                    <a:lnTo>
                      <a:pt x="1686" y="2263"/>
                    </a:lnTo>
                    <a:lnTo>
                      <a:pt x="1405" y="2242"/>
                    </a:lnTo>
                    <a:lnTo>
                      <a:pt x="1141" y="2210"/>
                    </a:lnTo>
                    <a:lnTo>
                      <a:pt x="900" y="2171"/>
                    </a:lnTo>
                    <a:lnTo>
                      <a:pt x="687" y="2127"/>
                    </a:lnTo>
                    <a:lnTo>
                      <a:pt x="594" y="2100"/>
                    </a:lnTo>
                    <a:lnTo>
                      <a:pt x="510" y="2073"/>
                    </a:lnTo>
                    <a:lnTo>
                      <a:pt x="437" y="2044"/>
                    </a:lnTo>
                    <a:lnTo>
                      <a:pt x="375" y="2013"/>
                    </a:lnTo>
                    <a:lnTo>
                      <a:pt x="325" y="1980"/>
                    </a:lnTo>
                    <a:lnTo>
                      <a:pt x="288" y="194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16" name="Google Shape;516;p37"/>
              <p:cNvSpPr/>
              <p:nvPr/>
            </p:nvSpPr>
            <p:spPr>
              <a:xfrm>
                <a:off x="2569" y="2809"/>
                <a:ext cx="662" cy="289"/>
              </a:xfrm>
              <a:custGeom>
                <a:avLst/>
                <a:gdLst/>
                <a:ahLst/>
                <a:cxnLst/>
                <a:rect l="l" t="t" r="r" b="b"/>
                <a:pathLst>
                  <a:path w="4271" h="2316" extrusionOk="0">
                    <a:moveTo>
                      <a:pt x="329" y="1958"/>
                    </a:moveTo>
                    <a:lnTo>
                      <a:pt x="288" y="1878"/>
                    </a:lnTo>
                    <a:lnTo>
                      <a:pt x="260" y="1797"/>
                    </a:lnTo>
                    <a:lnTo>
                      <a:pt x="232" y="1640"/>
                    </a:lnTo>
                    <a:lnTo>
                      <a:pt x="232" y="1492"/>
                    </a:lnTo>
                    <a:lnTo>
                      <a:pt x="249" y="1356"/>
                    </a:lnTo>
                    <a:lnTo>
                      <a:pt x="266" y="1234"/>
                    </a:lnTo>
                    <a:lnTo>
                      <a:pt x="272" y="1131"/>
                    </a:lnTo>
                    <a:lnTo>
                      <a:pt x="266" y="1087"/>
                    </a:lnTo>
                    <a:lnTo>
                      <a:pt x="252" y="1048"/>
                    </a:lnTo>
                    <a:lnTo>
                      <a:pt x="229" y="1017"/>
                    </a:lnTo>
                    <a:lnTo>
                      <a:pt x="196" y="991"/>
                    </a:lnTo>
                    <a:lnTo>
                      <a:pt x="140" y="955"/>
                    </a:lnTo>
                    <a:lnTo>
                      <a:pt x="95" y="915"/>
                    </a:lnTo>
                    <a:lnTo>
                      <a:pt x="60" y="870"/>
                    </a:lnTo>
                    <a:lnTo>
                      <a:pt x="34" y="821"/>
                    </a:lnTo>
                    <a:lnTo>
                      <a:pt x="4" y="711"/>
                    </a:lnTo>
                    <a:lnTo>
                      <a:pt x="0" y="593"/>
                    </a:lnTo>
                    <a:lnTo>
                      <a:pt x="17" y="469"/>
                    </a:lnTo>
                    <a:lnTo>
                      <a:pt x="47" y="346"/>
                    </a:lnTo>
                    <a:lnTo>
                      <a:pt x="87" y="227"/>
                    </a:lnTo>
                    <a:lnTo>
                      <a:pt x="129" y="117"/>
                    </a:lnTo>
                    <a:lnTo>
                      <a:pt x="346" y="100"/>
                    </a:lnTo>
                    <a:lnTo>
                      <a:pt x="595" y="81"/>
                    </a:lnTo>
                    <a:lnTo>
                      <a:pt x="868" y="62"/>
                    </a:lnTo>
                    <a:lnTo>
                      <a:pt x="1161" y="43"/>
                    </a:lnTo>
                    <a:lnTo>
                      <a:pt x="1466" y="25"/>
                    </a:lnTo>
                    <a:lnTo>
                      <a:pt x="1780" y="11"/>
                    </a:lnTo>
                    <a:lnTo>
                      <a:pt x="2095" y="3"/>
                    </a:lnTo>
                    <a:lnTo>
                      <a:pt x="2406" y="0"/>
                    </a:lnTo>
                    <a:lnTo>
                      <a:pt x="2706" y="4"/>
                    </a:lnTo>
                    <a:lnTo>
                      <a:pt x="2990" y="19"/>
                    </a:lnTo>
                    <a:lnTo>
                      <a:pt x="3254" y="43"/>
                    </a:lnTo>
                    <a:lnTo>
                      <a:pt x="3489" y="79"/>
                    </a:lnTo>
                    <a:lnTo>
                      <a:pt x="3594" y="102"/>
                    </a:lnTo>
                    <a:lnTo>
                      <a:pt x="3691" y="128"/>
                    </a:lnTo>
                    <a:lnTo>
                      <a:pt x="3777" y="159"/>
                    </a:lnTo>
                    <a:lnTo>
                      <a:pt x="3853" y="192"/>
                    </a:lnTo>
                    <a:lnTo>
                      <a:pt x="3918" y="231"/>
                    </a:lnTo>
                    <a:lnTo>
                      <a:pt x="3971" y="273"/>
                    </a:lnTo>
                    <a:lnTo>
                      <a:pt x="4011" y="320"/>
                    </a:lnTo>
                    <a:lnTo>
                      <a:pt x="4038" y="371"/>
                    </a:lnTo>
                    <a:lnTo>
                      <a:pt x="4053" y="545"/>
                    </a:lnTo>
                    <a:lnTo>
                      <a:pt x="4075" y="708"/>
                    </a:lnTo>
                    <a:lnTo>
                      <a:pt x="4103" y="860"/>
                    </a:lnTo>
                    <a:lnTo>
                      <a:pt x="4134" y="1004"/>
                    </a:lnTo>
                    <a:lnTo>
                      <a:pt x="4198" y="1261"/>
                    </a:lnTo>
                    <a:lnTo>
                      <a:pt x="4227" y="1377"/>
                    </a:lnTo>
                    <a:lnTo>
                      <a:pt x="4250" y="1485"/>
                    </a:lnTo>
                    <a:lnTo>
                      <a:pt x="4266" y="1586"/>
                    </a:lnTo>
                    <a:lnTo>
                      <a:pt x="4271" y="1679"/>
                    </a:lnTo>
                    <a:lnTo>
                      <a:pt x="4265" y="1766"/>
                    </a:lnTo>
                    <a:lnTo>
                      <a:pt x="4245" y="1846"/>
                    </a:lnTo>
                    <a:lnTo>
                      <a:pt x="4208" y="1921"/>
                    </a:lnTo>
                    <a:lnTo>
                      <a:pt x="4153" y="1991"/>
                    </a:lnTo>
                    <a:lnTo>
                      <a:pt x="4077" y="2056"/>
                    </a:lnTo>
                    <a:lnTo>
                      <a:pt x="3977" y="2117"/>
                    </a:lnTo>
                    <a:lnTo>
                      <a:pt x="3912" y="2147"/>
                    </a:lnTo>
                    <a:lnTo>
                      <a:pt x="3835" y="2175"/>
                    </a:lnTo>
                    <a:lnTo>
                      <a:pt x="3748" y="2201"/>
                    </a:lnTo>
                    <a:lnTo>
                      <a:pt x="3652" y="2223"/>
                    </a:lnTo>
                    <a:lnTo>
                      <a:pt x="3434" y="2260"/>
                    </a:lnTo>
                    <a:lnTo>
                      <a:pt x="3186" y="2287"/>
                    </a:lnTo>
                    <a:lnTo>
                      <a:pt x="2916" y="2306"/>
                    </a:lnTo>
                    <a:lnTo>
                      <a:pt x="2631" y="2316"/>
                    </a:lnTo>
                    <a:lnTo>
                      <a:pt x="2337" y="2316"/>
                    </a:lnTo>
                    <a:lnTo>
                      <a:pt x="2038" y="2306"/>
                    </a:lnTo>
                    <a:lnTo>
                      <a:pt x="1745" y="2289"/>
                    </a:lnTo>
                    <a:lnTo>
                      <a:pt x="1461" y="2264"/>
                    </a:lnTo>
                    <a:lnTo>
                      <a:pt x="1194" y="2232"/>
                    </a:lnTo>
                    <a:lnTo>
                      <a:pt x="949" y="2191"/>
                    </a:lnTo>
                    <a:lnTo>
                      <a:pt x="733" y="2143"/>
                    </a:lnTo>
                    <a:lnTo>
                      <a:pt x="639" y="2117"/>
                    </a:lnTo>
                    <a:lnTo>
                      <a:pt x="555" y="2089"/>
                    </a:lnTo>
                    <a:lnTo>
                      <a:pt x="480" y="2058"/>
                    </a:lnTo>
                    <a:lnTo>
                      <a:pt x="417" y="2027"/>
                    </a:lnTo>
                    <a:lnTo>
                      <a:pt x="366" y="1994"/>
                    </a:lnTo>
                    <a:lnTo>
                      <a:pt x="329" y="1958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17" name="Google Shape;517;p37"/>
              <p:cNvSpPr/>
              <p:nvPr/>
            </p:nvSpPr>
            <p:spPr>
              <a:xfrm>
                <a:off x="2569" y="2809"/>
                <a:ext cx="662" cy="289"/>
              </a:xfrm>
              <a:custGeom>
                <a:avLst/>
                <a:gdLst/>
                <a:ahLst/>
                <a:cxnLst/>
                <a:rect l="l" t="t" r="r" b="b"/>
                <a:pathLst>
                  <a:path w="4271" h="2316" extrusionOk="0">
                    <a:moveTo>
                      <a:pt x="329" y="1958"/>
                    </a:moveTo>
                    <a:lnTo>
                      <a:pt x="288" y="1878"/>
                    </a:lnTo>
                    <a:lnTo>
                      <a:pt x="260" y="1797"/>
                    </a:lnTo>
                    <a:lnTo>
                      <a:pt x="232" y="1640"/>
                    </a:lnTo>
                    <a:lnTo>
                      <a:pt x="232" y="1492"/>
                    </a:lnTo>
                    <a:lnTo>
                      <a:pt x="249" y="1356"/>
                    </a:lnTo>
                    <a:lnTo>
                      <a:pt x="266" y="1234"/>
                    </a:lnTo>
                    <a:lnTo>
                      <a:pt x="272" y="1131"/>
                    </a:lnTo>
                    <a:lnTo>
                      <a:pt x="266" y="1087"/>
                    </a:lnTo>
                    <a:lnTo>
                      <a:pt x="252" y="1048"/>
                    </a:lnTo>
                    <a:lnTo>
                      <a:pt x="229" y="1017"/>
                    </a:lnTo>
                    <a:lnTo>
                      <a:pt x="196" y="991"/>
                    </a:lnTo>
                    <a:lnTo>
                      <a:pt x="140" y="955"/>
                    </a:lnTo>
                    <a:lnTo>
                      <a:pt x="95" y="915"/>
                    </a:lnTo>
                    <a:lnTo>
                      <a:pt x="60" y="870"/>
                    </a:lnTo>
                    <a:lnTo>
                      <a:pt x="34" y="821"/>
                    </a:lnTo>
                    <a:lnTo>
                      <a:pt x="4" y="711"/>
                    </a:lnTo>
                    <a:lnTo>
                      <a:pt x="0" y="593"/>
                    </a:lnTo>
                    <a:lnTo>
                      <a:pt x="17" y="469"/>
                    </a:lnTo>
                    <a:lnTo>
                      <a:pt x="47" y="346"/>
                    </a:lnTo>
                    <a:lnTo>
                      <a:pt x="87" y="227"/>
                    </a:lnTo>
                    <a:lnTo>
                      <a:pt x="129" y="117"/>
                    </a:lnTo>
                    <a:lnTo>
                      <a:pt x="346" y="100"/>
                    </a:lnTo>
                    <a:lnTo>
                      <a:pt x="595" y="81"/>
                    </a:lnTo>
                    <a:lnTo>
                      <a:pt x="868" y="62"/>
                    </a:lnTo>
                    <a:lnTo>
                      <a:pt x="1161" y="43"/>
                    </a:lnTo>
                    <a:lnTo>
                      <a:pt x="1466" y="25"/>
                    </a:lnTo>
                    <a:lnTo>
                      <a:pt x="1780" y="11"/>
                    </a:lnTo>
                    <a:lnTo>
                      <a:pt x="2095" y="3"/>
                    </a:lnTo>
                    <a:lnTo>
                      <a:pt x="2406" y="0"/>
                    </a:lnTo>
                    <a:lnTo>
                      <a:pt x="2706" y="4"/>
                    </a:lnTo>
                    <a:lnTo>
                      <a:pt x="2990" y="19"/>
                    </a:lnTo>
                    <a:lnTo>
                      <a:pt x="3254" y="43"/>
                    </a:lnTo>
                    <a:lnTo>
                      <a:pt x="3489" y="79"/>
                    </a:lnTo>
                    <a:lnTo>
                      <a:pt x="3594" y="102"/>
                    </a:lnTo>
                    <a:lnTo>
                      <a:pt x="3691" y="128"/>
                    </a:lnTo>
                    <a:lnTo>
                      <a:pt x="3777" y="159"/>
                    </a:lnTo>
                    <a:lnTo>
                      <a:pt x="3853" y="192"/>
                    </a:lnTo>
                    <a:lnTo>
                      <a:pt x="3918" y="231"/>
                    </a:lnTo>
                    <a:lnTo>
                      <a:pt x="3971" y="273"/>
                    </a:lnTo>
                    <a:lnTo>
                      <a:pt x="4011" y="320"/>
                    </a:lnTo>
                    <a:lnTo>
                      <a:pt x="4038" y="371"/>
                    </a:lnTo>
                    <a:lnTo>
                      <a:pt x="4053" y="545"/>
                    </a:lnTo>
                    <a:lnTo>
                      <a:pt x="4075" y="708"/>
                    </a:lnTo>
                    <a:lnTo>
                      <a:pt x="4103" y="860"/>
                    </a:lnTo>
                    <a:lnTo>
                      <a:pt x="4134" y="1004"/>
                    </a:lnTo>
                    <a:lnTo>
                      <a:pt x="4198" y="1261"/>
                    </a:lnTo>
                    <a:lnTo>
                      <a:pt x="4227" y="1377"/>
                    </a:lnTo>
                    <a:lnTo>
                      <a:pt x="4250" y="1485"/>
                    </a:lnTo>
                    <a:lnTo>
                      <a:pt x="4266" y="1586"/>
                    </a:lnTo>
                    <a:lnTo>
                      <a:pt x="4271" y="1679"/>
                    </a:lnTo>
                    <a:lnTo>
                      <a:pt x="4265" y="1766"/>
                    </a:lnTo>
                    <a:lnTo>
                      <a:pt x="4245" y="1846"/>
                    </a:lnTo>
                    <a:lnTo>
                      <a:pt x="4208" y="1921"/>
                    </a:lnTo>
                    <a:lnTo>
                      <a:pt x="4153" y="1991"/>
                    </a:lnTo>
                    <a:lnTo>
                      <a:pt x="4077" y="2056"/>
                    </a:lnTo>
                    <a:lnTo>
                      <a:pt x="3977" y="2117"/>
                    </a:lnTo>
                    <a:lnTo>
                      <a:pt x="3912" y="2147"/>
                    </a:lnTo>
                    <a:lnTo>
                      <a:pt x="3835" y="2175"/>
                    </a:lnTo>
                    <a:lnTo>
                      <a:pt x="3748" y="2201"/>
                    </a:lnTo>
                    <a:lnTo>
                      <a:pt x="3652" y="2223"/>
                    </a:lnTo>
                    <a:lnTo>
                      <a:pt x="3434" y="2260"/>
                    </a:lnTo>
                    <a:lnTo>
                      <a:pt x="3186" y="2287"/>
                    </a:lnTo>
                    <a:lnTo>
                      <a:pt x="2916" y="2306"/>
                    </a:lnTo>
                    <a:lnTo>
                      <a:pt x="2631" y="2316"/>
                    </a:lnTo>
                    <a:lnTo>
                      <a:pt x="2337" y="2316"/>
                    </a:lnTo>
                    <a:lnTo>
                      <a:pt x="2038" y="2306"/>
                    </a:lnTo>
                    <a:lnTo>
                      <a:pt x="1745" y="2289"/>
                    </a:lnTo>
                    <a:lnTo>
                      <a:pt x="1461" y="2264"/>
                    </a:lnTo>
                    <a:lnTo>
                      <a:pt x="1194" y="2232"/>
                    </a:lnTo>
                    <a:lnTo>
                      <a:pt x="949" y="2191"/>
                    </a:lnTo>
                    <a:lnTo>
                      <a:pt x="733" y="2143"/>
                    </a:lnTo>
                    <a:lnTo>
                      <a:pt x="639" y="2117"/>
                    </a:lnTo>
                    <a:lnTo>
                      <a:pt x="555" y="2089"/>
                    </a:lnTo>
                    <a:lnTo>
                      <a:pt x="480" y="2058"/>
                    </a:lnTo>
                    <a:lnTo>
                      <a:pt x="417" y="2027"/>
                    </a:lnTo>
                    <a:lnTo>
                      <a:pt x="366" y="1994"/>
                    </a:lnTo>
                    <a:lnTo>
                      <a:pt x="329" y="195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18" name="Google Shape;518;p37"/>
              <p:cNvSpPr/>
              <p:nvPr/>
            </p:nvSpPr>
            <p:spPr>
              <a:xfrm>
                <a:off x="3194" y="2819"/>
                <a:ext cx="642" cy="279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229" extrusionOk="0">
                    <a:moveTo>
                      <a:pt x="141" y="1975"/>
                    </a:moveTo>
                    <a:lnTo>
                      <a:pt x="207" y="1908"/>
                    </a:lnTo>
                    <a:lnTo>
                      <a:pt x="250" y="1825"/>
                    </a:lnTo>
                    <a:lnTo>
                      <a:pt x="273" y="1729"/>
                    </a:lnTo>
                    <a:lnTo>
                      <a:pt x="278" y="1623"/>
                    </a:lnTo>
                    <a:lnTo>
                      <a:pt x="269" y="1507"/>
                    </a:lnTo>
                    <a:lnTo>
                      <a:pt x="248" y="1384"/>
                    </a:lnTo>
                    <a:lnTo>
                      <a:pt x="182" y="1126"/>
                    </a:lnTo>
                    <a:lnTo>
                      <a:pt x="104" y="866"/>
                    </a:lnTo>
                    <a:lnTo>
                      <a:pt x="67" y="739"/>
                    </a:lnTo>
                    <a:lnTo>
                      <a:pt x="36" y="618"/>
                    </a:lnTo>
                    <a:lnTo>
                      <a:pt x="12" y="505"/>
                    </a:lnTo>
                    <a:lnTo>
                      <a:pt x="0" y="401"/>
                    </a:lnTo>
                    <a:lnTo>
                      <a:pt x="2" y="309"/>
                    </a:lnTo>
                    <a:lnTo>
                      <a:pt x="21" y="229"/>
                    </a:lnTo>
                    <a:lnTo>
                      <a:pt x="241" y="210"/>
                    </a:lnTo>
                    <a:lnTo>
                      <a:pt x="495" y="185"/>
                    </a:lnTo>
                    <a:lnTo>
                      <a:pt x="777" y="156"/>
                    </a:lnTo>
                    <a:lnTo>
                      <a:pt x="1081" y="125"/>
                    </a:lnTo>
                    <a:lnTo>
                      <a:pt x="1400" y="93"/>
                    </a:lnTo>
                    <a:lnTo>
                      <a:pt x="1729" y="64"/>
                    </a:lnTo>
                    <a:lnTo>
                      <a:pt x="2060" y="37"/>
                    </a:lnTo>
                    <a:lnTo>
                      <a:pt x="2387" y="17"/>
                    </a:lnTo>
                    <a:lnTo>
                      <a:pt x="2704" y="3"/>
                    </a:lnTo>
                    <a:lnTo>
                      <a:pt x="3006" y="0"/>
                    </a:lnTo>
                    <a:lnTo>
                      <a:pt x="3284" y="9"/>
                    </a:lnTo>
                    <a:lnTo>
                      <a:pt x="3411" y="18"/>
                    </a:lnTo>
                    <a:lnTo>
                      <a:pt x="3533" y="31"/>
                    </a:lnTo>
                    <a:lnTo>
                      <a:pt x="3643" y="47"/>
                    </a:lnTo>
                    <a:lnTo>
                      <a:pt x="3746" y="68"/>
                    </a:lnTo>
                    <a:lnTo>
                      <a:pt x="3837" y="93"/>
                    </a:lnTo>
                    <a:lnTo>
                      <a:pt x="3917" y="123"/>
                    </a:lnTo>
                    <a:lnTo>
                      <a:pt x="3985" y="157"/>
                    </a:lnTo>
                    <a:lnTo>
                      <a:pt x="4041" y="197"/>
                    </a:lnTo>
                    <a:lnTo>
                      <a:pt x="4082" y="243"/>
                    </a:lnTo>
                    <a:lnTo>
                      <a:pt x="4110" y="293"/>
                    </a:lnTo>
                    <a:lnTo>
                      <a:pt x="4116" y="457"/>
                    </a:lnTo>
                    <a:lnTo>
                      <a:pt x="4118" y="595"/>
                    </a:lnTo>
                    <a:lnTo>
                      <a:pt x="4116" y="710"/>
                    </a:lnTo>
                    <a:lnTo>
                      <a:pt x="4111" y="807"/>
                    </a:lnTo>
                    <a:lnTo>
                      <a:pt x="4104" y="889"/>
                    </a:lnTo>
                    <a:lnTo>
                      <a:pt x="4095" y="959"/>
                    </a:lnTo>
                    <a:lnTo>
                      <a:pt x="4076" y="1084"/>
                    </a:lnTo>
                    <a:lnTo>
                      <a:pt x="4065" y="1213"/>
                    </a:lnTo>
                    <a:lnTo>
                      <a:pt x="4064" y="1289"/>
                    </a:lnTo>
                    <a:lnTo>
                      <a:pt x="4066" y="1378"/>
                    </a:lnTo>
                    <a:lnTo>
                      <a:pt x="4074" y="1485"/>
                    </a:lnTo>
                    <a:lnTo>
                      <a:pt x="4089" y="1611"/>
                    </a:lnTo>
                    <a:lnTo>
                      <a:pt x="4110" y="1764"/>
                    </a:lnTo>
                    <a:lnTo>
                      <a:pt x="4140" y="1944"/>
                    </a:lnTo>
                    <a:lnTo>
                      <a:pt x="4073" y="1975"/>
                    </a:lnTo>
                    <a:lnTo>
                      <a:pt x="3994" y="2004"/>
                    </a:lnTo>
                    <a:lnTo>
                      <a:pt x="3902" y="2032"/>
                    </a:lnTo>
                    <a:lnTo>
                      <a:pt x="3799" y="2058"/>
                    </a:lnTo>
                    <a:lnTo>
                      <a:pt x="3563" y="2105"/>
                    </a:lnTo>
                    <a:lnTo>
                      <a:pt x="3293" y="2145"/>
                    </a:lnTo>
                    <a:lnTo>
                      <a:pt x="2997" y="2177"/>
                    </a:lnTo>
                    <a:lnTo>
                      <a:pt x="2682" y="2202"/>
                    </a:lnTo>
                    <a:lnTo>
                      <a:pt x="2356" y="2220"/>
                    </a:lnTo>
                    <a:lnTo>
                      <a:pt x="2026" y="2229"/>
                    </a:lnTo>
                    <a:lnTo>
                      <a:pt x="1699" y="2229"/>
                    </a:lnTo>
                    <a:lnTo>
                      <a:pt x="1384" y="2222"/>
                    </a:lnTo>
                    <a:lnTo>
                      <a:pt x="1087" y="2205"/>
                    </a:lnTo>
                    <a:lnTo>
                      <a:pt x="816" y="2179"/>
                    </a:lnTo>
                    <a:lnTo>
                      <a:pt x="692" y="2162"/>
                    </a:lnTo>
                    <a:lnTo>
                      <a:pt x="578" y="2143"/>
                    </a:lnTo>
                    <a:lnTo>
                      <a:pt x="475" y="2122"/>
                    </a:lnTo>
                    <a:lnTo>
                      <a:pt x="382" y="2097"/>
                    </a:lnTo>
                    <a:lnTo>
                      <a:pt x="301" y="2071"/>
                    </a:lnTo>
                    <a:lnTo>
                      <a:pt x="233" y="2042"/>
                    </a:lnTo>
                    <a:lnTo>
                      <a:pt x="180" y="2010"/>
                    </a:lnTo>
                    <a:lnTo>
                      <a:pt x="141" y="197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19" name="Google Shape;519;p37"/>
              <p:cNvSpPr/>
              <p:nvPr/>
            </p:nvSpPr>
            <p:spPr>
              <a:xfrm>
                <a:off x="3194" y="2819"/>
                <a:ext cx="642" cy="279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229" extrusionOk="0">
                    <a:moveTo>
                      <a:pt x="141" y="1975"/>
                    </a:moveTo>
                    <a:lnTo>
                      <a:pt x="207" y="1908"/>
                    </a:lnTo>
                    <a:lnTo>
                      <a:pt x="250" y="1825"/>
                    </a:lnTo>
                    <a:lnTo>
                      <a:pt x="273" y="1729"/>
                    </a:lnTo>
                    <a:lnTo>
                      <a:pt x="278" y="1623"/>
                    </a:lnTo>
                    <a:lnTo>
                      <a:pt x="269" y="1507"/>
                    </a:lnTo>
                    <a:lnTo>
                      <a:pt x="248" y="1384"/>
                    </a:lnTo>
                    <a:lnTo>
                      <a:pt x="182" y="1126"/>
                    </a:lnTo>
                    <a:lnTo>
                      <a:pt x="104" y="866"/>
                    </a:lnTo>
                    <a:lnTo>
                      <a:pt x="67" y="739"/>
                    </a:lnTo>
                    <a:lnTo>
                      <a:pt x="36" y="618"/>
                    </a:lnTo>
                    <a:lnTo>
                      <a:pt x="12" y="505"/>
                    </a:lnTo>
                    <a:lnTo>
                      <a:pt x="0" y="401"/>
                    </a:lnTo>
                    <a:lnTo>
                      <a:pt x="2" y="309"/>
                    </a:lnTo>
                    <a:lnTo>
                      <a:pt x="21" y="229"/>
                    </a:lnTo>
                    <a:lnTo>
                      <a:pt x="241" y="210"/>
                    </a:lnTo>
                    <a:lnTo>
                      <a:pt x="495" y="185"/>
                    </a:lnTo>
                    <a:lnTo>
                      <a:pt x="777" y="156"/>
                    </a:lnTo>
                    <a:lnTo>
                      <a:pt x="1081" y="125"/>
                    </a:lnTo>
                    <a:lnTo>
                      <a:pt x="1400" y="93"/>
                    </a:lnTo>
                    <a:lnTo>
                      <a:pt x="1729" y="64"/>
                    </a:lnTo>
                    <a:lnTo>
                      <a:pt x="2060" y="37"/>
                    </a:lnTo>
                    <a:lnTo>
                      <a:pt x="2387" y="17"/>
                    </a:lnTo>
                    <a:lnTo>
                      <a:pt x="2704" y="3"/>
                    </a:lnTo>
                    <a:lnTo>
                      <a:pt x="3006" y="0"/>
                    </a:lnTo>
                    <a:lnTo>
                      <a:pt x="3284" y="9"/>
                    </a:lnTo>
                    <a:lnTo>
                      <a:pt x="3411" y="18"/>
                    </a:lnTo>
                    <a:lnTo>
                      <a:pt x="3533" y="31"/>
                    </a:lnTo>
                    <a:lnTo>
                      <a:pt x="3643" y="47"/>
                    </a:lnTo>
                    <a:lnTo>
                      <a:pt x="3746" y="68"/>
                    </a:lnTo>
                    <a:lnTo>
                      <a:pt x="3837" y="93"/>
                    </a:lnTo>
                    <a:lnTo>
                      <a:pt x="3917" y="123"/>
                    </a:lnTo>
                    <a:lnTo>
                      <a:pt x="3985" y="157"/>
                    </a:lnTo>
                    <a:lnTo>
                      <a:pt x="4041" y="197"/>
                    </a:lnTo>
                    <a:lnTo>
                      <a:pt x="4082" y="243"/>
                    </a:lnTo>
                    <a:lnTo>
                      <a:pt x="4110" y="293"/>
                    </a:lnTo>
                    <a:lnTo>
                      <a:pt x="4116" y="457"/>
                    </a:lnTo>
                    <a:lnTo>
                      <a:pt x="4118" y="595"/>
                    </a:lnTo>
                    <a:lnTo>
                      <a:pt x="4116" y="710"/>
                    </a:lnTo>
                    <a:lnTo>
                      <a:pt x="4111" y="807"/>
                    </a:lnTo>
                    <a:lnTo>
                      <a:pt x="4104" y="889"/>
                    </a:lnTo>
                    <a:lnTo>
                      <a:pt x="4095" y="959"/>
                    </a:lnTo>
                    <a:lnTo>
                      <a:pt x="4076" y="1084"/>
                    </a:lnTo>
                    <a:lnTo>
                      <a:pt x="4065" y="1213"/>
                    </a:lnTo>
                    <a:lnTo>
                      <a:pt x="4064" y="1289"/>
                    </a:lnTo>
                    <a:lnTo>
                      <a:pt x="4066" y="1378"/>
                    </a:lnTo>
                    <a:lnTo>
                      <a:pt x="4074" y="1485"/>
                    </a:lnTo>
                    <a:lnTo>
                      <a:pt x="4089" y="1611"/>
                    </a:lnTo>
                    <a:lnTo>
                      <a:pt x="4110" y="1764"/>
                    </a:lnTo>
                    <a:lnTo>
                      <a:pt x="4140" y="1944"/>
                    </a:lnTo>
                    <a:lnTo>
                      <a:pt x="4073" y="1975"/>
                    </a:lnTo>
                    <a:lnTo>
                      <a:pt x="3994" y="2004"/>
                    </a:lnTo>
                    <a:lnTo>
                      <a:pt x="3902" y="2032"/>
                    </a:lnTo>
                    <a:lnTo>
                      <a:pt x="3799" y="2058"/>
                    </a:lnTo>
                    <a:lnTo>
                      <a:pt x="3563" y="2105"/>
                    </a:lnTo>
                    <a:lnTo>
                      <a:pt x="3293" y="2145"/>
                    </a:lnTo>
                    <a:lnTo>
                      <a:pt x="2997" y="2177"/>
                    </a:lnTo>
                    <a:lnTo>
                      <a:pt x="2682" y="2202"/>
                    </a:lnTo>
                    <a:lnTo>
                      <a:pt x="2356" y="2220"/>
                    </a:lnTo>
                    <a:lnTo>
                      <a:pt x="2026" y="2229"/>
                    </a:lnTo>
                    <a:lnTo>
                      <a:pt x="1699" y="2229"/>
                    </a:lnTo>
                    <a:lnTo>
                      <a:pt x="1384" y="2222"/>
                    </a:lnTo>
                    <a:lnTo>
                      <a:pt x="1087" y="2205"/>
                    </a:lnTo>
                    <a:lnTo>
                      <a:pt x="816" y="2179"/>
                    </a:lnTo>
                    <a:lnTo>
                      <a:pt x="692" y="2162"/>
                    </a:lnTo>
                    <a:lnTo>
                      <a:pt x="578" y="2143"/>
                    </a:lnTo>
                    <a:lnTo>
                      <a:pt x="475" y="2122"/>
                    </a:lnTo>
                    <a:lnTo>
                      <a:pt x="382" y="2097"/>
                    </a:lnTo>
                    <a:lnTo>
                      <a:pt x="301" y="2071"/>
                    </a:lnTo>
                    <a:lnTo>
                      <a:pt x="233" y="2042"/>
                    </a:lnTo>
                    <a:lnTo>
                      <a:pt x="180" y="2010"/>
                    </a:lnTo>
                    <a:lnTo>
                      <a:pt x="141" y="197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20" name="Google Shape;520;p37"/>
              <p:cNvSpPr/>
              <p:nvPr/>
            </p:nvSpPr>
            <p:spPr>
              <a:xfrm>
                <a:off x="3827" y="2818"/>
                <a:ext cx="667" cy="288"/>
              </a:xfrm>
              <a:custGeom>
                <a:avLst/>
                <a:gdLst/>
                <a:ahLst/>
                <a:cxnLst/>
                <a:rect l="l" t="t" r="r" b="b"/>
                <a:pathLst>
                  <a:path w="4302" h="2355" extrusionOk="0">
                    <a:moveTo>
                      <a:pt x="99" y="2054"/>
                    </a:moveTo>
                    <a:lnTo>
                      <a:pt x="69" y="1954"/>
                    </a:lnTo>
                    <a:lnTo>
                      <a:pt x="44" y="1841"/>
                    </a:lnTo>
                    <a:lnTo>
                      <a:pt x="25" y="1719"/>
                    </a:lnTo>
                    <a:lnTo>
                      <a:pt x="12" y="1591"/>
                    </a:lnTo>
                    <a:lnTo>
                      <a:pt x="0" y="1319"/>
                    </a:lnTo>
                    <a:lnTo>
                      <a:pt x="5" y="1038"/>
                    </a:lnTo>
                    <a:lnTo>
                      <a:pt x="27" y="764"/>
                    </a:lnTo>
                    <a:lnTo>
                      <a:pt x="62" y="510"/>
                    </a:lnTo>
                    <a:lnTo>
                      <a:pt x="83" y="395"/>
                    </a:lnTo>
                    <a:lnTo>
                      <a:pt x="107" y="289"/>
                    </a:lnTo>
                    <a:lnTo>
                      <a:pt x="133" y="197"/>
                    </a:lnTo>
                    <a:lnTo>
                      <a:pt x="160" y="118"/>
                    </a:lnTo>
                    <a:lnTo>
                      <a:pt x="378" y="101"/>
                    </a:lnTo>
                    <a:lnTo>
                      <a:pt x="627" y="82"/>
                    </a:lnTo>
                    <a:lnTo>
                      <a:pt x="899" y="62"/>
                    </a:lnTo>
                    <a:lnTo>
                      <a:pt x="1192" y="42"/>
                    </a:lnTo>
                    <a:lnTo>
                      <a:pt x="1498" y="26"/>
                    </a:lnTo>
                    <a:lnTo>
                      <a:pt x="1811" y="12"/>
                    </a:lnTo>
                    <a:lnTo>
                      <a:pt x="2125" y="3"/>
                    </a:lnTo>
                    <a:lnTo>
                      <a:pt x="2436" y="0"/>
                    </a:lnTo>
                    <a:lnTo>
                      <a:pt x="2737" y="5"/>
                    </a:lnTo>
                    <a:lnTo>
                      <a:pt x="3021" y="18"/>
                    </a:lnTo>
                    <a:lnTo>
                      <a:pt x="3284" y="44"/>
                    </a:lnTo>
                    <a:lnTo>
                      <a:pt x="3519" y="79"/>
                    </a:lnTo>
                    <a:lnTo>
                      <a:pt x="3625" y="102"/>
                    </a:lnTo>
                    <a:lnTo>
                      <a:pt x="3721" y="129"/>
                    </a:lnTo>
                    <a:lnTo>
                      <a:pt x="3808" y="160"/>
                    </a:lnTo>
                    <a:lnTo>
                      <a:pt x="3884" y="193"/>
                    </a:lnTo>
                    <a:lnTo>
                      <a:pt x="3949" y="232"/>
                    </a:lnTo>
                    <a:lnTo>
                      <a:pt x="4002" y="274"/>
                    </a:lnTo>
                    <a:lnTo>
                      <a:pt x="4042" y="321"/>
                    </a:lnTo>
                    <a:lnTo>
                      <a:pt x="4069" y="372"/>
                    </a:lnTo>
                    <a:lnTo>
                      <a:pt x="4084" y="545"/>
                    </a:lnTo>
                    <a:lnTo>
                      <a:pt x="4106" y="708"/>
                    </a:lnTo>
                    <a:lnTo>
                      <a:pt x="4134" y="861"/>
                    </a:lnTo>
                    <a:lnTo>
                      <a:pt x="4165" y="1003"/>
                    </a:lnTo>
                    <a:lnTo>
                      <a:pt x="4229" y="1261"/>
                    </a:lnTo>
                    <a:lnTo>
                      <a:pt x="4258" y="1378"/>
                    </a:lnTo>
                    <a:lnTo>
                      <a:pt x="4281" y="1485"/>
                    </a:lnTo>
                    <a:lnTo>
                      <a:pt x="4297" y="1586"/>
                    </a:lnTo>
                    <a:lnTo>
                      <a:pt x="4302" y="1680"/>
                    </a:lnTo>
                    <a:lnTo>
                      <a:pt x="4296" y="1766"/>
                    </a:lnTo>
                    <a:lnTo>
                      <a:pt x="4276" y="1847"/>
                    </a:lnTo>
                    <a:lnTo>
                      <a:pt x="4239" y="1922"/>
                    </a:lnTo>
                    <a:lnTo>
                      <a:pt x="4184" y="1992"/>
                    </a:lnTo>
                    <a:lnTo>
                      <a:pt x="4108" y="2057"/>
                    </a:lnTo>
                    <a:lnTo>
                      <a:pt x="4008" y="2118"/>
                    </a:lnTo>
                    <a:lnTo>
                      <a:pt x="3943" y="2148"/>
                    </a:lnTo>
                    <a:lnTo>
                      <a:pt x="3863" y="2176"/>
                    </a:lnTo>
                    <a:lnTo>
                      <a:pt x="3773" y="2203"/>
                    </a:lnTo>
                    <a:lnTo>
                      <a:pt x="3672" y="2227"/>
                    </a:lnTo>
                    <a:lnTo>
                      <a:pt x="3440" y="2269"/>
                    </a:lnTo>
                    <a:lnTo>
                      <a:pt x="3176" y="2303"/>
                    </a:lnTo>
                    <a:lnTo>
                      <a:pt x="2886" y="2329"/>
                    </a:lnTo>
                    <a:lnTo>
                      <a:pt x="2580" y="2346"/>
                    </a:lnTo>
                    <a:lnTo>
                      <a:pt x="2261" y="2355"/>
                    </a:lnTo>
                    <a:lnTo>
                      <a:pt x="1940" y="2355"/>
                    </a:lnTo>
                    <a:lnTo>
                      <a:pt x="1621" y="2347"/>
                    </a:lnTo>
                    <a:lnTo>
                      <a:pt x="1315" y="2331"/>
                    </a:lnTo>
                    <a:lnTo>
                      <a:pt x="1025" y="2306"/>
                    </a:lnTo>
                    <a:lnTo>
                      <a:pt x="760" y="2272"/>
                    </a:lnTo>
                    <a:lnTo>
                      <a:pt x="528" y="2231"/>
                    </a:lnTo>
                    <a:lnTo>
                      <a:pt x="427" y="2207"/>
                    </a:lnTo>
                    <a:lnTo>
                      <a:pt x="337" y="2180"/>
                    </a:lnTo>
                    <a:lnTo>
                      <a:pt x="257" y="2152"/>
                    </a:lnTo>
                    <a:lnTo>
                      <a:pt x="191" y="2122"/>
                    </a:lnTo>
                    <a:lnTo>
                      <a:pt x="138" y="2089"/>
                    </a:lnTo>
                    <a:lnTo>
                      <a:pt x="99" y="2054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21" name="Google Shape;521;p37"/>
              <p:cNvSpPr/>
              <p:nvPr/>
            </p:nvSpPr>
            <p:spPr>
              <a:xfrm>
                <a:off x="3827" y="2818"/>
                <a:ext cx="667" cy="288"/>
              </a:xfrm>
              <a:custGeom>
                <a:avLst/>
                <a:gdLst/>
                <a:ahLst/>
                <a:cxnLst/>
                <a:rect l="l" t="t" r="r" b="b"/>
                <a:pathLst>
                  <a:path w="4302" h="2355" extrusionOk="0">
                    <a:moveTo>
                      <a:pt x="99" y="2054"/>
                    </a:moveTo>
                    <a:lnTo>
                      <a:pt x="69" y="1954"/>
                    </a:lnTo>
                    <a:lnTo>
                      <a:pt x="44" y="1841"/>
                    </a:lnTo>
                    <a:lnTo>
                      <a:pt x="25" y="1719"/>
                    </a:lnTo>
                    <a:lnTo>
                      <a:pt x="12" y="1591"/>
                    </a:lnTo>
                    <a:lnTo>
                      <a:pt x="0" y="1319"/>
                    </a:lnTo>
                    <a:lnTo>
                      <a:pt x="5" y="1038"/>
                    </a:lnTo>
                    <a:lnTo>
                      <a:pt x="27" y="764"/>
                    </a:lnTo>
                    <a:lnTo>
                      <a:pt x="62" y="510"/>
                    </a:lnTo>
                    <a:lnTo>
                      <a:pt x="83" y="395"/>
                    </a:lnTo>
                    <a:lnTo>
                      <a:pt x="107" y="289"/>
                    </a:lnTo>
                    <a:lnTo>
                      <a:pt x="133" y="197"/>
                    </a:lnTo>
                    <a:lnTo>
                      <a:pt x="160" y="118"/>
                    </a:lnTo>
                    <a:lnTo>
                      <a:pt x="378" y="101"/>
                    </a:lnTo>
                    <a:lnTo>
                      <a:pt x="627" y="82"/>
                    </a:lnTo>
                    <a:lnTo>
                      <a:pt x="899" y="62"/>
                    </a:lnTo>
                    <a:lnTo>
                      <a:pt x="1192" y="42"/>
                    </a:lnTo>
                    <a:lnTo>
                      <a:pt x="1498" y="26"/>
                    </a:lnTo>
                    <a:lnTo>
                      <a:pt x="1811" y="12"/>
                    </a:lnTo>
                    <a:lnTo>
                      <a:pt x="2125" y="3"/>
                    </a:lnTo>
                    <a:lnTo>
                      <a:pt x="2436" y="0"/>
                    </a:lnTo>
                    <a:lnTo>
                      <a:pt x="2737" y="5"/>
                    </a:lnTo>
                    <a:lnTo>
                      <a:pt x="3021" y="18"/>
                    </a:lnTo>
                    <a:lnTo>
                      <a:pt x="3284" y="44"/>
                    </a:lnTo>
                    <a:lnTo>
                      <a:pt x="3519" y="79"/>
                    </a:lnTo>
                    <a:lnTo>
                      <a:pt x="3625" y="102"/>
                    </a:lnTo>
                    <a:lnTo>
                      <a:pt x="3721" y="129"/>
                    </a:lnTo>
                    <a:lnTo>
                      <a:pt x="3808" y="160"/>
                    </a:lnTo>
                    <a:lnTo>
                      <a:pt x="3884" y="193"/>
                    </a:lnTo>
                    <a:lnTo>
                      <a:pt x="3949" y="232"/>
                    </a:lnTo>
                    <a:lnTo>
                      <a:pt x="4002" y="274"/>
                    </a:lnTo>
                    <a:lnTo>
                      <a:pt x="4042" y="321"/>
                    </a:lnTo>
                    <a:lnTo>
                      <a:pt x="4069" y="372"/>
                    </a:lnTo>
                    <a:lnTo>
                      <a:pt x="4084" y="545"/>
                    </a:lnTo>
                    <a:lnTo>
                      <a:pt x="4106" y="708"/>
                    </a:lnTo>
                    <a:lnTo>
                      <a:pt x="4134" y="861"/>
                    </a:lnTo>
                    <a:lnTo>
                      <a:pt x="4165" y="1003"/>
                    </a:lnTo>
                    <a:lnTo>
                      <a:pt x="4229" y="1261"/>
                    </a:lnTo>
                    <a:lnTo>
                      <a:pt x="4258" y="1378"/>
                    </a:lnTo>
                    <a:lnTo>
                      <a:pt x="4281" y="1485"/>
                    </a:lnTo>
                    <a:lnTo>
                      <a:pt x="4297" y="1586"/>
                    </a:lnTo>
                    <a:lnTo>
                      <a:pt x="4302" y="1680"/>
                    </a:lnTo>
                    <a:lnTo>
                      <a:pt x="4296" y="1766"/>
                    </a:lnTo>
                    <a:lnTo>
                      <a:pt x="4276" y="1847"/>
                    </a:lnTo>
                    <a:lnTo>
                      <a:pt x="4239" y="1922"/>
                    </a:lnTo>
                    <a:lnTo>
                      <a:pt x="4184" y="1992"/>
                    </a:lnTo>
                    <a:lnTo>
                      <a:pt x="4108" y="2057"/>
                    </a:lnTo>
                    <a:lnTo>
                      <a:pt x="4008" y="2118"/>
                    </a:lnTo>
                    <a:lnTo>
                      <a:pt x="3943" y="2148"/>
                    </a:lnTo>
                    <a:lnTo>
                      <a:pt x="3863" y="2176"/>
                    </a:lnTo>
                    <a:lnTo>
                      <a:pt x="3773" y="2203"/>
                    </a:lnTo>
                    <a:lnTo>
                      <a:pt x="3672" y="2227"/>
                    </a:lnTo>
                    <a:lnTo>
                      <a:pt x="3440" y="2269"/>
                    </a:lnTo>
                    <a:lnTo>
                      <a:pt x="3176" y="2303"/>
                    </a:lnTo>
                    <a:lnTo>
                      <a:pt x="2886" y="2329"/>
                    </a:lnTo>
                    <a:lnTo>
                      <a:pt x="2580" y="2346"/>
                    </a:lnTo>
                    <a:lnTo>
                      <a:pt x="2261" y="2355"/>
                    </a:lnTo>
                    <a:lnTo>
                      <a:pt x="1940" y="2355"/>
                    </a:lnTo>
                    <a:lnTo>
                      <a:pt x="1621" y="2347"/>
                    </a:lnTo>
                    <a:lnTo>
                      <a:pt x="1315" y="2331"/>
                    </a:lnTo>
                    <a:lnTo>
                      <a:pt x="1025" y="2306"/>
                    </a:lnTo>
                    <a:lnTo>
                      <a:pt x="760" y="2272"/>
                    </a:lnTo>
                    <a:lnTo>
                      <a:pt x="528" y="2231"/>
                    </a:lnTo>
                    <a:lnTo>
                      <a:pt x="427" y="2207"/>
                    </a:lnTo>
                    <a:lnTo>
                      <a:pt x="337" y="2180"/>
                    </a:lnTo>
                    <a:lnTo>
                      <a:pt x="257" y="2152"/>
                    </a:lnTo>
                    <a:lnTo>
                      <a:pt x="191" y="2122"/>
                    </a:lnTo>
                    <a:lnTo>
                      <a:pt x="138" y="2089"/>
                    </a:lnTo>
                    <a:lnTo>
                      <a:pt x="99" y="205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22" name="Google Shape;522;p37"/>
              <p:cNvSpPr/>
              <p:nvPr/>
            </p:nvSpPr>
            <p:spPr>
              <a:xfrm>
                <a:off x="3889" y="2908"/>
                <a:ext cx="73" cy="108"/>
              </a:xfrm>
              <a:custGeom>
                <a:avLst/>
                <a:gdLst/>
                <a:ahLst/>
                <a:cxnLst/>
                <a:rect l="l" t="t" r="r" b="b"/>
                <a:pathLst>
                  <a:path w="468" h="881" extrusionOk="0">
                    <a:moveTo>
                      <a:pt x="371" y="39"/>
                    </a:moveTo>
                    <a:lnTo>
                      <a:pt x="334" y="14"/>
                    </a:lnTo>
                    <a:lnTo>
                      <a:pt x="290" y="0"/>
                    </a:lnTo>
                    <a:lnTo>
                      <a:pt x="191" y="1"/>
                    </a:lnTo>
                    <a:lnTo>
                      <a:pt x="94" y="23"/>
                    </a:lnTo>
                    <a:lnTo>
                      <a:pt x="54" y="37"/>
                    </a:lnTo>
                    <a:lnTo>
                      <a:pt x="23" y="49"/>
                    </a:lnTo>
                    <a:lnTo>
                      <a:pt x="16" y="143"/>
                    </a:lnTo>
                    <a:lnTo>
                      <a:pt x="9" y="256"/>
                    </a:lnTo>
                    <a:lnTo>
                      <a:pt x="0" y="505"/>
                    </a:lnTo>
                    <a:lnTo>
                      <a:pt x="3" y="623"/>
                    </a:lnTo>
                    <a:lnTo>
                      <a:pt x="13" y="723"/>
                    </a:lnTo>
                    <a:lnTo>
                      <a:pt x="34" y="796"/>
                    </a:lnTo>
                    <a:lnTo>
                      <a:pt x="48" y="820"/>
                    </a:lnTo>
                    <a:lnTo>
                      <a:pt x="65" y="833"/>
                    </a:lnTo>
                    <a:lnTo>
                      <a:pt x="126" y="841"/>
                    </a:lnTo>
                    <a:lnTo>
                      <a:pt x="179" y="852"/>
                    </a:lnTo>
                    <a:lnTo>
                      <a:pt x="266" y="876"/>
                    </a:lnTo>
                    <a:lnTo>
                      <a:pt x="301" y="881"/>
                    </a:lnTo>
                    <a:lnTo>
                      <a:pt x="331" y="875"/>
                    </a:lnTo>
                    <a:lnTo>
                      <a:pt x="357" y="857"/>
                    </a:lnTo>
                    <a:lnTo>
                      <a:pt x="379" y="822"/>
                    </a:lnTo>
                    <a:lnTo>
                      <a:pt x="404" y="759"/>
                    </a:lnTo>
                    <a:lnTo>
                      <a:pt x="429" y="672"/>
                    </a:lnTo>
                    <a:lnTo>
                      <a:pt x="450" y="566"/>
                    </a:lnTo>
                    <a:lnTo>
                      <a:pt x="465" y="451"/>
                    </a:lnTo>
                    <a:lnTo>
                      <a:pt x="468" y="333"/>
                    </a:lnTo>
                    <a:lnTo>
                      <a:pt x="457" y="220"/>
                    </a:lnTo>
                    <a:lnTo>
                      <a:pt x="425" y="118"/>
                    </a:lnTo>
                    <a:lnTo>
                      <a:pt x="401" y="76"/>
                    </a:lnTo>
                    <a:lnTo>
                      <a:pt x="371" y="3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23" name="Google Shape;523;p37"/>
              <p:cNvSpPr/>
              <p:nvPr/>
            </p:nvSpPr>
            <p:spPr>
              <a:xfrm>
                <a:off x="3889" y="2908"/>
                <a:ext cx="73" cy="108"/>
              </a:xfrm>
              <a:custGeom>
                <a:avLst/>
                <a:gdLst/>
                <a:ahLst/>
                <a:cxnLst/>
                <a:rect l="l" t="t" r="r" b="b"/>
                <a:pathLst>
                  <a:path w="468" h="881" extrusionOk="0">
                    <a:moveTo>
                      <a:pt x="371" y="39"/>
                    </a:moveTo>
                    <a:lnTo>
                      <a:pt x="334" y="14"/>
                    </a:lnTo>
                    <a:lnTo>
                      <a:pt x="290" y="0"/>
                    </a:lnTo>
                    <a:lnTo>
                      <a:pt x="191" y="1"/>
                    </a:lnTo>
                    <a:lnTo>
                      <a:pt x="94" y="23"/>
                    </a:lnTo>
                    <a:lnTo>
                      <a:pt x="54" y="37"/>
                    </a:lnTo>
                    <a:lnTo>
                      <a:pt x="23" y="49"/>
                    </a:lnTo>
                    <a:lnTo>
                      <a:pt x="16" y="143"/>
                    </a:lnTo>
                    <a:lnTo>
                      <a:pt x="9" y="256"/>
                    </a:lnTo>
                    <a:lnTo>
                      <a:pt x="0" y="505"/>
                    </a:lnTo>
                    <a:lnTo>
                      <a:pt x="3" y="623"/>
                    </a:lnTo>
                    <a:lnTo>
                      <a:pt x="13" y="723"/>
                    </a:lnTo>
                    <a:lnTo>
                      <a:pt x="34" y="796"/>
                    </a:lnTo>
                    <a:lnTo>
                      <a:pt x="48" y="820"/>
                    </a:lnTo>
                    <a:lnTo>
                      <a:pt x="65" y="833"/>
                    </a:lnTo>
                    <a:lnTo>
                      <a:pt x="126" y="841"/>
                    </a:lnTo>
                    <a:lnTo>
                      <a:pt x="179" y="852"/>
                    </a:lnTo>
                    <a:lnTo>
                      <a:pt x="266" y="876"/>
                    </a:lnTo>
                    <a:lnTo>
                      <a:pt x="301" y="881"/>
                    </a:lnTo>
                    <a:lnTo>
                      <a:pt x="331" y="875"/>
                    </a:lnTo>
                    <a:lnTo>
                      <a:pt x="357" y="857"/>
                    </a:lnTo>
                    <a:lnTo>
                      <a:pt x="379" y="822"/>
                    </a:lnTo>
                    <a:lnTo>
                      <a:pt x="404" y="759"/>
                    </a:lnTo>
                    <a:lnTo>
                      <a:pt x="429" y="672"/>
                    </a:lnTo>
                    <a:lnTo>
                      <a:pt x="450" y="566"/>
                    </a:lnTo>
                    <a:lnTo>
                      <a:pt x="465" y="451"/>
                    </a:lnTo>
                    <a:lnTo>
                      <a:pt x="468" y="333"/>
                    </a:lnTo>
                    <a:lnTo>
                      <a:pt x="457" y="220"/>
                    </a:lnTo>
                    <a:lnTo>
                      <a:pt x="425" y="118"/>
                    </a:lnTo>
                    <a:lnTo>
                      <a:pt x="401" y="76"/>
                    </a:lnTo>
                    <a:lnTo>
                      <a:pt x="371" y="3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24" name="Google Shape;524;p37"/>
              <p:cNvSpPr/>
              <p:nvPr/>
            </p:nvSpPr>
            <p:spPr>
              <a:xfrm>
                <a:off x="1360" y="2838"/>
                <a:ext cx="137" cy="61"/>
              </a:xfrm>
              <a:custGeom>
                <a:avLst/>
                <a:gdLst/>
                <a:ahLst/>
                <a:cxnLst/>
                <a:rect l="l" t="t" r="r" b="b"/>
                <a:pathLst>
                  <a:path w="886" h="492" extrusionOk="0">
                    <a:moveTo>
                      <a:pt x="48" y="380"/>
                    </a:moveTo>
                    <a:lnTo>
                      <a:pt x="27" y="350"/>
                    </a:lnTo>
                    <a:lnTo>
                      <a:pt x="12" y="315"/>
                    </a:lnTo>
                    <a:lnTo>
                      <a:pt x="0" y="235"/>
                    </a:lnTo>
                    <a:lnTo>
                      <a:pt x="12" y="154"/>
                    </a:lnTo>
                    <a:lnTo>
                      <a:pt x="27" y="120"/>
                    </a:lnTo>
                    <a:lnTo>
                      <a:pt x="48" y="91"/>
                    </a:lnTo>
                    <a:lnTo>
                      <a:pt x="119" y="43"/>
                    </a:lnTo>
                    <a:lnTo>
                      <a:pt x="210" y="12"/>
                    </a:lnTo>
                    <a:lnTo>
                      <a:pt x="312" y="0"/>
                    </a:lnTo>
                    <a:lnTo>
                      <a:pt x="416" y="3"/>
                    </a:lnTo>
                    <a:lnTo>
                      <a:pt x="516" y="18"/>
                    </a:lnTo>
                    <a:lnTo>
                      <a:pt x="602" y="45"/>
                    </a:lnTo>
                    <a:lnTo>
                      <a:pt x="666" y="80"/>
                    </a:lnTo>
                    <a:lnTo>
                      <a:pt x="700" y="122"/>
                    </a:lnTo>
                    <a:lnTo>
                      <a:pt x="714" y="189"/>
                    </a:lnTo>
                    <a:lnTo>
                      <a:pt x="746" y="239"/>
                    </a:lnTo>
                    <a:lnTo>
                      <a:pt x="787" y="278"/>
                    </a:lnTo>
                    <a:lnTo>
                      <a:pt x="828" y="308"/>
                    </a:lnTo>
                    <a:lnTo>
                      <a:pt x="864" y="331"/>
                    </a:lnTo>
                    <a:lnTo>
                      <a:pt x="886" y="351"/>
                    </a:lnTo>
                    <a:lnTo>
                      <a:pt x="886" y="371"/>
                    </a:lnTo>
                    <a:lnTo>
                      <a:pt x="857" y="393"/>
                    </a:lnTo>
                    <a:lnTo>
                      <a:pt x="792" y="421"/>
                    </a:lnTo>
                    <a:lnTo>
                      <a:pt x="702" y="449"/>
                    </a:lnTo>
                    <a:lnTo>
                      <a:pt x="593" y="473"/>
                    </a:lnTo>
                    <a:lnTo>
                      <a:pt x="474" y="489"/>
                    </a:lnTo>
                    <a:lnTo>
                      <a:pt x="353" y="492"/>
                    </a:lnTo>
                    <a:lnTo>
                      <a:pt x="235" y="477"/>
                    </a:lnTo>
                    <a:lnTo>
                      <a:pt x="132" y="442"/>
                    </a:lnTo>
                    <a:lnTo>
                      <a:pt x="87" y="415"/>
                    </a:lnTo>
                    <a:lnTo>
                      <a:pt x="48" y="38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25" name="Google Shape;525;p37"/>
              <p:cNvSpPr/>
              <p:nvPr/>
            </p:nvSpPr>
            <p:spPr>
              <a:xfrm>
                <a:off x="1360" y="2838"/>
                <a:ext cx="137" cy="61"/>
              </a:xfrm>
              <a:custGeom>
                <a:avLst/>
                <a:gdLst/>
                <a:ahLst/>
                <a:cxnLst/>
                <a:rect l="l" t="t" r="r" b="b"/>
                <a:pathLst>
                  <a:path w="886" h="492" extrusionOk="0">
                    <a:moveTo>
                      <a:pt x="48" y="380"/>
                    </a:moveTo>
                    <a:lnTo>
                      <a:pt x="27" y="350"/>
                    </a:lnTo>
                    <a:lnTo>
                      <a:pt x="12" y="315"/>
                    </a:lnTo>
                    <a:lnTo>
                      <a:pt x="0" y="235"/>
                    </a:lnTo>
                    <a:lnTo>
                      <a:pt x="12" y="154"/>
                    </a:lnTo>
                    <a:lnTo>
                      <a:pt x="27" y="120"/>
                    </a:lnTo>
                    <a:lnTo>
                      <a:pt x="48" y="91"/>
                    </a:lnTo>
                    <a:lnTo>
                      <a:pt x="119" y="43"/>
                    </a:lnTo>
                    <a:lnTo>
                      <a:pt x="210" y="12"/>
                    </a:lnTo>
                    <a:lnTo>
                      <a:pt x="312" y="0"/>
                    </a:lnTo>
                    <a:lnTo>
                      <a:pt x="416" y="3"/>
                    </a:lnTo>
                    <a:lnTo>
                      <a:pt x="516" y="18"/>
                    </a:lnTo>
                    <a:lnTo>
                      <a:pt x="602" y="45"/>
                    </a:lnTo>
                    <a:lnTo>
                      <a:pt x="666" y="80"/>
                    </a:lnTo>
                    <a:lnTo>
                      <a:pt x="700" y="122"/>
                    </a:lnTo>
                    <a:lnTo>
                      <a:pt x="714" y="189"/>
                    </a:lnTo>
                    <a:lnTo>
                      <a:pt x="746" y="239"/>
                    </a:lnTo>
                    <a:lnTo>
                      <a:pt x="787" y="278"/>
                    </a:lnTo>
                    <a:lnTo>
                      <a:pt x="828" y="308"/>
                    </a:lnTo>
                    <a:lnTo>
                      <a:pt x="864" y="331"/>
                    </a:lnTo>
                    <a:lnTo>
                      <a:pt x="886" y="351"/>
                    </a:lnTo>
                    <a:lnTo>
                      <a:pt x="886" y="371"/>
                    </a:lnTo>
                    <a:lnTo>
                      <a:pt x="857" y="393"/>
                    </a:lnTo>
                    <a:lnTo>
                      <a:pt x="792" y="421"/>
                    </a:lnTo>
                    <a:lnTo>
                      <a:pt x="702" y="449"/>
                    </a:lnTo>
                    <a:lnTo>
                      <a:pt x="593" y="473"/>
                    </a:lnTo>
                    <a:lnTo>
                      <a:pt x="474" y="489"/>
                    </a:lnTo>
                    <a:lnTo>
                      <a:pt x="353" y="492"/>
                    </a:lnTo>
                    <a:lnTo>
                      <a:pt x="235" y="477"/>
                    </a:lnTo>
                    <a:lnTo>
                      <a:pt x="132" y="442"/>
                    </a:lnTo>
                    <a:lnTo>
                      <a:pt x="87" y="415"/>
                    </a:lnTo>
                    <a:lnTo>
                      <a:pt x="48" y="38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26" name="Google Shape;526;p37"/>
              <p:cNvSpPr/>
              <p:nvPr/>
            </p:nvSpPr>
            <p:spPr>
              <a:xfrm>
                <a:off x="3721" y="2863"/>
                <a:ext cx="6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612" extrusionOk="0">
                    <a:moveTo>
                      <a:pt x="352" y="19"/>
                    </a:moveTo>
                    <a:lnTo>
                      <a:pt x="326" y="42"/>
                    </a:lnTo>
                    <a:lnTo>
                      <a:pt x="289" y="50"/>
                    </a:lnTo>
                    <a:lnTo>
                      <a:pt x="245" y="45"/>
                    </a:lnTo>
                    <a:lnTo>
                      <a:pt x="198" y="33"/>
                    </a:lnTo>
                    <a:lnTo>
                      <a:pt x="104" y="7"/>
                    </a:lnTo>
                    <a:lnTo>
                      <a:pt x="64" y="0"/>
                    </a:lnTo>
                    <a:lnTo>
                      <a:pt x="33" y="6"/>
                    </a:lnTo>
                    <a:lnTo>
                      <a:pt x="19" y="177"/>
                    </a:lnTo>
                    <a:lnTo>
                      <a:pt x="3" y="344"/>
                    </a:lnTo>
                    <a:lnTo>
                      <a:pt x="0" y="417"/>
                    </a:lnTo>
                    <a:lnTo>
                      <a:pt x="7" y="477"/>
                    </a:lnTo>
                    <a:lnTo>
                      <a:pt x="25" y="523"/>
                    </a:lnTo>
                    <a:lnTo>
                      <a:pt x="56" y="548"/>
                    </a:lnTo>
                    <a:lnTo>
                      <a:pt x="108" y="547"/>
                    </a:lnTo>
                    <a:lnTo>
                      <a:pt x="139" y="543"/>
                    </a:lnTo>
                    <a:lnTo>
                      <a:pt x="174" y="535"/>
                    </a:lnTo>
                    <a:lnTo>
                      <a:pt x="196" y="538"/>
                    </a:lnTo>
                    <a:lnTo>
                      <a:pt x="233" y="549"/>
                    </a:lnTo>
                    <a:lnTo>
                      <a:pt x="293" y="573"/>
                    </a:lnTo>
                    <a:lnTo>
                      <a:pt x="335" y="590"/>
                    </a:lnTo>
                    <a:lnTo>
                      <a:pt x="386" y="612"/>
                    </a:lnTo>
                    <a:lnTo>
                      <a:pt x="404" y="551"/>
                    </a:lnTo>
                    <a:lnTo>
                      <a:pt x="416" y="473"/>
                    </a:lnTo>
                    <a:lnTo>
                      <a:pt x="420" y="384"/>
                    </a:lnTo>
                    <a:lnTo>
                      <a:pt x="418" y="291"/>
                    </a:lnTo>
                    <a:lnTo>
                      <a:pt x="409" y="201"/>
                    </a:lnTo>
                    <a:lnTo>
                      <a:pt x="396" y="121"/>
                    </a:lnTo>
                    <a:lnTo>
                      <a:pt x="377" y="58"/>
                    </a:lnTo>
                    <a:lnTo>
                      <a:pt x="352" y="1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27" name="Google Shape;527;p37"/>
              <p:cNvSpPr/>
              <p:nvPr/>
            </p:nvSpPr>
            <p:spPr>
              <a:xfrm>
                <a:off x="3721" y="2863"/>
                <a:ext cx="6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612" extrusionOk="0">
                    <a:moveTo>
                      <a:pt x="352" y="19"/>
                    </a:moveTo>
                    <a:lnTo>
                      <a:pt x="326" y="42"/>
                    </a:lnTo>
                    <a:lnTo>
                      <a:pt x="289" y="50"/>
                    </a:lnTo>
                    <a:lnTo>
                      <a:pt x="245" y="45"/>
                    </a:lnTo>
                    <a:lnTo>
                      <a:pt x="198" y="33"/>
                    </a:lnTo>
                    <a:lnTo>
                      <a:pt x="104" y="7"/>
                    </a:lnTo>
                    <a:lnTo>
                      <a:pt x="64" y="0"/>
                    </a:lnTo>
                    <a:lnTo>
                      <a:pt x="33" y="6"/>
                    </a:lnTo>
                    <a:lnTo>
                      <a:pt x="19" y="177"/>
                    </a:lnTo>
                    <a:lnTo>
                      <a:pt x="3" y="344"/>
                    </a:lnTo>
                    <a:lnTo>
                      <a:pt x="0" y="417"/>
                    </a:lnTo>
                    <a:lnTo>
                      <a:pt x="7" y="477"/>
                    </a:lnTo>
                    <a:lnTo>
                      <a:pt x="25" y="523"/>
                    </a:lnTo>
                    <a:lnTo>
                      <a:pt x="56" y="548"/>
                    </a:lnTo>
                    <a:lnTo>
                      <a:pt x="108" y="547"/>
                    </a:lnTo>
                    <a:lnTo>
                      <a:pt x="139" y="543"/>
                    </a:lnTo>
                    <a:lnTo>
                      <a:pt x="174" y="535"/>
                    </a:lnTo>
                    <a:lnTo>
                      <a:pt x="196" y="538"/>
                    </a:lnTo>
                    <a:lnTo>
                      <a:pt x="233" y="549"/>
                    </a:lnTo>
                    <a:lnTo>
                      <a:pt x="293" y="573"/>
                    </a:lnTo>
                    <a:lnTo>
                      <a:pt x="335" y="590"/>
                    </a:lnTo>
                    <a:lnTo>
                      <a:pt x="386" y="612"/>
                    </a:lnTo>
                    <a:lnTo>
                      <a:pt x="404" y="551"/>
                    </a:lnTo>
                    <a:lnTo>
                      <a:pt x="416" y="473"/>
                    </a:lnTo>
                    <a:lnTo>
                      <a:pt x="420" y="384"/>
                    </a:lnTo>
                    <a:lnTo>
                      <a:pt x="418" y="291"/>
                    </a:lnTo>
                    <a:lnTo>
                      <a:pt x="409" y="201"/>
                    </a:lnTo>
                    <a:lnTo>
                      <a:pt x="396" y="121"/>
                    </a:lnTo>
                    <a:lnTo>
                      <a:pt x="377" y="58"/>
                    </a:lnTo>
                    <a:lnTo>
                      <a:pt x="352" y="1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28" name="Google Shape;528;p37"/>
              <p:cNvSpPr/>
              <p:nvPr/>
            </p:nvSpPr>
            <p:spPr>
              <a:xfrm>
                <a:off x="3988" y="2885"/>
                <a:ext cx="348" cy="164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1309" extrusionOk="0">
                    <a:moveTo>
                      <a:pt x="2133" y="1043"/>
                    </a:moveTo>
                    <a:lnTo>
                      <a:pt x="2171" y="996"/>
                    </a:lnTo>
                    <a:lnTo>
                      <a:pt x="2200" y="940"/>
                    </a:lnTo>
                    <a:lnTo>
                      <a:pt x="2221" y="881"/>
                    </a:lnTo>
                    <a:lnTo>
                      <a:pt x="2235" y="817"/>
                    </a:lnTo>
                    <a:lnTo>
                      <a:pt x="2243" y="679"/>
                    </a:lnTo>
                    <a:lnTo>
                      <a:pt x="2231" y="536"/>
                    </a:lnTo>
                    <a:lnTo>
                      <a:pt x="2205" y="393"/>
                    </a:lnTo>
                    <a:lnTo>
                      <a:pt x="2172" y="262"/>
                    </a:lnTo>
                    <a:lnTo>
                      <a:pt x="2135" y="148"/>
                    </a:lnTo>
                    <a:lnTo>
                      <a:pt x="2103" y="60"/>
                    </a:lnTo>
                    <a:lnTo>
                      <a:pt x="1992" y="51"/>
                    </a:lnTo>
                    <a:lnTo>
                      <a:pt x="1866" y="42"/>
                    </a:lnTo>
                    <a:lnTo>
                      <a:pt x="1579" y="22"/>
                    </a:lnTo>
                    <a:lnTo>
                      <a:pt x="1264" y="7"/>
                    </a:lnTo>
                    <a:lnTo>
                      <a:pt x="947" y="0"/>
                    </a:lnTo>
                    <a:lnTo>
                      <a:pt x="795" y="2"/>
                    </a:lnTo>
                    <a:lnTo>
                      <a:pt x="650" y="10"/>
                    </a:lnTo>
                    <a:lnTo>
                      <a:pt x="516" y="22"/>
                    </a:lnTo>
                    <a:lnTo>
                      <a:pt x="397" y="40"/>
                    </a:lnTo>
                    <a:lnTo>
                      <a:pt x="295" y="66"/>
                    </a:lnTo>
                    <a:lnTo>
                      <a:pt x="212" y="99"/>
                    </a:lnTo>
                    <a:lnTo>
                      <a:pt x="153" y="139"/>
                    </a:lnTo>
                    <a:lnTo>
                      <a:pt x="118" y="188"/>
                    </a:lnTo>
                    <a:lnTo>
                      <a:pt x="99" y="360"/>
                    </a:lnTo>
                    <a:lnTo>
                      <a:pt x="70" y="509"/>
                    </a:lnTo>
                    <a:lnTo>
                      <a:pt x="36" y="641"/>
                    </a:lnTo>
                    <a:lnTo>
                      <a:pt x="10" y="754"/>
                    </a:lnTo>
                    <a:lnTo>
                      <a:pt x="0" y="853"/>
                    </a:lnTo>
                    <a:lnTo>
                      <a:pt x="13" y="938"/>
                    </a:lnTo>
                    <a:lnTo>
                      <a:pt x="32" y="977"/>
                    </a:lnTo>
                    <a:lnTo>
                      <a:pt x="60" y="1012"/>
                    </a:lnTo>
                    <a:lnTo>
                      <a:pt x="99" y="1045"/>
                    </a:lnTo>
                    <a:lnTo>
                      <a:pt x="149" y="1076"/>
                    </a:lnTo>
                    <a:lnTo>
                      <a:pt x="219" y="1108"/>
                    </a:lnTo>
                    <a:lnTo>
                      <a:pt x="308" y="1143"/>
                    </a:lnTo>
                    <a:lnTo>
                      <a:pt x="413" y="1177"/>
                    </a:lnTo>
                    <a:lnTo>
                      <a:pt x="531" y="1210"/>
                    </a:lnTo>
                    <a:lnTo>
                      <a:pt x="660" y="1240"/>
                    </a:lnTo>
                    <a:lnTo>
                      <a:pt x="798" y="1266"/>
                    </a:lnTo>
                    <a:lnTo>
                      <a:pt x="1091" y="1303"/>
                    </a:lnTo>
                    <a:lnTo>
                      <a:pt x="1390" y="1309"/>
                    </a:lnTo>
                    <a:lnTo>
                      <a:pt x="1536" y="1298"/>
                    </a:lnTo>
                    <a:lnTo>
                      <a:pt x="1676" y="1275"/>
                    </a:lnTo>
                    <a:lnTo>
                      <a:pt x="1808" y="1238"/>
                    </a:lnTo>
                    <a:lnTo>
                      <a:pt x="1930" y="1189"/>
                    </a:lnTo>
                    <a:lnTo>
                      <a:pt x="2039" y="1124"/>
                    </a:lnTo>
                    <a:lnTo>
                      <a:pt x="2133" y="1043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29" name="Google Shape;529;p37"/>
              <p:cNvSpPr/>
              <p:nvPr/>
            </p:nvSpPr>
            <p:spPr>
              <a:xfrm>
                <a:off x="1275" y="1089"/>
                <a:ext cx="500" cy="198"/>
              </a:xfrm>
              <a:custGeom>
                <a:avLst/>
                <a:gdLst/>
                <a:ahLst/>
                <a:cxnLst/>
                <a:rect l="l" t="t" r="r" b="b"/>
                <a:pathLst>
                  <a:path w="3224" h="1587" extrusionOk="0">
                    <a:moveTo>
                      <a:pt x="75" y="213"/>
                    </a:moveTo>
                    <a:lnTo>
                      <a:pt x="52" y="285"/>
                    </a:lnTo>
                    <a:lnTo>
                      <a:pt x="33" y="365"/>
                    </a:lnTo>
                    <a:lnTo>
                      <a:pt x="9" y="542"/>
                    </a:lnTo>
                    <a:lnTo>
                      <a:pt x="0" y="735"/>
                    </a:lnTo>
                    <a:lnTo>
                      <a:pt x="5" y="934"/>
                    </a:lnTo>
                    <a:lnTo>
                      <a:pt x="21" y="1128"/>
                    </a:lnTo>
                    <a:lnTo>
                      <a:pt x="47" y="1309"/>
                    </a:lnTo>
                    <a:lnTo>
                      <a:pt x="80" y="1466"/>
                    </a:lnTo>
                    <a:lnTo>
                      <a:pt x="120" y="1587"/>
                    </a:lnTo>
                    <a:lnTo>
                      <a:pt x="246" y="1473"/>
                    </a:lnTo>
                    <a:lnTo>
                      <a:pt x="387" y="1365"/>
                    </a:lnTo>
                    <a:lnTo>
                      <a:pt x="538" y="1269"/>
                    </a:lnTo>
                    <a:lnTo>
                      <a:pt x="701" y="1188"/>
                    </a:lnTo>
                    <a:lnTo>
                      <a:pt x="875" y="1123"/>
                    </a:lnTo>
                    <a:lnTo>
                      <a:pt x="1057" y="1080"/>
                    </a:lnTo>
                    <a:lnTo>
                      <a:pt x="1247" y="1061"/>
                    </a:lnTo>
                    <a:lnTo>
                      <a:pt x="1445" y="1070"/>
                    </a:lnTo>
                    <a:lnTo>
                      <a:pt x="1720" y="1119"/>
                    </a:lnTo>
                    <a:lnTo>
                      <a:pt x="1991" y="1192"/>
                    </a:lnTo>
                    <a:lnTo>
                      <a:pt x="2249" y="1277"/>
                    </a:lnTo>
                    <a:lnTo>
                      <a:pt x="2486" y="1359"/>
                    </a:lnTo>
                    <a:lnTo>
                      <a:pt x="2594" y="1395"/>
                    </a:lnTo>
                    <a:lnTo>
                      <a:pt x="2693" y="1426"/>
                    </a:lnTo>
                    <a:lnTo>
                      <a:pt x="2783" y="1450"/>
                    </a:lnTo>
                    <a:lnTo>
                      <a:pt x="2862" y="1465"/>
                    </a:lnTo>
                    <a:lnTo>
                      <a:pt x="2929" y="1470"/>
                    </a:lnTo>
                    <a:lnTo>
                      <a:pt x="2983" y="1463"/>
                    </a:lnTo>
                    <a:lnTo>
                      <a:pt x="3024" y="1443"/>
                    </a:lnTo>
                    <a:lnTo>
                      <a:pt x="3048" y="1407"/>
                    </a:lnTo>
                    <a:lnTo>
                      <a:pt x="3059" y="1284"/>
                    </a:lnTo>
                    <a:lnTo>
                      <a:pt x="3076" y="1168"/>
                    </a:lnTo>
                    <a:lnTo>
                      <a:pt x="3121" y="959"/>
                    </a:lnTo>
                    <a:lnTo>
                      <a:pt x="3169" y="776"/>
                    </a:lnTo>
                    <a:lnTo>
                      <a:pt x="3208" y="617"/>
                    </a:lnTo>
                    <a:lnTo>
                      <a:pt x="3219" y="546"/>
                    </a:lnTo>
                    <a:lnTo>
                      <a:pt x="3224" y="479"/>
                    </a:lnTo>
                    <a:lnTo>
                      <a:pt x="3219" y="418"/>
                    </a:lnTo>
                    <a:lnTo>
                      <a:pt x="3204" y="361"/>
                    </a:lnTo>
                    <a:lnTo>
                      <a:pt x="3177" y="307"/>
                    </a:lnTo>
                    <a:lnTo>
                      <a:pt x="3135" y="258"/>
                    </a:lnTo>
                    <a:lnTo>
                      <a:pt x="3077" y="211"/>
                    </a:lnTo>
                    <a:lnTo>
                      <a:pt x="3003" y="168"/>
                    </a:lnTo>
                    <a:lnTo>
                      <a:pt x="2895" y="127"/>
                    </a:lnTo>
                    <a:lnTo>
                      <a:pt x="2751" y="91"/>
                    </a:lnTo>
                    <a:lnTo>
                      <a:pt x="2577" y="61"/>
                    </a:lnTo>
                    <a:lnTo>
                      <a:pt x="2380" y="37"/>
                    </a:lnTo>
                    <a:lnTo>
                      <a:pt x="2163" y="19"/>
                    </a:lnTo>
                    <a:lnTo>
                      <a:pt x="1933" y="6"/>
                    </a:lnTo>
                    <a:lnTo>
                      <a:pt x="1453" y="0"/>
                    </a:lnTo>
                    <a:lnTo>
                      <a:pt x="1215" y="6"/>
                    </a:lnTo>
                    <a:lnTo>
                      <a:pt x="985" y="18"/>
                    </a:lnTo>
                    <a:lnTo>
                      <a:pt x="768" y="36"/>
                    </a:lnTo>
                    <a:lnTo>
                      <a:pt x="571" y="59"/>
                    </a:lnTo>
                    <a:lnTo>
                      <a:pt x="396" y="88"/>
                    </a:lnTo>
                    <a:lnTo>
                      <a:pt x="253" y="124"/>
                    </a:lnTo>
                    <a:lnTo>
                      <a:pt x="144" y="165"/>
                    </a:lnTo>
                    <a:lnTo>
                      <a:pt x="104" y="189"/>
                    </a:lnTo>
                    <a:lnTo>
                      <a:pt x="75" y="213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30" name="Google Shape;530;p37"/>
              <p:cNvSpPr/>
              <p:nvPr/>
            </p:nvSpPr>
            <p:spPr>
              <a:xfrm>
                <a:off x="1950" y="1083"/>
                <a:ext cx="436" cy="190"/>
              </a:xfrm>
              <a:custGeom>
                <a:avLst/>
                <a:gdLst/>
                <a:ahLst/>
                <a:cxnLst/>
                <a:rect l="l" t="t" r="r" b="b"/>
                <a:pathLst>
                  <a:path w="2816" h="1522" extrusionOk="0">
                    <a:moveTo>
                      <a:pt x="200" y="248"/>
                    </a:moveTo>
                    <a:lnTo>
                      <a:pt x="154" y="382"/>
                    </a:lnTo>
                    <a:lnTo>
                      <a:pt x="108" y="532"/>
                    </a:lnTo>
                    <a:lnTo>
                      <a:pt x="67" y="692"/>
                    </a:lnTo>
                    <a:lnTo>
                      <a:pt x="33" y="854"/>
                    </a:lnTo>
                    <a:lnTo>
                      <a:pt x="10" y="1014"/>
                    </a:lnTo>
                    <a:lnTo>
                      <a:pt x="0" y="1163"/>
                    </a:lnTo>
                    <a:lnTo>
                      <a:pt x="8" y="1293"/>
                    </a:lnTo>
                    <a:lnTo>
                      <a:pt x="19" y="1350"/>
                    </a:lnTo>
                    <a:lnTo>
                      <a:pt x="36" y="1400"/>
                    </a:lnTo>
                    <a:lnTo>
                      <a:pt x="186" y="1413"/>
                    </a:lnTo>
                    <a:lnTo>
                      <a:pt x="359" y="1427"/>
                    </a:lnTo>
                    <a:lnTo>
                      <a:pt x="552" y="1444"/>
                    </a:lnTo>
                    <a:lnTo>
                      <a:pt x="759" y="1462"/>
                    </a:lnTo>
                    <a:lnTo>
                      <a:pt x="1199" y="1495"/>
                    </a:lnTo>
                    <a:lnTo>
                      <a:pt x="1646" y="1517"/>
                    </a:lnTo>
                    <a:lnTo>
                      <a:pt x="1862" y="1522"/>
                    </a:lnTo>
                    <a:lnTo>
                      <a:pt x="2066" y="1520"/>
                    </a:lnTo>
                    <a:lnTo>
                      <a:pt x="2254" y="1512"/>
                    </a:lnTo>
                    <a:lnTo>
                      <a:pt x="2423" y="1494"/>
                    </a:lnTo>
                    <a:lnTo>
                      <a:pt x="2568" y="1468"/>
                    </a:lnTo>
                    <a:lnTo>
                      <a:pt x="2685" y="1430"/>
                    </a:lnTo>
                    <a:lnTo>
                      <a:pt x="2731" y="1407"/>
                    </a:lnTo>
                    <a:lnTo>
                      <a:pt x="2769" y="1380"/>
                    </a:lnTo>
                    <a:lnTo>
                      <a:pt x="2797" y="1351"/>
                    </a:lnTo>
                    <a:lnTo>
                      <a:pt x="2816" y="1318"/>
                    </a:lnTo>
                    <a:lnTo>
                      <a:pt x="2723" y="1211"/>
                    </a:lnTo>
                    <a:lnTo>
                      <a:pt x="2645" y="1102"/>
                    </a:lnTo>
                    <a:lnTo>
                      <a:pt x="2581" y="993"/>
                    </a:lnTo>
                    <a:lnTo>
                      <a:pt x="2531" y="885"/>
                    </a:lnTo>
                    <a:lnTo>
                      <a:pt x="2491" y="778"/>
                    </a:lnTo>
                    <a:lnTo>
                      <a:pt x="2460" y="675"/>
                    </a:lnTo>
                    <a:lnTo>
                      <a:pt x="2436" y="577"/>
                    </a:lnTo>
                    <a:lnTo>
                      <a:pt x="2418" y="484"/>
                    </a:lnTo>
                    <a:lnTo>
                      <a:pt x="2392" y="323"/>
                    </a:lnTo>
                    <a:lnTo>
                      <a:pt x="2382" y="257"/>
                    </a:lnTo>
                    <a:lnTo>
                      <a:pt x="2369" y="202"/>
                    </a:lnTo>
                    <a:lnTo>
                      <a:pt x="2353" y="160"/>
                    </a:lnTo>
                    <a:lnTo>
                      <a:pt x="2334" y="131"/>
                    </a:lnTo>
                    <a:lnTo>
                      <a:pt x="2307" y="117"/>
                    </a:lnTo>
                    <a:lnTo>
                      <a:pt x="2274" y="120"/>
                    </a:lnTo>
                    <a:lnTo>
                      <a:pt x="2181" y="83"/>
                    </a:lnTo>
                    <a:lnTo>
                      <a:pt x="2069" y="53"/>
                    </a:lnTo>
                    <a:lnTo>
                      <a:pt x="1940" y="30"/>
                    </a:lnTo>
                    <a:lnTo>
                      <a:pt x="1798" y="14"/>
                    </a:lnTo>
                    <a:lnTo>
                      <a:pt x="1645" y="3"/>
                    </a:lnTo>
                    <a:lnTo>
                      <a:pt x="1486" y="0"/>
                    </a:lnTo>
                    <a:lnTo>
                      <a:pt x="1159" y="10"/>
                    </a:lnTo>
                    <a:lnTo>
                      <a:pt x="997" y="23"/>
                    </a:lnTo>
                    <a:lnTo>
                      <a:pt x="841" y="41"/>
                    </a:lnTo>
                    <a:lnTo>
                      <a:pt x="694" y="65"/>
                    </a:lnTo>
                    <a:lnTo>
                      <a:pt x="559" y="93"/>
                    </a:lnTo>
                    <a:lnTo>
                      <a:pt x="439" y="126"/>
                    </a:lnTo>
                    <a:lnTo>
                      <a:pt x="337" y="162"/>
                    </a:lnTo>
                    <a:lnTo>
                      <a:pt x="257" y="203"/>
                    </a:lnTo>
                    <a:lnTo>
                      <a:pt x="200" y="248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31" name="Google Shape;531;p37"/>
              <p:cNvSpPr/>
              <p:nvPr/>
            </p:nvSpPr>
            <p:spPr>
              <a:xfrm>
                <a:off x="2579" y="1092"/>
                <a:ext cx="503" cy="156"/>
              </a:xfrm>
              <a:custGeom>
                <a:avLst/>
                <a:gdLst/>
                <a:ahLst/>
                <a:cxnLst/>
                <a:rect l="l" t="t" r="r" b="b"/>
                <a:pathLst>
                  <a:path w="3242" h="1246" extrusionOk="0">
                    <a:moveTo>
                      <a:pt x="263" y="259"/>
                    </a:moveTo>
                    <a:lnTo>
                      <a:pt x="185" y="374"/>
                    </a:lnTo>
                    <a:lnTo>
                      <a:pt x="114" y="506"/>
                    </a:lnTo>
                    <a:lnTo>
                      <a:pt x="54" y="647"/>
                    </a:lnTo>
                    <a:lnTo>
                      <a:pt x="15" y="791"/>
                    </a:lnTo>
                    <a:lnTo>
                      <a:pt x="0" y="929"/>
                    </a:lnTo>
                    <a:lnTo>
                      <a:pt x="5" y="993"/>
                    </a:lnTo>
                    <a:lnTo>
                      <a:pt x="19" y="1054"/>
                    </a:lnTo>
                    <a:lnTo>
                      <a:pt x="43" y="1109"/>
                    </a:lnTo>
                    <a:lnTo>
                      <a:pt x="77" y="1159"/>
                    </a:lnTo>
                    <a:lnTo>
                      <a:pt x="125" y="1200"/>
                    </a:lnTo>
                    <a:lnTo>
                      <a:pt x="183" y="1234"/>
                    </a:lnTo>
                    <a:lnTo>
                      <a:pt x="316" y="1235"/>
                    </a:lnTo>
                    <a:lnTo>
                      <a:pt x="443" y="1219"/>
                    </a:lnTo>
                    <a:lnTo>
                      <a:pt x="567" y="1191"/>
                    </a:lnTo>
                    <a:lnTo>
                      <a:pt x="689" y="1153"/>
                    </a:lnTo>
                    <a:lnTo>
                      <a:pt x="942" y="1065"/>
                    </a:lnTo>
                    <a:lnTo>
                      <a:pt x="1078" y="1022"/>
                    </a:lnTo>
                    <a:lnTo>
                      <a:pt x="1225" y="982"/>
                    </a:lnTo>
                    <a:lnTo>
                      <a:pt x="1384" y="950"/>
                    </a:lnTo>
                    <a:lnTo>
                      <a:pt x="1558" y="931"/>
                    </a:lnTo>
                    <a:lnTo>
                      <a:pt x="1751" y="925"/>
                    </a:lnTo>
                    <a:lnTo>
                      <a:pt x="1964" y="939"/>
                    </a:lnTo>
                    <a:lnTo>
                      <a:pt x="2080" y="954"/>
                    </a:lnTo>
                    <a:lnTo>
                      <a:pt x="2201" y="975"/>
                    </a:lnTo>
                    <a:lnTo>
                      <a:pt x="2330" y="1002"/>
                    </a:lnTo>
                    <a:lnTo>
                      <a:pt x="2465" y="1035"/>
                    </a:lnTo>
                    <a:lnTo>
                      <a:pt x="2607" y="1076"/>
                    </a:lnTo>
                    <a:lnTo>
                      <a:pt x="2758" y="1125"/>
                    </a:lnTo>
                    <a:lnTo>
                      <a:pt x="2916" y="1182"/>
                    </a:lnTo>
                    <a:lnTo>
                      <a:pt x="3082" y="1246"/>
                    </a:lnTo>
                    <a:lnTo>
                      <a:pt x="3091" y="1134"/>
                    </a:lnTo>
                    <a:lnTo>
                      <a:pt x="3107" y="1029"/>
                    </a:lnTo>
                    <a:lnTo>
                      <a:pt x="3148" y="837"/>
                    </a:lnTo>
                    <a:lnTo>
                      <a:pt x="3192" y="670"/>
                    </a:lnTo>
                    <a:lnTo>
                      <a:pt x="3227" y="525"/>
                    </a:lnTo>
                    <a:lnTo>
                      <a:pt x="3238" y="460"/>
                    </a:lnTo>
                    <a:lnTo>
                      <a:pt x="3242" y="400"/>
                    </a:lnTo>
                    <a:lnTo>
                      <a:pt x="3238" y="343"/>
                    </a:lnTo>
                    <a:lnTo>
                      <a:pt x="3223" y="291"/>
                    </a:lnTo>
                    <a:lnTo>
                      <a:pt x="3198" y="242"/>
                    </a:lnTo>
                    <a:lnTo>
                      <a:pt x="3160" y="197"/>
                    </a:lnTo>
                    <a:lnTo>
                      <a:pt x="3108" y="155"/>
                    </a:lnTo>
                    <a:lnTo>
                      <a:pt x="3040" y="115"/>
                    </a:lnTo>
                    <a:lnTo>
                      <a:pt x="2940" y="78"/>
                    </a:lnTo>
                    <a:lnTo>
                      <a:pt x="2806" y="48"/>
                    </a:lnTo>
                    <a:lnTo>
                      <a:pt x="2642" y="26"/>
                    </a:lnTo>
                    <a:lnTo>
                      <a:pt x="2454" y="11"/>
                    </a:lnTo>
                    <a:lnTo>
                      <a:pt x="2248" y="2"/>
                    </a:lnTo>
                    <a:lnTo>
                      <a:pt x="2030" y="0"/>
                    </a:lnTo>
                    <a:lnTo>
                      <a:pt x="1573" y="13"/>
                    </a:lnTo>
                    <a:lnTo>
                      <a:pt x="1346" y="27"/>
                    </a:lnTo>
                    <a:lnTo>
                      <a:pt x="1126" y="47"/>
                    </a:lnTo>
                    <a:lnTo>
                      <a:pt x="919" y="72"/>
                    </a:lnTo>
                    <a:lnTo>
                      <a:pt x="731" y="102"/>
                    </a:lnTo>
                    <a:lnTo>
                      <a:pt x="566" y="135"/>
                    </a:lnTo>
                    <a:lnTo>
                      <a:pt x="429" y="173"/>
                    </a:lnTo>
                    <a:lnTo>
                      <a:pt x="326" y="214"/>
                    </a:lnTo>
                    <a:lnTo>
                      <a:pt x="263" y="259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32" name="Google Shape;532;p37"/>
              <p:cNvSpPr/>
              <p:nvPr/>
            </p:nvSpPr>
            <p:spPr>
              <a:xfrm>
                <a:off x="3303" y="1107"/>
                <a:ext cx="412" cy="144"/>
              </a:xfrm>
              <a:custGeom>
                <a:avLst/>
                <a:gdLst/>
                <a:ahLst/>
                <a:cxnLst/>
                <a:rect l="l" t="t" r="r" b="b"/>
                <a:pathLst>
                  <a:path w="2655" h="1154" extrusionOk="0">
                    <a:moveTo>
                      <a:pt x="248" y="130"/>
                    </a:moveTo>
                    <a:lnTo>
                      <a:pt x="168" y="205"/>
                    </a:lnTo>
                    <a:lnTo>
                      <a:pt x="108" y="279"/>
                    </a:lnTo>
                    <a:lnTo>
                      <a:pt x="61" y="349"/>
                    </a:lnTo>
                    <a:lnTo>
                      <a:pt x="29" y="417"/>
                    </a:lnTo>
                    <a:lnTo>
                      <a:pt x="8" y="481"/>
                    </a:lnTo>
                    <a:lnTo>
                      <a:pt x="0" y="544"/>
                    </a:lnTo>
                    <a:lnTo>
                      <a:pt x="8" y="662"/>
                    </a:lnTo>
                    <a:lnTo>
                      <a:pt x="43" y="770"/>
                    </a:lnTo>
                    <a:lnTo>
                      <a:pt x="91" y="868"/>
                    </a:lnTo>
                    <a:lnTo>
                      <a:pt x="141" y="956"/>
                    </a:lnTo>
                    <a:lnTo>
                      <a:pt x="181" y="1036"/>
                    </a:lnTo>
                    <a:lnTo>
                      <a:pt x="301" y="1045"/>
                    </a:lnTo>
                    <a:lnTo>
                      <a:pt x="440" y="1059"/>
                    </a:lnTo>
                    <a:lnTo>
                      <a:pt x="595" y="1073"/>
                    </a:lnTo>
                    <a:lnTo>
                      <a:pt x="761" y="1090"/>
                    </a:lnTo>
                    <a:lnTo>
                      <a:pt x="1116" y="1121"/>
                    </a:lnTo>
                    <a:lnTo>
                      <a:pt x="1476" y="1145"/>
                    </a:lnTo>
                    <a:lnTo>
                      <a:pt x="1650" y="1153"/>
                    </a:lnTo>
                    <a:lnTo>
                      <a:pt x="1814" y="1154"/>
                    </a:lnTo>
                    <a:lnTo>
                      <a:pt x="1967" y="1150"/>
                    </a:lnTo>
                    <a:lnTo>
                      <a:pt x="2103" y="1139"/>
                    </a:lnTo>
                    <a:lnTo>
                      <a:pt x="2220" y="1119"/>
                    </a:lnTo>
                    <a:lnTo>
                      <a:pt x="2314" y="1091"/>
                    </a:lnTo>
                    <a:lnTo>
                      <a:pt x="2382" y="1052"/>
                    </a:lnTo>
                    <a:lnTo>
                      <a:pt x="2420" y="1002"/>
                    </a:lnTo>
                    <a:lnTo>
                      <a:pt x="2430" y="916"/>
                    </a:lnTo>
                    <a:lnTo>
                      <a:pt x="2448" y="841"/>
                    </a:lnTo>
                    <a:lnTo>
                      <a:pt x="2473" y="776"/>
                    </a:lnTo>
                    <a:lnTo>
                      <a:pt x="2503" y="720"/>
                    </a:lnTo>
                    <a:lnTo>
                      <a:pt x="2566" y="626"/>
                    </a:lnTo>
                    <a:lnTo>
                      <a:pt x="2623" y="547"/>
                    </a:lnTo>
                    <a:lnTo>
                      <a:pt x="2653" y="473"/>
                    </a:lnTo>
                    <a:lnTo>
                      <a:pt x="2655" y="433"/>
                    </a:lnTo>
                    <a:lnTo>
                      <a:pt x="2644" y="389"/>
                    </a:lnTo>
                    <a:lnTo>
                      <a:pt x="2618" y="340"/>
                    </a:lnTo>
                    <a:lnTo>
                      <a:pt x="2577" y="285"/>
                    </a:lnTo>
                    <a:lnTo>
                      <a:pt x="2517" y="221"/>
                    </a:lnTo>
                    <a:lnTo>
                      <a:pt x="2436" y="147"/>
                    </a:lnTo>
                    <a:lnTo>
                      <a:pt x="2356" y="116"/>
                    </a:lnTo>
                    <a:lnTo>
                      <a:pt x="2249" y="88"/>
                    </a:lnTo>
                    <a:lnTo>
                      <a:pt x="2121" y="64"/>
                    </a:lnTo>
                    <a:lnTo>
                      <a:pt x="1972" y="43"/>
                    </a:lnTo>
                    <a:lnTo>
                      <a:pt x="1810" y="27"/>
                    </a:lnTo>
                    <a:lnTo>
                      <a:pt x="1639" y="13"/>
                    </a:lnTo>
                    <a:lnTo>
                      <a:pt x="1279" y="0"/>
                    </a:lnTo>
                    <a:lnTo>
                      <a:pt x="1100" y="0"/>
                    </a:lnTo>
                    <a:lnTo>
                      <a:pt x="927" y="3"/>
                    </a:lnTo>
                    <a:lnTo>
                      <a:pt x="764" y="12"/>
                    </a:lnTo>
                    <a:lnTo>
                      <a:pt x="617" y="26"/>
                    </a:lnTo>
                    <a:lnTo>
                      <a:pt x="486" y="43"/>
                    </a:lnTo>
                    <a:lnTo>
                      <a:pt x="378" y="67"/>
                    </a:lnTo>
                    <a:lnTo>
                      <a:pt x="298" y="96"/>
                    </a:lnTo>
                    <a:lnTo>
                      <a:pt x="248" y="130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33" name="Google Shape;533;p37"/>
              <p:cNvSpPr/>
              <p:nvPr/>
            </p:nvSpPr>
            <p:spPr>
              <a:xfrm>
                <a:off x="4007" y="1087"/>
                <a:ext cx="366" cy="165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1320" extrusionOk="0">
                    <a:moveTo>
                      <a:pt x="2255" y="277"/>
                    </a:moveTo>
                    <a:lnTo>
                      <a:pt x="2292" y="325"/>
                    </a:lnTo>
                    <a:lnTo>
                      <a:pt x="2320" y="379"/>
                    </a:lnTo>
                    <a:lnTo>
                      <a:pt x="2341" y="440"/>
                    </a:lnTo>
                    <a:lnTo>
                      <a:pt x="2356" y="504"/>
                    </a:lnTo>
                    <a:lnTo>
                      <a:pt x="2364" y="642"/>
                    </a:lnTo>
                    <a:lnTo>
                      <a:pt x="2353" y="785"/>
                    </a:lnTo>
                    <a:lnTo>
                      <a:pt x="2327" y="927"/>
                    </a:lnTo>
                    <a:lnTo>
                      <a:pt x="2292" y="1059"/>
                    </a:lnTo>
                    <a:lnTo>
                      <a:pt x="2256" y="1172"/>
                    </a:lnTo>
                    <a:lnTo>
                      <a:pt x="2221" y="1260"/>
                    </a:lnTo>
                    <a:lnTo>
                      <a:pt x="2105" y="1269"/>
                    </a:lnTo>
                    <a:lnTo>
                      <a:pt x="1971" y="1278"/>
                    </a:lnTo>
                    <a:lnTo>
                      <a:pt x="1668" y="1298"/>
                    </a:lnTo>
                    <a:lnTo>
                      <a:pt x="1336" y="1314"/>
                    </a:lnTo>
                    <a:lnTo>
                      <a:pt x="1001" y="1320"/>
                    </a:lnTo>
                    <a:lnTo>
                      <a:pt x="840" y="1317"/>
                    </a:lnTo>
                    <a:lnTo>
                      <a:pt x="687" y="1311"/>
                    </a:lnTo>
                    <a:lnTo>
                      <a:pt x="546" y="1298"/>
                    </a:lnTo>
                    <a:lnTo>
                      <a:pt x="420" y="1279"/>
                    </a:lnTo>
                    <a:lnTo>
                      <a:pt x="312" y="1254"/>
                    </a:lnTo>
                    <a:lnTo>
                      <a:pt x="225" y="1222"/>
                    </a:lnTo>
                    <a:lnTo>
                      <a:pt x="161" y="1181"/>
                    </a:lnTo>
                    <a:lnTo>
                      <a:pt x="125" y="1131"/>
                    </a:lnTo>
                    <a:lnTo>
                      <a:pt x="106" y="960"/>
                    </a:lnTo>
                    <a:lnTo>
                      <a:pt x="73" y="810"/>
                    </a:lnTo>
                    <a:lnTo>
                      <a:pt x="39" y="679"/>
                    </a:lnTo>
                    <a:lnTo>
                      <a:pt x="11" y="565"/>
                    </a:lnTo>
                    <a:lnTo>
                      <a:pt x="0" y="467"/>
                    </a:lnTo>
                    <a:lnTo>
                      <a:pt x="15" y="382"/>
                    </a:lnTo>
                    <a:lnTo>
                      <a:pt x="33" y="344"/>
                    </a:lnTo>
                    <a:lnTo>
                      <a:pt x="64" y="308"/>
                    </a:lnTo>
                    <a:lnTo>
                      <a:pt x="105" y="276"/>
                    </a:lnTo>
                    <a:lnTo>
                      <a:pt x="158" y="244"/>
                    </a:lnTo>
                    <a:lnTo>
                      <a:pt x="232" y="211"/>
                    </a:lnTo>
                    <a:lnTo>
                      <a:pt x="325" y="176"/>
                    </a:lnTo>
                    <a:lnTo>
                      <a:pt x="436" y="141"/>
                    </a:lnTo>
                    <a:lnTo>
                      <a:pt x="562" y="106"/>
                    </a:lnTo>
                    <a:lnTo>
                      <a:pt x="697" y="75"/>
                    </a:lnTo>
                    <a:lnTo>
                      <a:pt x="844" y="47"/>
                    </a:lnTo>
                    <a:lnTo>
                      <a:pt x="1152" y="7"/>
                    </a:lnTo>
                    <a:lnTo>
                      <a:pt x="1468" y="0"/>
                    </a:lnTo>
                    <a:lnTo>
                      <a:pt x="1623" y="11"/>
                    </a:lnTo>
                    <a:lnTo>
                      <a:pt x="1770" y="35"/>
                    </a:lnTo>
                    <a:lnTo>
                      <a:pt x="1911" y="72"/>
                    </a:lnTo>
                    <a:lnTo>
                      <a:pt x="2039" y="124"/>
                    </a:lnTo>
                    <a:lnTo>
                      <a:pt x="2154" y="192"/>
                    </a:lnTo>
                    <a:lnTo>
                      <a:pt x="2255" y="277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34" name="Google Shape;534;p37"/>
              <p:cNvSpPr/>
              <p:nvPr/>
            </p:nvSpPr>
            <p:spPr>
              <a:xfrm>
                <a:off x="1250" y="1437"/>
                <a:ext cx="191" cy="574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4593" extrusionOk="0">
                    <a:moveTo>
                      <a:pt x="141" y="603"/>
                    </a:moveTo>
                    <a:lnTo>
                      <a:pt x="128" y="794"/>
                    </a:lnTo>
                    <a:lnTo>
                      <a:pt x="115" y="1009"/>
                    </a:lnTo>
                    <a:lnTo>
                      <a:pt x="100" y="1246"/>
                    </a:lnTo>
                    <a:lnTo>
                      <a:pt x="85" y="1498"/>
                    </a:lnTo>
                    <a:lnTo>
                      <a:pt x="57" y="2037"/>
                    </a:lnTo>
                    <a:lnTo>
                      <a:pt x="32" y="2596"/>
                    </a:lnTo>
                    <a:lnTo>
                      <a:pt x="12" y="3145"/>
                    </a:lnTo>
                    <a:lnTo>
                      <a:pt x="5" y="3405"/>
                    </a:lnTo>
                    <a:lnTo>
                      <a:pt x="1" y="3651"/>
                    </a:lnTo>
                    <a:lnTo>
                      <a:pt x="0" y="3879"/>
                    </a:lnTo>
                    <a:lnTo>
                      <a:pt x="1" y="4084"/>
                    </a:lnTo>
                    <a:lnTo>
                      <a:pt x="5" y="4264"/>
                    </a:lnTo>
                    <a:lnTo>
                      <a:pt x="14" y="4413"/>
                    </a:lnTo>
                    <a:lnTo>
                      <a:pt x="70" y="4421"/>
                    </a:lnTo>
                    <a:lnTo>
                      <a:pt x="139" y="4436"/>
                    </a:lnTo>
                    <a:lnTo>
                      <a:pt x="218" y="4458"/>
                    </a:lnTo>
                    <a:lnTo>
                      <a:pt x="307" y="4484"/>
                    </a:lnTo>
                    <a:lnTo>
                      <a:pt x="500" y="4538"/>
                    </a:lnTo>
                    <a:lnTo>
                      <a:pt x="700" y="4581"/>
                    </a:lnTo>
                    <a:lnTo>
                      <a:pt x="798" y="4592"/>
                    </a:lnTo>
                    <a:lnTo>
                      <a:pt x="890" y="4593"/>
                    </a:lnTo>
                    <a:lnTo>
                      <a:pt x="976" y="4584"/>
                    </a:lnTo>
                    <a:lnTo>
                      <a:pt x="1053" y="4559"/>
                    </a:lnTo>
                    <a:lnTo>
                      <a:pt x="1118" y="4519"/>
                    </a:lnTo>
                    <a:lnTo>
                      <a:pt x="1170" y="4459"/>
                    </a:lnTo>
                    <a:lnTo>
                      <a:pt x="1205" y="4379"/>
                    </a:lnTo>
                    <a:lnTo>
                      <a:pt x="1224" y="4276"/>
                    </a:lnTo>
                    <a:lnTo>
                      <a:pt x="1231" y="3622"/>
                    </a:lnTo>
                    <a:lnTo>
                      <a:pt x="1233" y="3003"/>
                    </a:lnTo>
                    <a:lnTo>
                      <a:pt x="1232" y="2708"/>
                    </a:lnTo>
                    <a:lnTo>
                      <a:pt x="1228" y="2425"/>
                    </a:lnTo>
                    <a:lnTo>
                      <a:pt x="1224" y="2154"/>
                    </a:lnTo>
                    <a:lnTo>
                      <a:pt x="1217" y="1896"/>
                    </a:lnTo>
                    <a:lnTo>
                      <a:pt x="1207" y="1651"/>
                    </a:lnTo>
                    <a:lnTo>
                      <a:pt x="1193" y="1422"/>
                    </a:lnTo>
                    <a:lnTo>
                      <a:pt x="1176" y="1209"/>
                    </a:lnTo>
                    <a:lnTo>
                      <a:pt x="1155" y="1012"/>
                    </a:lnTo>
                    <a:lnTo>
                      <a:pt x="1131" y="834"/>
                    </a:lnTo>
                    <a:lnTo>
                      <a:pt x="1102" y="674"/>
                    </a:lnTo>
                    <a:lnTo>
                      <a:pt x="1068" y="533"/>
                    </a:lnTo>
                    <a:lnTo>
                      <a:pt x="1030" y="412"/>
                    </a:lnTo>
                    <a:lnTo>
                      <a:pt x="983" y="304"/>
                    </a:lnTo>
                    <a:lnTo>
                      <a:pt x="929" y="212"/>
                    </a:lnTo>
                    <a:lnTo>
                      <a:pt x="872" y="137"/>
                    </a:lnTo>
                    <a:lnTo>
                      <a:pt x="810" y="79"/>
                    </a:lnTo>
                    <a:lnTo>
                      <a:pt x="744" y="36"/>
                    </a:lnTo>
                    <a:lnTo>
                      <a:pt x="678" y="11"/>
                    </a:lnTo>
                    <a:lnTo>
                      <a:pt x="610" y="0"/>
                    </a:lnTo>
                    <a:lnTo>
                      <a:pt x="544" y="7"/>
                    </a:lnTo>
                    <a:lnTo>
                      <a:pt x="478" y="29"/>
                    </a:lnTo>
                    <a:lnTo>
                      <a:pt x="414" y="65"/>
                    </a:lnTo>
                    <a:lnTo>
                      <a:pt x="354" y="118"/>
                    </a:lnTo>
                    <a:lnTo>
                      <a:pt x="299" y="185"/>
                    </a:lnTo>
                    <a:lnTo>
                      <a:pt x="249" y="268"/>
                    </a:lnTo>
                    <a:lnTo>
                      <a:pt x="205" y="365"/>
                    </a:lnTo>
                    <a:lnTo>
                      <a:pt x="168" y="477"/>
                    </a:lnTo>
                    <a:lnTo>
                      <a:pt x="141" y="603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35" name="Google Shape;535;p37"/>
              <p:cNvSpPr/>
              <p:nvPr/>
            </p:nvSpPr>
            <p:spPr>
              <a:xfrm>
                <a:off x="1572" y="1369"/>
                <a:ext cx="201" cy="625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5000" extrusionOk="0">
                    <a:moveTo>
                      <a:pt x="16" y="579"/>
                    </a:moveTo>
                    <a:lnTo>
                      <a:pt x="6" y="761"/>
                    </a:lnTo>
                    <a:lnTo>
                      <a:pt x="1" y="979"/>
                    </a:lnTo>
                    <a:lnTo>
                      <a:pt x="0" y="1228"/>
                    </a:lnTo>
                    <a:lnTo>
                      <a:pt x="2" y="1503"/>
                    </a:lnTo>
                    <a:lnTo>
                      <a:pt x="7" y="1796"/>
                    </a:lnTo>
                    <a:lnTo>
                      <a:pt x="16" y="2104"/>
                    </a:lnTo>
                    <a:lnTo>
                      <a:pt x="37" y="2740"/>
                    </a:lnTo>
                    <a:lnTo>
                      <a:pt x="64" y="3365"/>
                    </a:lnTo>
                    <a:lnTo>
                      <a:pt x="78" y="3660"/>
                    </a:lnTo>
                    <a:lnTo>
                      <a:pt x="93" y="3936"/>
                    </a:lnTo>
                    <a:lnTo>
                      <a:pt x="107" y="4188"/>
                    </a:lnTo>
                    <a:lnTo>
                      <a:pt x="120" y="4408"/>
                    </a:lnTo>
                    <a:lnTo>
                      <a:pt x="132" y="4594"/>
                    </a:lnTo>
                    <a:lnTo>
                      <a:pt x="137" y="4672"/>
                    </a:lnTo>
                    <a:lnTo>
                      <a:pt x="142" y="4738"/>
                    </a:lnTo>
                    <a:lnTo>
                      <a:pt x="214" y="4769"/>
                    </a:lnTo>
                    <a:lnTo>
                      <a:pt x="295" y="4808"/>
                    </a:lnTo>
                    <a:lnTo>
                      <a:pt x="473" y="4893"/>
                    </a:lnTo>
                    <a:lnTo>
                      <a:pt x="663" y="4968"/>
                    </a:lnTo>
                    <a:lnTo>
                      <a:pt x="757" y="4991"/>
                    </a:lnTo>
                    <a:lnTo>
                      <a:pt x="850" y="5000"/>
                    </a:lnTo>
                    <a:lnTo>
                      <a:pt x="938" y="4992"/>
                    </a:lnTo>
                    <a:lnTo>
                      <a:pt x="1021" y="4962"/>
                    </a:lnTo>
                    <a:lnTo>
                      <a:pt x="1096" y="4908"/>
                    </a:lnTo>
                    <a:lnTo>
                      <a:pt x="1161" y="4825"/>
                    </a:lnTo>
                    <a:lnTo>
                      <a:pt x="1190" y="4772"/>
                    </a:lnTo>
                    <a:lnTo>
                      <a:pt x="1215" y="4710"/>
                    </a:lnTo>
                    <a:lnTo>
                      <a:pt x="1238" y="4640"/>
                    </a:lnTo>
                    <a:lnTo>
                      <a:pt x="1257" y="4560"/>
                    </a:lnTo>
                    <a:lnTo>
                      <a:pt x="1273" y="4470"/>
                    </a:lnTo>
                    <a:lnTo>
                      <a:pt x="1283" y="4370"/>
                    </a:lnTo>
                    <a:lnTo>
                      <a:pt x="1292" y="4259"/>
                    </a:lnTo>
                    <a:lnTo>
                      <a:pt x="1294" y="4138"/>
                    </a:lnTo>
                    <a:lnTo>
                      <a:pt x="1248" y="3849"/>
                    </a:lnTo>
                    <a:lnTo>
                      <a:pt x="1209" y="3544"/>
                    </a:lnTo>
                    <a:lnTo>
                      <a:pt x="1176" y="3225"/>
                    </a:lnTo>
                    <a:lnTo>
                      <a:pt x="1150" y="2900"/>
                    </a:lnTo>
                    <a:lnTo>
                      <a:pt x="1111" y="2247"/>
                    </a:lnTo>
                    <a:lnTo>
                      <a:pt x="1096" y="1933"/>
                    </a:lnTo>
                    <a:lnTo>
                      <a:pt x="1085" y="1631"/>
                    </a:lnTo>
                    <a:lnTo>
                      <a:pt x="1075" y="1349"/>
                    </a:lnTo>
                    <a:lnTo>
                      <a:pt x="1068" y="1091"/>
                    </a:lnTo>
                    <a:lnTo>
                      <a:pt x="1059" y="863"/>
                    </a:lnTo>
                    <a:lnTo>
                      <a:pt x="1051" y="671"/>
                    </a:lnTo>
                    <a:lnTo>
                      <a:pt x="1042" y="518"/>
                    </a:lnTo>
                    <a:lnTo>
                      <a:pt x="1036" y="459"/>
                    </a:lnTo>
                    <a:lnTo>
                      <a:pt x="1031" y="412"/>
                    </a:lnTo>
                    <a:lnTo>
                      <a:pt x="1024" y="377"/>
                    </a:lnTo>
                    <a:lnTo>
                      <a:pt x="1016" y="356"/>
                    </a:lnTo>
                    <a:lnTo>
                      <a:pt x="1009" y="349"/>
                    </a:lnTo>
                    <a:lnTo>
                      <a:pt x="1000" y="356"/>
                    </a:lnTo>
                    <a:lnTo>
                      <a:pt x="955" y="258"/>
                    </a:lnTo>
                    <a:lnTo>
                      <a:pt x="900" y="175"/>
                    </a:lnTo>
                    <a:lnTo>
                      <a:pt x="839" y="108"/>
                    </a:lnTo>
                    <a:lnTo>
                      <a:pt x="772" y="58"/>
                    </a:lnTo>
                    <a:lnTo>
                      <a:pt x="700" y="24"/>
                    </a:lnTo>
                    <a:lnTo>
                      <a:pt x="624" y="4"/>
                    </a:lnTo>
                    <a:lnTo>
                      <a:pt x="547" y="0"/>
                    </a:lnTo>
                    <a:lnTo>
                      <a:pt x="470" y="9"/>
                    </a:lnTo>
                    <a:lnTo>
                      <a:pt x="393" y="34"/>
                    </a:lnTo>
                    <a:lnTo>
                      <a:pt x="319" y="72"/>
                    </a:lnTo>
                    <a:lnTo>
                      <a:pt x="250" y="124"/>
                    </a:lnTo>
                    <a:lnTo>
                      <a:pt x="186" y="190"/>
                    </a:lnTo>
                    <a:lnTo>
                      <a:pt x="130" y="268"/>
                    </a:lnTo>
                    <a:lnTo>
                      <a:pt x="81" y="359"/>
                    </a:lnTo>
                    <a:lnTo>
                      <a:pt x="43" y="463"/>
                    </a:lnTo>
                    <a:lnTo>
                      <a:pt x="16" y="579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36" name="Google Shape;536;p37"/>
              <p:cNvSpPr/>
              <p:nvPr/>
            </p:nvSpPr>
            <p:spPr>
              <a:xfrm>
                <a:off x="1891" y="1361"/>
                <a:ext cx="212" cy="514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4111" extrusionOk="0">
                    <a:moveTo>
                      <a:pt x="59" y="457"/>
                    </a:moveTo>
                    <a:lnTo>
                      <a:pt x="42" y="612"/>
                    </a:lnTo>
                    <a:lnTo>
                      <a:pt x="28" y="801"/>
                    </a:lnTo>
                    <a:lnTo>
                      <a:pt x="17" y="1020"/>
                    </a:lnTo>
                    <a:lnTo>
                      <a:pt x="8" y="1260"/>
                    </a:lnTo>
                    <a:lnTo>
                      <a:pt x="2" y="1521"/>
                    </a:lnTo>
                    <a:lnTo>
                      <a:pt x="0" y="1792"/>
                    </a:lnTo>
                    <a:lnTo>
                      <a:pt x="5" y="2352"/>
                    </a:lnTo>
                    <a:lnTo>
                      <a:pt x="12" y="2629"/>
                    </a:lnTo>
                    <a:lnTo>
                      <a:pt x="23" y="2897"/>
                    </a:lnTo>
                    <a:lnTo>
                      <a:pt x="36" y="3151"/>
                    </a:lnTo>
                    <a:lnTo>
                      <a:pt x="53" y="3384"/>
                    </a:lnTo>
                    <a:lnTo>
                      <a:pt x="74" y="3593"/>
                    </a:lnTo>
                    <a:lnTo>
                      <a:pt x="97" y="3771"/>
                    </a:lnTo>
                    <a:lnTo>
                      <a:pt x="124" y="3913"/>
                    </a:lnTo>
                    <a:lnTo>
                      <a:pt x="139" y="3968"/>
                    </a:lnTo>
                    <a:lnTo>
                      <a:pt x="155" y="4013"/>
                    </a:lnTo>
                    <a:lnTo>
                      <a:pt x="279" y="4057"/>
                    </a:lnTo>
                    <a:lnTo>
                      <a:pt x="388" y="4086"/>
                    </a:lnTo>
                    <a:lnTo>
                      <a:pt x="492" y="4103"/>
                    </a:lnTo>
                    <a:lnTo>
                      <a:pt x="604" y="4110"/>
                    </a:lnTo>
                    <a:lnTo>
                      <a:pt x="734" y="4111"/>
                    </a:lnTo>
                    <a:lnTo>
                      <a:pt x="892" y="4107"/>
                    </a:lnTo>
                    <a:lnTo>
                      <a:pt x="985" y="4104"/>
                    </a:lnTo>
                    <a:lnTo>
                      <a:pt x="1088" y="4101"/>
                    </a:lnTo>
                    <a:lnTo>
                      <a:pt x="1206" y="4098"/>
                    </a:lnTo>
                    <a:lnTo>
                      <a:pt x="1336" y="4095"/>
                    </a:lnTo>
                    <a:lnTo>
                      <a:pt x="1345" y="3492"/>
                    </a:lnTo>
                    <a:lnTo>
                      <a:pt x="1356" y="2914"/>
                    </a:lnTo>
                    <a:lnTo>
                      <a:pt x="1364" y="2369"/>
                    </a:lnTo>
                    <a:lnTo>
                      <a:pt x="1367" y="2111"/>
                    </a:lnTo>
                    <a:lnTo>
                      <a:pt x="1367" y="1866"/>
                    </a:lnTo>
                    <a:lnTo>
                      <a:pt x="1364" y="1633"/>
                    </a:lnTo>
                    <a:lnTo>
                      <a:pt x="1359" y="1413"/>
                    </a:lnTo>
                    <a:lnTo>
                      <a:pt x="1350" y="1209"/>
                    </a:lnTo>
                    <a:lnTo>
                      <a:pt x="1337" y="1022"/>
                    </a:lnTo>
                    <a:lnTo>
                      <a:pt x="1320" y="852"/>
                    </a:lnTo>
                    <a:lnTo>
                      <a:pt x="1297" y="700"/>
                    </a:lnTo>
                    <a:lnTo>
                      <a:pt x="1268" y="568"/>
                    </a:lnTo>
                    <a:lnTo>
                      <a:pt x="1235" y="457"/>
                    </a:lnTo>
                    <a:lnTo>
                      <a:pt x="1188" y="356"/>
                    </a:lnTo>
                    <a:lnTo>
                      <a:pt x="1127" y="266"/>
                    </a:lnTo>
                    <a:lnTo>
                      <a:pt x="1056" y="189"/>
                    </a:lnTo>
                    <a:lnTo>
                      <a:pt x="977" y="124"/>
                    </a:lnTo>
                    <a:lnTo>
                      <a:pt x="890" y="73"/>
                    </a:lnTo>
                    <a:lnTo>
                      <a:pt x="798" y="34"/>
                    </a:lnTo>
                    <a:lnTo>
                      <a:pt x="704" y="10"/>
                    </a:lnTo>
                    <a:lnTo>
                      <a:pt x="608" y="0"/>
                    </a:lnTo>
                    <a:lnTo>
                      <a:pt x="514" y="3"/>
                    </a:lnTo>
                    <a:lnTo>
                      <a:pt x="423" y="22"/>
                    </a:lnTo>
                    <a:lnTo>
                      <a:pt x="339" y="54"/>
                    </a:lnTo>
                    <a:lnTo>
                      <a:pt x="260" y="103"/>
                    </a:lnTo>
                    <a:lnTo>
                      <a:pt x="191" y="167"/>
                    </a:lnTo>
                    <a:lnTo>
                      <a:pt x="134" y="247"/>
                    </a:lnTo>
                    <a:lnTo>
                      <a:pt x="89" y="344"/>
                    </a:lnTo>
                    <a:lnTo>
                      <a:pt x="59" y="457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37" name="Google Shape;537;p37"/>
              <p:cNvSpPr/>
              <p:nvPr/>
            </p:nvSpPr>
            <p:spPr>
              <a:xfrm>
                <a:off x="2231" y="1377"/>
                <a:ext cx="198" cy="535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4277" extrusionOk="0">
                    <a:moveTo>
                      <a:pt x="166" y="452"/>
                    </a:moveTo>
                    <a:lnTo>
                      <a:pt x="127" y="665"/>
                    </a:lnTo>
                    <a:lnTo>
                      <a:pt x="93" y="899"/>
                    </a:lnTo>
                    <a:lnTo>
                      <a:pt x="66" y="1151"/>
                    </a:lnTo>
                    <a:lnTo>
                      <a:pt x="44" y="1417"/>
                    </a:lnTo>
                    <a:lnTo>
                      <a:pt x="15" y="1972"/>
                    </a:lnTo>
                    <a:lnTo>
                      <a:pt x="2" y="2534"/>
                    </a:lnTo>
                    <a:lnTo>
                      <a:pt x="0" y="2805"/>
                    </a:lnTo>
                    <a:lnTo>
                      <a:pt x="1" y="3068"/>
                    </a:lnTo>
                    <a:lnTo>
                      <a:pt x="4" y="3316"/>
                    </a:lnTo>
                    <a:lnTo>
                      <a:pt x="10" y="3546"/>
                    </a:lnTo>
                    <a:lnTo>
                      <a:pt x="16" y="3753"/>
                    </a:lnTo>
                    <a:lnTo>
                      <a:pt x="23" y="3932"/>
                    </a:lnTo>
                    <a:lnTo>
                      <a:pt x="32" y="4083"/>
                    </a:lnTo>
                    <a:lnTo>
                      <a:pt x="39" y="4199"/>
                    </a:lnTo>
                    <a:lnTo>
                      <a:pt x="165" y="4239"/>
                    </a:lnTo>
                    <a:lnTo>
                      <a:pt x="321" y="4268"/>
                    </a:lnTo>
                    <a:lnTo>
                      <a:pt x="493" y="4277"/>
                    </a:lnTo>
                    <a:lnTo>
                      <a:pt x="666" y="4255"/>
                    </a:lnTo>
                    <a:lnTo>
                      <a:pt x="749" y="4230"/>
                    </a:lnTo>
                    <a:lnTo>
                      <a:pt x="828" y="4193"/>
                    </a:lnTo>
                    <a:lnTo>
                      <a:pt x="902" y="4142"/>
                    </a:lnTo>
                    <a:lnTo>
                      <a:pt x="967" y="4077"/>
                    </a:lnTo>
                    <a:lnTo>
                      <a:pt x="1024" y="3996"/>
                    </a:lnTo>
                    <a:lnTo>
                      <a:pt x="1069" y="3899"/>
                    </a:lnTo>
                    <a:lnTo>
                      <a:pt x="1101" y="3783"/>
                    </a:lnTo>
                    <a:lnTo>
                      <a:pt x="1120" y="3647"/>
                    </a:lnTo>
                    <a:lnTo>
                      <a:pt x="1125" y="3406"/>
                    </a:lnTo>
                    <a:lnTo>
                      <a:pt x="1136" y="3174"/>
                    </a:lnTo>
                    <a:lnTo>
                      <a:pt x="1169" y="2730"/>
                    </a:lnTo>
                    <a:lnTo>
                      <a:pt x="1209" y="2307"/>
                    </a:lnTo>
                    <a:lnTo>
                      <a:pt x="1247" y="1899"/>
                    </a:lnTo>
                    <a:lnTo>
                      <a:pt x="1272" y="1501"/>
                    </a:lnTo>
                    <a:lnTo>
                      <a:pt x="1276" y="1103"/>
                    </a:lnTo>
                    <a:lnTo>
                      <a:pt x="1250" y="704"/>
                    </a:lnTo>
                    <a:lnTo>
                      <a:pt x="1222" y="500"/>
                    </a:lnTo>
                    <a:lnTo>
                      <a:pt x="1183" y="293"/>
                    </a:lnTo>
                    <a:lnTo>
                      <a:pt x="1144" y="214"/>
                    </a:lnTo>
                    <a:lnTo>
                      <a:pt x="1093" y="148"/>
                    </a:lnTo>
                    <a:lnTo>
                      <a:pt x="1033" y="93"/>
                    </a:lnTo>
                    <a:lnTo>
                      <a:pt x="964" y="53"/>
                    </a:lnTo>
                    <a:lnTo>
                      <a:pt x="889" y="23"/>
                    </a:lnTo>
                    <a:lnTo>
                      <a:pt x="810" y="6"/>
                    </a:lnTo>
                    <a:lnTo>
                      <a:pt x="727" y="0"/>
                    </a:lnTo>
                    <a:lnTo>
                      <a:pt x="643" y="7"/>
                    </a:lnTo>
                    <a:lnTo>
                      <a:pt x="562" y="24"/>
                    </a:lnTo>
                    <a:lnTo>
                      <a:pt x="482" y="54"/>
                    </a:lnTo>
                    <a:lnTo>
                      <a:pt x="407" y="93"/>
                    </a:lnTo>
                    <a:lnTo>
                      <a:pt x="339" y="144"/>
                    </a:lnTo>
                    <a:lnTo>
                      <a:pt x="278" y="205"/>
                    </a:lnTo>
                    <a:lnTo>
                      <a:pt x="228" y="277"/>
                    </a:lnTo>
                    <a:lnTo>
                      <a:pt x="190" y="360"/>
                    </a:lnTo>
                    <a:lnTo>
                      <a:pt x="166" y="452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38" name="Google Shape;538;p37"/>
              <p:cNvSpPr/>
              <p:nvPr/>
            </p:nvSpPr>
            <p:spPr>
              <a:xfrm>
                <a:off x="2553" y="1376"/>
                <a:ext cx="244" cy="531"/>
              </a:xfrm>
              <a:custGeom>
                <a:avLst/>
                <a:gdLst/>
                <a:ahLst/>
                <a:cxnLst/>
                <a:rect l="l" t="t" r="r" b="b"/>
                <a:pathLst>
                  <a:path w="1577" h="4332" extrusionOk="0">
                    <a:moveTo>
                      <a:pt x="1140" y="212"/>
                    </a:moveTo>
                    <a:lnTo>
                      <a:pt x="1228" y="304"/>
                    </a:lnTo>
                    <a:lnTo>
                      <a:pt x="1305" y="405"/>
                    </a:lnTo>
                    <a:lnTo>
                      <a:pt x="1371" y="516"/>
                    </a:lnTo>
                    <a:lnTo>
                      <a:pt x="1426" y="634"/>
                    </a:lnTo>
                    <a:lnTo>
                      <a:pt x="1472" y="760"/>
                    </a:lnTo>
                    <a:lnTo>
                      <a:pt x="1509" y="892"/>
                    </a:lnTo>
                    <a:lnTo>
                      <a:pt x="1537" y="1030"/>
                    </a:lnTo>
                    <a:lnTo>
                      <a:pt x="1558" y="1173"/>
                    </a:lnTo>
                    <a:lnTo>
                      <a:pt x="1577" y="1472"/>
                    </a:lnTo>
                    <a:lnTo>
                      <a:pt x="1570" y="1783"/>
                    </a:lnTo>
                    <a:lnTo>
                      <a:pt x="1542" y="2100"/>
                    </a:lnTo>
                    <a:lnTo>
                      <a:pt x="1499" y="2418"/>
                    </a:lnTo>
                    <a:lnTo>
                      <a:pt x="1442" y="2732"/>
                    </a:lnTo>
                    <a:lnTo>
                      <a:pt x="1378" y="3034"/>
                    </a:lnTo>
                    <a:lnTo>
                      <a:pt x="1310" y="3320"/>
                    </a:lnTo>
                    <a:lnTo>
                      <a:pt x="1244" y="3585"/>
                    </a:lnTo>
                    <a:lnTo>
                      <a:pt x="1183" y="3821"/>
                    </a:lnTo>
                    <a:lnTo>
                      <a:pt x="1156" y="3928"/>
                    </a:lnTo>
                    <a:lnTo>
                      <a:pt x="1131" y="4025"/>
                    </a:lnTo>
                    <a:lnTo>
                      <a:pt x="1112" y="4112"/>
                    </a:lnTo>
                    <a:lnTo>
                      <a:pt x="1095" y="4189"/>
                    </a:lnTo>
                    <a:lnTo>
                      <a:pt x="1083" y="4255"/>
                    </a:lnTo>
                    <a:lnTo>
                      <a:pt x="1077" y="4308"/>
                    </a:lnTo>
                    <a:lnTo>
                      <a:pt x="1020" y="4325"/>
                    </a:lnTo>
                    <a:lnTo>
                      <a:pt x="957" y="4332"/>
                    </a:lnTo>
                    <a:lnTo>
                      <a:pt x="888" y="4332"/>
                    </a:lnTo>
                    <a:lnTo>
                      <a:pt x="815" y="4323"/>
                    </a:lnTo>
                    <a:lnTo>
                      <a:pt x="662" y="4277"/>
                    </a:lnTo>
                    <a:lnTo>
                      <a:pt x="585" y="4239"/>
                    </a:lnTo>
                    <a:lnTo>
                      <a:pt x="508" y="4191"/>
                    </a:lnTo>
                    <a:lnTo>
                      <a:pt x="435" y="4135"/>
                    </a:lnTo>
                    <a:lnTo>
                      <a:pt x="366" y="4067"/>
                    </a:lnTo>
                    <a:lnTo>
                      <a:pt x="302" y="3987"/>
                    </a:lnTo>
                    <a:lnTo>
                      <a:pt x="245" y="3897"/>
                    </a:lnTo>
                    <a:lnTo>
                      <a:pt x="196" y="3797"/>
                    </a:lnTo>
                    <a:lnTo>
                      <a:pt x="156" y="3684"/>
                    </a:lnTo>
                    <a:lnTo>
                      <a:pt x="128" y="3560"/>
                    </a:lnTo>
                    <a:lnTo>
                      <a:pt x="110" y="3423"/>
                    </a:lnTo>
                    <a:lnTo>
                      <a:pt x="97" y="2940"/>
                    </a:lnTo>
                    <a:lnTo>
                      <a:pt x="74" y="2457"/>
                    </a:lnTo>
                    <a:lnTo>
                      <a:pt x="47" y="1986"/>
                    </a:lnTo>
                    <a:lnTo>
                      <a:pt x="21" y="1543"/>
                    </a:lnTo>
                    <a:lnTo>
                      <a:pt x="11" y="1336"/>
                    </a:lnTo>
                    <a:lnTo>
                      <a:pt x="4" y="1140"/>
                    </a:lnTo>
                    <a:lnTo>
                      <a:pt x="0" y="958"/>
                    </a:lnTo>
                    <a:lnTo>
                      <a:pt x="0" y="791"/>
                    </a:lnTo>
                    <a:lnTo>
                      <a:pt x="5" y="641"/>
                    </a:lnTo>
                    <a:lnTo>
                      <a:pt x="17" y="509"/>
                    </a:lnTo>
                    <a:lnTo>
                      <a:pt x="36" y="397"/>
                    </a:lnTo>
                    <a:lnTo>
                      <a:pt x="61" y="307"/>
                    </a:lnTo>
                    <a:lnTo>
                      <a:pt x="97" y="230"/>
                    </a:lnTo>
                    <a:lnTo>
                      <a:pt x="144" y="165"/>
                    </a:lnTo>
                    <a:lnTo>
                      <a:pt x="200" y="111"/>
                    </a:lnTo>
                    <a:lnTo>
                      <a:pt x="262" y="69"/>
                    </a:lnTo>
                    <a:lnTo>
                      <a:pt x="331" y="37"/>
                    </a:lnTo>
                    <a:lnTo>
                      <a:pt x="406" y="15"/>
                    </a:lnTo>
                    <a:lnTo>
                      <a:pt x="484" y="3"/>
                    </a:lnTo>
                    <a:lnTo>
                      <a:pt x="564" y="0"/>
                    </a:lnTo>
                    <a:lnTo>
                      <a:pt x="727" y="17"/>
                    </a:lnTo>
                    <a:lnTo>
                      <a:pt x="884" y="60"/>
                    </a:lnTo>
                    <a:lnTo>
                      <a:pt x="1025" y="127"/>
                    </a:lnTo>
                    <a:lnTo>
                      <a:pt x="1086" y="168"/>
                    </a:lnTo>
                    <a:lnTo>
                      <a:pt x="1140" y="212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39" name="Google Shape;539;p37"/>
              <p:cNvSpPr/>
              <p:nvPr/>
            </p:nvSpPr>
            <p:spPr>
              <a:xfrm>
                <a:off x="4225" y="1431"/>
                <a:ext cx="176" cy="626"/>
              </a:xfrm>
              <a:custGeom>
                <a:avLst/>
                <a:gdLst/>
                <a:ahLst/>
                <a:cxnLst/>
                <a:rect l="l" t="t" r="r" b="b"/>
                <a:pathLst>
                  <a:path w="1138" h="5004" extrusionOk="0">
                    <a:moveTo>
                      <a:pt x="46" y="603"/>
                    </a:moveTo>
                    <a:lnTo>
                      <a:pt x="24" y="975"/>
                    </a:lnTo>
                    <a:lnTo>
                      <a:pt x="8" y="1379"/>
                    </a:lnTo>
                    <a:lnTo>
                      <a:pt x="0" y="1805"/>
                    </a:lnTo>
                    <a:lnTo>
                      <a:pt x="1" y="2247"/>
                    </a:lnTo>
                    <a:lnTo>
                      <a:pt x="11" y="2698"/>
                    </a:lnTo>
                    <a:lnTo>
                      <a:pt x="33" y="3151"/>
                    </a:lnTo>
                    <a:lnTo>
                      <a:pt x="68" y="3598"/>
                    </a:lnTo>
                    <a:lnTo>
                      <a:pt x="116" y="4032"/>
                    </a:lnTo>
                    <a:lnTo>
                      <a:pt x="125" y="4150"/>
                    </a:lnTo>
                    <a:lnTo>
                      <a:pt x="130" y="4275"/>
                    </a:lnTo>
                    <a:lnTo>
                      <a:pt x="140" y="4526"/>
                    </a:lnTo>
                    <a:lnTo>
                      <a:pt x="159" y="4646"/>
                    </a:lnTo>
                    <a:lnTo>
                      <a:pt x="193" y="4753"/>
                    </a:lnTo>
                    <a:lnTo>
                      <a:pt x="250" y="4846"/>
                    </a:lnTo>
                    <a:lnTo>
                      <a:pt x="288" y="4886"/>
                    </a:lnTo>
                    <a:lnTo>
                      <a:pt x="333" y="4921"/>
                    </a:lnTo>
                    <a:lnTo>
                      <a:pt x="401" y="4958"/>
                    </a:lnTo>
                    <a:lnTo>
                      <a:pt x="467" y="4984"/>
                    </a:lnTo>
                    <a:lnTo>
                      <a:pt x="535" y="5000"/>
                    </a:lnTo>
                    <a:lnTo>
                      <a:pt x="602" y="5004"/>
                    </a:lnTo>
                    <a:lnTo>
                      <a:pt x="667" y="4997"/>
                    </a:lnTo>
                    <a:lnTo>
                      <a:pt x="731" y="4980"/>
                    </a:lnTo>
                    <a:lnTo>
                      <a:pt x="792" y="4953"/>
                    </a:lnTo>
                    <a:lnTo>
                      <a:pt x="849" y="4915"/>
                    </a:lnTo>
                    <a:lnTo>
                      <a:pt x="902" y="4868"/>
                    </a:lnTo>
                    <a:lnTo>
                      <a:pt x="953" y="4811"/>
                    </a:lnTo>
                    <a:lnTo>
                      <a:pt x="997" y="4745"/>
                    </a:lnTo>
                    <a:lnTo>
                      <a:pt x="1036" y="4669"/>
                    </a:lnTo>
                    <a:lnTo>
                      <a:pt x="1070" y="4584"/>
                    </a:lnTo>
                    <a:lnTo>
                      <a:pt x="1097" y="4490"/>
                    </a:lnTo>
                    <a:lnTo>
                      <a:pt x="1117" y="4386"/>
                    </a:lnTo>
                    <a:lnTo>
                      <a:pt x="1129" y="4276"/>
                    </a:lnTo>
                    <a:lnTo>
                      <a:pt x="1136" y="3622"/>
                    </a:lnTo>
                    <a:lnTo>
                      <a:pt x="1138" y="3002"/>
                    </a:lnTo>
                    <a:lnTo>
                      <a:pt x="1137" y="2707"/>
                    </a:lnTo>
                    <a:lnTo>
                      <a:pt x="1135" y="2424"/>
                    </a:lnTo>
                    <a:lnTo>
                      <a:pt x="1129" y="2153"/>
                    </a:lnTo>
                    <a:lnTo>
                      <a:pt x="1122" y="1895"/>
                    </a:lnTo>
                    <a:lnTo>
                      <a:pt x="1112" y="1650"/>
                    </a:lnTo>
                    <a:lnTo>
                      <a:pt x="1098" y="1421"/>
                    </a:lnTo>
                    <a:lnTo>
                      <a:pt x="1081" y="1208"/>
                    </a:lnTo>
                    <a:lnTo>
                      <a:pt x="1061" y="1012"/>
                    </a:lnTo>
                    <a:lnTo>
                      <a:pt x="1036" y="833"/>
                    </a:lnTo>
                    <a:lnTo>
                      <a:pt x="1008" y="673"/>
                    </a:lnTo>
                    <a:lnTo>
                      <a:pt x="975" y="533"/>
                    </a:lnTo>
                    <a:lnTo>
                      <a:pt x="936" y="413"/>
                    </a:lnTo>
                    <a:lnTo>
                      <a:pt x="889" y="303"/>
                    </a:lnTo>
                    <a:lnTo>
                      <a:pt x="836" y="212"/>
                    </a:lnTo>
                    <a:lnTo>
                      <a:pt x="777" y="137"/>
                    </a:lnTo>
                    <a:lnTo>
                      <a:pt x="715" y="78"/>
                    </a:lnTo>
                    <a:lnTo>
                      <a:pt x="650" y="36"/>
                    </a:lnTo>
                    <a:lnTo>
                      <a:pt x="584" y="10"/>
                    </a:lnTo>
                    <a:lnTo>
                      <a:pt x="517" y="0"/>
                    </a:lnTo>
                    <a:lnTo>
                      <a:pt x="449" y="6"/>
                    </a:lnTo>
                    <a:lnTo>
                      <a:pt x="383" y="28"/>
                    </a:lnTo>
                    <a:lnTo>
                      <a:pt x="320" y="64"/>
                    </a:lnTo>
                    <a:lnTo>
                      <a:pt x="259" y="118"/>
                    </a:lnTo>
                    <a:lnTo>
                      <a:pt x="204" y="185"/>
                    </a:lnTo>
                    <a:lnTo>
                      <a:pt x="154" y="267"/>
                    </a:lnTo>
                    <a:lnTo>
                      <a:pt x="110" y="365"/>
                    </a:lnTo>
                    <a:lnTo>
                      <a:pt x="74" y="476"/>
                    </a:lnTo>
                    <a:lnTo>
                      <a:pt x="46" y="603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40" name="Google Shape;540;p37"/>
              <p:cNvSpPr/>
              <p:nvPr/>
            </p:nvSpPr>
            <p:spPr>
              <a:xfrm>
                <a:off x="3877" y="1361"/>
                <a:ext cx="202" cy="604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4832" extrusionOk="0">
                    <a:moveTo>
                      <a:pt x="22" y="579"/>
                    </a:moveTo>
                    <a:lnTo>
                      <a:pt x="12" y="757"/>
                    </a:lnTo>
                    <a:lnTo>
                      <a:pt x="5" y="963"/>
                    </a:lnTo>
                    <a:lnTo>
                      <a:pt x="1" y="1191"/>
                    </a:lnTo>
                    <a:lnTo>
                      <a:pt x="0" y="1438"/>
                    </a:lnTo>
                    <a:lnTo>
                      <a:pt x="0" y="1701"/>
                    </a:lnTo>
                    <a:lnTo>
                      <a:pt x="3" y="1974"/>
                    </a:lnTo>
                    <a:lnTo>
                      <a:pt x="13" y="2534"/>
                    </a:lnTo>
                    <a:lnTo>
                      <a:pt x="28" y="3083"/>
                    </a:lnTo>
                    <a:lnTo>
                      <a:pt x="37" y="3343"/>
                    </a:lnTo>
                    <a:lnTo>
                      <a:pt x="47" y="3588"/>
                    </a:lnTo>
                    <a:lnTo>
                      <a:pt x="57" y="3813"/>
                    </a:lnTo>
                    <a:lnTo>
                      <a:pt x="66" y="4013"/>
                    </a:lnTo>
                    <a:lnTo>
                      <a:pt x="77" y="4186"/>
                    </a:lnTo>
                    <a:lnTo>
                      <a:pt x="86" y="4326"/>
                    </a:lnTo>
                    <a:lnTo>
                      <a:pt x="160" y="4361"/>
                    </a:lnTo>
                    <a:lnTo>
                      <a:pt x="242" y="4413"/>
                    </a:lnTo>
                    <a:lnTo>
                      <a:pt x="331" y="4476"/>
                    </a:lnTo>
                    <a:lnTo>
                      <a:pt x="427" y="4545"/>
                    </a:lnTo>
                    <a:lnTo>
                      <a:pt x="627" y="4686"/>
                    </a:lnTo>
                    <a:lnTo>
                      <a:pt x="727" y="4746"/>
                    </a:lnTo>
                    <a:lnTo>
                      <a:pt x="826" y="4794"/>
                    </a:lnTo>
                    <a:lnTo>
                      <a:pt x="920" y="4825"/>
                    </a:lnTo>
                    <a:lnTo>
                      <a:pt x="1008" y="4832"/>
                    </a:lnTo>
                    <a:lnTo>
                      <a:pt x="1088" y="4813"/>
                    </a:lnTo>
                    <a:lnTo>
                      <a:pt x="1124" y="4791"/>
                    </a:lnTo>
                    <a:lnTo>
                      <a:pt x="1158" y="4761"/>
                    </a:lnTo>
                    <a:lnTo>
                      <a:pt x="1189" y="4722"/>
                    </a:lnTo>
                    <a:lnTo>
                      <a:pt x="1216" y="4673"/>
                    </a:lnTo>
                    <a:lnTo>
                      <a:pt x="1240" y="4613"/>
                    </a:lnTo>
                    <a:lnTo>
                      <a:pt x="1261" y="4542"/>
                    </a:lnTo>
                    <a:lnTo>
                      <a:pt x="1277" y="4461"/>
                    </a:lnTo>
                    <a:lnTo>
                      <a:pt x="1290" y="4366"/>
                    </a:lnTo>
                    <a:lnTo>
                      <a:pt x="1297" y="4258"/>
                    </a:lnTo>
                    <a:lnTo>
                      <a:pt x="1300" y="4138"/>
                    </a:lnTo>
                    <a:lnTo>
                      <a:pt x="1254" y="3849"/>
                    </a:lnTo>
                    <a:lnTo>
                      <a:pt x="1216" y="3544"/>
                    </a:lnTo>
                    <a:lnTo>
                      <a:pt x="1183" y="3225"/>
                    </a:lnTo>
                    <a:lnTo>
                      <a:pt x="1156" y="2900"/>
                    </a:lnTo>
                    <a:lnTo>
                      <a:pt x="1117" y="2249"/>
                    </a:lnTo>
                    <a:lnTo>
                      <a:pt x="1103" y="1933"/>
                    </a:lnTo>
                    <a:lnTo>
                      <a:pt x="1091" y="1632"/>
                    </a:lnTo>
                    <a:lnTo>
                      <a:pt x="1082" y="1350"/>
                    </a:lnTo>
                    <a:lnTo>
                      <a:pt x="1074" y="1092"/>
                    </a:lnTo>
                    <a:lnTo>
                      <a:pt x="1066" y="864"/>
                    </a:lnTo>
                    <a:lnTo>
                      <a:pt x="1058" y="671"/>
                    </a:lnTo>
                    <a:lnTo>
                      <a:pt x="1048" y="519"/>
                    </a:lnTo>
                    <a:lnTo>
                      <a:pt x="1043" y="460"/>
                    </a:lnTo>
                    <a:lnTo>
                      <a:pt x="1038" y="413"/>
                    </a:lnTo>
                    <a:lnTo>
                      <a:pt x="1031" y="378"/>
                    </a:lnTo>
                    <a:lnTo>
                      <a:pt x="1024" y="356"/>
                    </a:lnTo>
                    <a:lnTo>
                      <a:pt x="1016" y="349"/>
                    </a:lnTo>
                    <a:lnTo>
                      <a:pt x="1007" y="357"/>
                    </a:lnTo>
                    <a:lnTo>
                      <a:pt x="962" y="258"/>
                    </a:lnTo>
                    <a:lnTo>
                      <a:pt x="907" y="176"/>
                    </a:lnTo>
                    <a:lnTo>
                      <a:pt x="846" y="110"/>
                    </a:lnTo>
                    <a:lnTo>
                      <a:pt x="779" y="58"/>
                    </a:lnTo>
                    <a:lnTo>
                      <a:pt x="707" y="24"/>
                    </a:lnTo>
                    <a:lnTo>
                      <a:pt x="630" y="5"/>
                    </a:lnTo>
                    <a:lnTo>
                      <a:pt x="554" y="0"/>
                    </a:lnTo>
                    <a:lnTo>
                      <a:pt x="476" y="10"/>
                    </a:lnTo>
                    <a:lnTo>
                      <a:pt x="400" y="34"/>
                    </a:lnTo>
                    <a:lnTo>
                      <a:pt x="326" y="73"/>
                    </a:lnTo>
                    <a:lnTo>
                      <a:pt x="257" y="124"/>
                    </a:lnTo>
                    <a:lnTo>
                      <a:pt x="193" y="190"/>
                    </a:lnTo>
                    <a:lnTo>
                      <a:pt x="136" y="269"/>
                    </a:lnTo>
                    <a:lnTo>
                      <a:pt x="87" y="360"/>
                    </a:lnTo>
                    <a:lnTo>
                      <a:pt x="49" y="463"/>
                    </a:lnTo>
                    <a:lnTo>
                      <a:pt x="22" y="579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41" name="Google Shape;541;p37"/>
              <p:cNvSpPr/>
              <p:nvPr/>
            </p:nvSpPr>
            <p:spPr>
              <a:xfrm>
                <a:off x="3562" y="1377"/>
                <a:ext cx="177" cy="529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4232" extrusionOk="0">
                    <a:moveTo>
                      <a:pt x="86" y="580"/>
                    </a:moveTo>
                    <a:lnTo>
                      <a:pt x="68" y="733"/>
                    </a:lnTo>
                    <a:lnTo>
                      <a:pt x="51" y="919"/>
                    </a:lnTo>
                    <a:lnTo>
                      <a:pt x="36" y="1133"/>
                    </a:lnTo>
                    <a:lnTo>
                      <a:pt x="25" y="1368"/>
                    </a:lnTo>
                    <a:lnTo>
                      <a:pt x="14" y="1620"/>
                    </a:lnTo>
                    <a:lnTo>
                      <a:pt x="6" y="1883"/>
                    </a:lnTo>
                    <a:lnTo>
                      <a:pt x="0" y="2426"/>
                    </a:lnTo>
                    <a:lnTo>
                      <a:pt x="1" y="2693"/>
                    </a:lnTo>
                    <a:lnTo>
                      <a:pt x="6" y="2954"/>
                    </a:lnTo>
                    <a:lnTo>
                      <a:pt x="14" y="3198"/>
                    </a:lnTo>
                    <a:lnTo>
                      <a:pt x="26" y="3425"/>
                    </a:lnTo>
                    <a:lnTo>
                      <a:pt x="43" y="3628"/>
                    </a:lnTo>
                    <a:lnTo>
                      <a:pt x="63" y="3802"/>
                    </a:lnTo>
                    <a:lnTo>
                      <a:pt x="89" y="3941"/>
                    </a:lnTo>
                    <a:lnTo>
                      <a:pt x="102" y="3995"/>
                    </a:lnTo>
                    <a:lnTo>
                      <a:pt x="118" y="4040"/>
                    </a:lnTo>
                    <a:lnTo>
                      <a:pt x="235" y="4088"/>
                    </a:lnTo>
                    <a:lnTo>
                      <a:pt x="325" y="4130"/>
                    </a:lnTo>
                    <a:lnTo>
                      <a:pt x="403" y="4164"/>
                    </a:lnTo>
                    <a:lnTo>
                      <a:pt x="485" y="4192"/>
                    </a:lnTo>
                    <a:lnTo>
                      <a:pt x="583" y="4213"/>
                    </a:lnTo>
                    <a:lnTo>
                      <a:pt x="645" y="4220"/>
                    </a:lnTo>
                    <a:lnTo>
                      <a:pt x="715" y="4226"/>
                    </a:lnTo>
                    <a:lnTo>
                      <a:pt x="798" y="4230"/>
                    </a:lnTo>
                    <a:lnTo>
                      <a:pt x="894" y="4232"/>
                    </a:lnTo>
                    <a:lnTo>
                      <a:pt x="1006" y="4232"/>
                    </a:lnTo>
                    <a:lnTo>
                      <a:pt x="1134" y="4230"/>
                    </a:lnTo>
                    <a:lnTo>
                      <a:pt x="1141" y="3619"/>
                    </a:lnTo>
                    <a:lnTo>
                      <a:pt x="1145" y="3013"/>
                    </a:lnTo>
                    <a:lnTo>
                      <a:pt x="1145" y="2430"/>
                    </a:lnTo>
                    <a:lnTo>
                      <a:pt x="1142" y="2151"/>
                    </a:lnTo>
                    <a:lnTo>
                      <a:pt x="1136" y="1883"/>
                    </a:lnTo>
                    <a:lnTo>
                      <a:pt x="1129" y="1628"/>
                    </a:lnTo>
                    <a:lnTo>
                      <a:pt x="1119" y="1388"/>
                    </a:lnTo>
                    <a:lnTo>
                      <a:pt x="1104" y="1164"/>
                    </a:lnTo>
                    <a:lnTo>
                      <a:pt x="1087" y="958"/>
                    </a:lnTo>
                    <a:lnTo>
                      <a:pt x="1065" y="773"/>
                    </a:lnTo>
                    <a:lnTo>
                      <a:pt x="1040" y="610"/>
                    </a:lnTo>
                    <a:lnTo>
                      <a:pt x="1011" y="471"/>
                    </a:lnTo>
                    <a:lnTo>
                      <a:pt x="975" y="357"/>
                    </a:lnTo>
                    <a:lnTo>
                      <a:pt x="931" y="258"/>
                    </a:lnTo>
                    <a:lnTo>
                      <a:pt x="880" y="175"/>
                    </a:lnTo>
                    <a:lnTo>
                      <a:pt x="824" y="109"/>
                    </a:lnTo>
                    <a:lnTo>
                      <a:pt x="762" y="59"/>
                    </a:lnTo>
                    <a:lnTo>
                      <a:pt x="697" y="24"/>
                    </a:lnTo>
                    <a:lnTo>
                      <a:pt x="629" y="5"/>
                    </a:lnTo>
                    <a:lnTo>
                      <a:pt x="561" y="0"/>
                    </a:lnTo>
                    <a:lnTo>
                      <a:pt x="492" y="10"/>
                    </a:lnTo>
                    <a:lnTo>
                      <a:pt x="425" y="34"/>
                    </a:lnTo>
                    <a:lnTo>
                      <a:pt x="360" y="73"/>
                    </a:lnTo>
                    <a:lnTo>
                      <a:pt x="299" y="125"/>
                    </a:lnTo>
                    <a:lnTo>
                      <a:pt x="242" y="190"/>
                    </a:lnTo>
                    <a:lnTo>
                      <a:pt x="191" y="269"/>
                    </a:lnTo>
                    <a:lnTo>
                      <a:pt x="147" y="360"/>
                    </a:lnTo>
                    <a:lnTo>
                      <a:pt x="112" y="464"/>
                    </a:lnTo>
                    <a:lnTo>
                      <a:pt x="86" y="580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42" name="Google Shape;542;p37"/>
              <p:cNvSpPr/>
              <p:nvPr/>
            </p:nvSpPr>
            <p:spPr>
              <a:xfrm>
                <a:off x="3244" y="1365"/>
                <a:ext cx="178" cy="529"/>
              </a:xfrm>
              <a:custGeom>
                <a:avLst/>
                <a:gdLst/>
                <a:ahLst/>
                <a:cxnLst/>
                <a:rect l="l" t="t" r="r" b="b"/>
                <a:pathLst>
                  <a:path w="1151" h="4321" extrusionOk="0">
                    <a:moveTo>
                      <a:pt x="988" y="337"/>
                    </a:moveTo>
                    <a:lnTo>
                      <a:pt x="1028" y="552"/>
                    </a:lnTo>
                    <a:lnTo>
                      <a:pt x="1062" y="791"/>
                    </a:lnTo>
                    <a:lnTo>
                      <a:pt x="1089" y="1051"/>
                    </a:lnTo>
                    <a:lnTo>
                      <a:pt x="1110" y="1326"/>
                    </a:lnTo>
                    <a:lnTo>
                      <a:pt x="1126" y="1614"/>
                    </a:lnTo>
                    <a:lnTo>
                      <a:pt x="1138" y="1907"/>
                    </a:lnTo>
                    <a:lnTo>
                      <a:pt x="1149" y="2497"/>
                    </a:lnTo>
                    <a:lnTo>
                      <a:pt x="1151" y="2785"/>
                    </a:lnTo>
                    <a:lnTo>
                      <a:pt x="1149" y="3061"/>
                    </a:lnTo>
                    <a:lnTo>
                      <a:pt x="1145" y="3322"/>
                    </a:lnTo>
                    <a:lnTo>
                      <a:pt x="1139" y="3564"/>
                    </a:lnTo>
                    <a:lnTo>
                      <a:pt x="1133" y="3781"/>
                    </a:lnTo>
                    <a:lnTo>
                      <a:pt x="1124" y="3969"/>
                    </a:lnTo>
                    <a:lnTo>
                      <a:pt x="1117" y="4124"/>
                    </a:lnTo>
                    <a:lnTo>
                      <a:pt x="1109" y="4242"/>
                    </a:lnTo>
                    <a:lnTo>
                      <a:pt x="982" y="4282"/>
                    </a:lnTo>
                    <a:lnTo>
                      <a:pt x="826" y="4311"/>
                    </a:lnTo>
                    <a:lnTo>
                      <a:pt x="656" y="4321"/>
                    </a:lnTo>
                    <a:lnTo>
                      <a:pt x="482" y="4300"/>
                    </a:lnTo>
                    <a:lnTo>
                      <a:pt x="399" y="4274"/>
                    </a:lnTo>
                    <a:lnTo>
                      <a:pt x="319" y="4236"/>
                    </a:lnTo>
                    <a:lnTo>
                      <a:pt x="246" y="4186"/>
                    </a:lnTo>
                    <a:lnTo>
                      <a:pt x="181" y="4121"/>
                    </a:lnTo>
                    <a:lnTo>
                      <a:pt x="125" y="4040"/>
                    </a:lnTo>
                    <a:lnTo>
                      <a:pt x="80" y="3942"/>
                    </a:lnTo>
                    <a:lnTo>
                      <a:pt x="47" y="3826"/>
                    </a:lnTo>
                    <a:lnTo>
                      <a:pt x="28" y="3690"/>
                    </a:lnTo>
                    <a:lnTo>
                      <a:pt x="20" y="3221"/>
                    </a:lnTo>
                    <a:lnTo>
                      <a:pt x="10" y="2784"/>
                    </a:lnTo>
                    <a:lnTo>
                      <a:pt x="1" y="2371"/>
                    </a:lnTo>
                    <a:lnTo>
                      <a:pt x="0" y="1975"/>
                    </a:lnTo>
                    <a:lnTo>
                      <a:pt x="11" y="1588"/>
                    </a:lnTo>
                    <a:lnTo>
                      <a:pt x="39" y="1201"/>
                    </a:lnTo>
                    <a:lnTo>
                      <a:pt x="88" y="808"/>
                    </a:lnTo>
                    <a:lnTo>
                      <a:pt x="121" y="606"/>
                    </a:lnTo>
                    <a:lnTo>
                      <a:pt x="163" y="400"/>
                    </a:lnTo>
                    <a:lnTo>
                      <a:pt x="200" y="319"/>
                    </a:lnTo>
                    <a:lnTo>
                      <a:pt x="244" y="245"/>
                    </a:lnTo>
                    <a:lnTo>
                      <a:pt x="295" y="181"/>
                    </a:lnTo>
                    <a:lnTo>
                      <a:pt x="352" y="124"/>
                    </a:lnTo>
                    <a:lnTo>
                      <a:pt x="412" y="78"/>
                    </a:lnTo>
                    <a:lnTo>
                      <a:pt x="476" y="43"/>
                    </a:lnTo>
                    <a:lnTo>
                      <a:pt x="541" y="16"/>
                    </a:lnTo>
                    <a:lnTo>
                      <a:pt x="607" y="3"/>
                    </a:lnTo>
                    <a:lnTo>
                      <a:pt x="672" y="0"/>
                    </a:lnTo>
                    <a:lnTo>
                      <a:pt x="733" y="8"/>
                    </a:lnTo>
                    <a:lnTo>
                      <a:pt x="792" y="30"/>
                    </a:lnTo>
                    <a:lnTo>
                      <a:pt x="846" y="64"/>
                    </a:lnTo>
                    <a:lnTo>
                      <a:pt x="894" y="111"/>
                    </a:lnTo>
                    <a:lnTo>
                      <a:pt x="935" y="172"/>
                    </a:lnTo>
                    <a:lnTo>
                      <a:pt x="966" y="248"/>
                    </a:lnTo>
                    <a:lnTo>
                      <a:pt x="988" y="337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43" name="Google Shape;543;p37"/>
              <p:cNvSpPr/>
              <p:nvPr/>
            </p:nvSpPr>
            <p:spPr>
              <a:xfrm>
                <a:off x="2886" y="1363"/>
                <a:ext cx="212" cy="532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4257" extrusionOk="0">
                    <a:moveTo>
                      <a:pt x="226" y="253"/>
                    </a:moveTo>
                    <a:lnTo>
                      <a:pt x="193" y="445"/>
                    </a:lnTo>
                    <a:lnTo>
                      <a:pt x="162" y="667"/>
                    </a:lnTo>
                    <a:lnTo>
                      <a:pt x="135" y="918"/>
                    </a:lnTo>
                    <a:lnTo>
                      <a:pt x="110" y="1191"/>
                    </a:lnTo>
                    <a:lnTo>
                      <a:pt x="87" y="1480"/>
                    </a:lnTo>
                    <a:lnTo>
                      <a:pt x="67" y="1780"/>
                    </a:lnTo>
                    <a:lnTo>
                      <a:pt x="34" y="2392"/>
                    </a:lnTo>
                    <a:lnTo>
                      <a:pt x="23" y="2694"/>
                    </a:lnTo>
                    <a:lnTo>
                      <a:pt x="13" y="2986"/>
                    </a:lnTo>
                    <a:lnTo>
                      <a:pt x="6" y="3262"/>
                    </a:lnTo>
                    <a:lnTo>
                      <a:pt x="2" y="3517"/>
                    </a:lnTo>
                    <a:lnTo>
                      <a:pt x="0" y="3746"/>
                    </a:lnTo>
                    <a:lnTo>
                      <a:pt x="1" y="3944"/>
                    </a:lnTo>
                    <a:lnTo>
                      <a:pt x="4" y="4105"/>
                    </a:lnTo>
                    <a:lnTo>
                      <a:pt x="7" y="4169"/>
                    </a:lnTo>
                    <a:lnTo>
                      <a:pt x="10" y="4223"/>
                    </a:lnTo>
                    <a:lnTo>
                      <a:pt x="71" y="4240"/>
                    </a:lnTo>
                    <a:lnTo>
                      <a:pt x="143" y="4252"/>
                    </a:lnTo>
                    <a:lnTo>
                      <a:pt x="226" y="4257"/>
                    </a:lnTo>
                    <a:lnTo>
                      <a:pt x="317" y="4256"/>
                    </a:lnTo>
                    <a:lnTo>
                      <a:pt x="413" y="4248"/>
                    </a:lnTo>
                    <a:lnTo>
                      <a:pt x="514" y="4231"/>
                    </a:lnTo>
                    <a:lnTo>
                      <a:pt x="718" y="4169"/>
                    </a:lnTo>
                    <a:lnTo>
                      <a:pt x="818" y="4123"/>
                    </a:lnTo>
                    <a:lnTo>
                      <a:pt x="912" y="4067"/>
                    </a:lnTo>
                    <a:lnTo>
                      <a:pt x="1000" y="3999"/>
                    </a:lnTo>
                    <a:lnTo>
                      <a:pt x="1078" y="3920"/>
                    </a:lnTo>
                    <a:lnTo>
                      <a:pt x="1145" y="3827"/>
                    </a:lnTo>
                    <a:lnTo>
                      <a:pt x="1198" y="3720"/>
                    </a:lnTo>
                    <a:lnTo>
                      <a:pt x="1236" y="3600"/>
                    </a:lnTo>
                    <a:lnTo>
                      <a:pt x="1256" y="3464"/>
                    </a:lnTo>
                    <a:lnTo>
                      <a:pt x="1268" y="2981"/>
                    </a:lnTo>
                    <a:lnTo>
                      <a:pt x="1291" y="2498"/>
                    </a:lnTo>
                    <a:lnTo>
                      <a:pt x="1320" y="2028"/>
                    </a:lnTo>
                    <a:lnTo>
                      <a:pt x="1345" y="1585"/>
                    </a:lnTo>
                    <a:lnTo>
                      <a:pt x="1355" y="1378"/>
                    </a:lnTo>
                    <a:lnTo>
                      <a:pt x="1362" y="1183"/>
                    </a:lnTo>
                    <a:lnTo>
                      <a:pt x="1367" y="1000"/>
                    </a:lnTo>
                    <a:lnTo>
                      <a:pt x="1366" y="833"/>
                    </a:lnTo>
                    <a:lnTo>
                      <a:pt x="1360" y="683"/>
                    </a:lnTo>
                    <a:lnTo>
                      <a:pt x="1349" y="551"/>
                    </a:lnTo>
                    <a:lnTo>
                      <a:pt x="1331" y="439"/>
                    </a:lnTo>
                    <a:lnTo>
                      <a:pt x="1306" y="349"/>
                    </a:lnTo>
                    <a:lnTo>
                      <a:pt x="1266" y="270"/>
                    </a:lnTo>
                    <a:lnTo>
                      <a:pt x="1214" y="202"/>
                    </a:lnTo>
                    <a:lnTo>
                      <a:pt x="1150" y="143"/>
                    </a:lnTo>
                    <a:lnTo>
                      <a:pt x="1076" y="95"/>
                    </a:lnTo>
                    <a:lnTo>
                      <a:pt x="995" y="57"/>
                    </a:lnTo>
                    <a:lnTo>
                      <a:pt x="909" y="28"/>
                    </a:lnTo>
                    <a:lnTo>
                      <a:pt x="730" y="0"/>
                    </a:lnTo>
                    <a:lnTo>
                      <a:pt x="640" y="1"/>
                    </a:lnTo>
                    <a:lnTo>
                      <a:pt x="554" y="11"/>
                    </a:lnTo>
                    <a:lnTo>
                      <a:pt x="474" y="28"/>
                    </a:lnTo>
                    <a:lnTo>
                      <a:pt x="401" y="57"/>
                    </a:lnTo>
                    <a:lnTo>
                      <a:pt x="338" y="93"/>
                    </a:lnTo>
                    <a:lnTo>
                      <a:pt x="285" y="138"/>
                    </a:lnTo>
                    <a:lnTo>
                      <a:pt x="248" y="192"/>
                    </a:lnTo>
                    <a:lnTo>
                      <a:pt x="226" y="253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44" name="Google Shape;544;p37"/>
              <p:cNvSpPr/>
              <p:nvPr/>
            </p:nvSpPr>
            <p:spPr>
              <a:xfrm>
                <a:off x="1222" y="2853"/>
                <a:ext cx="466" cy="192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1569" extrusionOk="0">
                    <a:moveTo>
                      <a:pt x="71" y="1358"/>
                    </a:moveTo>
                    <a:lnTo>
                      <a:pt x="49" y="1287"/>
                    </a:lnTo>
                    <a:lnTo>
                      <a:pt x="32" y="1208"/>
                    </a:lnTo>
                    <a:lnTo>
                      <a:pt x="9" y="1033"/>
                    </a:lnTo>
                    <a:lnTo>
                      <a:pt x="0" y="842"/>
                    </a:lnTo>
                    <a:lnTo>
                      <a:pt x="5" y="646"/>
                    </a:lnTo>
                    <a:lnTo>
                      <a:pt x="19" y="452"/>
                    </a:lnTo>
                    <a:lnTo>
                      <a:pt x="43" y="275"/>
                    </a:lnTo>
                    <a:lnTo>
                      <a:pt x="76" y="120"/>
                    </a:lnTo>
                    <a:lnTo>
                      <a:pt x="112" y="0"/>
                    </a:lnTo>
                    <a:lnTo>
                      <a:pt x="231" y="113"/>
                    </a:lnTo>
                    <a:lnTo>
                      <a:pt x="360" y="218"/>
                    </a:lnTo>
                    <a:lnTo>
                      <a:pt x="502" y="313"/>
                    </a:lnTo>
                    <a:lnTo>
                      <a:pt x="655" y="395"/>
                    </a:lnTo>
                    <a:lnTo>
                      <a:pt x="816" y="459"/>
                    </a:lnTo>
                    <a:lnTo>
                      <a:pt x="987" y="501"/>
                    </a:lnTo>
                    <a:lnTo>
                      <a:pt x="1164" y="520"/>
                    </a:lnTo>
                    <a:lnTo>
                      <a:pt x="1348" y="511"/>
                    </a:lnTo>
                    <a:lnTo>
                      <a:pt x="1605" y="463"/>
                    </a:lnTo>
                    <a:lnTo>
                      <a:pt x="1858" y="390"/>
                    </a:lnTo>
                    <a:lnTo>
                      <a:pt x="2098" y="306"/>
                    </a:lnTo>
                    <a:lnTo>
                      <a:pt x="2320" y="224"/>
                    </a:lnTo>
                    <a:lnTo>
                      <a:pt x="2420" y="189"/>
                    </a:lnTo>
                    <a:lnTo>
                      <a:pt x="2512" y="159"/>
                    </a:lnTo>
                    <a:lnTo>
                      <a:pt x="2596" y="134"/>
                    </a:lnTo>
                    <a:lnTo>
                      <a:pt x="2670" y="120"/>
                    </a:lnTo>
                    <a:lnTo>
                      <a:pt x="2733" y="115"/>
                    </a:lnTo>
                    <a:lnTo>
                      <a:pt x="2783" y="122"/>
                    </a:lnTo>
                    <a:lnTo>
                      <a:pt x="2821" y="142"/>
                    </a:lnTo>
                    <a:lnTo>
                      <a:pt x="2844" y="177"/>
                    </a:lnTo>
                    <a:lnTo>
                      <a:pt x="2854" y="300"/>
                    </a:lnTo>
                    <a:lnTo>
                      <a:pt x="2870" y="414"/>
                    </a:lnTo>
                    <a:lnTo>
                      <a:pt x="2912" y="621"/>
                    </a:lnTo>
                    <a:lnTo>
                      <a:pt x="2957" y="801"/>
                    </a:lnTo>
                    <a:lnTo>
                      <a:pt x="2992" y="959"/>
                    </a:lnTo>
                    <a:lnTo>
                      <a:pt x="3003" y="1029"/>
                    </a:lnTo>
                    <a:lnTo>
                      <a:pt x="3007" y="1095"/>
                    </a:lnTo>
                    <a:lnTo>
                      <a:pt x="3003" y="1156"/>
                    </a:lnTo>
                    <a:lnTo>
                      <a:pt x="2989" y="1212"/>
                    </a:lnTo>
                    <a:lnTo>
                      <a:pt x="2963" y="1266"/>
                    </a:lnTo>
                    <a:lnTo>
                      <a:pt x="2924" y="1315"/>
                    </a:lnTo>
                    <a:lnTo>
                      <a:pt x="2871" y="1360"/>
                    </a:lnTo>
                    <a:lnTo>
                      <a:pt x="2802" y="1403"/>
                    </a:lnTo>
                    <a:lnTo>
                      <a:pt x="2701" y="1444"/>
                    </a:lnTo>
                    <a:lnTo>
                      <a:pt x="2567" y="1480"/>
                    </a:lnTo>
                    <a:lnTo>
                      <a:pt x="2405" y="1509"/>
                    </a:lnTo>
                    <a:lnTo>
                      <a:pt x="2221" y="1532"/>
                    </a:lnTo>
                    <a:lnTo>
                      <a:pt x="2018" y="1551"/>
                    </a:lnTo>
                    <a:lnTo>
                      <a:pt x="1803" y="1563"/>
                    </a:lnTo>
                    <a:lnTo>
                      <a:pt x="1356" y="1569"/>
                    </a:lnTo>
                    <a:lnTo>
                      <a:pt x="1134" y="1564"/>
                    </a:lnTo>
                    <a:lnTo>
                      <a:pt x="919" y="1552"/>
                    </a:lnTo>
                    <a:lnTo>
                      <a:pt x="717" y="1534"/>
                    </a:lnTo>
                    <a:lnTo>
                      <a:pt x="532" y="1511"/>
                    </a:lnTo>
                    <a:lnTo>
                      <a:pt x="370" y="1482"/>
                    </a:lnTo>
                    <a:lnTo>
                      <a:pt x="236" y="1447"/>
                    </a:lnTo>
                    <a:lnTo>
                      <a:pt x="134" y="1405"/>
                    </a:lnTo>
                    <a:lnTo>
                      <a:pt x="98" y="1383"/>
                    </a:lnTo>
                    <a:lnTo>
                      <a:pt x="71" y="1358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45" name="Google Shape;545;p37"/>
              <p:cNvSpPr/>
              <p:nvPr/>
            </p:nvSpPr>
            <p:spPr>
              <a:xfrm>
                <a:off x="1863" y="2874"/>
                <a:ext cx="398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1522" extrusionOk="0">
                    <a:moveTo>
                      <a:pt x="144" y="1154"/>
                    </a:moveTo>
                    <a:lnTo>
                      <a:pt x="104" y="1108"/>
                    </a:lnTo>
                    <a:lnTo>
                      <a:pt x="70" y="1056"/>
                    </a:lnTo>
                    <a:lnTo>
                      <a:pt x="43" y="998"/>
                    </a:lnTo>
                    <a:lnTo>
                      <a:pt x="22" y="934"/>
                    </a:lnTo>
                    <a:lnTo>
                      <a:pt x="0" y="798"/>
                    </a:lnTo>
                    <a:lnTo>
                      <a:pt x="3" y="655"/>
                    </a:lnTo>
                    <a:lnTo>
                      <a:pt x="29" y="513"/>
                    </a:lnTo>
                    <a:lnTo>
                      <a:pt x="78" y="383"/>
                    </a:lnTo>
                    <a:lnTo>
                      <a:pt x="148" y="270"/>
                    </a:lnTo>
                    <a:lnTo>
                      <a:pt x="190" y="223"/>
                    </a:lnTo>
                    <a:lnTo>
                      <a:pt x="239" y="184"/>
                    </a:lnTo>
                    <a:lnTo>
                      <a:pt x="373" y="109"/>
                    </a:lnTo>
                    <a:lnTo>
                      <a:pt x="527" y="53"/>
                    </a:lnTo>
                    <a:lnTo>
                      <a:pt x="697" y="18"/>
                    </a:lnTo>
                    <a:lnTo>
                      <a:pt x="878" y="0"/>
                    </a:lnTo>
                    <a:lnTo>
                      <a:pt x="1066" y="0"/>
                    </a:lnTo>
                    <a:lnTo>
                      <a:pt x="1258" y="16"/>
                    </a:lnTo>
                    <a:lnTo>
                      <a:pt x="1452" y="46"/>
                    </a:lnTo>
                    <a:lnTo>
                      <a:pt x="1641" y="90"/>
                    </a:lnTo>
                    <a:lnTo>
                      <a:pt x="1823" y="147"/>
                    </a:lnTo>
                    <a:lnTo>
                      <a:pt x="1993" y="214"/>
                    </a:lnTo>
                    <a:lnTo>
                      <a:pt x="2149" y="294"/>
                    </a:lnTo>
                    <a:lnTo>
                      <a:pt x="2286" y="382"/>
                    </a:lnTo>
                    <a:lnTo>
                      <a:pt x="2400" y="478"/>
                    </a:lnTo>
                    <a:lnTo>
                      <a:pt x="2488" y="580"/>
                    </a:lnTo>
                    <a:lnTo>
                      <a:pt x="2547" y="690"/>
                    </a:lnTo>
                    <a:lnTo>
                      <a:pt x="2570" y="804"/>
                    </a:lnTo>
                    <a:lnTo>
                      <a:pt x="2491" y="955"/>
                    </a:lnTo>
                    <a:lnTo>
                      <a:pt x="2389" y="1087"/>
                    </a:lnTo>
                    <a:lnTo>
                      <a:pt x="2265" y="1202"/>
                    </a:lnTo>
                    <a:lnTo>
                      <a:pt x="2124" y="1299"/>
                    </a:lnTo>
                    <a:lnTo>
                      <a:pt x="1969" y="1378"/>
                    </a:lnTo>
                    <a:lnTo>
                      <a:pt x="1802" y="1440"/>
                    </a:lnTo>
                    <a:lnTo>
                      <a:pt x="1627" y="1484"/>
                    </a:lnTo>
                    <a:lnTo>
                      <a:pt x="1445" y="1511"/>
                    </a:lnTo>
                    <a:lnTo>
                      <a:pt x="1261" y="1522"/>
                    </a:lnTo>
                    <a:lnTo>
                      <a:pt x="1078" y="1517"/>
                    </a:lnTo>
                    <a:lnTo>
                      <a:pt x="897" y="1495"/>
                    </a:lnTo>
                    <a:lnTo>
                      <a:pt x="723" y="1458"/>
                    </a:lnTo>
                    <a:lnTo>
                      <a:pt x="556" y="1404"/>
                    </a:lnTo>
                    <a:lnTo>
                      <a:pt x="404" y="1336"/>
                    </a:lnTo>
                    <a:lnTo>
                      <a:pt x="265" y="1253"/>
                    </a:lnTo>
                    <a:lnTo>
                      <a:pt x="144" y="1154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46" name="Google Shape;546;p37"/>
              <p:cNvSpPr/>
              <p:nvPr/>
            </p:nvSpPr>
            <p:spPr>
              <a:xfrm>
                <a:off x="2668" y="2863"/>
                <a:ext cx="457" cy="184"/>
              </a:xfrm>
              <a:custGeom>
                <a:avLst/>
                <a:gdLst/>
                <a:ahLst/>
                <a:cxnLst/>
                <a:rect l="l" t="t" r="r" b="b"/>
                <a:pathLst>
                  <a:path w="2951" h="1499" extrusionOk="0">
                    <a:moveTo>
                      <a:pt x="0" y="802"/>
                    </a:moveTo>
                    <a:lnTo>
                      <a:pt x="41" y="735"/>
                    </a:lnTo>
                    <a:lnTo>
                      <a:pt x="96" y="658"/>
                    </a:lnTo>
                    <a:lnTo>
                      <a:pt x="168" y="574"/>
                    </a:lnTo>
                    <a:lnTo>
                      <a:pt x="254" y="487"/>
                    </a:lnTo>
                    <a:lnTo>
                      <a:pt x="358" y="398"/>
                    </a:lnTo>
                    <a:lnTo>
                      <a:pt x="478" y="310"/>
                    </a:lnTo>
                    <a:lnTo>
                      <a:pt x="615" y="228"/>
                    </a:lnTo>
                    <a:lnTo>
                      <a:pt x="771" y="154"/>
                    </a:lnTo>
                    <a:lnTo>
                      <a:pt x="945" y="91"/>
                    </a:lnTo>
                    <a:lnTo>
                      <a:pt x="1138" y="43"/>
                    </a:lnTo>
                    <a:lnTo>
                      <a:pt x="1349" y="12"/>
                    </a:lnTo>
                    <a:lnTo>
                      <a:pt x="1581" y="0"/>
                    </a:lnTo>
                    <a:lnTo>
                      <a:pt x="1833" y="13"/>
                    </a:lnTo>
                    <a:lnTo>
                      <a:pt x="1967" y="29"/>
                    </a:lnTo>
                    <a:lnTo>
                      <a:pt x="2106" y="52"/>
                    </a:lnTo>
                    <a:lnTo>
                      <a:pt x="2251" y="81"/>
                    </a:lnTo>
                    <a:lnTo>
                      <a:pt x="2400" y="120"/>
                    </a:lnTo>
                    <a:lnTo>
                      <a:pt x="2555" y="165"/>
                    </a:lnTo>
                    <a:lnTo>
                      <a:pt x="2716" y="219"/>
                    </a:lnTo>
                    <a:lnTo>
                      <a:pt x="2768" y="258"/>
                    </a:lnTo>
                    <a:lnTo>
                      <a:pt x="2814" y="309"/>
                    </a:lnTo>
                    <a:lnTo>
                      <a:pt x="2854" y="369"/>
                    </a:lnTo>
                    <a:lnTo>
                      <a:pt x="2888" y="439"/>
                    </a:lnTo>
                    <a:lnTo>
                      <a:pt x="2915" y="516"/>
                    </a:lnTo>
                    <a:lnTo>
                      <a:pt x="2935" y="598"/>
                    </a:lnTo>
                    <a:lnTo>
                      <a:pt x="2951" y="773"/>
                    </a:lnTo>
                    <a:lnTo>
                      <a:pt x="2936" y="949"/>
                    </a:lnTo>
                    <a:lnTo>
                      <a:pt x="2916" y="1032"/>
                    </a:lnTo>
                    <a:lnTo>
                      <a:pt x="2886" y="1113"/>
                    </a:lnTo>
                    <a:lnTo>
                      <a:pt x="2849" y="1186"/>
                    </a:lnTo>
                    <a:lnTo>
                      <a:pt x="2801" y="1251"/>
                    </a:lnTo>
                    <a:lnTo>
                      <a:pt x="2744" y="1306"/>
                    </a:lnTo>
                    <a:lnTo>
                      <a:pt x="2677" y="1351"/>
                    </a:lnTo>
                    <a:lnTo>
                      <a:pt x="2580" y="1390"/>
                    </a:lnTo>
                    <a:lnTo>
                      <a:pt x="2448" y="1425"/>
                    </a:lnTo>
                    <a:lnTo>
                      <a:pt x="2287" y="1455"/>
                    </a:lnTo>
                    <a:lnTo>
                      <a:pt x="2101" y="1478"/>
                    </a:lnTo>
                    <a:lnTo>
                      <a:pt x="1897" y="1492"/>
                    </a:lnTo>
                    <a:lnTo>
                      <a:pt x="1680" y="1499"/>
                    </a:lnTo>
                    <a:lnTo>
                      <a:pt x="1455" y="1494"/>
                    </a:lnTo>
                    <a:lnTo>
                      <a:pt x="1228" y="1479"/>
                    </a:lnTo>
                    <a:lnTo>
                      <a:pt x="1005" y="1451"/>
                    </a:lnTo>
                    <a:lnTo>
                      <a:pt x="791" y="1410"/>
                    </a:lnTo>
                    <a:lnTo>
                      <a:pt x="590" y="1352"/>
                    </a:lnTo>
                    <a:lnTo>
                      <a:pt x="410" y="1280"/>
                    </a:lnTo>
                    <a:lnTo>
                      <a:pt x="330" y="1237"/>
                    </a:lnTo>
                    <a:lnTo>
                      <a:pt x="255" y="1189"/>
                    </a:lnTo>
                    <a:lnTo>
                      <a:pt x="189" y="1138"/>
                    </a:lnTo>
                    <a:lnTo>
                      <a:pt x="132" y="1080"/>
                    </a:lnTo>
                    <a:lnTo>
                      <a:pt x="84" y="1019"/>
                    </a:lnTo>
                    <a:lnTo>
                      <a:pt x="45" y="952"/>
                    </a:lnTo>
                    <a:lnTo>
                      <a:pt x="17" y="880"/>
                    </a:lnTo>
                    <a:lnTo>
                      <a:pt x="0" y="802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47" name="Google Shape;547;p37"/>
              <p:cNvSpPr/>
              <p:nvPr/>
            </p:nvSpPr>
            <p:spPr>
              <a:xfrm>
                <a:off x="3323" y="2887"/>
                <a:ext cx="390" cy="141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155" extrusionOk="0">
                    <a:moveTo>
                      <a:pt x="234" y="1023"/>
                    </a:moveTo>
                    <a:lnTo>
                      <a:pt x="159" y="948"/>
                    </a:lnTo>
                    <a:lnTo>
                      <a:pt x="102" y="876"/>
                    </a:lnTo>
                    <a:lnTo>
                      <a:pt x="58" y="806"/>
                    </a:lnTo>
                    <a:lnTo>
                      <a:pt x="28" y="738"/>
                    </a:lnTo>
                    <a:lnTo>
                      <a:pt x="9" y="673"/>
                    </a:lnTo>
                    <a:lnTo>
                      <a:pt x="0" y="610"/>
                    </a:lnTo>
                    <a:lnTo>
                      <a:pt x="8" y="492"/>
                    </a:lnTo>
                    <a:lnTo>
                      <a:pt x="41" y="384"/>
                    </a:lnTo>
                    <a:lnTo>
                      <a:pt x="86" y="286"/>
                    </a:lnTo>
                    <a:lnTo>
                      <a:pt x="134" y="197"/>
                    </a:lnTo>
                    <a:lnTo>
                      <a:pt x="172" y="119"/>
                    </a:lnTo>
                    <a:lnTo>
                      <a:pt x="286" y="108"/>
                    </a:lnTo>
                    <a:lnTo>
                      <a:pt x="418" y="96"/>
                    </a:lnTo>
                    <a:lnTo>
                      <a:pt x="563" y="81"/>
                    </a:lnTo>
                    <a:lnTo>
                      <a:pt x="721" y="64"/>
                    </a:lnTo>
                    <a:lnTo>
                      <a:pt x="1057" y="33"/>
                    </a:lnTo>
                    <a:lnTo>
                      <a:pt x="1397" y="8"/>
                    </a:lnTo>
                    <a:lnTo>
                      <a:pt x="1562" y="2"/>
                    </a:lnTo>
                    <a:lnTo>
                      <a:pt x="1717" y="0"/>
                    </a:lnTo>
                    <a:lnTo>
                      <a:pt x="1862" y="4"/>
                    </a:lnTo>
                    <a:lnTo>
                      <a:pt x="1991" y="15"/>
                    </a:lnTo>
                    <a:lnTo>
                      <a:pt x="2101" y="35"/>
                    </a:lnTo>
                    <a:lnTo>
                      <a:pt x="2191" y="63"/>
                    </a:lnTo>
                    <a:lnTo>
                      <a:pt x="2255" y="102"/>
                    </a:lnTo>
                    <a:lnTo>
                      <a:pt x="2291" y="151"/>
                    </a:lnTo>
                    <a:lnTo>
                      <a:pt x="2300" y="238"/>
                    </a:lnTo>
                    <a:lnTo>
                      <a:pt x="2318" y="313"/>
                    </a:lnTo>
                    <a:lnTo>
                      <a:pt x="2342" y="378"/>
                    </a:lnTo>
                    <a:lnTo>
                      <a:pt x="2370" y="434"/>
                    </a:lnTo>
                    <a:lnTo>
                      <a:pt x="2430" y="529"/>
                    </a:lnTo>
                    <a:lnTo>
                      <a:pt x="2483" y="606"/>
                    </a:lnTo>
                    <a:lnTo>
                      <a:pt x="2512" y="681"/>
                    </a:lnTo>
                    <a:lnTo>
                      <a:pt x="2513" y="721"/>
                    </a:lnTo>
                    <a:lnTo>
                      <a:pt x="2503" y="765"/>
                    </a:lnTo>
                    <a:lnTo>
                      <a:pt x="2479" y="813"/>
                    </a:lnTo>
                    <a:lnTo>
                      <a:pt x="2439" y="869"/>
                    </a:lnTo>
                    <a:lnTo>
                      <a:pt x="2383" y="933"/>
                    </a:lnTo>
                    <a:lnTo>
                      <a:pt x="2306" y="1006"/>
                    </a:lnTo>
                    <a:lnTo>
                      <a:pt x="2230" y="1038"/>
                    </a:lnTo>
                    <a:lnTo>
                      <a:pt x="2129" y="1066"/>
                    </a:lnTo>
                    <a:lnTo>
                      <a:pt x="2007" y="1090"/>
                    </a:lnTo>
                    <a:lnTo>
                      <a:pt x="1867" y="1111"/>
                    </a:lnTo>
                    <a:lnTo>
                      <a:pt x="1714" y="1128"/>
                    </a:lnTo>
                    <a:lnTo>
                      <a:pt x="1551" y="1141"/>
                    </a:lnTo>
                    <a:lnTo>
                      <a:pt x="1210" y="1155"/>
                    </a:lnTo>
                    <a:lnTo>
                      <a:pt x="878" y="1151"/>
                    </a:lnTo>
                    <a:lnTo>
                      <a:pt x="724" y="1142"/>
                    </a:lnTo>
                    <a:lnTo>
                      <a:pt x="584" y="1129"/>
                    </a:lnTo>
                    <a:lnTo>
                      <a:pt x="460" y="1110"/>
                    </a:lnTo>
                    <a:lnTo>
                      <a:pt x="359" y="1087"/>
                    </a:lnTo>
                    <a:lnTo>
                      <a:pt x="282" y="1058"/>
                    </a:lnTo>
                    <a:lnTo>
                      <a:pt x="234" y="1023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48" name="Google Shape;548;p37"/>
              <p:cNvSpPr/>
              <p:nvPr/>
            </p:nvSpPr>
            <p:spPr>
              <a:xfrm>
                <a:off x="1293" y="2023"/>
                <a:ext cx="54" cy="34"/>
              </a:xfrm>
              <a:custGeom>
                <a:avLst/>
                <a:gdLst/>
                <a:ahLst/>
                <a:cxnLst/>
                <a:rect l="l" t="t" r="r" b="b"/>
                <a:pathLst>
                  <a:path w="347" h="279" extrusionOk="0">
                    <a:moveTo>
                      <a:pt x="227" y="16"/>
                    </a:moveTo>
                    <a:lnTo>
                      <a:pt x="116" y="62"/>
                    </a:lnTo>
                    <a:lnTo>
                      <a:pt x="43" y="112"/>
                    </a:lnTo>
                    <a:lnTo>
                      <a:pt x="5" y="162"/>
                    </a:lnTo>
                    <a:lnTo>
                      <a:pt x="0" y="207"/>
                    </a:lnTo>
                    <a:lnTo>
                      <a:pt x="27" y="245"/>
                    </a:lnTo>
                    <a:lnTo>
                      <a:pt x="82" y="270"/>
                    </a:lnTo>
                    <a:lnTo>
                      <a:pt x="165" y="279"/>
                    </a:lnTo>
                    <a:lnTo>
                      <a:pt x="216" y="276"/>
                    </a:lnTo>
                    <a:lnTo>
                      <a:pt x="274" y="268"/>
                    </a:lnTo>
                    <a:lnTo>
                      <a:pt x="316" y="249"/>
                    </a:lnTo>
                    <a:lnTo>
                      <a:pt x="340" y="215"/>
                    </a:lnTo>
                    <a:lnTo>
                      <a:pt x="347" y="171"/>
                    </a:lnTo>
                    <a:lnTo>
                      <a:pt x="343" y="124"/>
                    </a:lnTo>
                    <a:lnTo>
                      <a:pt x="327" y="77"/>
                    </a:lnTo>
                    <a:lnTo>
                      <a:pt x="304" y="38"/>
                    </a:lnTo>
                    <a:lnTo>
                      <a:pt x="275" y="10"/>
                    </a:lnTo>
                    <a:lnTo>
                      <a:pt x="242" y="0"/>
                    </a:lnTo>
                    <a:lnTo>
                      <a:pt x="247" y="7"/>
                    </a:lnTo>
                    <a:lnTo>
                      <a:pt x="227" y="16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49" name="Google Shape;549;p37"/>
              <p:cNvSpPr/>
              <p:nvPr/>
            </p:nvSpPr>
            <p:spPr>
              <a:xfrm>
                <a:off x="1459" y="1808"/>
                <a:ext cx="30" cy="51"/>
              </a:xfrm>
              <a:custGeom>
                <a:avLst/>
                <a:gdLst/>
                <a:ahLst/>
                <a:cxnLst/>
                <a:rect l="l" t="t" r="r" b="b"/>
                <a:pathLst>
                  <a:path w="190" h="409" extrusionOk="0">
                    <a:moveTo>
                      <a:pt x="0" y="1"/>
                    </a:moveTo>
                    <a:lnTo>
                      <a:pt x="2" y="88"/>
                    </a:lnTo>
                    <a:lnTo>
                      <a:pt x="16" y="183"/>
                    </a:lnTo>
                    <a:lnTo>
                      <a:pt x="39" y="274"/>
                    </a:lnTo>
                    <a:lnTo>
                      <a:pt x="67" y="350"/>
                    </a:lnTo>
                    <a:lnTo>
                      <a:pt x="100" y="399"/>
                    </a:lnTo>
                    <a:lnTo>
                      <a:pt x="116" y="409"/>
                    </a:lnTo>
                    <a:lnTo>
                      <a:pt x="132" y="409"/>
                    </a:lnTo>
                    <a:lnTo>
                      <a:pt x="149" y="397"/>
                    </a:lnTo>
                    <a:lnTo>
                      <a:pt x="163" y="369"/>
                    </a:lnTo>
                    <a:lnTo>
                      <a:pt x="177" y="328"/>
                    </a:lnTo>
                    <a:lnTo>
                      <a:pt x="190" y="269"/>
                    </a:lnTo>
                    <a:lnTo>
                      <a:pt x="187" y="217"/>
                    </a:lnTo>
                    <a:lnTo>
                      <a:pt x="170" y="165"/>
                    </a:lnTo>
                    <a:lnTo>
                      <a:pt x="139" y="116"/>
                    </a:lnTo>
                    <a:lnTo>
                      <a:pt x="104" y="75"/>
                    </a:lnTo>
                    <a:lnTo>
                      <a:pt x="66" y="39"/>
                    </a:lnTo>
                    <a:lnTo>
                      <a:pt x="33" y="14"/>
                    </a:lnTo>
                    <a:lnTo>
                      <a:pt x="9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50" name="Google Shape;550;p37"/>
              <p:cNvSpPr/>
              <p:nvPr/>
            </p:nvSpPr>
            <p:spPr>
              <a:xfrm>
                <a:off x="1449" y="1661"/>
                <a:ext cx="34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23" h="390" extrusionOk="0">
                    <a:moveTo>
                      <a:pt x="27" y="20"/>
                    </a:moveTo>
                    <a:lnTo>
                      <a:pt x="23" y="41"/>
                    </a:lnTo>
                    <a:lnTo>
                      <a:pt x="14" y="90"/>
                    </a:lnTo>
                    <a:lnTo>
                      <a:pt x="4" y="156"/>
                    </a:lnTo>
                    <a:lnTo>
                      <a:pt x="0" y="229"/>
                    </a:lnTo>
                    <a:lnTo>
                      <a:pt x="4" y="299"/>
                    </a:lnTo>
                    <a:lnTo>
                      <a:pt x="23" y="355"/>
                    </a:lnTo>
                    <a:lnTo>
                      <a:pt x="39" y="374"/>
                    </a:lnTo>
                    <a:lnTo>
                      <a:pt x="61" y="387"/>
                    </a:lnTo>
                    <a:lnTo>
                      <a:pt x="88" y="390"/>
                    </a:lnTo>
                    <a:lnTo>
                      <a:pt x="121" y="382"/>
                    </a:lnTo>
                    <a:lnTo>
                      <a:pt x="159" y="365"/>
                    </a:lnTo>
                    <a:lnTo>
                      <a:pt x="188" y="340"/>
                    </a:lnTo>
                    <a:lnTo>
                      <a:pt x="208" y="310"/>
                    </a:lnTo>
                    <a:lnTo>
                      <a:pt x="221" y="277"/>
                    </a:lnTo>
                    <a:lnTo>
                      <a:pt x="223" y="204"/>
                    </a:lnTo>
                    <a:lnTo>
                      <a:pt x="204" y="129"/>
                    </a:lnTo>
                    <a:lnTo>
                      <a:pt x="167" y="64"/>
                    </a:lnTo>
                    <a:lnTo>
                      <a:pt x="122" y="18"/>
                    </a:lnTo>
                    <a:lnTo>
                      <a:pt x="73" y="0"/>
                    </a:lnTo>
                    <a:lnTo>
                      <a:pt x="49" y="4"/>
                    </a:lnTo>
                    <a:lnTo>
                      <a:pt x="27" y="2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51" name="Google Shape;551;p37"/>
              <p:cNvSpPr/>
              <p:nvPr/>
            </p:nvSpPr>
            <p:spPr>
              <a:xfrm>
                <a:off x="1444" y="1545"/>
                <a:ext cx="37" cy="42"/>
              </a:xfrm>
              <a:custGeom>
                <a:avLst/>
                <a:gdLst/>
                <a:ahLst/>
                <a:cxnLst/>
                <a:rect l="l" t="t" r="r" b="b"/>
                <a:pathLst>
                  <a:path w="229" h="343" extrusionOk="0">
                    <a:moveTo>
                      <a:pt x="95" y="0"/>
                    </a:moveTo>
                    <a:lnTo>
                      <a:pt x="89" y="14"/>
                    </a:lnTo>
                    <a:lnTo>
                      <a:pt x="80" y="40"/>
                    </a:lnTo>
                    <a:lnTo>
                      <a:pt x="50" y="111"/>
                    </a:lnTo>
                    <a:lnTo>
                      <a:pt x="21" y="189"/>
                    </a:lnTo>
                    <a:lnTo>
                      <a:pt x="8" y="225"/>
                    </a:lnTo>
                    <a:lnTo>
                      <a:pt x="0" y="252"/>
                    </a:lnTo>
                    <a:lnTo>
                      <a:pt x="3" y="295"/>
                    </a:lnTo>
                    <a:lnTo>
                      <a:pt x="30" y="324"/>
                    </a:lnTo>
                    <a:lnTo>
                      <a:pt x="73" y="341"/>
                    </a:lnTo>
                    <a:lnTo>
                      <a:pt x="124" y="343"/>
                    </a:lnTo>
                    <a:lnTo>
                      <a:pt x="172" y="329"/>
                    </a:lnTo>
                    <a:lnTo>
                      <a:pt x="210" y="300"/>
                    </a:lnTo>
                    <a:lnTo>
                      <a:pt x="229" y="254"/>
                    </a:lnTo>
                    <a:lnTo>
                      <a:pt x="229" y="224"/>
                    </a:lnTo>
                    <a:lnTo>
                      <a:pt x="221" y="189"/>
                    </a:lnTo>
                    <a:lnTo>
                      <a:pt x="193" y="122"/>
                    </a:lnTo>
                    <a:lnTo>
                      <a:pt x="155" y="58"/>
                    </a:lnTo>
                    <a:lnTo>
                      <a:pt x="118" y="12"/>
                    </a:lnTo>
                    <a:lnTo>
                      <a:pt x="105" y="1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52" name="Google Shape;552;p37"/>
              <p:cNvSpPr/>
              <p:nvPr/>
            </p:nvSpPr>
            <p:spPr>
              <a:xfrm>
                <a:off x="1440" y="1466"/>
                <a:ext cx="49" cy="37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94" extrusionOk="0">
                    <a:moveTo>
                      <a:pt x="249" y="2"/>
                    </a:moveTo>
                    <a:lnTo>
                      <a:pt x="144" y="64"/>
                    </a:lnTo>
                    <a:lnTo>
                      <a:pt x="68" y="128"/>
                    </a:lnTo>
                    <a:lnTo>
                      <a:pt x="20" y="186"/>
                    </a:lnTo>
                    <a:lnTo>
                      <a:pt x="0" y="238"/>
                    </a:lnTo>
                    <a:lnTo>
                      <a:pt x="7" y="274"/>
                    </a:lnTo>
                    <a:lnTo>
                      <a:pt x="21" y="287"/>
                    </a:lnTo>
                    <a:lnTo>
                      <a:pt x="41" y="293"/>
                    </a:lnTo>
                    <a:lnTo>
                      <a:pt x="67" y="294"/>
                    </a:lnTo>
                    <a:lnTo>
                      <a:pt x="100" y="288"/>
                    </a:lnTo>
                    <a:lnTo>
                      <a:pt x="140" y="275"/>
                    </a:lnTo>
                    <a:lnTo>
                      <a:pt x="186" y="255"/>
                    </a:lnTo>
                    <a:lnTo>
                      <a:pt x="236" y="227"/>
                    </a:lnTo>
                    <a:lnTo>
                      <a:pt x="274" y="199"/>
                    </a:lnTo>
                    <a:lnTo>
                      <a:pt x="299" y="173"/>
                    </a:lnTo>
                    <a:lnTo>
                      <a:pt x="314" y="148"/>
                    </a:lnTo>
                    <a:lnTo>
                      <a:pt x="320" y="103"/>
                    </a:lnTo>
                    <a:lnTo>
                      <a:pt x="303" y="63"/>
                    </a:lnTo>
                    <a:lnTo>
                      <a:pt x="275" y="33"/>
                    </a:lnTo>
                    <a:lnTo>
                      <a:pt x="249" y="12"/>
                    </a:lnTo>
                    <a:lnTo>
                      <a:pt x="236" y="1"/>
                    </a:lnTo>
                    <a:lnTo>
                      <a:pt x="238" y="0"/>
                    </a:lnTo>
                    <a:lnTo>
                      <a:pt x="249" y="2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53" name="Google Shape;553;p37"/>
              <p:cNvSpPr/>
              <p:nvPr/>
            </p:nvSpPr>
            <p:spPr>
              <a:xfrm>
                <a:off x="1457" y="1920"/>
                <a:ext cx="28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367" extrusionOk="0">
                    <a:moveTo>
                      <a:pt x="31" y="8"/>
                    </a:moveTo>
                    <a:lnTo>
                      <a:pt x="0" y="324"/>
                    </a:lnTo>
                    <a:lnTo>
                      <a:pt x="19" y="330"/>
                    </a:lnTo>
                    <a:lnTo>
                      <a:pt x="51" y="344"/>
                    </a:lnTo>
                    <a:lnTo>
                      <a:pt x="125" y="367"/>
                    </a:lnTo>
                    <a:lnTo>
                      <a:pt x="159" y="363"/>
                    </a:lnTo>
                    <a:lnTo>
                      <a:pt x="181" y="338"/>
                    </a:lnTo>
                    <a:lnTo>
                      <a:pt x="186" y="315"/>
                    </a:lnTo>
                    <a:lnTo>
                      <a:pt x="187" y="284"/>
                    </a:lnTo>
                    <a:lnTo>
                      <a:pt x="183" y="246"/>
                    </a:lnTo>
                    <a:lnTo>
                      <a:pt x="172" y="197"/>
                    </a:lnTo>
                    <a:lnTo>
                      <a:pt x="174" y="173"/>
                    </a:lnTo>
                    <a:lnTo>
                      <a:pt x="172" y="150"/>
                    </a:lnTo>
                    <a:lnTo>
                      <a:pt x="164" y="136"/>
                    </a:lnTo>
                    <a:lnTo>
                      <a:pt x="147" y="113"/>
                    </a:lnTo>
                    <a:lnTo>
                      <a:pt x="103" y="53"/>
                    </a:lnTo>
                    <a:lnTo>
                      <a:pt x="79" y="26"/>
                    </a:lnTo>
                    <a:lnTo>
                      <a:pt x="58" y="7"/>
                    </a:lnTo>
                    <a:lnTo>
                      <a:pt x="40" y="0"/>
                    </a:lnTo>
                    <a:lnTo>
                      <a:pt x="31" y="8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54" name="Google Shape;554;p37"/>
              <p:cNvSpPr/>
              <p:nvPr/>
            </p:nvSpPr>
            <p:spPr>
              <a:xfrm>
                <a:off x="1428" y="1395"/>
                <a:ext cx="51" cy="42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37" extrusionOk="0">
                    <a:moveTo>
                      <a:pt x="210" y="0"/>
                    </a:moveTo>
                    <a:lnTo>
                      <a:pt x="155" y="32"/>
                    </a:lnTo>
                    <a:lnTo>
                      <a:pt x="109" y="62"/>
                    </a:lnTo>
                    <a:lnTo>
                      <a:pt x="40" y="122"/>
                    </a:lnTo>
                    <a:lnTo>
                      <a:pt x="18" y="157"/>
                    </a:lnTo>
                    <a:lnTo>
                      <a:pt x="5" y="199"/>
                    </a:lnTo>
                    <a:lnTo>
                      <a:pt x="0" y="251"/>
                    </a:lnTo>
                    <a:lnTo>
                      <a:pt x="5" y="315"/>
                    </a:lnTo>
                    <a:lnTo>
                      <a:pt x="12" y="329"/>
                    </a:lnTo>
                    <a:lnTo>
                      <a:pt x="30" y="336"/>
                    </a:lnTo>
                    <a:lnTo>
                      <a:pt x="55" y="337"/>
                    </a:lnTo>
                    <a:lnTo>
                      <a:pt x="87" y="333"/>
                    </a:lnTo>
                    <a:lnTo>
                      <a:pt x="160" y="311"/>
                    </a:lnTo>
                    <a:lnTo>
                      <a:pt x="234" y="273"/>
                    </a:lnTo>
                    <a:lnTo>
                      <a:pt x="294" y="223"/>
                    </a:lnTo>
                    <a:lnTo>
                      <a:pt x="322" y="166"/>
                    </a:lnTo>
                    <a:lnTo>
                      <a:pt x="320" y="137"/>
                    </a:lnTo>
                    <a:lnTo>
                      <a:pt x="304" y="106"/>
                    </a:lnTo>
                    <a:lnTo>
                      <a:pt x="274" y="76"/>
                    </a:lnTo>
                    <a:lnTo>
                      <a:pt x="226" y="47"/>
                    </a:lnTo>
                    <a:lnTo>
                      <a:pt x="204" y="45"/>
                    </a:lnTo>
                    <a:lnTo>
                      <a:pt x="182" y="46"/>
                    </a:lnTo>
                    <a:lnTo>
                      <a:pt x="177" y="43"/>
                    </a:lnTo>
                    <a:lnTo>
                      <a:pt x="178" y="35"/>
                    </a:lnTo>
                    <a:lnTo>
                      <a:pt x="188" y="21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55" name="Google Shape;555;p37"/>
              <p:cNvSpPr/>
              <p:nvPr/>
            </p:nvSpPr>
            <p:spPr>
              <a:xfrm>
                <a:off x="1192" y="1340"/>
                <a:ext cx="66" cy="696"/>
              </a:xfrm>
              <a:custGeom>
                <a:avLst/>
                <a:gdLst/>
                <a:ahLst/>
                <a:cxnLst/>
                <a:rect l="l" t="t" r="r" b="b"/>
                <a:pathLst>
                  <a:path w="424" h="5564" extrusionOk="0">
                    <a:moveTo>
                      <a:pt x="158" y="53"/>
                    </a:moveTo>
                    <a:lnTo>
                      <a:pt x="200" y="105"/>
                    </a:lnTo>
                    <a:lnTo>
                      <a:pt x="233" y="153"/>
                    </a:lnTo>
                    <a:lnTo>
                      <a:pt x="283" y="242"/>
                    </a:lnTo>
                    <a:lnTo>
                      <a:pt x="344" y="177"/>
                    </a:lnTo>
                    <a:lnTo>
                      <a:pt x="387" y="125"/>
                    </a:lnTo>
                    <a:lnTo>
                      <a:pt x="412" y="83"/>
                    </a:lnTo>
                    <a:lnTo>
                      <a:pt x="424" y="52"/>
                    </a:lnTo>
                    <a:lnTo>
                      <a:pt x="423" y="29"/>
                    </a:lnTo>
                    <a:lnTo>
                      <a:pt x="410" y="13"/>
                    </a:lnTo>
                    <a:lnTo>
                      <a:pt x="390" y="3"/>
                    </a:lnTo>
                    <a:lnTo>
                      <a:pt x="364" y="0"/>
                    </a:lnTo>
                    <a:lnTo>
                      <a:pt x="299" y="7"/>
                    </a:lnTo>
                    <a:lnTo>
                      <a:pt x="232" y="23"/>
                    </a:lnTo>
                    <a:lnTo>
                      <a:pt x="180" y="41"/>
                    </a:lnTo>
                    <a:lnTo>
                      <a:pt x="164" y="47"/>
                    </a:lnTo>
                    <a:lnTo>
                      <a:pt x="158" y="53"/>
                    </a:lnTo>
                    <a:close/>
                    <a:moveTo>
                      <a:pt x="166" y="1179"/>
                    </a:moveTo>
                    <a:lnTo>
                      <a:pt x="110" y="1720"/>
                    </a:lnTo>
                    <a:lnTo>
                      <a:pt x="163" y="1717"/>
                    </a:lnTo>
                    <a:lnTo>
                      <a:pt x="211" y="1708"/>
                    </a:lnTo>
                    <a:lnTo>
                      <a:pt x="251" y="1692"/>
                    </a:lnTo>
                    <a:lnTo>
                      <a:pt x="283" y="1670"/>
                    </a:lnTo>
                    <a:lnTo>
                      <a:pt x="328" y="1613"/>
                    </a:lnTo>
                    <a:lnTo>
                      <a:pt x="346" y="1541"/>
                    </a:lnTo>
                    <a:lnTo>
                      <a:pt x="338" y="1458"/>
                    </a:lnTo>
                    <a:lnTo>
                      <a:pt x="304" y="1367"/>
                    </a:lnTo>
                    <a:lnTo>
                      <a:pt x="247" y="1273"/>
                    </a:lnTo>
                    <a:lnTo>
                      <a:pt x="166" y="1179"/>
                    </a:lnTo>
                    <a:close/>
                    <a:moveTo>
                      <a:pt x="189" y="2182"/>
                    </a:moveTo>
                    <a:lnTo>
                      <a:pt x="160" y="2246"/>
                    </a:lnTo>
                    <a:lnTo>
                      <a:pt x="136" y="2304"/>
                    </a:lnTo>
                    <a:lnTo>
                      <a:pt x="106" y="2404"/>
                    </a:lnTo>
                    <a:lnTo>
                      <a:pt x="95" y="2482"/>
                    </a:lnTo>
                    <a:lnTo>
                      <a:pt x="100" y="2541"/>
                    </a:lnTo>
                    <a:lnTo>
                      <a:pt x="117" y="2582"/>
                    </a:lnTo>
                    <a:lnTo>
                      <a:pt x="144" y="2605"/>
                    </a:lnTo>
                    <a:lnTo>
                      <a:pt x="177" y="2612"/>
                    </a:lnTo>
                    <a:lnTo>
                      <a:pt x="212" y="2603"/>
                    </a:lnTo>
                    <a:lnTo>
                      <a:pt x="247" y="2584"/>
                    </a:lnTo>
                    <a:lnTo>
                      <a:pt x="278" y="2551"/>
                    </a:lnTo>
                    <a:lnTo>
                      <a:pt x="301" y="2508"/>
                    </a:lnTo>
                    <a:lnTo>
                      <a:pt x="314" y="2456"/>
                    </a:lnTo>
                    <a:lnTo>
                      <a:pt x="312" y="2395"/>
                    </a:lnTo>
                    <a:lnTo>
                      <a:pt x="293" y="2330"/>
                    </a:lnTo>
                    <a:lnTo>
                      <a:pt x="253" y="2257"/>
                    </a:lnTo>
                    <a:lnTo>
                      <a:pt x="189" y="2182"/>
                    </a:lnTo>
                    <a:close/>
                    <a:moveTo>
                      <a:pt x="127" y="3128"/>
                    </a:moveTo>
                    <a:lnTo>
                      <a:pt x="126" y="3138"/>
                    </a:lnTo>
                    <a:lnTo>
                      <a:pt x="122" y="3161"/>
                    </a:lnTo>
                    <a:lnTo>
                      <a:pt x="115" y="3240"/>
                    </a:lnTo>
                    <a:lnTo>
                      <a:pt x="109" y="3347"/>
                    </a:lnTo>
                    <a:lnTo>
                      <a:pt x="106" y="3460"/>
                    </a:lnTo>
                    <a:lnTo>
                      <a:pt x="112" y="3561"/>
                    </a:lnTo>
                    <a:lnTo>
                      <a:pt x="119" y="3600"/>
                    </a:lnTo>
                    <a:lnTo>
                      <a:pt x="131" y="3629"/>
                    </a:lnTo>
                    <a:lnTo>
                      <a:pt x="145" y="3644"/>
                    </a:lnTo>
                    <a:lnTo>
                      <a:pt x="165" y="3644"/>
                    </a:lnTo>
                    <a:lnTo>
                      <a:pt x="190" y="3625"/>
                    </a:lnTo>
                    <a:lnTo>
                      <a:pt x="221" y="3586"/>
                    </a:lnTo>
                    <a:lnTo>
                      <a:pt x="264" y="3531"/>
                    </a:lnTo>
                    <a:lnTo>
                      <a:pt x="299" y="3483"/>
                    </a:lnTo>
                    <a:lnTo>
                      <a:pt x="320" y="3426"/>
                    </a:lnTo>
                    <a:lnTo>
                      <a:pt x="321" y="3392"/>
                    </a:lnTo>
                    <a:lnTo>
                      <a:pt x="316" y="3349"/>
                    </a:lnTo>
                    <a:lnTo>
                      <a:pt x="303" y="3323"/>
                    </a:lnTo>
                    <a:lnTo>
                      <a:pt x="279" y="3285"/>
                    </a:lnTo>
                    <a:lnTo>
                      <a:pt x="211" y="3194"/>
                    </a:lnTo>
                    <a:lnTo>
                      <a:pt x="177" y="3154"/>
                    </a:lnTo>
                    <a:lnTo>
                      <a:pt x="147" y="3126"/>
                    </a:lnTo>
                    <a:lnTo>
                      <a:pt x="130" y="3116"/>
                    </a:lnTo>
                    <a:lnTo>
                      <a:pt x="127" y="3128"/>
                    </a:lnTo>
                    <a:close/>
                    <a:moveTo>
                      <a:pt x="0" y="4265"/>
                    </a:moveTo>
                    <a:lnTo>
                      <a:pt x="87" y="4305"/>
                    </a:lnTo>
                    <a:lnTo>
                      <a:pt x="151" y="4354"/>
                    </a:lnTo>
                    <a:lnTo>
                      <a:pt x="196" y="4408"/>
                    </a:lnTo>
                    <a:lnTo>
                      <a:pt x="222" y="4464"/>
                    </a:lnTo>
                    <a:lnTo>
                      <a:pt x="233" y="4521"/>
                    </a:lnTo>
                    <a:lnTo>
                      <a:pt x="231" y="4573"/>
                    </a:lnTo>
                    <a:lnTo>
                      <a:pt x="219" y="4619"/>
                    </a:lnTo>
                    <a:lnTo>
                      <a:pt x="197" y="4656"/>
                    </a:lnTo>
                    <a:lnTo>
                      <a:pt x="169" y="4680"/>
                    </a:lnTo>
                    <a:lnTo>
                      <a:pt x="138" y="4689"/>
                    </a:lnTo>
                    <a:lnTo>
                      <a:pt x="106" y="4681"/>
                    </a:lnTo>
                    <a:lnTo>
                      <a:pt x="73" y="4652"/>
                    </a:lnTo>
                    <a:lnTo>
                      <a:pt x="45" y="4597"/>
                    </a:lnTo>
                    <a:lnTo>
                      <a:pt x="21" y="4517"/>
                    </a:lnTo>
                    <a:lnTo>
                      <a:pt x="5" y="4407"/>
                    </a:lnTo>
                    <a:lnTo>
                      <a:pt x="0" y="4265"/>
                    </a:lnTo>
                    <a:close/>
                    <a:moveTo>
                      <a:pt x="127" y="5242"/>
                    </a:moveTo>
                    <a:lnTo>
                      <a:pt x="94" y="5494"/>
                    </a:lnTo>
                    <a:lnTo>
                      <a:pt x="115" y="5504"/>
                    </a:lnTo>
                    <a:lnTo>
                      <a:pt x="137" y="5523"/>
                    </a:lnTo>
                    <a:lnTo>
                      <a:pt x="162" y="5545"/>
                    </a:lnTo>
                    <a:lnTo>
                      <a:pt x="189" y="5558"/>
                    </a:lnTo>
                    <a:lnTo>
                      <a:pt x="246" y="5564"/>
                    </a:lnTo>
                    <a:lnTo>
                      <a:pt x="287" y="5561"/>
                    </a:lnTo>
                    <a:lnTo>
                      <a:pt x="314" y="5550"/>
                    </a:lnTo>
                    <a:lnTo>
                      <a:pt x="328" y="5532"/>
                    </a:lnTo>
                    <a:lnTo>
                      <a:pt x="334" y="5509"/>
                    </a:lnTo>
                    <a:lnTo>
                      <a:pt x="328" y="5482"/>
                    </a:lnTo>
                    <a:lnTo>
                      <a:pt x="298" y="5420"/>
                    </a:lnTo>
                    <a:lnTo>
                      <a:pt x="251" y="5355"/>
                    </a:lnTo>
                    <a:lnTo>
                      <a:pt x="198" y="5298"/>
                    </a:lnTo>
                    <a:lnTo>
                      <a:pt x="152" y="5257"/>
                    </a:lnTo>
                    <a:lnTo>
                      <a:pt x="136" y="5246"/>
                    </a:lnTo>
                    <a:lnTo>
                      <a:pt x="127" y="5242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56" name="Google Shape;556;p37"/>
              <p:cNvSpPr/>
              <p:nvPr/>
            </p:nvSpPr>
            <p:spPr>
              <a:xfrm>
                <a:off x="2174" y="1371"/>
                <a:ext cx="69" cy="633"/>
              </a:xfrm>
              <a:custGeom>
                <a:avLst/>
                <a:gdLst/>
                <a:ahLst/>
                <a:cxnLst/>
                <a:rect l="l" t="t" r="r" b="b"/>
                <a:pathLst>
                  <a:path w="445" h="5062" extrusionOk="0">
                    <a:moveTo>
                      <a:pt x="153" y="30"/>
                    </a:moveTo>
                    <a:lnTo>
                      <a:pt x="243" y="155"/>
                    </a:lnTo>
                    <a:lnTo>
                      <a:pt x="282" y="215"/>
                    </a:lnTo>
                    <a:lnTo>
                      <a:pt x="311" y="266"/>
                    </a:lnTo>
                    <a:lnTo>
                      <a:pt x="371" y="202"/>
                    </a:lnTo>
                    <a:lnTo>
                      <a:pt x="412" y="147"/>
                    </a:lnTo>
                    <a:lnTo>
                      <a:pt x="437" y="103"/>
                    </a:lnTo>
                    <a:lnTo>
                      <a:pt x="445" y="69"/>
                    </a:lnTo>
                    <a:lnTo>
                      <a:pt x="442" y="42"/>
                    </a:lnTo>
                    <a:lnTo>
                      <a:pt x="427" y="23"/>
                    </a:lnTo>
                    <a:lnTo>
                      <a:pt x="404" y="9"/>
                    </a:lnTo>
                    <a:lnTo>
                      <a:pt x="375" y="2"/>
                    </a:lnTo>
                    <a:lnTo>
                      <a:pt x="304" y="0"/>
                    </a:lnTo>
                    <a:lnTo>
                      <a:pt x="233" y="8"/>
                    </a:lnTo>
                    <a:lnTo>
                      <a:pt x="176" y="21"/>
                    </a:lnTo>
                    <a:lnTo>
                      <a:pt x="159" y="26"/>
                    </a:lnTo>
                    <a:lnTo>
                      <a:pt x="153" y="30"/>
                    </a:lnTo>
                    <a:close/>
                    <a:moveTo>
                      <a:pt x="167" y="846"/>
                    </a:moveTo>
                    <a:lnTo>
                      <a:pt x="109" y="1387"/>
                    </a:lnTo>
                    <a:lnTo>
                      <a:pt x="164" y="1384"/>
                    </a:lnTo>
                    <a:lnTo>
                      <a:pt x="211" y="1375"/>
                    </a:lnTo>
                    <a:lnTo>
                      <a:pt x="250" y="1359"/>
                    </a:lnTo>
                    <a:lnTo>
                      <a:pt x="284" y="1337"/>
                    </a:lnTo>
                    <a:lnTo>
                      <a:pt x="328" y="1281"/>
                    </a:lnTo>
                    <a:lnTo>
                      <a:pt x="347" y="1208"/>
                    </a:lnTo>
                    <a:lnTo>
                      <a:pt x="338" y="1125"/>
                    </a:lnTo>
                    <a:lnTo>
                      <a:pt x="305" y="1034"/>
                    </a:lnTo>
                    <a:lnTo>
                      <a:pt x="247" y="940"/>
                    </a:lnTo>
                    <a:lnTo>
                      <a:pt x="167" y="846"/>
                    </a:lnTo>
                    <a:close/>
                    <a:moveTo>
                      <a:pt x="190" y="1849"/>
                    </a:moveTo>
                    <a:lnTo>
                      <a:pt x="159" y="1913"/>
                    </a:lnTo>
                    <a:lnTo>
                      <a:pt x="136" y="1972"/>
                    </a:lnTo>
                    <a:lnTo>
                      <a:pt x="106" y="2071"/>
                    </a:lnTo>
                    <a:lnTo>
                      <a:pt x="95" y="2149"/>
                    </a:lnTo>
                    <a:lnTo>
                      <a:pt x="100" y="2209"/>
                    </a:lnTo>
                    <a:lnTo>
                      <a:pt x="118" y="2249"/>
                    </a:lnTo>
                    <a:lnTo>
                      <a:pt x="144" y="2272"/>
                    </a:lnTo>
                    <a:lnTo>
                      <a:pt x="177" y="2279"/>
                    </a:lnTo>
                    <a:lnTo>
                      <a:pt x="213" y="2272"/>
                    </a:lnTo>
                    <a:lnTo>
                      <a:pt x="247" y="2251"/>
                    </a:lnTo>
                    <a:lnTo>
                      <a:pt x="278" y="2218"/>
                    </a:lnTo>
                    <a:lnTo>
                      <a:pt x="302" y="2175"/>
                    </a:lnTo>
                    <a:lnTo>
                      <a:pt x="314" y="2123"/>
                    </a:lnTo>
                    <a:lnTo>
                      <a:pt x="312" y="2063"/>
                    </a:lnTo>
                    <a:lnTo>
                      <a:pt x="293" y="1997"/>
                    </a:lnTo>
                    <a:lnTo>
                      <a:pt x="254" y="1925"/>
                    </a:lnTo>
                    <a:lnTo>
                      <a:pt x="190" y="1849"/>
                    </a:lnTo>
                    <a:close/>
                    <a:moveTo>
                      <a:pt x="126" y="2796"/>
                    </a:moveTo>
                    <a:lnTo>
                      <a:pt x="125" y="2805"/>
                    </a:lnTo>
                    <a:lnTo>
                      <a:pt x="123" y="2828"/>
                    </a:lnTo>
                    <a:lnTo>
                      <a:pt x="115" y="2907"/>
                    </a:lnTo>
                    <a:lnTo>
                      <a:pt x="108" y="3014"/>
                    </a:lnTo>
                    <a:lnTo>
                      <a:pt x="106" y="3127"/>
                    </a:lnTo>
                    <a:lnTo>
                      <a:pt x="111" y="3228"/>
                    </a:lnTo>
                    <a:lnTo>
                      <a:pt x="119" y="3267"/>
                    </a:lnTo>
                    <a:lnTo>
                      <a:pt x="130" y="3296"/>
                    </a:lnTo>
                    <a:lnTo>
                      <a:pt x="146" y="3312"/>
                    </a:lnTo>
                    <a:lnTo>
                      <a:pt x="166" y="3311"/>
                    </a:lnTo>
                    <a:lnTo>
                      <a:pt x="190" y="3293"/>
                    </a:lnTo>
                    <a:lnTo>
                      <a:pt x="221" y="3253"/>
                    </a:lnTo>
                    <a:lnTo>
                      <a:pt x="258" y="3197"/>
                    </a:lnTo>
                    <a:lnTo>
                      <a:pt x="281" y="3147"/>
                    </a:lnTo>
                    <a:lnTo>
                      <a:pt x="289" y="3089"/>
                    </a:lnTo>
                    <a:lnTo>
                      <a:pt x="286" y="3054"/>
                    </a:lnTo>
                    <a:lnTo>
                      <a:pt x="279" y="3012"/>
                    </a:lnTo>
                    <a:lnTo>
                      <a:pt x="269" y="2986"/>
                    </a:lnTo>
                    <a:lnTo>
                      <a:pt x="248" y="2948"/>
                    </a:lnTo>
                    <a:lnTo>
                      <a:pt x="193" y="2859"/>
                    </a:lnTo>
                    <a:lnTo>
                      <a:pt x="165" y="2820"/>
                    </a:lnTo>
                    <a:lnTo>
                      <a:pt x="142" y="2793"/>
                    </a:lnTo>
                    <a:lnTo>
                      <a:pt x="128" y="2783"/>
                    </a:lnTo>
                    <a:lnTo>
                      <a:pt x="126" y="2796"/>
                    </a:lnTo>
                    <a:close/>
                    <a:moveTo>
                      <a:pt x="0" y="3932"/>
                    </a:moveTo>
                    <a:lnTo>
                      <a:pt x="86" y="3973"/>
                    </a:lnTo>
                    <a:lnTo>
                      <a:pt x="151" y="4022"/>
                    </a:lnTo>
                    <a:lnTo>
                      <a:pt x="195" y="4076"/>
                    </a:lnTo>
                    <a:lnTo>
                      <a:pt x="222" y="4133"/>
                    </a:lnTo>
                    <a:lnTo>
                      <a:pt x="233" y="4188"/>
                    </a:lnTo>
                    <a:lnTo>
                      <a:pt x="232" y="4240"/>
                    </a:lnTo>
                    <a:lnTo>
                      <a:pt x="218" y="4286"/>
                    </a:lnTo>
                    <a:lnTo>
                      <a:pt x="197" y="4323"/>
                    </a:lnTo>
                    <a:lnTo>
                      <a:pt x="170" y="4348"/>
                    </a:lnTo>
                    <a:lnTo>
                      <a:pt x="138" y="4357"/>
                    </a:lnTo>
                    <a:lnTo>
                      <a:pt x="106" y="4348"/>
                    </a:lnTo>
                    <a:lnTo>
                      <a:pt x="74" y="4319"/>
                    </a:lnTo>
                    <a:lnTo>
                      <a:pt x="45" y="4265"/>
                    </a:lnTo>
                    <a:lnTo>
                      <a:pt x="21" y="4185"/>
                    </a:lnTo>
                    <a:lnTo>
                      <a:pt x="6" y="4075"/>
                    </a:lnTo>
                    <a:lnTo>
                      <a:pt x="0" y="3932"/>
                    </a:lnTo>
                    <a:close/>
                    <a:moveTo>
                      <a:pt x="89" y="4683"/>
                    </a:moveTo>
                    <a:lnTo>
                      <a:pt x="86" y="4759"/>
                    </a:lnTo>
                    <a:lnTo>
                      <a:pt x="89" y="4850"/>
                    </a:lnTo>
                    <a:lnTo>
                      <a:pt x="92" y="4940"/>
                    </a:lnTo>
                    <a:lnTo>
                      <a:pt x="89" y="5015"/>
                    </a:lnTo>
                    <a:lnTo>
                      <a:pt x="107" y="5019"/>
                    </a:lnTo>
                    <a:lnTo>
                      <a:pt x="137" y="5028"/>
                    </a:lnTo>
                    <a:lnTo>
                      <a:pt x="218" y="5053"/>
                    </a:lnTo>
                    <a:lnTo>
                      <a:pt x="262" y="5061"/>
                    </a:lnTo>
                    <a:lnTo>
                      <a:pt x="302" y="5062"/>
                    </a:lnTo>
                    <a:lnTo>
                      <a:pt x="335" y="5053"/>
                    </a:lnTo>
                    <a:lnTo>
                      <a:pt x="358" y="5031"/>
                    </a:lnTo>
                    <a:lnTo>
                      <a:pt x="367" y="4978"/>
                    </a:lnTo>
                    <a:lnTo>
                      <a:pt x="349" y="4922"/>
                    </a:lnTo>
                    <a:lnTo>
                      <a:pt x="311" y="4863"/>
                    </a:lnTo>
                    <a:lnTo>
                      <a:pt x="261" y="4807"/>
                    </a:lnTo>
                    <a:lnTo>
                      <a:pt x="206" y="4758"/>
                    </a:lnTo>
                    <a:lnTo>
                      <a:pt x="154" y="4718"/>
                    </a:lnTo>
                    <a:lnTo>
                      <a:pt x="113" y="4692"/>
                    </a:lnTo>
                    <a:lnTo>
                      <a:pt x="89" y="4683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57" name="Google Shape;557;p37"/>
              <p:cNvSpPr/>
              <p:nvPr/>
            </p:nvSpPr>
            <p:spPr>
              <a:xfrm>
                <a:off x="1843" y="1347"/>
                <a:ext cx="59" cy="665"/>
              </a:xfrm>
              <a:custGeom>
                <a:avLst/>
                <a:gdLst/>
                <a:ahLst/>
                <a:cxnLst/>
                <a:rect l="l" t="t" r="r" b="b"/>
                <a:pathLst>
                  <a:path w="367" h="5324" extrusionOk="0">
                    <a:moveTo>
                      <a:pt x="54" y="4"/>
                    </a:moveTo>
                    <a:lnTo>
                      <a:pt x="74" y="39"/>
                    </a:lnTo>
                    <a:lnTo>
                      <a:pt x="86" y="87"/>
                    </a:lnTo>
                    <a:lnTo>
                      <a:pt x="98" y="206"/>
                    </a:lnTo>
                    <a:lnTo>
                      <a:pt x="103" y="321"/>
                    </a:lnTo>
                    <a:lnTo>
                      <a:pt x="108" y="366"/>
                    </a:lnTo>
                    <a:lnTo>
                      <a:pt x="116" y="398"/>
                    </a:lnTo>
                    <a:lnTo>
                      <a:pt x="178" y="331"/>
                    </a:lnTo>
                    <a:lnTo>
                      <a:pt x="222" y="272"/>
                    </a:lnTo>
                    <a:lnTo>
                      <a:pt x="251" y="220"/>
                    </a:lnTo>
                    <a:lnTo>
                      <a:pt x="266" y="175"/>
                    </a:lnTo>
                    <a:lnTo>
                      <a:pt x="270" y="136"/>
                    </a:lnTo>
                    <a:lnTo>
                      <a:pt x="264" y="104"/>
                    </a:lnTo>
                    <a:lnTo>
                      <a:pt x="249" y="76"/>
                    </a:lnTo>
                    <a:lnTo>
                      <a:pt x="228" y="54"/>
                    </a:lnTo>
                    <a:lnTo>
                      <a:pt x="175" y="22"/>
                    </a:lnTo>
                    <a:lnTo>
                      <a:pt x="119" y="6"/>
                    </a:lnTo>
                    <a:lnTo>
                      <a:pt x="74" y="0"/>
                    </a:lnTo>
                    <a:lnTo>
                      <a:pt x="54" y="4"/>
                    </a:lnTo>
                    <a:close/>
                    <a:moveTo>
                      <a:pt x="167" y="1108"/>
                    </a:moveTo>
                    <a:lnTo>
                      <a:pt x="110" y="1649"/>
                    </a:lnTo>
                    <a:lnTo>
                      <a:pt x="163" y="1646"/>
                    </a:lnTo>
                    <a:lnTo>
                      <a:pt x="205" y="1636"/>
                    </a:lnTo>
                    <a:lnTo>
                      <a:pt x="240" y="1620"/>
                    </a:lnTo>
                    <a:lnTo>
                      <a:pt x="265" y="1598"/>
                    </a:lnTo>
                    <a:lnTo>
                      <a:pt x="282" y="1572"/>
                    </a:lnTo>
                    <a:lnTo>
                      <a:pt x="292" y="1540"/>
                    </a:lnTo>
                    <a:lnTo>
                      <a:pt x="295" y="1467"/>
                    </a:lnTo>
                    <a:lnTo>
                      <a:pt x="279" y="1383"/>
                    </a:lnTo>
                    <a:lnTo>
                      <a:pt x="247" y="1292"/>
                    </a:lnTo>
                    <a:lnTo>
                      <a:pt x="167" y="1108"/>
                    </a:lnTo>
                    <a:close/>
                    <a:moveTo>
                      <a:pt x="132" y="2149"/>
                    </a:moveTo>
                    <a:lnTo>
                      <a:pt x="103" y="2213"/>
                    </a:lnTo>
                    <a:lnTo>
                      <a:pt x="80" y="2271"/>
                    </a:lnTo>
                    <a:lnTo>
                      <a:pt x="50" y="2370"/>
                    </a:lnTo>
                    <a:lnTo>
                      <a:pt x="38" y="2449"/>
                    </a:lnTo>
                    <a:lnTo>
                      <a:pt x="43" y="2507"/>
                    </a:lnTo>
                    <a:lnTo>
                      <a:pt x="61" y="2548"/>
                    </a:lnTo>
                    <a:lnTo>
                      <a:pt x="88" y="2571"/>
                    </a:lnTo>
                    <a:lnTo>
                      <a:pt x="121" y="2577"/>
                    </a:lnTo>
                    <a:lnTo>
                      <a:pt x="156" y="2570"/>
                    </a:lnTo>
                    <a:lnTo>
                      <a:pt x="191" y="2550"/>
                    </a:lnTo>
                    <a:lnTo>
                      <a:pt x="221" y="2518"/>
                    </a:lnTo>
                    <a:lnTo>
                      <a:pt x="244" y="2475"/>
                    </a:lnTo>
                    <a:lnTo>
                      <a:pt x="257" y="2423"/>
                    </a:lnTo>
                    <a:lnTo>
                      <a:pt x="256" y="2362"/>
                    </a:lnTo>
                    <a:lnTo>
                      <a:pt x="237" y="2296"/>
                    </a:lnTo>
                    <a:lnTo>
                      <a:pt x="196" y="2224"/>
                    </a:lnTo>
                    <a:lnTo>
                      <a:pt x="132" y="2149"/>
                    </a:lnTo>
                    <a:close/>
                    <a:moveTo>
                      <a:pt x="127" y="3057"/>
                    </a:moveTo>
                    <a:lnTo>
                      <a:pt x="126" y="3067"/>
                    </a:lnTo>
                    <a:lnTo>
                      <a:pt x="123" y="3090"/>
                    </a:lnTo>
                    <a:lnTo>
                      <a:pt x="115" y="3169"/>
                    </a:lnTo>
                    <a:lnTo>
                      <a:pt x="109" y="3276"/>
                    </a:lnTo>
                    <a:lnTo>
                      <a:pt x="106" y="3389"/>
                    </a:lnTo>
                    <a:lnTo>
                      <a:pt x="112" y="3490"/>
                    </a:lnTo>
                    <a:lnTo>
                      <a:pt x="120" y="3529"/>
                    </a:lnTo>
                    <a:lnTo>
                      <a:pt x="130" y="3558"/>
                    </a:lnTo>
                    <a:lnTo>
                      <a:pt x="146" y="3574"/>
                    </a:lnTo>
                    <a:lnTo>
                      <a:pt x="166" y="3573"/>
                    </a:lnTo>
                    <a:lnTo>
                      <a:pt x="191" y="3555"/>
                    </a:lnTo>
                    <a:lnTo>
                      <a:pt x="221" y="3515"/>
                    </a:lnTo>
                    <a:lnTo>
                      <a:pt x="258" y="3459"/>
                    </a:lnTo>
                    <a:lnTo>
                      <a:pt x="282" y="3409"/>
                    </a:lnTo>
                    <a:lnTo>
                      <a:pt x="289" y="3352"/>
                    </a:lnTo>
                    <a:lnTo>
                      <a:pt x="287" y="3316"/>
                    </a:lnTo>
                    <a:lnTo>
                      <a:pt x="280" y="3274"/>
                    </a:lnTo>
                    <a:lnTo>
                      <a:pt x="269" y="3248"/>
                    </a:lnTo>
                    <a:lnTo>
                      <a:pt x="249" y="3210"/>
                    </a:lnTo>
                    <a:lnTo>
                      <a:pt x="193" y="3121"/>
                    </a:lnTo>
                    <a:lnTo>
                      <a:pt x="166" y="3082"/>
                    </a:lnTo>
                    <a:lnTo>
                      <a:pt x="143" y="3055"/>
                    </a:lnTo>
                    <a:lnTo>
                      <a:pt x="128" y="3045"/>
                    </a:lnTo>
                    <a:lnTo>
                      <a:pt x="127" y="3057"/>
                    </a:lnTo>
                    <a:close/>
                    <a:moveTo>
                      <a:pt x="0" y="4194"/>
                    </a:moveTo>
                    <a:lnTo>
                      <a:pt x="87" y="4235"/>
                    </a:lnTo>
                    <a:lnTo>
                      <a:pt x="151" y="4284"/>
                    </a:lnTo>
                    <a:lnTo>
                      <a:pt x="196" y="4338"/>
                    </a:lnTo>
                    <a:lnTo>
                      <a:pt x="222" y="4394"/>
                    </a:lnTo>
                    <a:lnTo>
                      <a:pt x="234" y="4450"/>
                    </a:lnTo>
                    <a:lnTo>
                      <a:pt x="232" y="4502"/>
                    </a:lnTo>
                    <a:lnTo>
                      <a:pt x="219" y="4548"/>
                    </a:lnTo>
                    <a:lnTo>
                      <a:pt x="198" y="4585"/>
                    </a:lnTo>
                    <a:lnTo>
                      <a:pt x="170" y="4610"/>
                    </a:lnTo>
                    <a:lnTo>
                      <a:pt x="139" y="4619"/>
                    </a:lnTo>
                    <a:lnTo>
                      <a:pt x="106" y="4610"/>
                    </a:lnTo>
                    <a:lnTo>
                      <a:pt x="75" y="4581"/>
                    </a:lnTo>
                    <a:lnTo>
                      <a:pt x="45" y="4527"/>
                    </a:lnTo>
                    <a:lnTo>
                      <a:pt x="22" y="4447"/>
                    </a:lnTo>
                    <a:lnTo>
                      <a:pt x="6" y="4336"/>
                    </a:lnTo>
                    <a:lnTo>
                      <a:pt x="0" y="4194"/>
                    </a:lnTo>
                    <a:close/>
                    <a:moveTo>
                      <a:pt x="90" y="4945"/>
                    </a:moveTo>
                    <a:lnTo>
                      <a:pt x="87" y="5021"/>
                    </a:lnTo>
                    <a:lnTo>
                      <a:pt x="90" y="5111"/>
                    </a:lnTo>
                    <a:lnTo>
                      <a:pt x="93" y="5202"/>
                    </a:lnTo>
                    <a:lnTo>
                      <a:pt x="90" y="5277"/>
                    </a:lnTo>
                    <a:lnTo>
                      <a:pt x="108" y="5281"/>
                    </a:lnTo>
                    <a:lnTo>
                      <a:pt x="137" y="5290"/>
                    </a:lnTo>
                    <a:lnTo>
                      <a:pt x="219" y="5314"/>
                    </a:lnTo>
                    <a:lnTo>
                      <a:pt x="262" y="5323"/>
                    </a:lnTo>
                    <a:lnTo>
                      <a:pt x="303" y="5324"/>
                    </a:lnTo>
                    <a:lnTo>
                      <a:pt x="336" y="5314"/>
                    </a:lnTo>
                    <a:lnTo>
                      <a:pt x="359" y="5293"/>
                    </a:lnTo>
                    <a:lnTo>
                      <a:pt x="367" y="5240"/>
                    </a:lnTo>
                    <a:lnTo>
                      <a:pt x="350" y="5184"/>
                    </a:lnTo>
                    <a:lnTo>
                      <a:pt x="312" y="5125"/>
                    </a:lnTo>
                    <a:lnTo>
                      <a:pt x="262" y="5069"/>
                    </a:lnTo>
                    <a:lnTo>
                      <a:pt x="206" y="5020"/>
                    </a:lnTo>
                    <a:lnTo>
                      <a:pt x="155" y="4980"/>
                    </a:lnTo>
                    <a:lnTo>
                      <a:pt x="113" y="4954"/>
                    </a:lnTo>
                    <a:lnTo>
                      <a:pt x="90" y="4945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58" name="Google Shape;558;p37"/>
              <p:cNvSpPr/>
              <p:nvPr/>
            </p:nvSpPr>
            <p:spPr>
              <a:xfrm>
                <a:off x="1515" y="1356"/>
                <a:ext cx="57" cy="665"/>
              </a:xfrm>
              <a:custGeom>
                <a:avLst/>
                <a:gdLst/>
                <a:ahLst/>
                <a:cxnLst/>
                <a:rect l="l" t="t" r="r" b="b"/>
                <a:pathLst>
                  <a:path w="367" h="5324" extrusionOk="0">
                    <a:moveTo>
                      <a:pt x="314" y="3"/>
                    </a:moveTo>
                    <a:lnTo>
                      <a:pt x="294" y="39"/>
                    </a:lnTo>
                    <a:lnTo>
                      <a:pt x="281" y="88"/>
                    </a:lnTo>
                    <a:lnTo>
                      <a:pt x="271" y="206"/>
                    </a:lnTo>
                    <a:lnTo>
                      <a:pt x="265" y="321"/>
                    </a:lnTo>
                    <a:lnTo>
                      <a:pt x="259" y="367"/>
                    </a:lnTo>
                    <a:lnTo>
                      <a:pt x="251" y="397"/>
                    </a:lnTo>
                    <a:lnTo>
                      <a:pt x="189" y="330"/>
                    </a:lnTo>
                    <a:lnTo>
                      <a:pt x="145" y="272"/>
                    </a:lnTo>
                    <a:lnTo>
                      <a:pt x="116" y="220"/>
                    </a:lnTo>
                    <a:lnTo>
                      <a:pt x="102" y="175"/>
                    </a:lnTo>
                    <a:lnTo>
                      <a:pt x="97" y="136"/>
                    </a:lnTo>
                    <a:lnTo>
                      <a:pt x="104" y="104"/>
                    </a:lnTo>
                    <a:lnTo>
                      <a:pt x="118" y="76"/>
                    </a:lnTo>
                    <a:lnTo>
                      <a:pt x="139" y="53"/>
                    </a:lnTo>
                    <a:lnTo>
                      <a:pt x="193" y="22"/>
                    </a:lnTo>
                    <a:lnTo>
                      <a:pt x="249" y="5"/>
                    </a:lnTo>
                    <a:lnTo>
                      <a:pt x="294" y="0"/>
                    </a:lnTo>
                    <a:lnTo>
                      <a:pt x="314" y="3"/>
                    </a:lnTo>
                    <a:close/>
                    <a:moveTo>
                      <a:pt x="201" y="1108"/>
                    </a:moveTo>
                    <a:lnTo>
                      <a:pt x="257" y="1649"/>
                    </a:lnTo>
                    <a:lnTo>
                      <a:pt x="205" y="1646"/>
                    </a:lnTo>
                    <a:lnTo>
                      <a:pt x="162" y="1635"/>
                    </a:lnTo>
                    <a:lnTo>
                      <a:pt x="128" y="1619"/>
                    </a:lnTo>
                    <a:lnTo>
                      <a:pt x="103" y="1598"/>
                    </a:lnTo>
                    <a:lnTo>
                      <a:pt x="86" y="1571"/>
                    </a:lnTo>
                    <a:lnTo>
                      <a:pt x="75" y="1540"/>
                    </a:lnTo>
                    <a:lnTo>
                      <a:pt x="72" y="1467"/>
                    </a:lnTo>
                    <a:lnTo>
                      <a:pt x="89" y="1383"/>
                    </a:lnTo>
                    <a:lnTo>
                      <a:pt x="120" y="1292"/>
                    </a:lnTo>
                    <a:lnTo>
                      <a:pt x="201" y="1108"/>
                    </a:lnTo>
                    <a:close/>
                    <a:moveTo>
                      <a:pt x="234" y="2148"/>
                    </a:moveTo>
                    <a:lnTo>
                      <a:pt x="264" y="2212"/>
                    </a:lnTo>
                    <a:lnTo>
                      <a:pt x="288" y="2271"/>
                    </a:lnTo>
                    <a:lnTo>
                      <a:pt x="318" y="2370"/>
                    </a:lnTo>
                    <a:lnTo>
                      <a:pt x="328" y="2449"/>
                    </a:lnTo>
                    <a:lnTo>
                      <a:pt x="324" y="2507"/>
                    </a:lnTo>
                    <a:lnTo>
                      <a:pt x="307" y="2548"/>
                    </a:lnTo>
                    <a:lnTo>
                      <a:pt x="279" y="2571"/>
                    </a:lnTo>
                    <a:lnTo>
                      <a:pt x="247" y="2578"/>
                    </a:lnTo>
                    <a:lnTo>
                      <a:pt x="211" y="2570"/>
                    </a:lnTo>
                    <a:lnTo>
                      <a:pt x="177" y="2550"/>
                    </a:lnTo>
                    <a:lnTo>
                      <a:pt x="145" y="2518"/>
                    </a:lnTo>
                    <a:lnTo>
                      <a:pt x="122" y="2475"/>
                    </a:lnTo>
                    <a:lnTo>
                      <a:pt x="110" y="2422"/>
                    </a:lnTo>
                    <a:lnTo>
                      <a:pt x="112" y="2362"/>
                    </a:lnTo>
                    <a:lnTo>
                      <a:pt x="131" y="2296"/>
                    </a:lnTo>
                    <a:lnTo>
                      <a:pt x="171" y="2224"/>
                    </a:lnTo>
                    <a:lnTo>
                      <a:pt x="234" y="2148"/>
                    </a:lnTo>
                    <a:close/>
                    <a:moveTo>
                      <a:pt x="241" y="3057"/>
                    </a:moveTo>
                    <a:lnTo>
                      <a:pt x="242" y="3066"/>
                    </a:lnTo>
                    <a:lnTo>
                      <a:pt x="245" y="3089"/>
                    </a:lnTo>
                    <a:lnTo>
                      <a:pt x="252" y="3169"/>
                    </a:lnTo>
                    <a:lnTo>
                      <a:pt x="258" y="3275"/>
                    </a:lnTo>
                    <a:lnTo>
                      <a:pt x="262" y="3389"/>
                    </a:lnTo>
                    <a:lnTo>
                      <a:pt x="255" y="3490"/>
                    </a:lnTo>
                    <a:lnTo>
                      <a:pt x="248" y="3530"/>
                    </a:lnTo>
                    <a:lnTo>
                      <a:pt x="236" y="3558"/>
                    </a:lnTo>
                    <a:lnTo>
                      <a:pt x="222" y="3573"/>
                    </a:lnTo>
                    <a:lnTo>
                      <a:pt x="202" y="3572"/>
                    </a:lnTo>
                    <a:lnTo>
                      <a:pt x="177" y="3555"/>
                    </a:lnTo>
                    <a:lnTo>
                      <a:pt x="147" y="3515"/>
                    </a:lnTo>
                    <a:lnTo>
                      <a:pt x="110" y="3458"/>
                    </a:lnTo>
                    <a:lnTo>
                      <a:pt x="86" y="3409"/>
                    </a:lnTo>
                    <a:lnTo>
                      <a:pt x="78" y="3352"/>
                    </a:lnTo>
                    <a:lnTo>
                      <a:pt x="81" y="3315"/>
                    </a:lnTo>
                    <a:lnTo>
                      <a:pt x="88" y="3273"/>
                    </a:lnTo>
                    <a:lnTo>
                      <a:pt x="98" y="3247"/>
                    </a:lnTo>
                    <a:lnTo>
                      <a:pt x="118" y="3210"/>
                    </a:lnTo>
                    <a:lnTo>
                      <a:pt x="174" y="3121"/>
                    </a:lnTo>
                    <a:lnTo>
                      <a:pt x="202" y="3082"/>
                    </a:lnTo>
                    <a:lnTo>
                      <a:pt x="225" y="3055"/>
                    </a:lnTo>
                    <a:lnTo>
                      <a:pt x="240" y="3044"/>
                    </a:lnTo>
                    <a:lnTo>
                      <a:pt x="241" y="3057"/>
                    </a:lnTo>
                    <a:close/>
                    <a:moveTo>
                      <a:pt x="367" y="4193"/>
                    </a:moveTo>
                    <a:lnTo>
                      <a:pt x="280" y="4234"/>
                    </a:lnTo>
                    <a:lnTo>
                      <a:pt x="217" y="4283"/>
                    </a:lnTo>
                    <a:lnTo>
                      <a:pt x="172" y="4338"/>
                    </a:lnTo>
                    <a:lnTo>
                      <a:pt x="145" y="4394"/>
                    </a:lnTo>
                    <a:lnTo>
                      <a:pt x="134" y="4450"/>
                    </a:lnTo>
                    <a:lnTo>
                      <a:pt x="136" y="4502"/>
                    </a:lnTo>
                    <a:lnTo>
                      <a:pt x="149" y="4548"/>
                    </a:lnTo>
                    <a:lnTo>
                      <a:pt x="170" y="4584"/>
                    </a:lnTo>
                    <a:lnTo>
                      <a:pt x="197" y="4609"/>
                    </a:lnTo>
                    <a:lnTo>
                      <a:pt x="228" y="4619"/>
                    </a:lnTo>
                    <a:lnTo>
                      <a:pt x="262" y="4609"/>
                    </a:lnTo>
                    <a:lnTo>
                      <a:pt x="293" y="4580"/>
                    </a:lnTo>
                    <a:lnTo>
                      <a:pt x="322" y="4527"/>
                    </a:lnTo>
                    <a:lnTo>
                      <a:pt x="346" y="4446"/>
                    </a:lnTo>
                    <a:lnTo>
                      <a:pt x="362" y="4336"/>
                    </a:lnTo>
                    <a:lnTo>
                      <a:pt x="367" y="4193"/>
                    </a:lnTo>
                    <a:close/>
                    <a:moveTo>
                      <a:pt x="277" y="4945"/>
                    </a:moveTo>
                    <a:lnTo>
                      <a:pt x="280" y="5021"/>
                    </a:lnTo>
                    <a:lnTo>
                      <a:pt x="277" y="5111"/>
                    </a:lnTo>
                    <a:lnTo>
                      <a:pt x="274" y="5201"/>
                    </a:lnTo>
                    <a:lnTo>
                      <a:pt x="277" y="5276"/>
                    </a:lnTo>
                    <a:lnTo>
                      <a:pt x="259" y="5281"/>
                    </a:lnTo>
                    <a:lnTo>
                      <a:pt x="230" y="5290"/>
                    </a:lnTo>
                    <a:lnTo>
                      <a:pt x="149" y="5314"/>
                    </a:lnTo>
                    <a:lnTo>
                      <a:pt x="105" y="5322"/>
                    </a:lnTo>
                    <a:lnTo>
                      <a:pt x="65" y="5324"/>
                    </a:lnTo>
                    <a:lnTo>
                      <a:pt x="31" y="5314"/>
                    </a:lnTo>
                    <a:lnTo>
                      <a:pt x="10" y="5292"/>
                    </a:lnTo>
                    <a:lnTo>
                      <a:pt x="0" y="5240"/>
                    </a:lnTo>
                    <a:lnTo>
                      <a:pt x="18" y="5183"/>
                    </a:lnTo>
                    <a:lnTo>
                      <a:pt x="56" y="5125"/>
                    </a:lnTo>
                    <a:lnTo>
                      <a:pt x="106" y="5068"/>
                    </a:lnTo>
                    <a:lnTo>
                      <a:pt x="160" y="5019"/>
                    </a:lnTo>
                    <a:lnTo>
                      <a:pt x="212" y="4980"/>
                    </a:lnTo>
                    <a:lnTo>
                      <a:pt x="254" y="4954"/>
                    </a:lnTo>
                    <a:lnTo>
                      <a:pt x="277" y="4945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59" name="Google Shape;559;p37"/>
              <p:cNvSpPr/>
              <p:nvPr/>
            </p:nvSpPr>
            <p:spPr>
              <a:xfrm>
                <a:off x="2830" y="1365"/>
                <a:ext cx="74" cy="613"/>
              </a:xfrm>
              <a:custGeom>
                <a:avLst/>
                <a:gdLst/>
                <a:ahLst/>
                <a:cxnLst/>
                <a:rect l="l" t="t" r="r" b="b"/>
                <a:pathLst>
                  <a:path w="486" h="4905" extrusionOk="0">
                    <a:moveTo>
                      <a:pt x="486" y="15"/>
                    </a:moveTo>
                    <a:lnTo>
                      <a:pt x="432" y="83"/>
                    </a:lnTo>
                    <a:lnTo>
                      <a:pt x="371" y="164"/>
                    </a:lnTo>
                    <a:lnTo>
                      <a:pt x="317" y="241"/>
                    </a:lnTo>
                    <a:lnTo>
                      <a:pt x="296" y="274"/>
                    </a:lnTo>
                    <a:lnTo>
                      <a:pt x="280" y="300"/>
                    </a:lnTo>
                    <a:lnTo>
                      <a:pt x="220" y="234"/>
                    </a:lnTo>
                    <a:lnTo>
                      <a:pt x="181" y="179"/>
                    </a:lnTo>
                    <a:lnTo>
                      <a:pt x="159" y="133"/>
                    </a:lnTo>
                    <a:lnTo>
                      <a:pt x="152" y="95"/>
                    </a:lnTo>
                    <a:lnTo>
                      <a:pt x="160" y="65"/>
                    </a:lnTo>
                    <a:lnTo>
                      <a:pt x="179" y="41"/>
                    </a:lnTo>
                    <a:lnTo>
                      <a:pt x="206" y="24"/>
                    </a:lnTo>
                    <a:lnTo>
                      <a:pt x="240" y="11"/>
                    </a:lnTo>
                    <a:lnTo>
                      <a:pt x="319" y="0"/>
                    </a:lnTo>
                    <a:lnTo>
                      <a:pt x="398" y="1"/>
                    </a:lnTo>
                    <a:lnTo>
                      <a:pt x="460" y="8"/>
                    </a:lnTo>
                    <a:lnTo>
                      <a:pt x="479" y="12"/>
                    </a:lnTo>
                    <a:lnTo>
                      <a:pt x="486" y="15"/>
                    </a:lnTo>
                    <a:close/>
                    <a:moveTo>
                      <a:pt x="249" y="689"/>
                    </a:moveTo>
                    <a:lnTo>
                      <a:pt x="305" y="1230"/>
                    </a:lnTo>
                    <a:lnTo>
                      <a:pt x="253" y="1227"/>
                    </a:lnTo>
                    <a:lnTo>
                      <a:pt x="210" y="1217"/>
                    </a:lnTo>
                    <a:lnTo>
                      <a:pt x="175" y="1201"/>
                    </a:lnTo>
                    <a:lnTo>
                      <a:pt x="150" y="1179"/>
                    </a:lnTo>
                    <a:lnTo>
                      <a:pt x="132" y="1153"/>
                    </a:lnTo>
                    <a:lnTo>
                      <a:pt x="123" y="1121"/>
                    </a:lnTo>
                    <a:lnTo>
                      <a:pt x="120" y="1048"/>
                    </a:lnTo>
                    <a:lnTo>
                      <a:pt x="137" y="964"/>
                    </a:lnTo>
                    <a:lnTo>
                      <a:pt x="168" y="873"/>
                    </a:lnTo>
                    <a:lnTo>
                      <a:pt x="249" y="689"/>
                    </a:lnTo>
                    <a:close/>
                    <a:moveTo>
                      <a:pt x="283" y="1729"/>
                    </a:moveTo>
                    <a:lnTo>
                      <a:pt x="312" y="1794"/>
                    </a:lnTo>
                    <a:lnTo>
                      <a:pt x="335" y="1851"/>
                    </a:lnTo>
                    <a:lnTo>
                      <a:pt x="366" y="1952"/>
                    </a:lnTo>
                    <a:lnTo>
                      <a:pt x="377" y="2030"/>
                    </a:lnTo>
                    <a:lnTo>
                      <a:pt x="372" y="2089"/>
                    </a:lnTo>
                    <a:lnTo>
                      <a:pt x="354" y="2128"/>
                    </a:lnTo>
                    <a:lnTo>
                      <a:pt x="327" y="2151"/>
                    </a:lnTo>
                    <a:lnTo>
                      <a:pt x="295" y="2159"/>
                    </a:lnTo>
                    <a:lnTo>
                      <a:pt x="259" y="2151"/>
                    </a:lnTo>
                    <a:lnTo>
                      <a:pt x="225" y="2131"/>
                    </a:lnTo>
                    <a:lnTo>
                      <a:pt x="194" y="2099"/>
                    </a:lnTo>
                    <a:lnTo>
                      <a:pt x="170" y="2055"/>
                    </a:lnTo>
                    <a:lnTo>
                      <a:pt x="159" y="2004"/>
                    </a:lnTo>
                    <a:lnTo>
                      <a:pt x="160" y="1943"/>
                    </a:lnTo>
                    <a:lnTo>
                      <a:pt x="179" y="1876"/>
                    </a:lnTo>
                    <a:lnTo>
                      <a:pt x="218" y="1805"/>
                    </a:lnTo>
                    <a:lnTo>
                      <a:pt x="283" y="1729"/>
                    </a:lnTo>
                    <a:close/>
                    <a:moveTo>
                      <a:pt x="202" y="2492"/>
                    </a:moveTo>
                    <a:lnTo>
                      <a:pt x="204" y="2504"/>
                    </a:lnTo>
                    <a:lnTo>
                      <a:pt x="209" y="2531"/>
                    </a:lnTo>
                    <a:lnTo>
                      <a:pt x="216" y="2574"/>
                    </a:lnTo>
                    <a:lnTo>
                      <a:pt x="226" y="2627"/>
                    </a:lnTo>
                    <a:lnTo>
                      <a:pt x="246" y="2757"/>
                    </a:lnTo>
                    <a:lnTo>
                      <a:pt x="265" y="2897"/>
                    </a:lnTo>
                    <a:lnTo>
                      <a:pt x="275" y="3025"/>
                    </a:lnTo>
                    <a:lnTo>
                      <a:pt x="275" y="3076"/>
                    </a:lnTo>
                    <a:lnTo>
                      <a:pt x="271" y="3116"/>
                    </a:lnTo>
                    <a:lnTo>
                      <a:pt x="261" y="3140"/>
                    </a:lnTo>
                    <a:lnTo>
                      <a:pt x="245" y="3148"/>
                    </a:lnTo>
                    <a:lnTo>
                      <a:pt x="223" y="3134"/>
                    </a:lnTo>
                    <a:lnTo>
                      <a:pt x="194" y="3096"/>
                    </a:lnTo>
                    <a:lnTo>
                      <a:pt x="140" y="3035"/>
                    </a:lnTo>
                    <a:lnTo>
                      <a:pt x="79" y="2975"/>
                    </a:lnTo>
                    <a:lnTo>
                      <a:pt x="34" y="2907"/>
                    </a:lnTo>
                    <a:lnTo>
                      <a:pt x="25" y="2867"/>
                    </a:lnTo>
                    <a:lnTo>
                      <a:pt x="28" y="2823"/>
                    </a:lnTo>
                    <a:lnTo>
                      <a:pt x="38" y="2793"/>
                    </a:lnTo>
                    <a:lnTo>
                      <a:pt x="61" y="2742"/>
                    </a:lnTo>
                    <a:lnTo>
                      <a:pt x="124" y="2613"/>
                    </a:lnTo>
                    <a:lnTo>
                      <a:pt x="157" y="2554"/>
                    </a:lnTo>
                    <a:lnTo>
                      <a:pt x="183" y="2508"/>
                    </a:lnTo>
                    <a:lnTo>
                      <a:pt x="199" y="2485"/>
                    </a:lnTo>
                    <a:lnTo>
                      <a:pt x="203" y="2484"/>
                    </a:lnTo>
                    <a:lnTo>
                      <a:pt x="202" y="2492"/>
                    </a:lnTo>
                    <a:close/>
                    <a:moveTo>
                      <a:pt x="233" y="3691"/>
                    </a:moveTo>
                    <a:lnTo>
                      <a:pt x="146" y="3732"/>
                    </a:lnTo>
                    <a:lnTo>
                      <a:pt x="82" y="3781"/>
                    </a:lnTo>
                    <a:lnTo>
                      <a:pt x="37" y="3835"/>
                    </a:lnTo>
                    <a:lnTo>
                      <a:pt x="11" y="3892"/>
                    </a:lnTo>
                    <a:lnTo>
                      <a:pt x="0" y="3947"/>
                    </a:lnTo>
                    <a:lnTo>
                      <a:pt x="2" y="4000"/>
                    </a:lnTo>
                    <a:lnTo>
                      <a:pt x="14" y="4047"/>
                    </a:lnTo>
                    <a:lnTo>
                      <a:pt x="35" y="4083"/>
                    </a:lnTo>
                    <a:lnTo>
                      <a:pt x="63" y="4107"/>
                    </a:lnTo>
                    <a:lnTo>
                      <a:pt x="94" y="4117"/>
                    </a:lnTo>
                    <a:lnTo>
                      <a:pt x="127" y="4108"/>
                    </a:lnTo>
                    <a:lnTo>
                      <a:pt x="159" y="4078"/>
                    </a:lnTo>
                    <a:lnTo>
                      <a:pt x="188" y="4025"/>
                    </a:lnTo>
                    <a:lnTo>
                      <a:pt x="212" y="3944"/>
                    </a:lnTo>
                    <a:lnTo>
                      <a:pt x="228" y="3834"/>
                    </a:lnTo>
                    <a:lnTo>
                      <a:pt x="233" y="3691"/>
                    </a:lnTo>
                    <a:close/>
                    <a:moveTo>
                      <a:pt x="325" y="4527"/>
                    </a:moveTo>
                    <a:lnTo>
                      <a:pt x="328" y="4602"/>
                    </a:lnTo>
                    <a:lnTo>
                      <a:pt x="325" y="4693"/>
                    </a:lnTo>
                    <a:lnTo>
                      <a:pt x="322" y="4783"/>
                    </a:lnTo>
                    <a:lnTo>
                      <a:pt x="325" y="4858"/>
                    </a:lnTo>
                    <a:lnTo>
                      <a:pt x="307" y="4862"/>
                    </a:lnTo>
                    <a:lnTo>
                      <a:pt x="278" y="4872"/>
                    </a:lnTo>
                    <a:lnTo>
                      <a:pt x="196" y="4896"/>
                    </a:lnTo>
                    <a:lnTo>
                      <a:pt x="152" y="4904"/>
                    </a:lnTo>
                    <a:lnTo>
                      <a:pt x="113" y="4905"/>
                    </a:lnTo>
                    <a:lnTo>
                      <a:pt x="79" y="4896"/>
                    </a:lnTo>
                    <a:lnTo>
                      <a:pt x="57" y="4874"/>
                    </a:lnTo>
                    <a:lnTo>
                      <a:pt x="48" y="4821"/>
                    </a:lnTo>
                    <a:lnTo>
                      <a:pt x="66" y="4764"/>
                    </a:lnTo>
                    <a:lnTo>
                      <a:pt x="103" y="4706"/>
                    </a:lnTo>
                    <a:lnTo>
                      <a:pt x="153" y="4650"/>
                    </a:lnTo>
                    <a:lnTo>
                      <a:pt x="208" y="4601"/>
                    </a:lnTo>
                    <a:lnTo>
                      <a:pt x="260" y="4561"/>
                    </a:lnTo>
                    <a:lnTo>
                      <a:pt x="302" y="4535"/>
                    </a:lnTo>
                    <a:lnTo>
                      <a:pt x="325" y="4527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60" name="Google Shape;560;p37"/>
              <p:cNvSpPr/>
              <p:nvPr/>
            </p:nvSpPr>
            <p:spPr>
              <a:xfrm>
                <a:off x="3406" y="1340"/>
                <a:ext cx="80" cy="631"/>
              </a:xfrm>
              <a:custGeom>
                <a:avLst/>
                <a:gdLst/>
                <a:ahLst/>
                <a:cxnLst/>
                <a:rect l="l" t="t" r="r" b="b"/>
                <a:pathLst>
                  <a:path w="505" h="5047" extrusionOk="0">
                    <a:moveTo>
                      <a:pt x="280" y="12"/>
                    </a:moveTo>
                    <a:lnTo>
                      <a:pt x="235" y="82"/>
                    </a:lnTo>
                    <a:lnTo>
                      <a:pt x="197" y="167"/>
                    </a:lnTo>
                    <a:lnTo>
                      <a:pt x="164" y="251"/>
                    </a:lnTo>
                    <a:lnTo>
                      <a:pt x="138" y="312"/>
                    </a:lnTo>
                    <a:lnTo>
                      <a:pt x="77" y="246"/>
                    </a:lnTo>
                    <a:lnTo>
                      <a:pt x="36" y="190"/>
                    </a:lnTo>
                    <a:lnTo>
                      <a:pt x="10" y="143"/>
                    </a:lnTo>
                    <a:lnTo>
                      <a:pt x="0" y="104"/>
                    </a:lnTo>
                    <a:lnTo>
                      <a:pt x="3" y="72"/>
                    </a:lnTo>
                    <a:lnTo>
                      <a:pt x="16" y="47"/>
                    </a:lnTo>
                    <a:lnTo>
                      <a:pt x="38" y="28"/>
                    </a:lnTo>
                    <a:lnTo>
                      <a:pt x="66" y="15"/>
                    </a:lnTo>
                    <a:lnTo>
                      <a:pt x="134" y="1"/>
                    </a:lnTo>
                    <a:lnTo>
                      <a:pt x="203" y="0"/>
                    </a:lnTo>
                    <a:lnTo>
                      <a:pt x="257" y="5"/>
                    </a:lnTo>
                    <a:lnTo>
                      <a:pt x="280" y="12"/>
                    </a:lnTo>
                    <a:close/>
                    <a:moveTo>
                      <a:pt x="248" y="753"/>
                    </a:moveTo>
                    <a:lnTo>
                      <a:pt x="260" y="895"/>
                    </a:lnTo>
                    <a:lnTo>
                      <a:pt x="272" y="1044"/>
                    </a:lnTo>
                    <a:lnTo>
                      <a:pt x="282" y="1195"/>
                    </a:lnTo>
                    <a:lnTo>
                      <a:pt x="295" y="1337"/>
                    </a:lnTo>
                    <a:lnTo>
                      <a:pt x="243" y="1333"/>
                    </a:lnTo>
                    <a:lnTo>
                      <a:pt x="200" y="1321"/>
                    </a:lnTo>
                    <a:lnTo>
                      <a:pt x="166" y="1303"/>
                    </a:lnTo>
                    <a:lnTo>
                      <a:pt x="142" y="1279"/>
                    </a:lnTo>
                    <a:lnTo>
                      <a:pt x="125" y="1249"/>
                    </a:lnTo>
                    <a:lnTo>
                      <a:pt x="116" y="1215"/>
                    </a:lnTo>
                    <a:lnTo>
                      <a:pt x="115" y="1133"/>
                    </a:lnTo>
                    <a:lnTo>
                      <a:pt x="134" y="1041"/>
                    </a:lnTo>
                    <a:lnTo>
                      <a:pt x="166" y="944"/>
                    </a:lnTo>
                    <a:lnTo>
                      <a:pt x="248" y="753"/>
                    </a:lnTo>
                    <a:close/>
                    <a:moveTo>
                      <a:pt x="312" y="1763"/>
                    </a:moveTo>
                    <a:lnTo>
                      <a:pt x="341" y="1826"/>
                    </a:lnTo>
                    <a:lnTo>
                      <a:pt x="364" y="1885"/>
                    </a:lnTo>
                    <a:lnTo>
                      <a:pt x="394" y="1984"/>
                    </a:lnTo>
                    <a:lnTo>
                      <a:pt x="406" y="2064"/>
                    </a:lnTo>
                    <a:lnTo>
                      <a:pt x="400" y="2122"/>
                    </a:lnTo>
                    <a:lnTo>
                      <a:pt x="383" y="2162"/>
                    </a:lnTo>
                    <a:lnTo>
                      <a:pt x="357" y="2185"/>
                    </a:lnTo>
                    <a:lnTo>
                      <a:pt x="323" y="2192"/>
                    </a:lnTo>
                    <a:lnTo>
                      <a:pt x="288" y="2185"/>
                    </a:lnTo>
                    <a:lnTo>
                      <a:pt x="253" y="2164"/>
                    </a:lnTo>
                    <a:lnTo>
                      <a:pt x="223" y="2132"/>
                    </a:lnTo>
                    <a:lnTo>
                      <a:pt x="199" y="2089"/>
                    </a:lnTo>
                    <a:lnTo>
                      <a:pt x="187" y="2037"/>
                    </a:lnTo>
                    <a:lnTo>
                      <a:pt x="188" y="1977"/>
                    </a:lnTo>
                    <a:lnTo>
                      <a:pt x="207" y="1910"/>
                    </a:lnTo>
                    <a:lnTo>
                      <a:pt x="247" y="1838"/>
                    </a:lnTo>
                    <a:lnTo>
                      <a:pt x="312" y="1763"/>
                    </a:lnTo>
                    <a:close/>
                    <a:moveTo>
                      <a:pt x="380" y="2636"/>
                    </a:moveTo>
                    <a:lnTo>
                      <a:pt x="382" y="2646"/>
                    </a:lnTo>
                    <a:lnTo>
                      <a:pt x="387" y="2674"/>
                    </a:lnTo>
                    <a:lnTo>
                      <a:pt x="394" y="2716"/>
                    </a:lnTo>
                    <a:lnTo>
                      <a:pt x="404" y="2769"/>
                    </a:lnTo>
                    <a:lnTo>
                      <a:pt x="425" y="2900"/>
                    </a:lnTo>
                    <a:lnTo>
                      <a:pt x="443" y="3040"/>
                    </a:lnTo>
                    <a:lnTo>
                      <a:pt x="453" y="3168"/>
                    </a:lnTo>
                    <a:lnTo>
                      <a:pt x="453" y="3219"/>
                    </a:lnTo>
                    <a:lnTo>
                      <a:pt x="449" y="3259"/>
                    </a:lnTo>
                    <a:lnTo>
                      <a:pt x="439" y="3284"/>
                    </a:lnTo>
                    <a:lnTo>
                      <a:pt x="424" y="3290"/>
                    </a:lnTo>
                    <a:lnTo>
                      <a:pt x="402" y="3276"/>
                    </a:lnTo>
                    <a:lnTo>
                      <a:pt x="371" y="3239"/>
                    </a:lnTo>
                    <a:lnTo>
                      <a:pt x="318" y="3178"/>
                    </a:lnTo>
                    <a:lnTo>
                      <a:pt x="257" y="3118"/>
                    </a:lnTo>
                    <a:lnTo>
                      <a:pt x="212" y="3050"/>
                    </a:lnTo>
                    <a:lnTo>
                      <a:pt x="203" y="3011"/>
                    </a:lnTo>
                    <a:lnTo>
                      <a:pt x="206" y="2966"/>
                    </a:lnTo>
                    <a:lnTo>
                      <a:pt x="216" y="2936"/>
                    </a:lnTo>
                    <a:lnTo>
                      <a:pt x="239" y="2884"/>
                    </a:lnTo>
                    <a:lnTo>
                      <a:pt x="302" y="2757"/>
                    </a:lnTo>
                    <a:lnTo>
                      <a:pt x="334" y="2696"/>
                    </a:lnTo>
                    <a:lnTo>
                      <a:pt x="360" y="2650"/>
                    </a:lnTo>
                    <a:lnTo>
                      <a:pt x="376" y="2627"/>
                    </a:lnTo>
                    <a:lnTo>
                      <a:pt x="380" y="2627"/>
                    </a:lnTo>
                    <a:lnTo>
                      <a:pt x="380" y="2636"/>
                    </a:lnTo>
                    <a:close/>
                    <a:moveTo>
                      <a:pt x="411" y="3835"/>
                    </a:moveTo>
                    <a:lnTo>
                      <a:pt x="324" y="3875"/>
                    </a:lnTo>
                    <a:lnTo>
                      <a:pt x="259" y="3924"/>
                    </a:lnTo>
                    <a:lnTo>
                      <a:pt x="215" y="3978"/>
                    </a:lnTo>
                    <a:lnTo>
                      <a:pt x="189" y="4034"/>
                    </a:lnTo>
                    <a:lnTo>
                      <a:pt x="178" y="4091"/>
                    </a:lnTo>
                    <a:lnTo>
                      <a:pt x="180" y="4143"/>
                    </a:lnTo>
                    <a:lnTo>
                      <a:pt x="192" y="4189"/>
                    </a:lnTo>
                    <a:lnTo>
                      <a:pt x="213" y="4226"/>
                    </a:lnTo>
                    <a:lnTo>
                      <a:pt x="240" y="4250"/>
                    </a:lnTo>
                    <a:lnTo>
                      <a:pt x="272" y="4259"/>
                    </a:lnTo>
                    <a:lnTo>
                      <a:pt x="304" y="4251"/>
                    </a:lnTo>
                    <a:lnTo>
                      <a:pt x="337" y="4222"/>
                    </a:lnTo>
                    <a:lnTo>
                      <a:pt x="366" y="4167"/>
                    </a:lnTo>
                    <a:lnTo>
                      <a:pt x="389" y="4087"/>
                    </a:lnTo>
                    <a:lnTo>
                      <a:pt x="405" y="3977"/>
                    </a:lnTo>
                    <a:lnTo>
                      <a:pt x="409" y="3910"/>
                    </a:lnTo>
                    <a:lnTo>
                      <a:pt x="411" y="3835"/>
                    </a:lnTo>
                    <a:close/>
                    <a:moveTo>
                      <a:pt x="503" y="4669"/>
                    </a:moveTo>
                    <a:lnTo>
                      <a:pt x="505" y="4745"/>
                    </a:lnTo>
                    <a:lnTo>
                      <a:pt x="503" y="4835"/>
                    </a:lnTo>
                    <a:lnTo>
                      <a:pt x="500" y="4925"/>
                    </a:lnTo>
                    <a:lnTo>
                      <a:pt x="503" y="5000"/>
                    </a:lnTo>
                    <a:lnTo>
                      <a:pt x="485" y="5005"/>
                    </a:lnTo>
                    <a:lnTo>
                      <a:pt x="455" y="5014"/>
                    </a:lnTo>
                    <a:lnTo>
                      <a:pt x="374" y="5038"/>
                    </a:lnTo>
                    <a:lnTo>
                      <a:pt x="330" y="5046"/>
                    </a:lnTo>
                    <a:lnTo>
                      <a:pt x="291" y="5047"/>
                    </a:lnTo>
                    <a:lnTo>
                      <a:pt x="257" y="5038"/>
                    </a:lnTo>
                    <a:lnTo>
                      <a:pt x="234" y="5016"/>
                    </a:lnTo>
                    <a:lnTo>
                      <a:pt x="225" y="4964"/>
                    </a:lnTo>
                    <a:lnTo>
                      <a:pt x="243" y="4907"/>
                    </a:lnTo>
                    <a:lnTo>
                      <a:pt x="281" y="4849"/>
                    </a:lnTo>
                    <a:lnTo>
                      <a:pt x="331" y="4792"/>
                    </a:lnTo>
                    <a:lnTo>
                      <a:pt x="386" y="4743"/>
                    </a:lnTo>
                    <a:lnTo>
                      <a:pt x="438" y="4703"/>
                    </a:lnTo>
                    <a:lnTo>
                      <a:pt x="479" y="4677"/>
                    </a:lnTo>
                    <a:lnTo>
                      <a:pt x="503" y="4669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61" name="Google Shape;561;p37"/>
              <p:cNvSpPr/>
              <p:nvPr/>
            </p:nvSpPr>
            <p:spPr>
              <a:xfrm>
                <a:off x="3179" y="1336"/>
                <a:ext cx="66" cy="631"/>
              </a:xfrm>
              <a:custGeom>
                <a:avLst/>
                <a:gdLst/>
                <a:ahLst/>
                <a:cxnLst/>
                <a:rect l="l" t="t" r="r" b="b"/>
                <a:pathLst>
                  <a:path w="429" h="5045" extrusionOk="0">
                    <a:moveTo>
                      <a:pt x="429" y="22"/>
                    </a:moveTo>
                    <a:lnTo>
                      <a:pt x="379" y="88"/>
                    </a:lnTo>
                    <a:lnTo>
                      <a:pt x="335" y="170"/>
                    </a:lnTo>
                    <a:lnTo>
                      <a:pt x="295" y="251"/>
                    </a:lnTo>
                    <a:lnTo>
                      <a:pt x="264" y="309"/>
                    </a:lnTo>
                    <a:lnTo>
                      <a:pt x="210" y="240"/>
                    </a:lnTo>
                    <a:lnTo>
                      <a:pt x="172" y="181"/>
                    </a:lnTo>
                    <a:lnTo>
                      <a:pt x="150" y="132"/>
                    </a:lnTo>
                    <a:lnTo>
                      <a:pt x="144" y="92"/>
                    </a:lnTo>
                    <a:lnTo>
                      <a:pt x="148" y="62"/>
                    </a:lnTo>
                    <a:lnTo>
                      <a:pt x="164" y="37"/>
                    </a:lnTo>
                    <a:lnTo>
                      <a:pt x="187" y="20"/>
                    </a:lnTo>
                    <a:lnTo>
                      <a:pt x="216" y="9"/>
                    </a:lnTo>
                    <a:lnTo>
                      <a:pt x="284" y="0"/>
                    </a:lnTo>
                    <a:lnTo>
                      <a:pt x="353" y="4"/>
                    </a:lnTo>
                    <a:lnTo>
                      <a:pt x="407" y="13"/>
                    </a:lnTo>
                    <a:lnTo>
                      <a:pt x="423" y="18"/>
                    </a:lnTo>
                    <a:lnTo>
                      <a:pt x="429" y="22"/>
                    </a:lnTo>
                    <a:close/>
                    <a:moveTo>
                      <a:pt x="341" y="759"/>
                    </a:moveTo>
                    <a:lnTo>
                      <a:pt x="343" y="901"/>
                    </a:lnTo>
                    <a:lnTo>
                      <a:pt x="343" y="1052"/>
                    </a:lnTo>
                    <a:lnTo>
                      <a:pt x="342" y="1202"/>
                    </a:lnTo>
                    <a:lnTo>
                      <a:pt x="344" y="1344"/>
                    </a:lnTo>
                    <a:lnTo>
                      <a:pt x="292" y="1336"/>
                    </a:lnTo>
                    <a:lnTo>
                      <a:pt x="250" y="1321"/>
                    </a:lnTo>
                    <a:lnTo>
                      <a:pt x="219" y="1300"/>
                    </a:lnTo>
                    <a:lnTo>
                      <a:pt x="196" y="1274"/>
                    </a:lnTo>
                    <a:lnTo>
                      <a:pt x="181" y="1244"/>
                    </a:lnTo>
                    <a:lnTo>
                      <a:pt x="175" y="1208"/>
                    </a:lnTo>
                    <a:lnTo>
                      <a:pt x="180" y="1128"/>
                    </a:lnTo>
                    <a:lnTo>
                      <a:pt x="206" y="1038"/>
                    </a:lnTo>
                    <a:lnTo>
                      <a:pt x="246" y="943"/>
                    </a:lnTo>
                    <a:lnTo>
                      <a:pt x="341" y="759"/>
                    </a:lnTo>
                    <a:close/>
                    <a:moveTo>
                      <a:pt x="328" y="1770"/>
                    </a:moveTo>
                    <a:lnTo>
                      <a:pt x="353" y="1837"/>
                    </a:lnTo>
                    <a:lnTo>
                      <a:pt x="372" y="1896"/>
                    </a:lnTo>
                    <a:lnTo>
                      <a:pt x="395" y="1998"/>
                    </a:lnTo>
                    <a:lnTo>
                      <a:pt x="400" y="2077"/>
                    </a:lnTo>
                    <a:lnTo>
                      <a:pt x="390" y="2135"/>
                    </a:lnTo>
                    <a:lnTo>
                      <a:pt x="370" y="2174"/>
                    </a:lnTo>
                    <a:lnTo>
                      <a:pt x="341" y="2194"/>
                    </a:lnTo>
                    <a:lnTo>
                      <a:pt x="308" y="2199"/>
                    </a:lnTo>
                    <a:lnTo>
                      <a:pt x="273" y="2189"/>
                    </a:lnTo>
                    <a:lnTo>
                      <a:pt x="240" y="2166"/>
                    </a:lnTo>
                    <a:lnTo>
                      <a:pt x="212" y="2131"/>
                    </a:lnTo>
                    <a:lnTo>
                      <a:pt x="192" y="2087"/>
                    </a:lnTo>
                    <a:lnTo>
                      <a:pt x="183" y="2034"/>
                    </a:lnTo>
                    <a:lnTo>
                      <a:pt x="190" y="1974"/>
                    </a:lnTo>
                    <a:lnTo>
                      <a:pt x="214" y="1909"/>
                    </a:lnTo>
                    <a:lnTo>
                      <a:pt x="259" y="1841"/>
                    </a:lnTo>
                    <a:lnTo>
                      <a:pt x="328" y="1770"/>
                    </a:lnTo>
                    <a:close/>
                    <a:moveTo>
                      <a:pt x="330" y="2645"/>
                    </a:moveTo>
                    <a:lnTo>
                      <a:pt x="331" y="2656"/>
                    </a:lnTo>
                    <a:lnTo>
                      <a:pt x="334" y="2685"/>
                    </a:lnTo>
                    <a:lnTo>
                      <a:pt x="339" y="2727"/>
                    </a:lnTo>
                    <a:lnTo>
                      <a:pt x="344" y="2781"/>
                    </a:lnTo>
                    <a:lnTo>
                      <a:pt x="355" y="2912"/>
                    </a:lnTo>
                    <a:lnTo>
                      <a:pt x="363" y="3054"/>
                    </a:lnTo>
                    <a:lnTo>
                      <a:pt x="363" y="3181"/>
                    </a:lnTo>
                    <a:lnTo>
                      <a:pt x="359" y="3233"/>
                    </a:lnTo>
                    <a:lnTo>
                      <a:pt x="352" y="3272"/>
                    </a:lnTo>
                    <a:lnTo>
                      <a:pt x="340" y="3296"/>
                    </a:lnTo>
                    <a:lnTo>
                      <a:pt x="325" y="3301"/>
                    </a:lnTo>
                    <a:lnTo>
                      <a:pt x="304" y="3286"/>
                    </a:lnTo>
                    <a:lnTo>
                      <a:pt x="276" y="3246"/>
                    </a:lnTo>
                    <a:lnTo>
                      <a:pt x="228" y="3182"/>
                    </a:lnTo>
                    <a:lnTo>
                      <a:pt x="172" y="3117"/>
                    </a:lnTo>
                    <a:lnTo>
                      <a:pt x="132" y="3045"/>
                    </a:lnTo>
                    <a:lnTo>
                      <a:pt x="126" y="3005"/>
                    </a:lnTo>
                    <a:lnTo>
                      <a:pt x="131" y="2963"/>
                    </a:lnTo>
                    <a:lnTo>
                      <a:pt x="145" y="2932"/>
                    </a:lnTo>
                    <a:lnTo>
                      <a:pt x="172" y="2883"/>
                    </a:lnTo>
                    <a:lnTo>
                      <a:pt x="244" y="2760"/>
                    </a:lnTo>
                    <a:lnTo>
                      <a:pt x="281" y="2703"/>
                    </a:lnTo>
                    <a:lnTo>
                      <a:pt x="310" y="2659"/>
                    </a:lnTo>
                    <a:lnTo>
                      <a:pt x="328" y="2637"/>
                    </a:lnTo>
                    <a:lnTo>
                      <a:pt x="332" y="2636"/>
                    </a:lnTo>
                    <a:lnTo>
                      <a:pt x="330" y="2645"/>
                    </a:lnTo>
                    <a:close/>
                    <a:moveTo>
                      <a:pt x="271" y="3843"/>
                    </a:moveTo>
                    <a:lnTo>
                      <a:pt x="181" y="3877"/>
                    </a:lnTo>
                    <a:lnTo>
                      <a:pt x="113" y="3921"/>
                    </a:lnTo>
                    <a:lnTo>
                      <a:pt x="65" y="3971"/>
                    </a:lnTo>
                    <a:lnTo>
                      <a:pt x="35" y="4026"/>
                    </a:lnTo>
                    <a:lnTo>
                      <a:pt x="19" y="4081"/>
                    </a:lnTo>
                    <a:lnTo>
                      <a:pt x="17" y="4134"/>
                    </a:lnTo>
                    <a:lnTo>
                      <a:pt x="27" y="4181"/>
                    </a:lnTo>
                    <a:lnTo>
                      <a:pt x="44" y="4218"/>
                    </a:lnTo>
                    <a:lnTo>
                      <a:pt x="70" y="4245"/>
                    </a:lnTo>
                    <a:lnTo>
                      <a:pt x="101" y="4257"/>
                    </a:lnTo>
                    <a:lnTo>
                      <a:pt x="134" y="4251"/>
                    </a:lnTo>
                    <a:lnTo>
                      <a:pt x="168" y="4223"/>
                    </a:lnTo>
                    <a:lnTo>
                      <a:pt x="201" y="4172"/>
                    </a:lnTo>
                    <a:lnTo>
                      <a:pt x="230" y="4094"/>
                    </a:lnTo>
                    <a:lnTo>
                      <a:pt x="254" y="3985"/>
                    </a:lnTo>
                    <a:lnTo>
                      <a:pt x="271" y="3843"/>
                    </a:lnTo>
                    <a:close/>
                    <a:moveTo>
                      <a:pt x="299" y="4682"/>
                    </a:moveTo>
                    <a:lnTo>
                      <a:pt x="296" y="4758"/>
                    </a:lnTo>
                    <a:lnTo>
                      <a:pt x="287" y="4848"/>
                    </a:lnTo>
                    <a:lnTo>
                      <a:pt x="278" y="4937"/>
                    </a:lnTo>
                    <a:lnTo>
                      <a:pt x="274" y="5013"/>
                    </a:lnTo>
                    <a:lnTo>
                      <a:pt x="257" y="5016"/>
                    </a:lnTo>
                    <a:lnTo>
                      <a:pt x="226" y="5023"/>
                    </a:lnTo>
                    <a:lnTo>
                      <a:pt x="144" y="5041"/>
                    </a:lnTo>
                    <a:lnTo>
                      <a:pt x="100" y="5045"/>
                    </a:lnTo>
                    <a:lnTo>
                      <a:pt x="59" y="5043"/>
                    </a:lnTo>
                    <a:lnTo>
                      <a:pt x="27" y="5033"/>
                    </a:lnTo>
                    <a:lnTo>
                      <a:pt x="6" y="5009"/>
                    </a:lnTo>
                    <a:lnTo>
                      <a:pt x="0" y="4956"/>
                    </a:lnTo>
                    <a:lnTo>
                      <a:pt x="22" y="4900"/>
                    </a:lnTo>
                    <a:lnTo>
                      <a:pt x="64" y="4844"/>
                    </a:lnTo>
                    <a:lnTo>
                      <a:pt x="119" y="4793"/>
                    </a:lnTo>
                    <a:lnTo>
                      <a:pt x="177" y="4747"/>
                    </a:lnTo>
                    <a:lnTo>
                      <a:pt x="233" y="4712"/>
                    </a:lnTo>
                    <a:lnTo>
                      <a:pt x="275" y="4690"/>
                    </a:lnTo>
                    <a:lnTo>
                      <a:pt x="299" y="4682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62" name="Google Shape;562;p37"/>
              <p:cNvSpPr/>
              <p:nvPr/>
            </p:nvSpPr>
            <p:spPr>
              <a:xfrm>
                <a:off x="3082" y="1344"/>
                <a:ext cx="78" cy="631"/>
              </a:xfrm>
              <a:custGeom>
                <a:avLst/>
                <a:gdLst/>
                <a:ahLst/>
                <a:cxnLst/>
                <a:rect l="l" t="t" r="r" b="b"/>
                <a:pathLst>
                  <a:path w="514" h="5047" extrusionOk="0">
                    <a:moveTo>
                      <a:pt x="203" y="5033"/>
                    </a:moveTo>
                    <a:lnTo>
                      <a:pt x="182" y="5002"/>
                    </a:lnTo>
                    <a:lnTo>
                      <a:pt x="169" y="4962"/>
                    </a:lnTo>
                    <a:lnTo>
                      <a:pt x="159" y="4870"/>
                    </a:lnTo>
                    <a:lnTo>
                      <a:pt x="156" y="4780"/>
                    </a:lnTo>
                    <a:lnTo>
                      <a:pt x="150" y="4744"/>
                    </a:lnTo>
                    <a:lnTo>
                      <a:pt x="140" y="4717"/>
                    </a:lnTo>
                    <a:lnTo>
                      <a:pt x="83" y="4787"/>
                    </a:lnTo>
                    <a:lnTo>
                      <a:pt x="43" y="4848"/>
                    </a:lnTo>
                    <a:lnTo>
                      <a:pt x="16" y="4898"/>
                    </a:lnTo>
                    <a:lnTo>
                      <a:pt x="3" y="4939"/>
                    </a:lnTo>
                    <a:lnTo>
                      <a:pt x="0" y="4972"/>
                    </a:lnTo>
                    <a:lnTo>
                      <a:pt x="6" y="4998"/>
                    </a:lnTo>
                    <a:lnTo>
                      <a:pt x="20" y="5018"/>
                    </a:lnTo>
                    <a:lnTo>
                      <a:pt x="39" y="5032"/>
                    </a:lnTo>
                    <a:lnTo>
                      <a:pt x="90" y="5046"/>
                    </a:lnTo>
                    <a:lnTo>
                      <a:pt x="143" y="5047"/>
                    </a:lnTo>
                    <a:lnTo>
                      <a:pt x="185" y="5040"/>
                    </a:lnTo>
                    <a:lnTo>
                      <a:pt x="203" y="5033"/>
                    </a:lnTo>
                    <a:close/>
                    <a:moveTo>
                      <a:pt x="203" y="4165"/>
                    </a:moveTo>
                    <a:lnTo>
                      <a:pt x="251" y="4170"/>
                    </a:lnTo>
                    <a:lnTo>
                      <a:pt x="289" y="4169"/>
                    </a:lnTo>
                    <a:lnTo>
                      <a:pt x="318" y="4163"/>
                    </a:lnTo>
                    <a:lnTo>
                      <a:pt x="340" y="4152"/>
                    </a:lnTo>
                    <a:lnTo>
                      <a:pt x="362" y="4114"/>
                    </a:lnTo>
                    <a:lnTo>
                      <a:pt x="363" y="4062"/>
                    </a:lnTo>
                    <a:lnTo>
                      <a:pt x="351" y="3999"/>
                    </a:lnTo>
                    <a:lnTo>
                      <a:pt x="333" y="3929"/>
                    </a:lnTo>
                    <a:lnTo>
                      <a:pt x="319" y="3857"/>
                    </a:lnTo>
                    <a:lnTo>
                      <a:pt x="313" y="3787"/>
                    </a:lnTo>
                    <a:lnTo>
                      <a:pt x="214" y="3800"/>
                    </a:lnTo>
                    <a:lnTo>
                      <a:pt x="148" y="3823"/>
                    </a:lnTo>
                    <a:lnTo>
                      <a:pt x="110" y="3857"/>
                    </a:lnTo>
                    <a:lnTo>
                      <a:pt x="95" y="3900"/>
                    </a:lnTo>
                    <a:lnTo>
                      <a:pt x="101" y="3952"/>
                    </a:lnTo>
                    <a:lnTo>
                      <a:pt x="124" y="4014"/>
                    </a:lnTo>
                    <a:lnTo>
                      <a:pt x="159" y="4085"/>
                    </a:lnTo>
                    <a:lnTo>
                      <a:pt x="203" y="4165"/>
                    </a:lnTo>
                    <a:close/>
                    <a:moveTo>
                      <a:pt x="443" y="3276"/>
                    </a:moveTo>
                    <a:lnTo>
                      <a:pt x="468" y="3210"/>
                    </a:lnTo>
                    <a:lnTo>
                      <a:pt x="487" y="3150"/>
                    </a:lnTo>
                    <a:lnTo>
                      <a:pt x="510" y="3048"/>
                    </a:lnTo>
                    <a:lnTo>
                      <a:pt x="514" y="2969"/>
                    </a:lnTo>
                    <a:lnTo>
                      <a:pt x="506" y="2911"/>
                    </a:lnTo>
                    <a:lnTo>
                      <a:pt x="485" y="2872"/>
                    </a:lnTo>
                    <a:lnTo>
                      <a:pt x="457" y="2851"/>
                    </a:lnTo>
                    <a:lnTo>
                      <a:pt x="423" y="2847"/>
                    </a:lnTo>
                    <a:lnTo>
                      <a:pt x="388" y="2856"/>
                    </a:lnTo>
                    <a:lnTo>
                      <a:pt x="355" y="2879"/>
                    </a:lnTo>
                    <a:lnTo>
                      <a:pt x="327" y="2914"/>
                    </a:lnTo>
                    <a:lnTo>
                      <a:pt x="307" y="2959"/>
                    </a:lnTo>
                    <a:lnTo>
                      <a:pt x="299" y="3012"/>
                    </a:lnTo>
                    <a:lnTo>
                      <a:pt x="305" y="3072"/>
                    </a:lnTo>
                    <a:lnTo>
                      <a:pt x="329" y="3137"/>
                    </a:lnTo>
                    <a:lnTo>
                      <a:pt x="374" y="3204"/>
                    </a:lnTo>
                    <a:lnTo>
                      <a:pt x="443" y="3276"/>
                    </a:lnTo>
                    <a:close/>
                    <a:moveTo>
                      <a:pt x="445" y="2401"/>
                    </a:moveTo>
                    <a:lnTo>
                      <a:pt x="446" y="2389"/>
                    </a:lnTo>
                    <a:lnTo>
                      <a:pt x="449" y="2361"/>
                    </a:lnTo>
                    <a:lnTo>
                      <a:pt x="455" y="2319"/>
                    </a:lnTo>
                    <a:lnTo>
                      <a:pt x="460" y="2265"/>
                    </a:lnTo>
                    <a:lnTo>
                      <a:pt x="470" y="2134"/>
                    </a:lnTo>
                    <a:lnTo>
                      <a:pt x="479" y="1992"/>
                    </a:lnTo>
                    <a:lnTo>
                      <a:pt x="479" y="1864"/>
                    </a:lnTo>
                    <a:lnTo>
                      <a:pt x="475" y="1813"/>
                    </a:lnTo>
                    <a:lnTo>
                      <a:pt x="467" y="1773"/>
                    </a:lnTo>
                    <a:lnTo>
                      <a:pt x="456" y="1750"/>
                    </a:lnTo>
                    <a:lnTo>
                      <a:pt x="440" y="1744"/>
                    </a:lnTo>
                    <a:lnTo>
                      <a:pt x="419" y="1760"/>
                    </a:lnTo>
                    <a:lnTo>
                      <a:pt x="392" y="1799"/>
                    </a:lnTo>
                    <a:lnTo>
                      <a:pt x="343" y="1864"/>
                    </a:lnTo>
                    <a:lnTo>
                      <a:pt x="287" y="1929"/>
                    </a:lnTo>
                    <a:lnTo>
                      <a:pt x="248" y="2000"/>
                    </a:lnTo>
                    <a:lnTo>
                      <a:pt x="241" y="2040"/>
                    </a:lnTo>
                    <a:lnTo>
                      <a:pt x="248" y="2083"/>
                    </a:lnTo>
                    <a:lnTo>
                      <a:pt x="260" y="2113"/>
                    </a:lnTo>
                    <a:lnTo>
                      <a:pt x="287" y="2162"/>
                    </a:lnTo>
                    <a:lnTo>
                      <a:pt x="359" y="2286"/>
                    </a:lnTo>
                    <a:lnTo>
                      <a:pt x="395" y="2343"/>
                    </a:lnTo>
                    <a:lnTo>
                      <a:pt x="425" y="2387"/>
                    </a:lnTo>
                    <a:lnTo>
                      <a:pt x="443" y="2409"/>
                    </a:lnTo>
                    <a:lnTo>
                      <a:pt x="446" y="2409"/>
                    </a:lnTo>
                    <a:lnTo>
                      <a:pt x="445" y="2401"/>
                    </a:lnTo>
                    <a:close/>
                    <a:moveTo>
                      <a:pt x="387" y="1202"/>
                    </a:moveTo>
                    <a:lnTo>
                      <a:pt x="297" y="1168"/>
                    </a:lnTo>
                    <a:lnTo>
                      <a:pt x="229" y="1124"/>
                    </a:lnTo>
                    <a:lnTo>
                      <a:pt x="181" y="1074"/>
                    </a:lnTo>
                    <a:lnTo>
                      <a:pt x="149" y="1019"/>
                    </a:lnTo>
                    <a:lnTo>
                      <a:pt x="135" y="965"/>
                    </a:lnTo>
                    <a:lnTo>
                      <a:pt x="133" y="912"/>
                    </a:lnTo>
                    <a:lnTo>
                      <a:pt x="141" y="866"/>
                    </a:lnTo>
                    <a:lnTo>
                      <a:pt x="160" y="827"/>
                    </a:lnTo>
                    <a:lnTo>
                      <a:pt x="185" y="801"/>
                    </a:lnTo>
                    <a:lnTo>
                      <a:pt x="215" y="789"/>
                    </a:lnTo>
                    <a:lnTo>
                      <a:pt x="249" y="795"/>
                    </a:lnTo>
                    <a:lnTo>
                      <a:pt x="283" y="822"/>
                    </a:lnTo>
                    <a:lnTo>
                      <a:pt x="316" y="873"/>
                    </a:lnTo>
                    <a:lnTo>
                      <a:pt x="346" y="952"/>
                    </a:lnTo>
                    <a:lnTo>
                      <a:pt x="370" y="1060"/>
                    </a:lnTo>
                    <a:lnTo>
                      <a:pt x="387" y="1202"/>
                    </a:lnTo>
                    <a:close/>
                    <a:moveTo>
                      <a:pt x="415" y="363"/>
                    </a:moveTo>
                    <a:lnTo>
                      <a:pt x="412" y="288"/>
                    </a:lnTo>
                    <a:lnTo>
                      <a:pt x="402" y="198"/>
                    </a:lnTo>
                    <a:lnTo>
                      <a:pt x="392" y="108"/>
                    </a:lnTo>
                    <a:lnTo>
                      <a:pt x="390" y="33"/>
                    </a:lnTo>
                    <a:lnTo>
                      <a:pt x="372" y="29"/>
                    </a:lnTo>
                    <a:lnTo>
                      <a:pt x="342" y="22"/>
                    </a:lnTo>
                    <a:lnTo>
                      <a:pt x="258" y="4"/>
                    </a:lnTo>
                    <a:lnTo>
                      <a:pt x="214" y="0"/>
                    </a:lnTo>
                    <a:lnTo>
                      <a:pt x="174" y="2"/>
                    </a:lnTo>
                    <a:lnTo>
                      <a:pt x="141" y="14"/>
                    </a:lnTo>
                    <a:lnTo>
                      <a:pt x="121" y="37"/>
                    </a:lnTo>
                    <a:lnTo>
                      <a:pt x="116" y="90"/>
                    </a:lnTo>
                    <a:lnTo>
                      <a:pt x="138" y="146"/>
                    </a:lnTo>
                    <a:lnTo>
                      <a:pt x="180" y="201"/>
                    </a:lnTo>
                    <a:lnTo>
                      <a:pt x="234" y="253"/>
                    </a:lnTo>
                    <a:lnTo>
                      <a:pt x="293" y="298"/>
                    </a:lnTo>
                    <a:lnTo>
                      <a:pt x="348" y="334"/>
                    </a:lnTo>
                    <a:lnTo>
                      <a:pt x="391" y="357"/>
                    </a:lnTo>
                    <a:lnTo>
                      <a:pt x="415" y="363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63" name="Google Shape;563;p37"/>
              <p:cNvSpPr/>
              <p:nvPr/>
            </p:nvSpPr>
            <p:spPr>
              <a:xfrm>
                <a:off x="3014" y="1321"/>
                <a:ext cx="38" cy="24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95" extrusionOk="0">
                    <a:moveTo>
                      <a:pt x="143" y="0"/>
                    </a:moveTo>
                    <a:lnTo>
                      <a:pt x="0" y="110"/>
                    </a:lnTo>
                    <a:lnTo>
                      <a:pt x="44" y="149"/>
                    </a:lnTo>
                    <a:lnTo>
                      <a:pt x="85" y="175"/>
                    </a:lnTo>
                    <a:lnTo>
                      <a:pt x="122" y="190"/>
                    </a:lnTo>
                    <a:lnTo>
                      <a:pt x="155" y="195"/>
                    </a:lnTo>
                    <a:lnTo>
                      <a:pt x="184" y="192"/>
                    </a:lnTo>
                    <a:lnTo>
                      <a:pt x="209" y="182"/>
                    </a:lnTo>
                    <a:lnTo>
                      <a:pt x="244" y="146"/>
                    </a:lnTo>
                    <a:lnTo>
                      <a:pt x="257" y="99"/>
                    </a:lnTo>
                    <a:lnTo>
                      <a:pt x="246" y="51"/>
                    </a:lnTo>
                    <a:lnTo>
                      <a:pt x="231" y="31"/>
                    </a:lnTo>
                    <a:lnTo>
                      <a:pt x="208" y="14"/>
                    </a:lnTo>
                    <a:lnTo>
                      <a:pt x="179" y="4"/>
                    </a:lnTo>
                    <a:lnTo>
                      <a:pt x="143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64" name="Google Shape;564;p37"/>
              <p:cNvSpPr/>
              <p:nvPr/>
            </p:nvSpPr>
            <p:spPr>
              <a:xfrm>
                <a:off x="2925" y="1332"/>
                <a:ext cx="48" cy="28"/>
              </a:xfrm>
              <a:custGeom>
                <a:avLst/>
                <a:gdLst/>
                <a:ahLst/>
                <a:cxnLst/>
                <a:rect l="l" t="t" r="r" b="b"/>
                <a:pathLst>
                  <a:path w="312" h="226" extrusionOk="0">
                    <a:moveTo>
                      <a:pt x="145" y="45"/>
                    </a:moveTo>
                    <a:lnTo>
                      <a:pt x="69" y="95"/>
                    </a:lnTo>
                    <a:lnTo>
                      <a:pt x="22" y="137"/>
                    </a:lnTo>
                    <a:lnTo>
                      <a:pt x="1" y="171"/>
                    </a:lnTo>
                    <a:lnTo>
                      <a:pt x="0" y="195"/>
                    </a:lnTo>
                    <a:lnTo>
                      <a:pt x="18" y="212"/>
                    </a:lnTo>
                    <a:lnTo>
                      <a:pt x="48" y="223"/>
                    </a:lnTo>
                    <a:lnTo>
                      <a:pt x="88" y="226"/>
                    </a:lnTo>
                    <a:lnTo>
                      <a:pt x="134" y="223"/>
                    </a:lnTo>
                    <a:lnTo>
                      <a:pt x="227" y="199"/>
                    </a:lnTo>
                    <a:lnTo>
                      <a:pt x="267" y="178"/>
                    </a:lnTo>
                    <a:lnTo>
                      <a:pt x="296" y="154"/>
                    </a:lnTo>
                    <a:lnTo>
                      <a:pt x="312" y="125"/>
                    </a:lnTo>
                    <a:lnTo>
                      <a:pt x="311" y="91"/>
                    </a:lnTo>
                    <a:lnTo>
                      <a:pt x="288" y="54"/>
                    </a:lnTo>
                    <a:lnTo>
                      <a:pt x="239" y="14"/>
                    </a:lnTo>
                    <a:lnTo>
                      <a:pt x="211" y="1"/>
                    </a:lnTo>
                    <a:lnTo>
                      <a:pt x="181" y="0"/>
                    </a:lnTo>
                    <a:lnTo>
                      <a:pt x="158" y="14"/>
                    </a:lnTo>
                    <a:lnTo>
                      <a:pt x="145" y="45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65" name="Google Shape;565;p37"/>
              <p:cNvSpPr/>
              <p:nvPr/>
            </p:nvSpPr>
            <p:spPr>
              <a:xfrm>
                <a:off x="3295" y="1318"/>
                <a:ext cx="42" cy="34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75" extrusionOk="0">
                    <a:moveTo>
                      <a:pt x="156" y="0"/>
                    </a:moveTo>
                    <a:lnTo>
                      <a:pt x="74" y="67"/>
                    </a:lnTo>
                    <a:lnTo>
                      <a:pt x="11" y="144"/>
                    </a:lnTo>
                    <a:lnTo>
                      <a:pt x="0" y="180"/>
                    </a:lnTo>
                    <a:lnTo>
                      <a:pt x="6" y="215"/>
                    </a:lnTo>
                    <a:lnTo>
                      <a:pt x="35" y="245"/>
                    </a:lnTo>
                    <a:lnTo>
                      <a:pt x="93" y="269"/>
                    </a:lnTo>
                    <a:lnTo>
                      <a:pt x="129" y="275"/>
                    </a:lnTo>
                    <a:lnTo>
                      <a:pt x="162" y="274"/>
                    </a:lnTo>
                    <a:lnTo>
                      <a:pt x="214" y="251"/>
                    </a:lnTo>
                    <a:lnTo>
                      <a:pt x="251" y="209"/>
                    </a:lnTo>
                    <a:lnTo>
                      <a:pt x="270" y="156"/>
                    </a:lnTo>
                    <a:lnTo>
                      <a:pt x="271" y="101"/>
                    </a:lnTo>
                    <a:lnTo>
                      <a:pt x="253" y="50"/>
                    </a:lnTo>
                    <a:lnTo>
                      <a:pt x="215" y="15"/>
                    </a:lnTo>
                    <a:lnTo>
                      <a:pt x="188" y="4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66" name="Google Shape;566;p37"/>
              <p:cNvSpPr/>
              <p:nvPr/>
            </p:nvSpPr>
            <p:spPr>
              <a:xfrm>
                <a:off x="3370" y="1936"/>
                <a:ext cx="30" cy="39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12" extrusionOk="0">
                    <a:moveTo>
                      <a:pt x="0" y="12"/>
                    </a:moveTo>
                    <a:lnTo>
                      <a:pt x="8" y="82"/>
                    </a:lnTo>
                    <a:lnTo>
                      <a:pt x="18" y="141"/>
                    </a:lnTo>
                    <a:lnTo>
                      <a:pt x="32" y="190"/>
                    </a:lnTo>
                    <a:lnTo>
                      <a:pt x="49" y="231"/>
                    </a:lnTo>
                    <a:lnTo>
                      <a:pt x="85" y="288"/>
                    </a:lnTo>
                    <a:lnTo>
                      <a:pt x="125" y="312"/>
                    </a:lnTo>
                    <a:lnTo>
                      <a:pt x="161" y="307"/>
                    </a:lnTo>
                    <a:lnTo>
                      <a:pt x="191" y="276"/>
                    </a:lnTo>
                    <a:lnTo>
                      <a:pt x="206" y="225"/>
                    </a:lnTo>
                    <a:lnTo>
                      <a:pt x="206" y="154"/>
                    </a:lnTo>
                    <a:lnTo>
                      <a:pt x="195" y="128"/>
                    </a:lnTo>
                    <a:lnTo>
                      <a:pt x="172" y="98"/>
                    </a:lnTo>
                    <a:lnTo>
                      <a:pt x="106" y="40"/>
                    </a:lnTo>
                    <a:lnTo>
                      <a:pt x="70" y="18"/>
                    </a:lnTo>
                    <a:lnTo>
                      <a:pt x="38" y="3"/>
                    </a:lnTo>
                    <a:lnTo>
                      <a:pt x="13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67" name="Google Shape;567;p37"/>
              <p:cNvSpPr/>
              <p:nvPr/>
            </p:nvSpPr>
            <p:spPr>
              <a:xfrm>
                <a:off x="2727" y="1940"/>
                <a:ext cx="36" cy="4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369" extrusionOk="0">
                    <a:moveTo>
                      <a:pt x="86" y="62"/>
                    </a:moveTo>
                    <a:lnTo>
                      <a:pt x="53" y="114"/>
                    </a:lnTo>
                    <a:lnTo>
                      <a:pt x="28" y="153"/>
                    </a:lnTo>
                    <a:lnTo>
                      <a:pt x="10" y="183"/>
                    </a:lnTo>
                    <a:lnTo>
                      <a:pt x="0" y="206"/>
                    </a:lnTo>
                    <a:lnTo>
                      <a:pt x="2" y="251"/>
                    </a:lnTo>
                    <a:lnTo>
                      <a:pt x="16" y="279"/>
                    </a:lnTo>
                    <a:lnTo>
                      <a:pt x="39" y="314"/>
                    </a:lnTo>
                    <a:lnTo>
                      <a:pt x="70" y="352"/>
                    </a:lnTo>
                    <a:lnTo>
                      <a:pt x="99" y="368"/>
                    </a:lnTo>
                    <a:lnTo>
                      <a:pt x="127" y="369"/>
                    </a:lnTo>
                    <a:lnTo>
                      <a:pt x="154" y="356"/>
                    </a:lnTo>
                    <a:lnTo>
                      <a:pt x="178" y="331"/>
                    </a:lnTo>
                    <a:lnTo>
                      <a:pt x="198" y="297"/>
                    </a:lnTo>
                    <a:lnTo>
                      <a:pt x="227" y="212"/>
                    </a:lnTo>
                    <a:lnTo>
                      <a:pt x="235" y="121"/>
                    </a:lnTo>
                    <a:lnTo>
                      <a:pt x="231" y="80"/>
                    </a:lnTo>
                    <a:lnTo>
                      <a:pt x="221" y="44"/>
                    </a:lnTo>
                    <a:lnTo>
                      <a:pt x="203" y="18"/>
                    </a:lnTo>
                    <a:lnTo>
                      <a:pt x="178" y="3"/>
                    </a:lnTo>
                    <a:lnTo>
                      <a:pt x="144" y="0"/>
                    </a:lnTo>
                    <a:lnTo>
                      <a:pt x="101" y="15"/>
                    </a:lnTo>
                    <a:lnTo>
                      <a:pt x="74" y="23"/>
                    </a:lnTo>
                    <a:lnTo>
                      <a:pt x="72" y="35"/>
                    </a:lnTo>
                    <a:lnTo>
                      <a:pt x="86" y="62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68" name="Google Shape;568;p37"/>
              <p:cNvSpPr/>
              <p:nvPr/>
            </p:nvSpPr>
            <p:spPr>
              <a:xfrm>
                <a:off x="2629" y="1948"/>
                <a:ext cx="57" cy="48"/>
              </a:xfrm>
              <a:custGeom>
                <a:avLst/>
                <a:gdLst/>
                <a:ahLst/>
                <a:cxnLst/>
                <a:rect l="l" t="t" r="r" b="b"/>
                <a:pathLst>
                  <a:path w="354" h="399" extrusionOk="0">
                    <a:moveTo>
                      <a:pt x="140" y="0"/>
                    </a:moveTo>
                    <a:lnTo>
                      <a:pt x="78" y="75"/>
                    </a:lnTo>
                    <a:lnTo>
                      <a:pt x="50" y="115"/>
                    </a:lnTo>
                    <a:lnTo>
                      <a:pt x="29" y="158"/>
                    </a:lnTo>
                    <a:lnTo>
                      <a:pt x="13" y="211"/>
                    </a:lnTo>
                    <a:lnTo>
                      <a:pt x="4" y="257"/>
                    </a:lnTo>
                    <a:lnTo>
                      <a:pt x="0" y="296"/>
                    </a:lnTo>
                    <a:lnTo>
                      <a:pt x="1" y="328"/>
                    </a:lnTo>
                    <a:lnTo>
                      <a:pt x="16" y="373"/>
                    </a:lnTo>
                    <a:lnTo>
                      <a:pt x="47" y="396"/>
                    </a:lnTo>
                    <a:lnTo>
                      <a:pt x="89" y="399"/>
                    </a:lnTo>
                    <a:lnTo>
                      <a:pt x="137" y="385"/>
                    </a:lnTo>
                    <a:lnTo>
                      <a:pt x="189" y="359"/>
                    </a:lnTo>
                    <a:lnTo>
                      <a:pt x="239" y="320"/>
                    </a:lnTo>
                    <a:lnTo>
                      <a:pt x="285" y="275"/>
                    </a:lnTo>
                    <a:lnTo>
                      <a:pt x="322" y="226"/>
                    </a:lnTo>
                    <a:lnTo>
                      <a:pt x="346" y="174"/>
                    </a:lnTo>
                    <a:lnTo>
                      <a:pt x="354" y="125"/>
                    </a:lnTo>
                    <a:lnTo>
                      <a:pt x="341" y="79"/>
                    </a:lnTo>
                    <a:lnTo>
                      <a:pt x="304" y="41"/>
                    </a:lnTo>
                    <a:lnTo>
                      <a:pt x="238" y="14"/>
                    </a:lnTo>
                    <a:lnTo>
                      <a:pt x="193" y="5"/>
                    </a:lnTo>
                    <a:lnTo>
                      <a:pt x="140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69" name="Google Shape;569;p37"/>
              <p:cNvSpPr/>
              <p:nvPr/>
            </p:nvSpPr>
            <p:spPr>
              <a:xfrm>
                <a:off x="2286" y="1970"/>
                <a:ext cx="34" cy="47"/>
              </a:xfrm>
              <a:custGeom>
                <a:avLst/>
                <a:gdLst/>
                <a:ahLst/>
                <a:cxnLst/>
                <a:rect l="l" t="t" r="r" b="b"/>
                <a:pathLst>
                  <a:path w="222" h="369" extrusionOk="0">
                    <a:moveTo>
                      <a:pt x="0" y="0"/>
                    </a:moveTo>
                    <a:lnTo>
                      <a:pt x="1" y="44"/>
                    </a:lnTo>
                    <a:lnTo>
                      <a:pt x="8" y="110"/>
                    </a:lnTo>
                    <a:lnTo>
                      <a:pt x="21" y="187"/>
                    </a:lnTo>
                    <a:lnTo>
                      <a:pt x="41" y="263"/>
                    </a:lnTo>
                    <a:lnTo>
                      <a:pt x="68" y="327"/>
                    </a:lnTo>
                    <a:lnTo>
                      <a:pt x="100" y="364"/>
                    </a:lnTo>
                    <a:lnTo>
                      <a:pt x="120" y="369"/>
                    </a:lnTo>
                    <a:lnTo>
                      <a:pt x="141" y="364"/>
                    </a:lnTo>
                    <a:lnTo>
                      <a:pt x="164" y="347"/>
                    </a:lnTo>
                    <a:lnTo>
                      <a:pt x="189" y="316"/>
                    </a:lnTo>
                    <a:lnTo>
                      <a:pt x="210" y="277"/>
                    </a:lnTo>
                    <a:lnTo>
                      <a:pt x="222" y="241"/>
                    </a:lnTo>
                    <a:lnTo>
                      <a:pt x="220" y="176"/>
                    </a:lnTo>
                    <a:lnTo>
                      <a:pt x="192" y="121"/>
                    </a:lnTo>
                    <a:lnTo>
                      <a:pt x="148" y="77"/>
                    </a:lnTo>
                    <a:lnTo>
                      <a:pt x="97" y="42"/>
                    </a:lnTo>
                    <a:lnTo>
                      <a:pt x="49" y="18"/>
                    </a:lnTo>
                    <a:lnTo>
                      <a:pt x="1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70" name="Google Shape;570;p37"/>
              <p:cNvSpPr/>
              <p:nvPr/>
            </p:nvSpPr>
            <p:spPr>
              <a:xfrm>
                <a:off x="2071" y="1969"/>
                <a:ext cx="41" cy="3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303" extrusionOk="0">
                    <a:moveTo>
                      <a:pt x="99" y="41"/>
                    </a:moveTo>
                    <a:lnTo>
                      <a:pt x="50" y="110"/>
                    </a:lnTo>
                    <a:lnTo>
                      <a:pt x="19" y="166"/>
                    </a:lnTo>
                    <a:lnTo>
                      <a:pt x="3" y="213"/>
                    </a:lnTo>
                    <a:lnTo>
                      <a:pt x="0" y="250"/>
                    </a:lnTo>
                    <a:lnTo>
                      <a:pt x="8" y="276"/>
                    </a:lnTo>
                    <a:lnTo>
                      <a:pt x="25" y="294"/>
                    </a:lnTo>
                    <a:lnTo>
                      <a:pt x="49" y="303"/>
                    </a:lnTo>
                    <a:lnTo>
                      <a:pt x="78" y="303"/>
                    </a:lnTo>
                    <a:lnTo>
                      <a:pt x="144" y="282"/>
                    </a:lnTo>
                    <a:lnTo>
                      <a:pt x="207" y="234"/>
                    </a:lnTo>
                    <a:lnTo>
                      <a:pt x="232" y="202"/>
                    </a:lnTo>
                    <a:lnTo>
                      <a:pt x="250" y="163"/>
                    </a:lnTo>
                    <a:lnTo>
                      <a:pt x="258" y="120"/>
                    </a:lnTo>
                    <a:lnTo>
                      <a:pt x="256" y="72"/>
                    </a:lnTo>
                    <a:lnTo>
                      <a:pt x="243" y="40"/>
                    </a:lnTo>
                    <a:lnTo>
                      <a:pt x="220" y="18"/>
                    </a:lnTo>
                    <a:lnTo>
                      <a:pt x="192" y="5"/>
                    </a:lnTo>
                    <a:lnTo>
                      <a:pt x="161" y="0"/>
                    </a:lnTo>
                    <a:lnTo>
                      <a:pt x="131" y="2"/>
                    </a:lnTo>
                    <a:lnTo>
                      <a:pt x="110" y="10"/>
                    </a:lnTo>
                    <a:lnTo>
                      <a:pt x="97" y="24"/>
                    </a:lnTo>
                    <a:lnTo>
                      <a:pt x="99" y="41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71" name="Google Shape;571;p37"/>
              <p:cNvSpPr/>
              <p:nvPr/>
            </p:nvSpPr>
            <p:spPr>
              <a:xfrm>
                <a:off x="1962" y="2014"/>
                <a:ext cx="53" cy="2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94" extrusionOk="0">
                    <a:moveTo>
                      <a:pt x="0" y="16"/>
                    </a:moveTo>
                    <a:lnTo>
                      <a:pt x="31" y="72"/>
                    </a:lnTo>
                    <a:lnTo>
                      <a:pt x="71" y="121"/>
                    </a:lnTo>
                    <a:lnTo>
                      <a:pt x="116" y="159"/>
                    </a:lnTo>
                    <a:lnTo>
                      <a:pt x="165" y="185"/>
                    </a:lnTo>
                    <a:lnTo>
                      <a:pt x="213" y="194"/>
                    </a:lnTo>
                    <a:lnTo>
                      <a:pt x="259" y="181"/>
                    </a:lnTo>
                    <a:lnTo>
                      <a:pt x="299" y="145"/>
                    </a:lnTo>
                    <a:lnTo>
                      <a:pt x="331" y="80"/>
                    </a:lnTo>
                    <a:lnTo>
                      <a:pt x="334" y="58"/>
                    </a:lnTo>
                    <a:lnTo>
                      <a:pt x="330" y="41"/>
                    </a:lnTo>
                    <a:lnTo>
                      <a:pt x="303" y="16"/>
                    </a:lnTo>
                    <a:lnTo>
                      <a:pt x="256" y="5"/>
                    </a:lnTo>
                    <a:lnTo>
                      <a:pt x="196" y="0"/>
                    </a:lnTo>
                    <a:lnTo>
                      <a:pt x="75" y="9"/>
                    </a:lnTo>
                    <a:lnTo>
                      <a:pt x="28" y="1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72" name="Google Shape;572;p37"/>
              <p:cNvSpPr/>
              <p:nvPr/>
            </p:nvSpPr>
            <p:spPr>
              <a:xfrm>
                <a:off x="2023" y="1883"/>
                <a:ext cx="50" cy="29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38" extrusionOk="0">
                    <a:moveTo>
                      <a:pt x="0" y="91"/>
                    </a:moveTo>
                    <a:lnTo>
                      <a:pt x="142" y="200"/>
                    </a:lnTo>
                    <a:lnTo>
                      <a:pt x="176" y="221"/>
                    </a:lnTo>
                    <a:lnTo>
                      <a:pt x="206" y="234"/>
                    </a:lnTo>
                    <a:lnTo>
                      <a:pt x="255" y="238"/>
                    </a:lnTo>
                    <a:lnTo>
                      <a:pt x="290" y="221"/>
                    </a:lnTo>
                    <a:lnTo>
                      <a:pt x="312" y="189"/>
                    </a:lnTo>
                    <a:lnTo>
                      <a:pt x="320" y="148"/>
                    </a:lnTo>
                    <a:lnTo>
                      <a:pt x="315" y="106"/>
                    </a:lnTo>
                    <a:lnTo>
                      <a:pt x="298" y="69"/>
                    </a:lnTo>
                    <a:lnTo>
                      <a:pt x="269" y="44"/>
                    </a:lnTo>
                    <a:lnTo>
                      <a:pt x="184" y="10"/>
                    </a:lnTo>
                    <a:lnTo>
                      <a:pt x="100" y="0"/>
                    </a:lnTo>
                    <a:lnTo>
                      <a:pt x="64" y="7"/>
                    </a:lnTo>
                    <a:lnTo>
                      <a:pt x="34" y="23"/>
                    </a:lnTo>
                    <a:lnTo>
                      <a:pt x="12" y="51"/>
                    </a:lnTo>
                    <a:lnTo>
                      <a:pt x="0" y="91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73" name="Google Shape;573;p37"/>
              <p:cNvSpPr/>
              <p:nvPr/>
            </p:nvSpPr>
            <p:spPr>
              <a:xfrm>
                <a:off x="2088" y="1353"/>
                <a:ext cx="44" cy="36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78" extrusionOk="0">
                    <a:moveTo>
                      <a:pt x="0" y="86"/>
                    </a:moveTo>
                    <a:lnTo>
                      <a:pt x="8" y="101"/>
                    </a:lnTo>
                    <a:lnTo>
                      <a:pt x="22" y="127"/>
                    </a:lnTo>
                    <a:lnTo>
                      <a:pt x="55" y="189"/>
                    </a:lnTo>
                    <a:lnTo>
                      <a:pt x="94" y="248"/>
                    </a:lnTo>
                    <a:lnTo>
                      <a:pt x="111" y="267"/>
                    </a:lnTo>
                    <a:lnTo>
                      <a:pt x="126" y="276"/>
                    </a:lnTo>
                    <a:lnTo>
                      <a:pt x="177" y="278"/>
                    </a:lnTo>
                    <a:lnTo>
                      <a:pt x="218" y="270"/>
                    </a:lnTo>
                    <a:lnTo>
                      <a:pt x="248" y="252"/>
                    </a:lnTo>
                    <a:lnTo>
                      <a:pt x="270" y="227"/>
                    </a:lnTo>
                    <a:lnTo>
                      <a:pt x="282" y="196"/>
                    </a:lnTo>
                    <a:lnTo>
                      <a:pt x="287" y="161"/>
                    </a:lnTo>
                    <a:lnTo>
                      <a:pt x="273" y="91"/>
                    </a:lnTo>
                    <a:lnTo>
                      <a:pt x="232" y="32"/>
                    </a:lnTo>
                    <a:lnTo>
                      <a:pt x="204" y="12"/>
                    </a:lnTo>
                    <a:lnTo>
                      <a:pt x="171" y="1"/>
                    </a:lnTo>
                    <a:lnTo>
                      <a:pt x="133" y="0"/>
                    </a:lnTo>
                    <a:lnTo>
                      <a:pt x="92" y="14"/>
                    </a:lnTo>
                    <a:lnTo>
                      <a:pt x="47" y="41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74" name="Google Shape;574;p37"/>
              <p:cNvSpPr/>
              <p:nvPr/>
            </p:nvSpPr>
            <p:spPr>
              <a:xfrm>
                <a:off x="1958" y="1331"/>
                <a:ext cx="47" cy="17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33" extrusionOk="0">
                    <a:moveTo>
                      <a:pt x="0" y="95"/>
                    </a:moveTo>
                    <a:lnTo>
                      <a:pt x="39" y="112"/>
                    </a:lnTo>
                    <a:lnTo>
                      <a:pt x="88" y="125"/>
                    </a:lnTo>
                    <a:lnTo>
                      <a:pt x="197" y="133"/>
                    </a:lnTo>
                    <a:lnTo>
                      <a:pt x="244" y="128"/>
                    </a:lnTo>
                    <a:lnTo>
                      <a:pt x="281" y="115"/>
                    </a:lnTo>
                    <a:lnTo>
                      <a:pt x="302" y="93"/>
                    </a:lnTo>
                    <a:lnTo>
                      <a:pt x="301" y="63"/>
                    </a:lnTo>
                    <a:lnTo>
                      <a:pt x="274" y="24"/>
                    </a:lnTo>
                    <a:lnTo>
                      <a:pt x="240" y="4"/>
                    </a:lnTo>
                    <a:lnTo>
                      <a:pt x="199" y="0"/>
                    </a:lnTo>
                    <a:lnTo>
                      <a:pt x="154" y="5"/>
                    </a:lnTo>
                    <a:lnTo>
                      <a:pt x="66" y="31"/>
                    </a:lnTo>
                    <a:lnTo>
                      <a:pt x="30" y="43"/>
                    </a:lnTo>
                    <a:lnTo>
                      <a:pt x="0" y="47"/>
                    </a:lnTo>
                    <a:lnTo>
                      <a:pt x="7" y="60"/>
                    </a:lnTo>
                    <a:lnTo>
                      <a:pt x="6" y="72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75" name="Google Shape;575;p37"/>
              <p:cNvSpPr/>
              <p:nvPr/>
            </p:nvSpPr>
            <p:spPr>
              <a:xfrm>
                <a:off x="2110" y="1431"/>
                <a:ext cx="32" cy="43"/>
              </a:xfrm>
              <a:custGeom>
                <a:avLst/>
                <a:gdLst/>
                <a:ahLst/>
                <a:cxnLst/>
                <a:rect l="l" t="t" r="r" b="b"/>
                <a:pathLst>
                  <a:path w="204" h="341" extrusionOk="0">
                    <a:moveTo>
                      <a:pt x="46" y="0"/>
                    </a:moveTo>
                    <a:lnTo>
                      <a:pt x="19" y="81"/>
                    </a:lnTo>
                    <a:lnTo>
                      <a:pt x="0" y="164"/>
                    </a:lnTo>
                    <a:lnTo>
                      <a:pt x="4" y="244"/>
                    </a:lnTo>
                    <a:lnTo>
                      <a:pt x="19" y="281"/>
                    </a:lnTo>
                    <a:lnTo>
                      <a:pt x="46" y="315"/>
                    </a:lnTo>
                    <a:lnTo>
                      <a:pt x="71" y="334"/>
                    </a:lnTo>
                    <a:lnTo>
                      <a:pt x="95" y="341"/>
                    </a:lnTo>
                    <a:lnTo>
                      <a:pt x="141" y="324"/>
                    </a:lnTo>
                    <a:lnTo>
                      <a:pt x="179" y="278"/>
                    </a:lnTo>
                    <a:lnTo>
                      <a:pt x="201" y="213"/>
                    </a:lnTo>
                    <a:lnTo>
                      <a:pt x="204" y="142"/>
                    </a:lnTo>
                    <a:lnTo>
                      <a:pt x="183" y="74"/>
                    </a:lnTo>
                    <a:lnTo>
                      <a:pt x="161" y="46"/>
                    </a:lnTo>
                    <a:lnTo>
                      <a:pt x="132" y="23"/>
                    </a:lnTo>
                    <a:lnTo>
                      <a:pt x="93" y="7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76" name="Google Shape;576;p37"/>
              <p:cNvSpPr/>
              <p:nvPr/>
            </p:nvSpPr>
            <p:spPr>
              <a:xfrm>
                <a:off x="2120" y="1519"/>
                <a:ext cx="30" cy="42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40" extrusionOk="0">
                    <a:moveTo>
                      <a:pt x="55" y="0"/>
                    </a:moveTo>
                    <a:lnTo>
                      <a:pt x="8" y="144"/>
                    </a:lnTo>
                    <a:lnTo>
                      <a:pt x="0" y="214"/>
                    </a:lnTo>
                    <a:lnTo>
                      <a:pt x="23" y="284"/>
                    </a:lnTo>
                    <a:lnTo>
                      <a:pt x="61" y="329"/>
                    </a:lnTo>
                    <a:lnTo>
                      <a:pt x="82" y="340"/>
                    </a:lnTo>
                    <a:lnTo>
                      <a:pt x="102" y="332"/>
                    </a:lnTo>
                    <a:lnTo>
                      <a:pt x="137" y="292"/>
                    </a:lnTo>
                    <a:lnTo>
                      <a:pt x="164" y="254"/>
                    </a:lnTo>
                    <a:lnTo>
                      <a:pt x="188" y="186"/>
                    </a:lnTo>
                    <a:lnTo>
                      <a:pt x="183" y="128"/>
                    </a:lnTo>
                    <a:lnTo>
                      <a:pt x="160" y="80"/>
                    </a:lnTo>
                    <a:lnTo>
                      <a:pt x="128" y="43"/>
                    </a:lnTo>
                    <a:lnTo>
                      <a:pt x="93" y="18"/>
                    </a:lnTo>
                    <a:lnTo>
                      <a:pt x="66" y="3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77" name="Google Shape;577;p37"/>
              <p:cNvSpPr/>
              <p:nvPr/>
            </p:nvSpPr>
            <p:spPr>
              <a:xfrm>
                <a:off x="2120" y="1611"/>
                <a:ext cx="30" cy="32"/>
              </a:xfrm>
              <a:custGeom>
                <a:avLst/>
                <a:gdLst/>
                <a:ahLst/>
                <a:cxnLst/>
                <a:rect l="l" t="t" r="r" b="b"/>
                <a:pathLst>
                  <a:path w="204" h="263" extrusionOk="0">
                    <a:moveTo>
                      <a:pt x="63" y="0"/>
                    </a:moveTo>
                    <a:lnTo>
                      <a:pt x="27" y="102"/>
                    </a:lnTo>
                    <a:lnTo>
                      <a:pt x="0" y="205"/>
                    </a:lnTo>
                    <a:lnTo>
                      <a:pt x="1" y="227"/>
                    </a:lnTo>
                    <a:lnTo>
                      <a:pt x="9" y="244"/>
                    </a:lnTo>
                    <a:lnTo>
                      <a:pt x="43" y="263"/>
                    </a:lnTo>
                    <a:lnTo>
                      <a:pt x="91" y="263"/>
                    </a:lnTo>
                    <a:lnTo>
                      <a:pt x="141" y="245"/>
                    </a:lnTo>
                    <a:lnTo>
                      <a:pt x="182" y="211"/>
                    </a:lnTo>
                    <a:lnTo>
                      <a:pt x="204" y="164"/>
                    </a:lnTo>
                    <a:lnTo>
                      <a:pt x="203" y="135"/>
                    </a:lnTo>
                    <a:lnTo>
                      <a:pt x="193" y="104"/>
                    </a:lnTo>
                    <a:lnTo>
                      <a:pt x="174" y="69"/>
                    </a:lnTo>
                    <a:lnTo>
                      <a:pt x="142" y="32"/>
                    </a:lnTo>
                    <a:lnTo>
                      <a:pt x="100" y="1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78" name="Google Shape;578;p37"/>
              <p:cNvSpPr/>
              <p:nvPr/>
            </p:nvSpPr>
            <p:spPr>
              <a:xfrm>
                <a:off x="2104" y="1704"/>
                <a:ext cx="4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91" extrusionOk="0">
                    <a:moveTo>
                      <a:pt x="85" y="0"/>
                    </a:moveTo>
                    <a:lnTo>
                      <a:pt x="174" y="58"/>
                    </a:lnTo>
                    <a:lnTo>
                      <a:pt x="233" y="105"/>
                    </a:lnTo>
                    <a:lnTo>
                      <a:pt x="264" y="140"/>
                    </a:lnTo>
                    <a:lnTo>
                      <a:pt x="273" y="165"/>
                    </a:lnTo>
                    <a:lnTo>
                      <a:pt x="263" y="182"/>
                    </a:lnTo>
                    <a:lnTo>
                      <a:pt x="239" y="190"/>
                    </a:lnTo>
                    <a:lnTo>
                      <a:pt x="203" y="191"/>
                    </a:lnTo>
                    <a:lnTo>
                      <a:pt x="163" y="186"/>
                    </a:lnTo>
                    <a:lnTo>
                      <a:pt x="76" y="158"/>
                    </a:lnTo>
                    <a:lnTo>
                      <a:pt x="39" y="138"/>
                    </a:lnTo>
                    <a:lnTo>
                      <a:pt x="13" y="114"/>
                    </a:lnTo>
                    <a:lnTo>
                      <a:pt x="0" y="87"/>
                    </a:lnTo>
                    <a:lnTo>
                      <a:pt x="5" y="59"/>
                    </a:lnTo>
                    <a:lnTo>
                      <a:pt x="32" y="29"/>
                    </a:lnTo>
                    <a:lnTo>
                      <a:pt x="85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79" name="Google Shape;579;p37"/>
              <p:cNvSpPr/>
              <p:nvPr/>
            </p:nvSpPr>
            <p:spPr>
              <a:xfrm>
                <a:off x="2116" y="1767"/>
                <a:ext cx="30" cy="34"/>
              </a:xfrm>
              <a:custGeom>
                <a:avLst/>
                <a:gdLst/>
                <a:ahLst/>
                <a:cxnLst/>
                <a:rect l="l" t="t" r="r" b="b"/>
                <a:pathLst>
                  <a:path w="186" h="281" extrusionOk="0">
                    <a:moveTo>
                      <a:pt x="33" y="5"/>
                    </a:moveTo>
                    <a:lnTo>
                      <a:pt x="16" y="87"/>
                    </a:lnTo>
                    <a:lnTo>
                      <a:pt x="1" y="164"/>
                    </a:lnTo>
                    <a:lnTo>
                      <a:pt x="0" y="197"/>
                    </a:lnTo>
                    <a:lnTo>
                      <a:pt x="7" y="228"/>
                    </a:lnTo>
                    <a:lnTo>
                      <a:pt x="21" y="254"/>
                    </a:lnTo>
                    <a:lnTo>
                      <a:pt x="48" y="273"/>
                    </a:lnTo>
                    <a:lnTo>
                      <a:pt x="92" y="281"/>
                    </a:lnTo>
                    <a:lnTo>
                      <a:pt x="130" y="262"/>
                    </a:lnTo>
                    <a:lnTo>
                      <a:pt x="159" y="225"/>
                    </a:lnTo>
                    <a:lnTo>
                      <a:pt x="179" y="175"/>
                    </a:lnTo>
                    <a:lnTo>
                      <a:pt x="186" y="121"/>
                    </a:lnTo>
                    <a:lnTo>
                      <a:pt x="179" y="71"/>
                    </a:lnTo>
                    <a:lnTo>
                      <a:pt x="155" y="29"/>
                    </a:lnTo>
                    <a:lnTo>
                      <a:pt x="111" y="5"/>
                    </a:lnTo>
                    <a:lnTo>
                      <a:pt x="76" y="0"/>
                    </a:lnTo>
                    <a:lnTo>
                      <a:pt x="33" y="5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80" name="Google Shape;580;p37"/>
              <p:cNvSpPr/>
              <p:nvPr/>
            </p:nvSpPr>
            <p:spPr>
              <a:xfrm>
                <a:off x="2112" y="1872"/>
                <a:ext cx="32" cy="47"/>
              </a:xfrm>
              <a:custGeom>
                <a:avLst/>
                <a:gdLst/>
                <a:ahLst/>
                <a:cxnLst/>
                <a:rect l="l" t="t" r="r" b="b"/>
                <a:pathLst>
                  <a:path w="207" h="375" extrusionOk="0">
                    <a:moveTo>
                      <a:pt x="101" y="8"/>
                    </a:moveTo>
                    <a:lnTo>
                      <a:pt x="52" y="83"/>
                    </a:lnTo>
                    <a:lnTo>
                      <a:pt x="10" y="166"/>
                    </a:lnTo>
                    <a:lnTo>
                      <a:pt x="0" y="207"/>
                    </a:lnTo>
                    <a:lnTo>
                      <a:pt x="1" y="247"/>
                    </a:lnTo>
                    <a:lnTo>
                      <a:pt x="17" y="287"/>
                    </a:lnTo>
                    <a:lnTo>
                      <a:pt x="54" y="324"/>
                    </a:lnTo>
                    <a:lnTo>
                      <a:pt x="106" y="357"/>
                    </a:lnTo>
                    <a:lnTo>
                      <a:pt x="146" y="374"/>
                    </a:lnTo>
                    <a:lnTo>
                      <a:pt x="175" y="375"/>
                    </a:lnTo>
                    <a:lnTo>
                      <a:pt x="194" y="361"/>
                    </a:lnTo>
                    <a:lnTo>
                      <a:pt x="205" y="337"/>
                    </a:lnTo>
                    <a:lnTo>
                      <a:pt x="207" y="305"/>
                    </a:lnTo>
                    <a:lnTo>
                      <a:pt x="195" y="222"/>
                    </a:lnTo>
                    <a:lnTo>
                      <a:pt x="169" y="132"/>
                    </a:lnTo>
                    <a:lnTo>
                      <a:pt x="138" y="54"/>
                    </a:lnTo>
                    <a:lnTo>
                      <a:pt x="124" y="26"/>
                    </a:lnTo>
                    <a:lnTo>
                      <a:pt x="112" y="6"/>
                    </a:lnTo>
                    <a:lnTo>
                      <a:pt x="104" y="0"/>
                    </a:lnTo>
                    <a:lnTo>
                      <a:pt x="101" y="8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81" name="Google Shape;581;p37"/>
              <p:cNvSpPr/>
              <p:nvPr/>
            </p:nvSpPr>
            <p:spPr>
              <a:xfrm>
                <a:off x="2429" y="1766"/>
                <a:ext cx="27" cy="51"/>
              </a:xfrm>
              <a:custGeom>
                <a:avLst/>
                <a:gdLst/>
                <a:ahLst/>
                <a:cxnLst/>
                <a:rect l="l" t="t" r="r" b="b"/>
                <a:pathLst>
                  <a:path w="169" h="424" extrusionOk="0">
                    <a:moveTo>
                      <a:pt x="31" y="0"/>
                    </a:moveTo>
                    <a:lnTo>
                      <a:pt x="0" y="315"/>
                    </a:lnTo>
                    <a:lnTo>
                      <a:pt x="1" y="373"/>
                    </a:lnTo>
                    <a:lnTo>
                      <a:pt x="9" y="408"/>
                    </a:lnTo>
                    <a:lnTo>
                      <a:pt x="25" y="424"/>
                    </a:lnTo>
                    <a:lnTo>
                      <a:pt x="45" y="423"/>
                    </a:lnTo>
                    <a:lnTo>
                      <a:pt x="67" y="408"/>
                    </a:lnTo>
                    <a:lnTo>
                      <a:pt x="91" y="381"/>
                    </a:lnTo>
                    <a:lnTo>
                      <a:pt x="135" y="301"/>
                    </a:lnTo>
                    <a:lnTo>
                      <a:pt x="165" y="204"/>
                    </a:lnTo>
                    <a:lnTo>
                      <a:pt x="169" y="154"/>
                    </a:lnTo>
                    <a:lnTo>
                      <a:pt x="166" y="108"/>
                    </a:lnTo>
                    <a:lnTo>
                      <a:pt x="152" y="66"/>
                    </a:lnTo>
                    <a:lnTo>
                      <a:pt x="127" y="34"/>
                    </a:lnTo>
                    <a:lnTo>
                      <a:pt x="87" y="11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82" name="Google Shape;582;p37"/>
              <p:cNvSpPr/>
              <p:nvPr/>
            </p:nvSpPr>
            <p:spPr>
              <a:xfrm>
                <a:off x="2439" y="1638"/>
                <a:ext cx="21" cy="41"/>
              </a:xfrm>
              <a:custGeom>
                <a:avLst/>
                <a:gdLst/>
                <a:ahLst/>
                <a:cxnLst/>
                <a:rect l="l" t="t" r="r" b="b"/>
                <a:pathLst>
                  <a:path w="137" h="325" extrusionOk="0">
                    <a:moveTo>
                      <a:pt x="0" y="16"/>
                    </a:moveTo>
                    <a:lnTo>
                      <a:pt x="1" y="42"/>
                    </a:lnTo>
                    <a:lnTo>
                      <a:pt x="6" y="93"/>
                    </a:lnTo>
                    <a:lnTo>
                      <a:pt x="28" y="228"/>
                    </a:lnTo>
                    <a:lnTo>
                      <a:pt x="44" y="285"/>
                    </a:lnTo>
                    <a:lnTo>
                      <a:pt x="63" y="320"/>
                    </a:lnTo>
                    <a:lnTo>
                      <a:pt x="73" y="325"/>
                    </a:lnTo>
                    <a:lnTo>
                      <a:pt x="84" y="319"/>
                    </a:lnTo>
                    <a:lnTo>
                      <a:pt x="97" y="301"/>
                    </a:lnTo>
                    <a:lnTo>
                      <a:pt x="110" y="269"/>
                    </a:lnTo>
                    <a:lnTo>
                      <a:pt x="126" y="212"/>
                    </a:lnTo>
                    <a:lnTo>
                      <a:pt x="135" y="163"/>
                    </a:lnTo>
                    <a:lnTo>
                      <a:pt x="137" y="122"/>
                    </a:lnTo>
                    <a:lnTo>
                      <a:pt x="134" y="89"/>
                    </a:lnTo>
                    <a:lnTo>
                      <a:pt x="114" y="38"/>
                    </a:lnTo>
                    <a:lnTo>
                      <a:pt x="83" y="11"/>
                    </a:lnTo>
                    <a:lnTo>
                      <a:pt x="49" y="0"/>
                    </a:lnTo>
                    <a:lnTo>
                      <a:pt x="19" y="0"/>
                    </a:lnTo>
                    <a:lnTo>
                      <a:pt x="0" y="7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83" name="Google Shape;583;p37"/>
              <p:cNvSpPr/>
              <p:nvPr/>
            </p:nvSpPr>
            <p:spPr>
              <a:xfrm>
                <a:off x="2441" y="1527"/>
                <a:ext cx="23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41" h="288" extrusionOk="0">
                    <a:moveTo>
                      <a:pt x="33" y="1"/>
                    </a:moveTo>
                    <a:lnTo>
                      <a:pt x="74" y="58"/>
                    </a:lnTo>
                    <a:lnTo>
                      <a:pt x="105" y="109"/>
                    </a:lnTo>
                    <a:lnTo>
                      <a:pt x="125" y="153"/>
                    </a:lnTo>
                    <a:lnTo>
                      <a:pt x="136" y="191"/>
                    </a:lnTo>
                    <a:lnTo>
                      <a:pt x="141" y="222"/>
                    </a:lnTo>
                    <a:lnTo>
                      <a:pt x="138" y="247"/>
                    </a:lnTo>
                    <a:lnTo>
                      <a:pt x="118" y="280"/>
                    </a:lnTo>
                    <a:lnTo>
                      <a:pt x="85" y="288"/>
                    </a:lnTo>
                    <a:lnTo>
                      <a:pt x="49" y="276"/>
                    </a:lnTo>
                    <a:lnTo>
                      <a:pt x="17" y="242"/>
                    </a:lnTo>
                    <a:lnTo>
                      <a:pt x="0" y="190"/>
                    </a:lnTo>
                    <a:lnTo>
                      <a:pt x="1" y="180"/>
                    </a:lnTo>
                    <a:lnTo>
                      <a:pt x="1" y="155"/>
                    </a:lnTo>
                    <a:lnTo>
                      <a:pt x="7" y="83"/>
                    </a:lnTo>
                    <a:lnTo>
                      <a:pt x="16" y="16"/>
                    </a:lnTo>
                    <a:lnTo>
                      <a:pt x="23" y="0"/>
                    </a:lnTo>
                    <a:lnTo>
                      <a:pt x="33" y="1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84" name="Google Shape;584;p37"/>
              <p:cNvSpPr/>
              <p:nvPr/>
            </p:nvSpPr>
            <p:spPr>
              <a:xfrm>
                <a:off x="2421" y="1390"/>
                <a:ext cx="39" cy="37"/>
              </a:xfrm>
              <a:custGeom>
                <a:avLst/>
                <a:gdLst/>
                <a:ahLst/>
                <a:cxnLst/>
                <a:rect l="l" t="t" r="r" b="b"/>
                <a:pathLst>
                  <a:path w="243" h="304" extrusionOk="0">
                    <a:moveTo>
                      <a:pt x="0" y="15"/>
                    </a:moveTo>
                    <a:lnTo>
                      <a:pt x="14" y="67"/>
                    </a:lnTo>
                    <a:lnTo>
                      <a:pt x="25" y="109"/>
                    </a:lnTo>
                    <a:lnTo>
                      <a:pt x="39" y="171"/>
                    </a:lnTo>
                    <a:lnTo>
                      <a:pt x="46" y="207"/>
                    </a:lnTo>
                    <a:lnTo>
                      <a:pt x="49" y="224"/>
                    </a:lnTo>
                    <a:lnTo>
                      <a:pt x="62" y="241"/>
                    </a:lnTo>
                    <a:lnTo>
                      <a:pt x="79" y="255"/>
                    </a:lnTo>
                    <a:lnTo>
                      <a:pt x="111" y="283"/>
                    </a:lnTo>
                    <a:lnTo>
                      <a:pt x="151" y="304"/>
                    </a:lnTo>
                    <a:lnTo>
                      <a:pt x="188" y="291"/>
                    </a:lnTo>
                    <a:lnTo>
                      <a:pt x="221" y="257"/>
                    </a:lnTo>
                    <a:lnTo>
                      <a:pt x="240" y="207"/>
                    </a:lnTo>
                    <a:lnTo>
                      <a:pt x="243" y="151"/>
                    </a:lnTo>
                    <a:lnTo>
                      <a:pt x="223" y="97"/>
                    </a:lnTo>
                    <a:lnTo>
                      <a:pt x="203" y="74"/>
                    </a:lnTo>
                    <a:lnTo>
                      <a:pt x="176" y="54"/>
                    </a:lnTo>
                    <a:lnTo>
                      <a:pt x="139" y="39"/>
                    </a:lnTo>
                    <a:lnTo>
                      <a:pt x="94" y="31"/>
                    </a:lnTo>
                    <a:lnTo>
                      <a:pt x="69" y="22"/>
                    </a:lnTo>
                    <a:lnTo>
                      <a:pt x="38" y="6"/>
                    </a:lnTo>
                    <a:lnTo>
                      <a:pt x="11" y="0"/>
                    </a:lnTo>
                    <a:lnTo>
                      <a:pt x="3" y="4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85" name="Google Shape;585;p37"/>
              <p:cNvSpPr/>
              <p:nvPr/>
            </p:nvSpPr>
            <p:spPr>
              <a:xfrm>
                <a:off x="2318" y="1344"/>
                <a:ext cx="5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374" h="211" extrusionOk="0">
                    <a:moveTo>
                      <a:pt x="60" y="211"/>
                    </a:moveTo>
                    <a:lnTo>
                      <a:pt x="209" y="205"/>
                    </a:lnTo>
                    <a:lnTo>
                      <a:pt x="279" y="193"/>
                    </a:lnTo>
                    <a:lnTo>
                      <a:pt x="344" y="163"/>
                    </a:lnTo>
                    <a:lnTo>
                      <a:pt x="371" y="135"/>
                    </a:lnTo>
                    <a:lnTo>
                      <a:pt x="374" y="104"/>
                    </a:lnTo>
                    <a:lnTo>
                      <a:pt x="360" y="73"/>
                    </a:lnTo>
                    <a:lnTo>
                      <a:pt x="332" y="45"/>
                    </a:lnTo>
                    <a:lnTo>
                      <a:pt x="255" y="6"/>
                    </a:lnTo>
                    <a:lnTo>
                      <a:pt x="218" y="0"/>
                    </a:lnTo>
                    <a:lnTo>
                      <a:pt x="186" y="6"/>
                    </a:lnTo>
                    <a:lnTo>
                      <a:pt x="114" y="33"/>
                    </a:lnTo>
                    <a:lnTo>
                      <a:pt x="35" y="71"/>
                    </a:lnTo>
                    <a:lnTo>
                      <a:pt x="8" y="96"/>
                    </a:lnTo>
                    <a:lnTo>
                      <a:pt x="0" y="127"/>
                    </a:lnTo>
                    <a:lnTo>
                      <a:pt x="15" y="165"/>
                    </a:lnTo>
                    <a:lnTo>
                      <a:pt x="60" y="211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86" name="Google Shape;586;p37"/>
              <p:cNvSpPr/>
              <p:nvPr/>
            </p:nvSpPr>
            <p:spPr>
              <a:xfrm>
                <a:off x="2506" y="1337"/>
                <a:ext cx="41" cy="42"/>
              </a:xfrm>
              <a:custGeom>
                <a:avLst/>
                <a:gdLst/>
                <a:ahLst/>
                <a:cxnLst/>
                <a:rect l="l" t="t" r="r" b="b"/>
                <a:pathLst>
                  <a:path w="249" h="341" extrusionOk="0">
                    <a:moveTo>
                      <a:pt x="49" y="0"/>
                    </a:moveTo>
                    <a:lnTo>
                      <a:pt x="41" y="24"/>
                    </a:lnTo>
                    <a:lnTo>
                      <a:pt x="25" y="72"/>
                    </a:lnTo>
                    <a:lnTo>
                      <a:pt x="9" y="135"/>
                    </a:lnTo>
                    <a:lnTo>
                      <a:pt x="0" y="203"/>
                    </a:lnTo>
                    <a:lnTo>
                      <a:pt x="1" y="267"/>
                    </a:lnTo>
                    <a:lnTo>
                      <a:pt x="19" y="315"/>
                    </a:lnTo>
                    <a:lnTo>
                      <a:pt x="36" y="332"/>
                    </a:lnTo>
                    <a:lnTo>
                      <a:pt x="60" y="340"/>
                    </a:lnTo>
                    <a:lnTo>
                      <a:pt x="90" y="341"/>
                    </a:lnTo>
                    <a:lnTo>
                      <a:pt x="128" y="332"/>
                    </a:lnTo>
                    <a:lnTo>
                      <a:pt x="180" y="311"/>
                    </a:lnTo>
                    <a:lnTo>
                      <a:pt x="216" y="286"/>
                    </a:lnTo>
                    <a:lnTo>
                      <a:pt x="238" y="259"/>
                    </a:lnTo>
                    <a:lnTo>
                      <a:pt x="249" y="232"/>
                    </a:lnTo>
                    <a:lnTo>
                      <a:pt x="238" y="175"/>
                    </a:lnTo>
                    <a:lnTo>
                      <a:pt x="202" y="118"/>
                    </a:lnTo>
                    <a:lnTo>
                      <a:pt x="150" y="68"/>
                    </a:lnTo>
                    <a:lnTo>
                      <a:pt x="98" y="28"/>
                    </a:lnTo>
                    <a:lnTo>
                      <a:pt x="60" y="4"/>
                    </a:lnTo>
                    <a:lnTo>
                      <a:pt x="50" y="0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87" name="Google Shape;587;p37"/>
              <p:cNvSpPr/>
              <p:nvPr/>
            </p:nvSpPr>
            <p:spPr>
              <a:xfrm>
                <a:off x="2579" y="1327"/>
                <a:ext cx="52" cy="36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92" extrusionOk="0">
                    <a:moveTo>
                      <a:pt x="60" y="63"/>
                    </a:moveTo>
                    <a:lnTo>
                      <a:pt x="33" y="125"/>
                    </a:lnTo>
                    <a:lnTo>
                      <a:pt x="12" y="180"/>
                    </a:lnTo>
                    <a:lnTo>
                      <a:pt x="0" y="224"/>
                    </a:lnTo>
                    <a:lnTo>
                      <a:pt x="1" y="260"/>
                    </a:lnTo>
                    <a:lnTo>
                      <a:pt x="16" y="283"/>
                    </a:lnTo>
                    <a:lnTo>
                      <a:pt x="47" y="292"/>
                    </a:lnTo>
                    <a:lnTo>
                      <a:pt x="98" y="288"/>
                    </a:lnTo>
                    <a:lnTo>
                      <a:pt x="170" y="268"/>
                    </a:lnTo>
                    <a:lnTo>
                      <a:pt x="235" y="244"/>
                    </a:lnTo>
                    <a:lnTo>
                      <a:pt x="283" y="219"/>
                    </a:lnTo>
                    <a:lnTo>
                      <a:pt x="316" y="194"/>
                    </a:lnTo>
                    <a:lnTo>
                      <a:pt x="336" y="170"/>
                    </a:lnTo>
                    <a:lnTo>
                      <a:pt x="344" y="122"/>
                    </a:lnTo>
                    <a:lnTo>
                      <a:pt x="320" y="79"/>
                    </a:lnTo>
                    <a:lnTo>
                      <a:pt x="274" y="44"/>
                    </a:lnTo>
                    <a:lnTo>
                      <a:pt x="221" y="16"/>
                    </a:lnTo>
                    <a:lnTo>
                      <a:pt x="171" y="2"/>
                    </a:lnTo>
                    <a:lnTo>
                      <a:pt x="138" y="0"/>
                    </a:lnTo>
                    <a:lnTo>
                      <a:pt x="93" y="17"/>
                    </a:lnTo>
                    <a:lnTo>
                      <a:pt x="75" y="35"/>
                    </a:lnTo>
                    <a:lnTo>
                      <a:pt x="60" y="63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88" name="Google Shape;588;p37"/>
              <p:cNvSpPr/>
              <p:nvPr/>
            </p:nvSpPr>
            <p:spPr>
              <a:xfrm>
                <a:off x="2708" y="1342"/>
                <a:ext cx="35" cy="4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325" extrusionOk="0">
                    <a:moveTo>
                      <a:pt x="0" y="26"/>
                    </a:moveTo>
                    <a:lnTo>
                      <a:pt x="20" y="105"/>
                    </a:lnTo>
                    <a:lnTo>
                      <a:pt x="37" y="162"/>
                    </a:lnTo>
                    <a:lnTo>
                      <a:pt x="53" y="199"/>
                    </a:lnTo>
                    <a:lnTo>
                      <a:pt x="71" y="225"/>
                    </a:lnTo>
                    <a:lnTo>
                      <a:pt x="117" y="263"/>
                    </a:lnTo>
                    <a:lnTo>
                      <a:pt x="149" y="288"/>
                    </a:lnTo>
                    <a:lnTo>
                      <a:pt x="189" y="325"/>
                    </a:lnTo>
                    <a:lnTo>
                      <a:pt x="194" y="297"/>
                    </a:lnTo>
                    <a:lnTo>
                      <a:pt x="205" y="264"/>
                    </a:lnTo>
                    <a:lnTo>
                      <a:pt x="226" y="191"/>
                    </a:lnTo>
                    <a:lnTo>
                      <a:pt x="226" y="152"/>
                    </a:lnTo>
                    <a:lnTo>
                      <a:pt x="212" y="114"/>
                    </a:lnTo>
                    <a:lnTo>
                      <a:pt x="181" y="76"/>
                    </a:lnTo>
                    <a:lnTo>
                      <a:pt x="126" y="42"/>
                    </a:lnTo>
                    <a:lnTo>
                      <a:pt x="93" y="23"/>
                    </a:lnTo>
                    <a:lnTo>
                      <a:pt x="51" y="4"/>
                    </a:lnTo>
                    <a:lnTo>
                      <a:pt x="15" y="0"/>
                    </a:lnTo>
                    <a:lnTo>
                      <a:pt x="4" y="8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89" name="Google Shape;589;p37"/>
              <p:cNvSpPr/>
              <p:nvPr/>
            </p:nvSpPr>
            <p:spPr>
              <a:xfrm>
                <a:off x="2769" y="1385"/>
                <a:ext cx="28" cy="4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362" extrusionOk="0">
                    <a:moveTo>
                      <a:pt x="0" y="55"/>
                    </a:moveTo>
                    <a:lnTo>
                      <a:pt x="7" y="136"/>
                    </a:lnTo>
                    <a:lnTo>
                      <a:pt x="18" y="203"/>
                    </a:lnTo>
                    <a:lnTo>
                      <a:pt x="29" y="257"/>
                    </a:lnTo>
                    <a:lnTo>
                      <a:pt x="44" y="299"/>
                    </a:lnTo>
                    <a:lnTo>
                      <a:pt x="59" y="329"/>
                    </a:lnTo>
                    <a:lnTo>
                      <a:pt x="75" y="349"/>
                    </a:lnTo>
                    <a:lnTo>
                      <a:pt x="108" y="362"/>
                    </a:lnTo>
                    <a:lnTo>
                      <a:pt x="138" y="342"/>
                    </a:lnTo>
                    <a:lnTo>
                      <a:pt x="161" y="299"/>
                    </a:lnTo>
                    <a:lnTo>
                      <a:pt x="175" y="237"/>
                    </a:lnTo>
                    <a:lnTo>
                      <a:pt x="174" y="165"/>
                    </a:lnTo>
                    <a:lnTo>
                      <a:pt x="164" y="138"/>
                    </a:lnTo>
                    <a:lnTo>
                      <a:pt x="144" y="102"/>
                    </a:lnTo>
                    <a:lnTo>
                      <a:pt x="85" y="31"/>
                    </a:lnTo>
                    <a:lnTo>
                      <a:pt x="53" y="8"/>
                    </a:lnTo>
                    <a:lnTo>
                      <a:pt x="26" y="0"/>
                    </a:lnTo>
                    <a:lnTo>
                      <a:pt x="7" y="14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90" name="Google Shape;590;p37"/>
              <p:cNvSpPr/>
              <p:nvPr/>
            </p:nvSpPr>
            <p:spPr>
              <a:xfrm>
                <a:off x="2771" y="1817"/>
                <a:ext cx="24" cy="34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84" extrusionOk="0">
                    <a:moveTo>
                      <a:pt x="45" y="12"/>
                    </a:moveTo>
                    <a:lnTo>
                      <a:pt x="18" y="93"/>
                    </a:lnTo>
                    <a:lnTo>
                      <a:pt x="1" y="192"/>
                    </a:lnTo>
                    <a:lnTo>
                      <a:pt x="0" y="235"/>
                    </a:lnTo>
                    <a:lnTo>
                      <a:pt x="5" y="267"/>
                    </a:lnTo>
                    <a:lnTo>
                      <a:pt x="20" y="284"/>
                    </a:lnTo>
                    <a:lnTo>
                      <a:pt x="45" y="281"/>
                    </a:lnTo>
                    <a:lnTo>
                      <a:pt x="96" y="243"/>
                    </a:lnTo>
                    <a:lnTo>
                      <a:pt x="133" y="196"/>
                    </a:lnTo>
                    <a:lnTo>
                      <a:pt x="154" y="143"/>
                    </a:lnTo>
                    <a:lnTo>
                      <a:pt x="161" y="91"/>
                    </a:lnTo>
                    <a:lnTo>
                      <a:pt x="153" y="46"/>
                    </a:lnTo>
                    <a:lnTo>
                      <a:pt x="131" y="14"/>
                    </a:lnTo>
                    <a:lnTo>
                      <a:pt x="95" y="0"/>
                    </a:lnTo>
                    <a:lnTo>
                      <a:pt x="45" y="12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91" name="Google Shape;591;p37"/>
              <p:cNvSpPr/>
              <p:nvPr/>
            </p:nvSpPr>
            <p:spPr>
              <a:xfrm>
                <a:off x="2504" y="1793"/>
                <a:ext cx="34" cy="32"/>
              </a:xfrm>
              <a:custGeom>
                <a:avLst/>
                <a:gdLst/>
                <a:ahLst/>
                <a:cxnLst/>
                <a:rect l="l" t="t" r="r" b="b"/>
                <a:pathLst>
                  <a:path w="219" h="257" extrusionOk="0">
                    <a:moveTo>
                      <a:pt x="48" y="0"/>
                    </a:moveTo>
                    <a:lnTo>
                      <a:pt x="30" y="50"/>
                    </a:lnTo>
                    <a:lnTo>
                      <a:pt x="15" y="94"/>
                    </a:lnTo>
                    <a:lnTo>
                      <a:pt x="0" y="164"/>
                    </a:lnTo>
                    <a:lnTo>
                      <a:pt x="2" y="213"/>
                    </a:lnTo>
                    <a:lnTo>
                      <a:pt x="17" y="244"/>
                    </a:lnTo>
                    <a:lnTo>
                      <a:pt x="41" y="257"/>
                    </a:lnTo>
                    <a:lnTo>
                      <a:pt x="71" y="257"/>
                    </a:lnTo>
                    <a:lnTo>
                      <a:pt x="140" y="225"/>
                    </a:lnTo>
                    <a:lnTo>
                      <a:pt x="198" y="163"/>
                    </a:lnTo>
                    <a:lnTo>
                      <a:pt x="215" y="129"/>
                    </a:lnTo>
                    <a:lnTo>
                      <a:pt x="219" y="93"/>
                    </a:lnTo>
                    <a:lnTo>
                      <a:pt x="207" y="61"/>
                    </a:lnTo>
                    <a:lnTo>
                      <a:pt x="177" y="32"/>
                    </a:lnTo>
                    <a:lnTo>
                      <a:pt x="126" y="11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92" name="Google Shape;592;p37"/>
              <p:cNvSpPr/>
              <p:nvPr/>
            </p:nvSpPr>
            <p:spPr>
              <a:xfrm>
                <a:off x="2506" y="1717"/>
                <a:ext cx="30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90" h="264" extrusionOk="0">
                    <a:moveTo>
                      <a:pt x="1" y="10"/>
                    </a:moveTo>
                    <a:lnTo>
                      <a:pt x="5" y="129"/>
                    </a:lnTo>
                    <a:lnTo>
                      <a:pt x="17" y="247"/>
                    </a:lnTo>
                    <a:lnTo>
                      <a:pt x="27" y="260"/>
                    </a:lnTo>
                    <a:lnTo>
                      <a:pt x="50" y="264"/>
                    </a:lnTo>
                    <a:lnTo>
                      <a:pt x="81" y="261"/>
                    </a:lnTo>
                    <a:lnTo>
                      <a:pt x="115" y="250"/>
                    </a:lnTo>
                    <a:lnTo>
                      <a:pt x="147" y="233"/>
                    </a:lnTo>
                    <a:lnTo>
                      <a:pt x="174" y="207"/>
                    </a:lnTo>
                    <a:lnTo>
                      <a:pt x="189" y="175"/>
                    </a:lnTo>
                    <a:lnTo>
                      <a:pt x="190" y="136"/>
                    </a:lnTo>
                    <a:lnTo>
                      <a:pt x="172" y="82"/>
                    </a:lnTo>
                    <a:lnTo>
                      <a:pt x="142" y="43"/>
                    </a:lnTo>
                    <a:lnTo>
                      <a:pt x="108" y="18"/>
                    </a:lnTo>
                    <a:lnTo>
                      <a:pt x="72" y="5"/>
                    </a:lnTo>
                    <a:lnTo>
                      <a:pt x="40" y="0"/>
                    </a:lnTo>
                    <a:lnTo>
                      <a:pt x="14" y="1"/>
                    </a:lnTo>
                    <a:lnTo>
                      <a:pt x="0" y="6"/>
                    </a:lnTo>
                    <a:lnTo>
                      <a:pt x="1" y="1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93" name="Google Shape;593;p37"/>
              <p:cNvSpPr/>
              <p:nvPr/>
            </p:nvSpPr>
            <p:spPr>
              <a:xfrm>
                <a:off x="2506" y="1666"/>
                <a:ext cx="30" cy="21"/>
              </a:xfrm>
              <a:custGeom>
                <a:avLst/>
                <a:gdLst/>
                <a:ahLst/>
                <a:cxnLst/>
                <a:rect l="l" t="t" r="r" b="b"/>
                <a:pathLst>
                  <a:path w="193" h="167" extrusionOk="0">
                    <a:moveTo>
                      <a:pt x="11" y="0"/>
                    </a:moveTo>
                    <a:lnTo>
                      <a:pt x="85" y="37"/>
                    </a:lnTo>
                    <a:lnTo>
                      <a:pt x="138" y="69"/>
                    </a:lnTo>
                    <a:lnTo>
                      <a:pt x="172" y="98"/>
                    </a:lnTo>
                    <a:lnTo>
                      <a:pt x="189" y="121"/>
                    </a:lnTo>
                    <a:lnTo>
                      <a:pt x="193" y="139"/>
                    </a:lnTo>
                    <a:lnTo>
                      <a:pt x="185" y="153"/>
                    </a:lnTo>
                    <a:lnTo>
                      <a:pt x="168" y="162"/>
                    </a:lnTo>
                    <a:lnTo>
                      <a:pt x="144" y="167"/>
                    </a:lnTo>
                    <a:lnTo>
                      <a:pt x="86" y="158"/>
                    </a:lnTo>
                    <a:lnTo>
                      <a:pt x="32" y="129"/>
                    </a:lnTo>
                    <a:lnTo>
                      <a:pt x="12" y="105"/>
                    </a:lnTo>
                    <a:lnTo>
                      <a:pt x="1" y="77"/>
                    </a:lnTo>
                    <a:lnTo>
                      <a:pt x="0" y="41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94" name="Google Shape;594;p37"/>
              <p:cNvSpPr/>
              <p:nvPr/>
            </p:nvSpPr>
            <p:spPr>
              <a:xfrm>
                <a:off x="2498" y="1596"/>
                <a:ext cx="34" cy="33"/>
              </a:xfrm>
              <a:custGeom>
                <a:avLst/>
                <a:gdLst/>
                <a:ahLst/>
                <a:cxnLst/>
                <a:rect l="l" t="t" r="r" b="b"/>
                <a:pathLst>
                  <a:path w="221" h="262" extrusionOk="0">
                    <a:moveTo>
                      <a:pt x="0" y="67"/>
                    </a:moveTo>
                    <a:lnTo>
                      <a:pt x="23" y="131"/>
                    </a:lnTo>
                    <a:lnTo>
                      <a:pt x="49" y="201"/>
                    </a:lnTo>
                    <a:lnTo>
                      <a:pt x="82" y="251"/>
                    </a:lnTo>
                    <a:lnTo>
                      <a:pt x="102" y="262"/>
                    </a:lnTo>
                    <a:lnTo>
                      <a:pt x="126" y="257"/>
                    </a:lnTo>
                    <a:lnTo>
                      <a:pt x="168" y="231"/>
                    </a:lnTo>
                    <a:lnTo>
                      <a:pt x="197" y="204"/>
                    </a:lnTo>
                    <a:lnTo>
                      <a:pt x="221" y="147"/>
                    </a:lnTo>
                    <a:lnTo>
                      <a:pt x="209" y="91"/>
                    </a:lnTo>
                    <a:lnTo>
                      <a:pt x="173" y="44"/>
                    </a:lnTo>
                    <a:lnTo>
                      <a:pt x="123" y="12"/>
                    </a:lnTo>
                    <a:lnTo>
                      <a:pt x="69" y="0"/>
                    </a:lnTo>
                    <a:lnTo>
                      <a:pt x="45" y="5"/>
                    </a:lnTo>
                    <a:lnTo>
                      <a:pt x="25" y="17"/>
                    </a:lnTo>
                    <a:lnTo>
                      <a:pt x="10" y="38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95" name="Google Shape;595;p37"/>
              <p:cNvSpPr/>
              <p:nvPr/>
            </p:nvSpPr>
            <p:spPr>
              <a:xfrm>
                <a:off x="2498" y="1558"/>
                <a:ext cx="4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214" extrusionOk="0">
                    <a:moveTo>
                      <a:pt x="22" y="52"/>
                    </a:moveTo>
                    <a:lnTo>
                      <a:pt x="136" y="18"/>
                    </a:lnTo>
                    <a:lnTo>
                      <a:pt x="180" y="6"/>
                    </a:lnTo>
                    <a:lnTo>
                      <a:pt x="214" y="0"/>
                    </a:lnTo>
                    <a:lnTo>
                      <a:pt x="240" y="7"/>
                    </a:lnTo>
                    <a:lnTo>
                      <a:pt x="256" y="28"/>
                    </a:lnTo>
                    <a:lnTo>
                      <a:pt x="262" y="67"/>
                    </a:lnTo>
                    <a:lnTo>
                      <a:pt x="258" y="130"/>
                    </a:lnTo>
                    <a:lnTo>
                      <a:pt x="250" y="166"/>
                    </a:lnTo>
                    <a:lnTo>
                      <a:pt x="236" y="191"/>
                    </a:lnTo>
                    <a:lnTo>
                      <a:pt x="217" y="206"/>
                    </a:lnTo>
                    <a:lnTo>
                      <a:pt x="194" y="214"/>
                    </a:lnTo>
                    <a:lnTo>
                      <a:pt x="143" y="209"/>
                    </a:lnTo>
                    <a:lnTo>
                      <a:pt x="90" y="183"/>
                    </a:lnTo>
                    <a:lnTo>
                      <a:pt x="43" y="147"/>
                    </a:lnTo>
                    <a:lnTo>
                      <a:pt x="10" y="107"/>
                    </a:lnTo>
                    <a:lnTo>
                      <a:pt x="0" y="73"/>
                    </a:lnTo>
                    <a:lnTo>
                      <a:pt x="6" y="60"/>
                    </a:lnTo>
                    <a:lnTo>
                      <a:pt x="22" y="52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96" name="Google Shape;596;p37"/>
              <p:cNvSpPr/>
              <p:nvPr/>
            </p:nvSpPr>
            <p:spPr>
              <a:xfrm>
                <a:off x="2494" y="1493"/>
                <a:ext cx="36" cy="29"/>
              </a:xfrm>
              <a:custGeom>
                <a:avLst/>
                <a:gdLst/>
                <a:ahLst/>
                <a:cxnLst/>
                <a:rect l="l" t="t" r="r" b="b"/>
                <a:pathLst>
                  <a:path w="228" h="237" extrusionOk="0">
                    <a:moveTo>
                      <a:pt x="0" y="237"/>
                    </a:moveTo>
                    <a:lnTo>
                      <a:pt x="81" y="213"/>
                    </a:lnTo>
                    <a:lnTo>
                      <a:pt x="143" y="185"/>
                    </a:lnTo>
                    <a:lnTo>
                      <a:pt x="186" y="155"/>
                    </a:lnTo>
                    <a:lnTo>
                      <a:pt x="213" y="123"/>
                    </a:lnTo>
                    <a:lnTo>
                      <a:pt x="227" y="92"/>
                    </a:lnTo>
                    <a:lnTo>
                      <a:pt x="228" y="64"/>
                    </a:lnTo>
                    <a:lnTo>
                      <a:pt x="218" y="38"/>
                    </a:lnTo>
                    <a:lnTo>
                      <a:pt x="201" y="18"/>
                    </a:lnTo>
                    <a:lnTo>
                      <a:pt x="177" y="5"/>
                    </a:lnTo>
                    <a:lnTo>
                      <a:pt x="150" y="0"/>
                    </a:lnTo>
                    <a:lnTo>
                      <a:pt x="120" y="5"/>
                    </a:lnTo>
                    <a:lnTo>
                      <a:pt x="89" y="22"/>
                    </a:lnTo>
                    <a:lnTo>
                      <a:pt x="59" y="52"/>
                    </a:lnTo>
                    <a:lnTo>
                      <a:pt x="34" y="97"/>
                    </a:lnTo>
                    <a:lnTo>
                      <a:pt x="13" y="158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97" name="Google Shape;597;p37"/>
              <p:cNvSpPr/>
              <p:nvPr/>
            </p:nvSpPr>
            <p:spPr>
              <a:xfrm>
                <a:off x="2506" y="1434"/>
                <a:ext cx="36" cy="33"/>
              </a:xfrm>
              <a:custGeom>
                <a:avLst/>
                <a:gdLst/>
                <a:ahLst/>
                <a:cxnLst/>
                <a:rect l="l" t="t" r="r" b="b"/>
                <a:pathLst>
                  <a:path w="237" h="274" extrusionOk="0">
                    <a:moveTo>
                      <a:pt x="7" y="36"/>
                    </a:moveTo>
                    <a:lnTo>
                      <a:pt x="9" y="155"/>
                    </a:lnTo>
                    <a:lnTo>
                      <a:pt x="23" y="272"/>
                    </a:lnTo>
                    <a:lnTo>
                      <a:pt x="38" y="274"/>
                    </a:lnTo>
                    <a:lnTo>
                      <a:pt x="74" y="268"/>
                    </a:lnTo>
                    <a:lnTo>
                      <a:pt x="122" y="252"/>
                    </a:lnTo>
                    <a:lnTo>
                      <a:pt x="171" y="228"/>
                    </a:lnTo>
                    <a:lnTo>
                      <a:pt x="213" y="197"/>
                    </a:lnTo>
                    <a:lnTo>
                      <a:pt x="237" y="156"/>
                    </a:lnTo>
                    <a:lnTo>
                      <a:pt x="235" y="108"/>
                    </a:lnTo>
                    <a:lnTo>
                      <a:pt x="220" y="81"/>
                    </a:lnTo>
                    <a:lnTo>
                      <a:pt x="196" y="51"/>
                    </a:lnTo>
                    <a:lnTo>
                      <a:pt x="172" y="34"/>
                    </a:lnTo>
                    <a:lnTo>
                      <a:pt x="139" y="19"/>
                    </a:lnTo>
                    <a:lnTo>
                      <a:pt x="66" y="1"/>
                    </a:lnTo>
                    <a:lnTo>
                      <a:pt x="33" y="0"/>
                    </a:lnTo>
                    <a:lnTo>
                      <a:pt x="10" y="4"/>
                    </a:lnTo>
                    <a:lnTo>
                      <a:pt x="0" y="16"/>
                    </a:lnTo>
                    <a:lnTo>
                      <a:pt x="7" y="36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98" name="Google Shape;598;p37"/>
              <p:cNvSpPr/>
              <p:nvPr/>
            </p:nvSpPr>
            <p:spPr>
              <a:xfrm>
                <a:off x="2316" y="1924"/>
                <a:ext cx="24" cy="24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6" extrusionOk="0">
                    <a:moveTo>
                      <a:pt x="0" y="28"/>
                    </a:moveTo>
                    <a:lnTo>
                      <a:pt x="94" y="186"/>
                    </a:lnTo>
                    <a:lnTo>
                      <a:pt x="124" y="154"/>
                    </a:lnTo>
                    <a:lnTo>
                      <a:pt x="145" y="124"/>
                    </a:lnTo>
                    <a:lnTo>
                      <a:pt x="161" y="75"/>
                    </a:lnTo>
                    <a:lnTo>
                      <a:pt x="153" y="39"/>
                    </a:lnTo>
                    <a:lnTo>
                      <a:pt x="128" y="14"/>
                    </a:lnTo>
                    <a:lnTo>
                      <a:pt x="92" y="1"/>
                    </a:lnTo>
                    <a:lnTo>
                      <a:pt x="54" y="0"/>
                    </a:lnTo>
                    <a:lnTo>
                      <a:pt x="20" y="8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599" name="Google Shape;599;p37"/>
              <p:cNvSpPr/>
              <p:nvPr/>
            </p:nvSpPr>
            <p:spPr>
              <a:xfrm>
                <a:off x="1739" y="2007"/>
                <a:ext cx="51" cy="37"/>
              </a:xfrm>
              <a:custGeom>
                <a:avLst/>
                <a:gdLst/>
                <a:ahLst/>
                <a:cxnLst/>
                <a:rect l="l" t="t" r="r" b="b"/>
                <a:pathLst>
                  <a:path w="326" h="294" extrusionOk="0">
                    <a:moveTo>
                      <a:pt x="120" y="0"/>
                    </a:moveTo>
                    <a:lnTo>
                      <a:pt x="102" y="23"/>
                    </a:lnTo>
                    <a:lnTo>
                      <a:pt x="78" y="53"/>
                    </a:lnTo>
                    <a:lnTo>
                      <a:pt x="27" y="123"/>
                    </a:lnTo>
                    <a:lnTo>
                      <a:pt x="0" y="198"/>
                    </a:lnTo>
                    <a:lnTo>
                      <a:pt x="4" y="235"/>
                    </a:lnTo>
                    <a:lnTo>
                      <a:pt x="26" y="268"/>
                    </a:lnTo>
                    <a:lnTo>
                      <a:pt x="53" y="286"/>
                    </a:lnTo>
                    <a:lnTo>
                      <a:pt x="85" y="294"/>
                    </a:lnTo>
                    <a:lnTo>
                      <a:pt x="158" y="284"/>
                    </a:lnTo>
                    <a:lnTo>
                      <a:pt x="231" y="246"/>
                    </a:lnTo>
                    <a:lnTo>
                      <a:pt x="291" y="193"/>
                    </a:lnTo>
                    <a:lnTo>
                      <a:pt x="324" y="132"/>
                    </a:lnTo>
                    <a:lnTo>
                      <a:pt x="326" y="102"/>
                    </a:lnTo>
                    <a:lnTo>
                      <a:pt x="316" y="74"/>
                    </a:lnTo>
                    <a:lnTo>
                      <a:pt x="292" y="47"/>
                    </a:lnTo>
                    <a:lnTo>
                      <a:pt x="252" y="27"/>
                    </a:lnTo>
                    <a:lnTo>
                      <a:pt x="196" y="10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00" name="Google Shape;600;p37"/>
              <p:cNvSpPr/>
              <p:nvPr/>
            </p:nvSpPr>
            <p:spPr>
              <a:xfrm>
                <a:off x="1636" y="2025"/>
                <a:ext cx="47" cy="4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353" extrusionOk="0">
                    <a:moveTo>
                      <a:pt x="298" y="0"/>
                    </a:moveTo>
                    <a:lnTo>
                      <a:pt x="203" y="156"/>
                    </a:lnTo>
                    <a:lnTo>
                      <a:pt x="196" y="177"/>
                    </a:lnTo>
                    <a:lnTo>
                      <a:pt x="196" y="194"/>
                    </a:lnTo>
                    <a:lnTo>
                      <a:pt x="204" y="224"/>
                    </a:lnTo>
                    <a:lnTo>
                      <a:pt x="208" y="260"/>
                    </a:lnTo>
                    <a:lnTo>
                      <a:pt x="202" y="284"/>
                    </a:lnTo>
                    <a:lnTo>
                      <a:pt x="187" y="315"/>
                    </a:lnTo>
                    <a:lnTo>
                      <a:pt x="155" y="348"/>
                    </a:lnTo>
                    <a:lnTo>
                      <a:pt x="115" y="353"/>
                    </a:lnTo>
                    <a:lnTo>
                      <a:pt x="74" y="334"/>
                    </a:lnTo>
                    <a:lnTo>
                      <a:pt x="38" y="296"/>
                    </a:lnTo>
                    <a:lnTo>
                      <a:pt x="12" y="245"/>
                    </a:lnTo>
                    <a:lnTo>
                      <a:pt x="0" y="183"/>
                    </a:lnTo>
                    <a:lnTo>
                      <a:pt x="9" y="116"/>
                    </a:lnTo>
                    <a:lnTo>
                      <a:pt x="45" y="47"/>
                    </a:lnTo>
                    <a:lnTo>
                      <a:pt x="71" y="22"/>
                    </a:lnTo>
                    <a:lnTo>
                      <a:pt x="97" y="8"/>
                    </a:lnTo>
                    <a:lnTo>
                      <a:pt x="155" y="8"/>
                    </a:lnTo>
                    <a:lnTo>
                      <a:pt x="221" y="15"/>
                    </a:lnTo>
                    <a:lnTo>
                      <a:pt x="257" y="12"/>
                    </a:lnTo>
                    <a:lnTo>
                      <a:pt x="298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01" name="Google Shape;601;p37"/>
              <p:cNvSpPr/>
              <p:nvPr/>
            </p:nvSpPr>
            <p:spPr>
              <a:xfrm>
                <a:off x="1580" y="1999"/>
                <a:ext cx="38" cy="42"/>
              </a:xfrm>
              <a:custGeom>
                <a:avLst/>
                <a:gdLst/>
                <a:ahLst/>
                <a:cxnLst/>
                <a:rect l="l" t="t" r="r" b="b"/>
                <a:pathLst>
                  <a:path w="242" h="326" extrusionOk="0">
                    <a:moveTo>
                      <a:pt x="150" y="0"/>
                    </a:moveTo>
                    <a:lnTo>
                      <a:pt x="76" y="68"/>
                    </a:lnTo>
                    <a:lnTo>
                      <a:pt x="8" y="141"/>
                    </a:lnTo>
                    <a:lnTo>
                      <a:pt x="0" y="165"/>
                    </a:lnTo>
                    <a:lnTo>
                      <a:pt x="3" y="196"/>
                    </a:lnTo>
                    <a:lnTo>
                      <a:pt x="30" y="266"/>
                    </a:lnTo>
                    <a:lnTo>
                      <a:pt x="52" y="297"/>
                    </a:lnTo>
                    <a:lnTo>
                      <a:pt x="78" y="317"/>
                    </a:lnTo>
                    <a:lnTo>
                      <a:pt x="106" y="326"/>
                    </a:lnTo>
                    <a:lnTo>
                      <a:pt x="134" y="314"/>
                    </a:lnTo>
                    <a:lnTo>
                      <a:pt x="191" y="256"/>
                    </a:lnTo>
                    <a:lnTo>
                      <a:pt x="233" y="176"/>
                    </a:lnTo>
                    <a:lnTo>
                      <a:pt x="242" y="135"/>
                    </a:lnTo>
                    <a:lnTo>
                      <a:pt x="241" y="95"/>
                    </a:lnTo>
                    <a:lnTo>
                      <a:pt x="226" y="60"/>
                    </a:lnTo>
                    <a:lnTo>
                      <a:pt x="197" y="31"/>
                    </a:lnTo>
                    <a:lnTo>
                      <a:pt x="166" y="16"/>
                    </a:lnTo>
                    <a:lnTo>
                      <a:pt x="137" y="14"/>
                    </a:lnTo>
                    <a:lnTo>
                      <a:pt x="116" y="20"/>
                    </a:lnTo>
                    <a:lnTo>
                      <a:pt x="101" y="28"/>
                    </a:lnTo>
                    <a:lnTo>
                      <a:pt x="95" y="35"/>
                    </a:lnTo>
                    <a:lnTo>
                      <a:pt x="100" y="36"/>
                    </a:lnTo>
                    <a:lnTo>
                      <a:pt x="118" y="26"/>
                    </a:lnTo>
                    <a:lnTo>
                      <a:pt x="150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02" name="Google Shape;602;p37"/>
              <p:cNvSpPr/>
              <p:nvPr/>
            </p:nvSpPr>
            <p:spPr>
              <a:xfrm>
                <a:off x="1780" y="1906"/>
                <a:ext cx="34" cy="34"/>
              </a:xfrm>
              <a:custGeom>
                <a:avLst/>
                <a:gdLst/>
                <a:ahLst/>
                <a:cxnLst/>
                <a:rect l="l" t="t" r="r" b="b"/>
                <a:pathLst>
                  <a:path w="220" h="268" extrusionOk="0">
                    <a:moveTo>
                      <a:pt x="50" y="0"/>
                    </a:moveTo>
                    <a:lnTo>
                      <a:pt x="75" y="15"/>
                    </a:lnTo>
                    <a:lnTo>
                      <a:pt x="108" y="38"/>
                    </a:lnTo>
                    <a:lnTo>
                      <a:pt x="179" y="100"/>
                    </a:lnTo>
                    <a:lnTo>
                      <a:pt x="206" y="136"/>
                    </a:lnTo>
                    <a:lnTo>
                      <a:pt x="220" y="174"/>
                    </a:lnTo>
                    <a:lnTo>
                      <a:pt x="217" y="214"/>
                    </a:lnTo>
                    <a:lnTo>
                      <a:pt x="192" y="253"/>
                    </a:lnTo>
                    <a:lnTo>
                      <a:pt x="155" y="268"/>
                    </a:lnTo>
                    <a:lnTo>
                      <a:pt x="114" y="258"/>
                    </a:lnTo>
                    <a:lnTo>
                      <a:pt x="72" y="227"/>
                    </a:lnTo>
                    <a:lnTo>
                      <a:pt x="35" y="182"/>
                    </a:lnTo>
                    <a:lnTo>
                      <a:pt x="9" y="129"/>
                    </a:lnTo>
                    <a:lnTo>
                      <a:pt x="0" y="78"/>
                    </a:lnTo>
                    <a:lnTo>
                      <a:pt x="11" y="32"/>
                    </a:lnTo>
                    <a:lnTo>
                      <a:pt x="27" y="14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03" name="Google Shape;603;p37"/>
              <p:cNvSpPr/>
              <p:nvPr/>
            </p:nvSpPr>
            <p:spPr>
              <a:xfrm>
                <a:off x="1780" y="1819"/>
                <a:ext cx="24" cy="42"/>
              </a:xfrm>
              <a:custGeom>
                <a:avLst/>
                <a:gdLst/>
                <a:ahLst/>
                <a:cxnLst/>
                <a:rect l="l" t="t" r="r" b="b"/>
                <a:pathLst>
                  <a:path w="152" h="327" extrusionOk="0">
                    <a:moveTo>
                      <a:pt x="0" y="131"/>
                    </a:moveTo>
                    <a:lnTo>
                      <a:pt x="30" y="185"/>
                    </a:lnTo>
                    <a:lnTo>
                      <a:pt x="56" y="229"/>
                    </a:lnTo>
                    <a:lnTo>
                      <a:pt x="79" y="265"/>
                    </a:lnTo>
                    <a:lnTo>
                      <a:pt x="99" y="291"/>
                    </a:lnTo>
                    <a:lnTo>
                      <a:pt x="127" y="322"/>
                    </a:lnTo>
                    <a:lnTo>
                      <a:pt x="145" y="327"/>
                    </a:lnTo>
                    <a:lnTo>
                      <a:pt x="152" y="310"/>
                    </a:lnTo>
                    <a:lnTo>
                      <a:pt x="151" y="276"/>
                    </a:lnTo>
                    <a:lnTo>
                      <a:pt x="143" y="232"/>
                    </a:lnTo>
                    <a:lnTo>
                      <a:pt x="128" y="181"/>
                    </a:lnTo>
                    <a:lnTo>
                      <a:pt x="91" y="79"/>
                    </a:lnTo>
                    <a:lnTo>
                      <a:pt x="69" y="38"/>
                    </a:lnTo>
                    <a:lnTo>
                      <a:pt x="48" y="10"/>
                    </a:lnTo>
                    <a:lnTo>
                      <a:pt x="29" y="0"/>
                    </a:lnTo>
                    <a:lnTo>
                      <a:pt x="14" y="14"/>
                    </a:lnTo>
                    <a:lnTo>
                      <a:pt x="4" y="56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04" name="Google Shape;604;p37"/>
              <p:cNvSpPr/>
              <p:nvPr/>
            </p:nvSpPr>
            <p:spPr>
              <a:xfrm>
                <a:off x="1780" y="1754"/>
                <a:ext cx="38" cy="37"/>
              </a:xfrm>
              <a:custGeom>
                <a:avLst/>
                <a:gdLst/>
                <a:ahLst/>
                <a:cxnLst/>
                <a:rect l="l" t="t" r="r" b="b"/>
                <a:pathLst>
                  <a:path w="245" h="302" extrusionOk="0">
                    <a:moveTo>
                      <a:pt x="32" y="24"/>
                    </a:moveTo>
                    <a:lnTo>
                      <a:pt x="0" y="244"/>
                    </a:lnTo>
                    <a:lnTo>
                      <a:pt x="2" y="267"/>
                    </a:lnTo>
                    <a:lnTo>
                      <a:pt x="12" y="284"/>
                    </a:lnTo>
                    <a:lnTo>
                      <a:pt x="48" y="302"/>
                    </a:lnTo>
                    <a:lnTo>
                      <a:pt x="97" y="299"/>
                    </a:lnTo>
                    <a:lnTo>
                      <a:pt x="152" y="277"/>
                    </a:lnTo>
                    <a:lnTo>
                      <a:pt x="202" y="241"/>
                    </a:lnTo>
                    <a:lnTo>
                      <a:pt x="235" y="193"/>
                    </a:lnTo>
                    <a:lnTo>
                      <a:pt x="245" y="134"/>
                    </a:lnTo>
                    <a:lnTo>
                      <a:pt x="221" y="71"/>
                    </a:lnTo>
                    <a:lnTo>
                      <a:pt x="189" y="33"/>
                    </a:lnTo>
                    <a:lnTo>
                      <a:pt x="146" y="6"/>
                    </a:lnTo>
                    <a:lnTo>
                      <a:pt x="94" y="0"/>
                    </a:lnTo>
                    <a:lnTo>
                      <a:pt x="32" y="24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05" name="Google Shape;605;p37"/>
              <p:cNvSpPr/>
              <p:nvPr/>
            </p:nvSpPr>
            <p:spPr>
              <a:xfrm>
                <a:off x="1774" y="1669"/>
                <a:ext cx="34" cy="43"/>
              </a:xfrm>
              <a:custGeom>
                <a:avLst/>
                <a:gdLst/>
                <a:ahLst/>
                <a:cxnLst/>
                <a:rect l="l" t="t" r="r" b="b"/>
                <a:pathLst>
                  <a:path w="224" h="354" extrusionOk="0">
                    <a:moveTo>
                      <a:pt x="0" y="196"/>
                    </a:moveTo>
                    <a:lnTo>
                      <a:pt x="25" y="125"/>
                    </a:lnTo>
                    <a:lnTo>
                      <a:pt x="50" y="72"/>
                    </a:lnTo>
                    <a:lnTo>
                      <a:pt x="75" y="34"/>
                    </a:lnTo>
                    <a:lnTo>
                      <a:pt x="99" y="11"/>
                    </a:lnTo>
                    <a:lnTo>
                      <a:pt x="122" y="0"/>
                    </a:lnTo>
                    <a:lnTo>
                      <a:pt x="143" y="1"/>
                    </a:lnTo>
                    <a:lnTo>
                      <a:pt x="182" y="32"/>
                    </a:lnTo>
                    <a:lnTo>
                      <a:pt x="209" y="89"/>
                    </a:lnTo>
                    <a:lnTo>
                      <a:pt x="224" y="162"/>
                    </a:lnTo>
                    <a:lnTo>
                      <a:pt x="224" y="240"/>
                    </a:lnTo>
                    <a:lnTo>
                      <a:pt x="205" y="307"/>
                    </a:lnTo>
                    <a:lnTo>
                      <a:pt x="195" y="333"/>
                    </a:lnTo>
                    <a:lnTo>
                      <a:pt x="173" y="354"/>
                    </a:lnTo>
                    <a:lnTo>
                      <a:pt x="132" y="353"/>
                    </a:lnTo>
                    <a:lnTo>
                      <a:pt x="86" y="322"/>
                    </a:lnTo>
                    <a:lnTo>
                      <a:pt x="40" y="268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06" name="Google Shape;606;p37"/>
              <p:cNvSpPr/>
              <p:nvPr/>
            </p:nvSpPr>
            <p:spPr>
              <a:xfrm>
                <a:off x="1762" y="1619"/>
                <a:ext cx="36" cy="24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93" extrusionOk="0">
                    <a:moveTo>
                      <a:pt x="0" y="59"/>
                    </a:moveTo>
                    <a:lnTo>
                      <a:pt x="19" y="81"/>
                    </a:lnTo>
                    <a:lnTo>
                      <a:pt x="47" y="111"/>
                    </a:lnTo>
                    <a:lnTo>
                      <a:pt x="118" y="173"/>
                    </a:lnTo>
                    <a:lnTo>
                      <a:pt x="155" y="191"/>
                    </a:lnTo>
                    <a:lnTo>
                      <a:pt x="189" y="193"/>
                    </a:lnTo>
                    <a:lnTo>
                      <a:pt x="218" y="173"/>
                    </a:lnTo>
                    <a:lnTo>
                      <a:pt x="237" y="122"/>
                    </a:lnTo>
                    <a:lnTo>
                      <a:pt x="237" y="67"/>
                    </a:lnTo>
                    <a:lnTo>
                      <a:pt x="217" y="29"/>
                    </a:lnTo>
                    <a:lnTo>
                      <a:pt x="181" y="8"/>
                    </a:lnTo>
                    <a:lnTo>
                      <a:pt x="137" y="0"/>
                    </a:lnTo>
                    <a:lnTo>
                      <a:pt x="91" y="4"/>
                    </a:lnTo>
                    <a:lnTo>
                      <a:pt x="48" y="17"/>
                    </a:lnTo>
                    <a:lnTo>
                      <a:pt x="16" y="36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07" name="Google Shape;607;p37"/>
              <p:cNvSpPr/>
              <p:nvPr/>
            </p:nvSpPr>
            <p:spPr>
              <a:xfrm>
                <a:off x="1766" y="1532"/>
                <a:ext cx="44" cy="39"/>
              </a:xfrm>
              <a:custGeom>
                <a:avLst/>
                <a:gdLst/>
                <a:ahLst/>
                <a:cxnLst/>
                <a:rect l="l" t="t" r="r" b="b"/>
                <a:pathLst>
                  <a:path w="287" h="306" extrusionOk="0">
                    <a:moveTo>
                      <a:pt x="0" y="0"/>
                    </a:moveTo>
                    <a:lnTo>
                      <a:pt x="45" y="113"/>
                    </a:lnTo>
                    <a:lnTo>
                      <a:pt x="90" y="196"/>
                    </a:lnTo>
                    <a:lnTo>
                      <a:pt x="132" y="255"/>
                    </a:lnTo>
                    <a:lnTo>
                      <a:pt x="172" y="290"/>
                    </a:lnTo>
                    <a:lnTo>
                      <a:pt x="208" y="306"/>
                    </a:lnTo>
                    <a:lnTo>
                      <a:pt x="239" y="304"/>
                    </a:lnTo>
                    <a:lnTo>
                      <a:pt x="263" y="288"/>
                    </a:lnTo>
                    <a:lnTo>
                      <a:pt x="280" y="262"/>
                    </a:lnTo>
                    <a:lnTo>
                      <a:pt x="287" y="228"/>
                    </a:lnTo>
                    <a:lnTo>
                      <a:pt x="285" y="187"/>
                    </a:lnTo>
                    <a:lnTo>
                      <a:pt x="271" y="145"/>
                    </a:lnTo>
                    <a:lnTo>
                      <a:pt x="246" y="102"/>
                    </a:lnTo>
                    <a:lnTo>
                      <a:pt x="208" y="65"/>
                    </a:lnTo>
                    <a:lnTo>
                      <a:pt x="154" y="32"/>
                    </a:lnTo>
                    <a:lnTo>
                      <a:pt x="85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08" name="Google Shape;608;p37"/>
              <p:cNvSpPr/>
              <p:nvPr/>
            </p:nvSpPr>
            <p:spPr>
              <a:xfrm>
                <a:off x="1687" y="1342"/>
                <a:ext cx="56" cy="30"/>
              </a:xfrm>
              <a:custGeom>
                <a:avLst/>
                <a:gdLst/>
                <a:ahLst/>
                <a:cxnLst/>
                <a:rect l="l" t="t" r="r" b="b"/>
                <a:pathLst>
                  <a:path w="364" h="244" extrusionOk="0">
                    <a:moveTo>
                      <a:pt x="205" y="12"/>
                    </a:moveTo>
                    <a:lnTo>
                      <a:pt x="156" y="30"/>
                    </a:lnTo>
                    <a:lnTo>
                      <a:pt x="94" y="53"/>
                    </a:lnTo>
                    <a:lnTo>
                      <a:pt x="35" y="83"/>
                    </a:lnTo>
                    <a:lnTo>
                      <a:pt x="0" y="122"/>
                    </a:lnTo>
                    <a:lnTo>
                      <a:pt x="2" y="161"/>
                    </a:lnTo>
                    <a:lnTo>
                      <a:pt x="33" y="194"/>
                    </a:lnTo>
                    <a:lnTo>
                      <a:pt x="84" y="221"/>
                    </a:lnTo>
                    <a:lnTo>
                      <a:pt x="149" y="238"/>
                    </a:lnTo>
                    <a:lnTo>
                      <a:pt x="217" y="244"/>
                    </a:lnTo>
                    <a:lnTo>
                      <a:pt x="281" y="236"/>
                    </a:lnTo>
                    <a:lnTo>
                      <a:pt x="333" y="212"/>
                    </a:lnTo>
                    <a:lnTo>
                      <a:pt x="351" y="193"/>
                    </a:lnTo>
                    <a:lnTo>
                      <a:pt x="363" y="170"/>
                    </a:lnTo>
                    <a:lnTo>
                      <a:pt x="364" y="131"/>
                    </a:lnTo>
                    <a:lnTo>
                      <a:pt x="347" y="95"/>
                    </a:lnTo>
                    <a:lnTo>
                      <a:pt x="316" y="61"/>
                    </a:lnTo>
                    <a:lnTo>
                      <a:pt x="280" y="32"/>
                    </a:lnTo>
                    <a:lnTo>
                      <a:pt x="244" y="11"/>
                    </a:lnTo>
                    <a:lnTo>
                      <a:pt x="215" y="0"/>
                    </a:lnTo>
                    <a:lnTo>
                      <a:pt x="200" y="0"/>
                    </a:lnTo>
                    <a:lnTo>
                      <a:pt x="205" y="12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09" name="Google Shape;609;p37"/>
              <p:cNvSpPr/>
              <p:nvPr/>
            </p:nvSpPr>
            <p:spPr>
              <a:xfrm>
                <a:off x="2926" y="1983"/>
                <a:ext cx="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16" extrusionOk="0">
                    <a:moveTo>
                      <a:pt x="0" y="36"/>
                    </a:moveTo>
                    <a:lnTo>
                      <a:pt x="14" y="59"/>
                    </a:lnTo>
                    <a:lnTo>
                      <a:pt x="38" y="94"/>
                    </a:lnTo>
                    <a:lnTo>
                      <a:pt x="103" y="175"/>
                    </a:lnTo>
                    <a:lnTo>
                      <a:pt x="139" y="204"/>
                    </a:lnTo>
                    <a:lnTo>
                      <a:pt x="176" y="216"/>
                    </a:lnTo>
                    <a:lnTo>
                      <a:pt x="209" y="205"/>
                    </a:lnTo>
                    <a:lnTo>
                      <a:pt x="238" y="162"/>
                    </a:lnTo>
                    <a:lnTo>
                      <a:pt x="242" y="123"/>
                    </a:lnTo>
                    <a:lnTo>
                      <a:pt x="228" y="87"/>
                    </a:lnTo>
                    <a:lnTo>
                      <a:pt x="200" y="52"/>
                    </a:lnTo>
                    <a:lnTo>
                      <a:pt x="163" y="25"/>
                    </a:lnTo>
                    <a:lnTo>
                      <a:pt x="120" y="6"/>
                    </a:lnTo>
                    <a:lnTo>
                      <a:pt x="75" y="0"/>
                    </a:lnTo>
                    <a:lnTo>
                      <a:pt x="35" y="9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10" name="Google Shape;610;p37"/>
              <p:cNvSpPr/>
              <p:nvPr/>
            </p:nvSpPr>
            <p:spPr>
              <a:xfrm>
                <a:off x="3533" y="1348"/>
                <a:ext cx="32" cy="37"/>
              </a:xfrm>
              <a:custGeom>
                <a:avLst/>
                <a:gdLst/>
                <a:ahLst/>
                <a:cxnLst/>
                <a:rect l="l" t="t" r="r" b="b"/>
                <a:pathLst>
                  <a:path w="210" h="289" extrusionOk="0">
                    <a:moveTo>
                      <a:pt x="47" y="14"/>
                    </a:moveTo>
                    <a:lnTo>
                      <a:pt x="14" y="80"/>
                    </a:lnTo>
                    <a:lnTo>
                      <a:pt x="0" y="136"/>
                    </a:lnTo>
                    <a:lnTo>
                      <a:pt x="0" y="184"/>
                    </a:lnTo>
                    <a:lnTo>
                      <a:pt x="12" y="223"/>
                    </a:lnTo>
                    <a:lnTo>
                      <a:pt x="33" y="252"/>
                    </a:lnTo>
                    <a:lnTo>
                      <a:pt x="61" y="273"/>
                    </a:lnTo>
                    <a:lnTo>
                      <a:pt x="125" y="289"/>
                    </a:lnTo>
                    <a:lnTo>
                      <a:pt x="156" y="284"/>
                    </a:lnTo>
                    <a:lnTo>
                      <a:pt x="182" y="269"/>
                    </a:lnTo>
                    <a:lnTo>
                      <a:pt x="200" y="246"/>
                    </a:lnTo>
                    <a:lnTo>
                      <a:pt x="210" y="215"/>
                    </a:lnTo>
                    <a:lnTo>
                      <a:pt x="205" y="174"/>
                    </a:lnTo>
                    <a:lnTo>
                      <a:pt x="185" y="125"/>
                    </a:lnTo>
                    <a:lnTo>
                      <a:pt x="147" y="67"/>
                    </a:lnTo>
                    <a:lnTo>
                      <a:pt x="88" y="0"/>
                    </a:lnTo>
                    <a:lnTo>
                      <a:pt x="82" y="8"/>
                    </a:lnTo>
                    <a:lnTo>
                      <a:pt x="70" y="11"/>
                    </a:lnTo>
                    <a:lnTo>
                      <a:pt x="47" y="14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11" name="Google Shape;611;p37"/>
              <p:cNvSpPr/>
              <p:nvPr/>
            </p:nvSpPr>
            <p:spPr>
              <a:xfrm>
                <a:off x="3727" y="1332"/>
                <a:ext cx="43" cy="36"/>
              </a:xfrm>
              <a:custGeom>
                <a:avLst/>
                <a:gdLst/>
                <a:ahLst/>
                <a:cxnLst/>
                <a:rect l="l" t="t" r="r" b="b"/>
                <a:pathLst>
                  <a:path w="278" h="280" extrusionOk="0">
                    <a:moveTo>
                      <a:pt x="24" y="0"/>
                    </a:moveTo>
                    <a:lnTo>
                      <a:pt x="7" y="54"/>
                    </a:lnTo>
                    <a:lnTo>
                      <a:pt x="0" y="112"/>
                    </a:lnTo>
                    <a:lnTo>
                      <a:pt x="3" y="171"/>
                    </a:lnTo>
                    <a:lnTo>
                      <a:pt x="18" y="222"/>
                    </a:lnTo>
                    <a:lnTo>
                      <a:pt x="44" y="261"/>
                    </a:lnTo>
                    <a:lnTo>
                      <a:pt x="83" y="280"/>
                    </a:lnTo>
                    <a:lnTo>
                      <a:pt x="134" y="271"/>
                    </a:lnTo>
                    <a:lnTo>
                      <a:pt x="165" y="256"/>
                    </a:lnTo>
                    <a:lnTo>
                      <a:pt x="201" y="232"/>
                    </a:lnTo>
                    <a:lnTo>
                      <a:pt x="239" y="197"/>
                    </a:lnTo>
                    <a:lnTo>
                      <a:pt x="264" y="167"/>
                    </a:lnTo>
                    <a:lnTo>
                      <a:pt x="276" y="140"/>
                    </a:lnTo>
                    <a:lnTo>
                      <a:pt x="278" y="115"/>
                    </a:lnTo>
                    <a:lnTo>
                      <a:pt x="257" y="76"/>
                    </a:lnTo>
                    <a:lnTo>
                      <a:pt x="213" y="46"/>
                    </a:lnTo>
                    <a:lnTo>
                      <a:pt x="156" y="26"/>
                    </a:lnTo>
                    <a:lnTo>
                      <a:pt x="97" y="13"/>
                    </a:lnTo>
                    <a:lnTo>
                      <a:pt x="49" y="5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12" name="Google Shape;612;p37"/>
              <p:cNvSpPr/>
              <p:nvPr/>
            </p:nvSpPr>
            <p:spPr>
              <a:xfrm>
                <a:off x="3628" y="1337"/>
                <a:ext cx="55" cy="26"/>
              </a:xfrm>
              <a:custGeom>
                <a:avLst/>
                <a:gdLst/>
                <a:ahLst/>
                <a:cxnLst/>
                <a:rect l="l" t="t" r="r" b="b"/>
                <a:pathLst>
                  <a:path w="343" h="216" extrusionOk="0">
                    <a:moveTo>
                      <a:pt x="151" y="31"/>
                    </a:moveTo>
                    <a:lnTo>
                      <a:pt x="140" y="38"/>
                    </a:lnTo>
                    <a:lnTo>
                      <a:pt x="114" y="53"/>
                    </a:lnTo>
                    <a:lnTo>
                      <a:pt x="44" y="103"/>
                    </a:lnTo>
                    <a:lnTo>
                      <a:pt x="14" y="132"/>
                    </a:lnTo>
                    <a:lnTo>
                      <a:pt x="0" y="161"/>
                    </a:lnTo>
                    <a:lnTo>
                      <a:pt x="6" y="187"/>
                    </a:lnTo>
                    <a:lnTo>
                      <a:pt x="42" y="208"/>
                    </a:lnTo>
                    <a:lnTo>
                      <a:pt x="75" y="215"/>
                    </a:lnTo>
                    <a:lnTo>
                      <a:pt x="102" y="216"/>
                    </a:lnTo>
                    <a:lnTo>
                      <a:pt x="164" y="208"/>
                    </a:lnTo>
                    <a:lnTo>
                      <a:pt x="232" y="197"/>
                    </a:lnTo>
                    <a:lnTo>
                      <a:pt x="282" y="181"/>
                    </a:lnTo>
                    <a:lnTo>
                      <a:pt x="316" y="162"/>
                    </a:lnTo>
                    <a:lnTo>
                      <a:pt x="335" y="142"/>
                    </a:lnTo>
                    <a:lnTo>
                      <a:pt x="343" y="120"/>
                    </a:lnTo>
                    <a:lnTo>
                      <a:pt x="339" y="98"/>
                    </a:lnTo>
                    <a:lnTo>
                      <a:pt x="308" y="55"/>
                    </a:lnTo>
                    <a:lnTo>
                      <a:pt x="259" y="22"/>
                    </a:lnTo>
                    <a:lnTo>
                      <a:pt x="206" y="2"/>
                    </a:lnTo>
                    <a:lnTo>
                      <a:pt x="183" y="0"/>
                    </a:lnTo>
                    <a:lnTo>
                      <a:pt x="165" y="3"/>
                    </a:lnTo>
                    <a:lnTo>
                      <a:pt x="153" y="14"/>
                    </a:lnTo>
                    <a:lnTo>
                      <a:pt x="151" y="31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13" name="Google Shape;613;p37"/>
              <p:cNvSpPr/>
              <p:nvPr/>
            </p:nvSpPr>
            <p:spPr>
              <a:xfrm>
                <a:off x="3754" y="1453"/>
                <a:ext cx="32" cy="32"/>
              </a:xfrm>
              <a:custGeom>
                <a:avLst/>
                <a:gdLst/>
                <a:ahLst/>
                <a:cxnLst/>
                <a:rect l="l" t="t" r="r" b="b"/>
                <a:pathLst>
                  <a:path w="215" h="267" extrusionOk="0">
                    <a:moveTo>
                      <a:pt x="28" y="48"/>
                    </a:moveTo>
                    <a:lnTo>
                      <a:pt x="8" y="128"/>
                    </a:lnTo>
                    <a:lnTo>
                      <a:pt x="0" y="204"/>
                    </a:lnTo>
                    <a:lnTo>
                      <a:pt x="7" y="235"/>
                    </a:lnTo>
                    <a:lnTo>
                      <a:pt x="26" y="257"/>
                    </a:lnTo>
                    <a:lnTo>
                      <a:pt x="58" y="267"/>
                    </a:lnTo>
                    <a:lnTo>
                      <a:pt x="109" y="265"/>
                    </a:lnTo>
                    <a:lnTo>
                      <a:pt x="155" y="253"/>
                    </a:lnTo>
                    <a:lnTo>
                      <a:pt x="187" y="235"/>
                    </a:lnTo>
                    <a:lnTo>
                      <a:pt x="207" y="213"/>
                    </a:lnTo>
                    <a:lnTo>
                      <a:pt x="215" y="187"/>
                    </a:lnTo>
                    <a:lnTo>
                      <a:pt x="206" y="129"/>
                    </a:lnTo>
                    <a:lnTo>
                      <a:pt x="171" y="73"/>
                    </a:lnTo>
                    <a:lnTo>
                      <a:pt x="123" y="28"/>
                    </a:lnTo>
                    <a:lnTo>
                      <a:pt x="75" y="2"/>
                    </a:lnTo>
                    <a:lnTo>
                      <a:pt x="55" y="0"/>
                    </a:lnTo>
                    <a:lnTo>
                      <a:pt x="39" y="6"/>
                    </a:lnTo>
                    <a:lnTo>
                      <a:pt x="30" y="22"/>
                    </a:lnTo>
                    <a:lnTo>
                      <a:pt x="28" y="48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14" name="Google Shape;614;p37"/>
              <p:cNvSpPr/>
              <p:nvPr/>
            </p:nvSpPr>
            <p:spPr>
              <a:xfrm>
                <a:off x="3760" y="1538"/>
                <a:ext cx="34" cy="37"/>
              </a:xfrm>
              <a:custGeom>
                <a:avLst/>
                <a:gdLst/>
                <a:ahLst/>
                <a:cxnLst/>
                <a:rect l="l" t="t" r="r" b="b"/>
                <a:pathLst>
                  <a:path w="219" h="300" extrusionOk="0">
                    <a:moveTo>
                      <a:pt x="99" y="7"/>
                    </a:moveTo>
                    <a:lnTo>
                      <a:pt x="157" y="64"/>
                    </a:lnTo>
                    <a:lnTo>
                      <a:pt x="184" y="95"/>
                    </a:lnTo>
                    <a:lnTo>
                      <a:pt x="206" y="128"/>
                    </a:lnTo>
                    <a:lnTo>
                      <a:pt x="219" y="183"/>
                    </a:lnTo>
                    <a:lnTo>
                      <a:pt x="208" y="229"/>
                    </a:lnTo>
                    <a:lnTo>
                      <a:pt x="180" y="264"/>
                    </a:lnTo>
                    <a:lnTo>
                      <a:pt x="142" y="288"/>
                    </a:lnTo>
                    <a:lnTo>
                      <a:pt x="98" y="300"/>
                    </a:lnTo>
                    <a:lnTo>
                      <a:pt x="56" y="296"/>
                    </a:lnTo>
                    <a:lnTo>
                      <a:pt x="22" y="276"/>
                    </a:lnTo>
                    <a:lnTo>
                      <a:pt x="3" y="237"/>
                    </a:lnTo>
                    <a:lnTo>
                      <a:pt x="0" y="205"/>
                    </a:lnTo>
                    <a:lnTo>
                      <a:pt x="5" y="164"/>
                    </a:lnTo>
                    <a:lnTo>
                      <a:pt x="25" y="77"/>
                    </a:lnTo>
                    <a:lnTo>
                      <a:pt x="41" y="39"/>
                    </a:lnTo>
                    <a:lnTo>
                      <a:pt x="59" y="12"/>
                    </a:lnTo>
                    <a:lnTo>
                      <a:pt x="79" y="0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15" name="Google Shape;615;p37"/>
              <p:cNvSpPr/>
              <p:nvPr/>
            </p:nvSpPr>
            <p:spPr>
              <a:xfrm>
                <a:off x="3768" y="1616"/>
                <a:ext cx="24" cy="34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80" extrusionOk="0">
                    <a:moveTo>
                      <a:pt x="0" y="46"/>
                    </a:moveTo>
                    <a:lnTo>
                      <a:pt x="3" y="90"/>
                    </a:lnTo>
                    <a:lnTo>
                      <a:pt x="11" y="140"/>
                    </a:lnTo>
                    <a:lnTo>
                      <a:pt x="23" y="191"/>
                    </a:lnTo>
                    <a:lnTo>
                      <a:pt x="38" y="236"/>
                    </a:lnTo>
                    <a:lnTo>
                      <a:pt x="56" y="267"/>
                    </a:lnTo>
                    <a:lnTo>
                      <a:pt x="79" y="280"/>
                    </a:lnTo>
                    <a:lnTo>
                      <a:pt x="105" y="267"/>
                    </a:lnTo>
                    <a:lnTo>
                      <a:pt x="135" y="223"/>
                    </a:lnTo>
                    <a:lnTo>
                      <a:pt x="148" y="191"/>
                    </a:lnTo>
                    <a:lnTo>
                      <a:pt x="148" y="155"/>
                    </a:lnTo>
                    <a:lnTo>
                      <a:pt x="137" y="124"/>
                    </a:lnTo>
                    <a:lnTo>
                      <a:pt x="118" y="90"/>
                    </a:lnTo>
                    <a:lnTo>
                      <a:pt x="68" y="26"/>
                    </a:lnTo>
                    <a:lnTo>
                      <a:pt x="42" y="6"/>
                    </a:lnTo>
                    <a:lnTo>
                      <a:pt x="20" y="0"/>
                    </a:lnTo>
                    <a:lnTo>
                      <a:pt x="5" y="11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16" name="Google Shape;616;p37"/>
              <p:cNvSpPr/>
              <p:nvPr/>
            </p:nvSpPr>
            <p:spPr>
              <a:xfrm>
                <a:off x="3762" y="1690"/>
                <a:ext cx="30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65" extrusionOk="0">
                    <a:moveTo>
                      <a:pt x="45" y="2"/>
                    </a:moveTo>
                    <a:lnTo>
                      <a:pt x="11" y="103"/>
                    </a:lnTo>
                    <a:lnTo>
                      <a:pt x="2" y="155"/>
                    </a:lnTo>
                    <a:lnTo>
                      <a:pt x="0" y="202"/>
                    </a:lnTo>
                    <a:lnTo>
                      <a:pt x="9" y="239"/>
                    </a:lnTo>
                    <a:lnTo>
                      <a:pt x="32" y="261"/>
                    </a:lnTo>
                    <a:lnTo>
                      <a:pt x="70" y="265"/>
                    </a:lnTo>
                    <a:lnTo>
                      <a:pt x="95" y="259"/>
                    </a:lnTo>
                    <a:lnTo>
                      <a:pt x="126" y="246"/>
                    </a:lnTo>
                    <a:lnTo>
                      <a:pt x="159" y="226"/>
                    </a:lnTo>
                    <a:lnTo>
                      <a:pt x="181" y="205"/>
                    </a:lnTo>
                    <a:lnTo>
                      <a:pt x="199" y="160"/>
                    </a:lnTo>
                    <a:lnTo>
                      <a:pt x="187" y="116"/>
                    </a:lnTo>
                    <a:lnTo>
                      <a:pt x="158" y="74"/>
                    </a:lnTo>
                    <a:lnTo>
                      <a:pt x="118" y="39"/>
                    </a:lnTo>
                    <a:lnTo>
                      <a:pt x="80" y="14"/>
                    </a:lnTo>
                    <a:lnTo>
                      <a:pt x="52" y="0"/>
                    </a:lnTo>
                    <a:lnTo>
                      <a:pt x="45" y="2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17" name="Google Shape;617;p37"/>
              <p:cNvSpPr/>
              <p:nvPr/>
            </p:nvSpPr>
            <p:spPr>
              <a:xfrm>
                <a:off x="3762" y="1774"/>
                <a:ext cx="34" cy="37"/>
              </a:xfrm>
              <a:custGeom>
                <a:avLst/>
                <a:gdLst/>
                <a:ahLst/>
                <a:cxnLst/>
                <a:rect l="l" t="t" r="r" b="b"/>
                <a:pathLst>
                  <a:path w="226" h="307" extrusionOk="0">
                    <a:moveTo>
                      <a:pt x="48" y="34"/>
                    </a:moveTo>
                    <a:lnTo>
                      <a:pt x="19" y="124"/>
                    </a:lnTo>
                    <a:lnTo>
                      <a:pt x="0" y="220"/>
                    </a:lnTo>
                    <a:lnTo>
                      <a:pt x="4" y="259"/>
                    </a:lnTo>
                    <a:lnTo>
                      <a:pt x="22" y="290"/>
                    </a:lnTo>
                    <a:lnTo>
                      <a:pt x="57" y="307"/>
                    </a:lnTo>
                    <a:lnTo>
                      <a:pt x="115" y="305"/>
                    </a:lnTo>
                    <a:lnTo>
                      <a:pt x="163" y="293"/>
                    </a:lnTo>
                    <a:lnTo>
                      <a:pt x="196" y="273"/>
                    </a:lnTo>
                    <a:lnTo>
                      <a:pt x="216" y="249"/>
                    </a:lnTo>
                    <a:lnTo>
                      <a:pt x="226" y="222"/>
                    </a:lnTo>
                    <a:lnTo>
                      <a:pt x="217" y="159"/>
                    </a:lnTo>
                    <a:lnTo>
                      <a:pt x="183" y="96"/>
                    </a:lnTo>
                    <a:lnTo>
                      <a:pt x="135" y="43"/>
                    </a:lnTo>
                    <a:lnTo>
                      <a:pt x="89" y="8"/>
                    </a:lnTo>
                    <a:lnTo>
                      <a:pt x="69" y="0"/>
                    </a:lnTo>
                    <a:lnTo>
                      <a:pt x="54" y="1"/>
                    </a:lnTo>
                    <a:lnTo>
                      <a:pt x="47" y="13"/>
                    </a:lnTo>
                    <a:lnTo>
                      <a:pt x="48" y="34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18" name="Google Shape;618;p37"/>
              <p:cNvSpPr/>
              <p:nvPr/>
            </p:nvSpPr>
            <p:spPr>
              <a:xfrm>
                <a:off x="3758" y="1856"/>
                <a:ext cx="36" cy="5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392" extrusionOk="0">
                    <a:moveTo>
                      <a:pt x="96" y="0"/>
                    </a:moveTo>
                    <a:lnTo>
                      <a:pt x="178" y="89"/>
                    </a:lnTo>
                    <a:lnTo>
                      <a:pt x="212" y="136"/>
                    </a:lnTo>
                    <a:lnTo>
                      <a:pt x="231" y="190"/>
                    </a:lnTo>
                    <a:lnTo>
                      <a:pt x="227" y="234"/>
                    </a:lnTo>
                    <a:lnTo>
                      <a:pt x="207" y="280"/>
                    </a:lnTo>
                    <a:lnTo>
                      <a:pt x="176" y="323"/>
                    </a:lnTo>
                    <a:lnTo>
                      <a:pt x="137" y="360"/>
                    </a:lnTo>
                    <a:lnTo>
                      <a:pt x="95" y="384"/>
                    </a:lnTo>
                    <a:lnTo>
                      <a:pt x="56" y="392"/>
                    </a:lnTo>
                    <a:lnTo>
                      <a:pt x="23" y="379"/>
                    </a:lnTo>
                    <a:lnTo>
                      <a:pt x="1" y="339"/>
                    </a:lnTo>
                    <a:lnTo>
                      <a:pt x="0" y="313"/>
                    </a:lnTo>
                    <a:lnTo>
                      <a:pt x="5" y="269"/>
                    </a:lnTo>
                    <a:lnTo>
                      <a:pt x="29" y="158"/>
                    </a:lnTo>
                    <a:lnTo>
                      <a:pt x="64" y="53"/>
                    </a:lnTo>
                    <a:lnTo>
                      <a:pt x="80" y="17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19" name="Google Shape;619;p37"/>
              <p:cNvSpPr/>
              <p:nvPr/>
            </p:nvSpPr>
            <p:spPr>
              <a:xfrm>
                <a:off x="3766" y="1946"/>
                <a:ext cx="34" cy="36"/>
              </a:xfrm>
              <a:custGeom>
                <a:avLst/>
                <a:gdLst/>
                <a:ahLst/>
                <a:cxnLst/>
                <a:rect l="l" t="t" r="r" b="b"/>
                <a:pathLst>
                  <a:path w="217" h="289" extrusionOk="0">
                    <a:moveTo>
                      <a:pt x="0" y="37"/>
                    </a:moveTo>
                    <a:lnTo>
                      <a:pt x="13" y="115"/>
                    </a:lnTo>
                    <a:lnTo>
                      <a:pt x="27" y="175"/>
                    </a:lnTo>
                    <a:lnTo>
                      <a:pt x="43" y="221"/>
                    </a:lnTo>
                    <a:lnTo>
                      <a:pt x="60" y="255"/>
                    </a:lnTo>
                    <a:lnTo>
                      <a:pt x="96" y="289"/>
                    </a:lnTo>
                    <a:lnTo>
                      <a:pt x="133" y="289"/>
                    </a:lnTo>
                    <a:lnTo>
                      <a:pt x="167" y="265"/>
                    </a:lnTo>
                    <a:lnTo>
                      <a:pt x="194" y="231"/>
                    </a:lnTo>
                    <a:lnTo>
                      <a:pt x="212" y="196"/>
                    </a:lnTo>
                    <a:lnTo>
                      <a:pt x="217" y="173"/>
                    </a:lnTo>
                    <a:lnTo>
                      <a:pt x="203" y="136"/>
                    </a:lnTo>
                    <a:lnTo>
                      <a:pt x="176" y="97"/>
                    </a:lnTo>
                    <a:lnTo>
                      <a:pt x="103" y="30"/>
                    </a:lnTo>
                    <a:lnTo>
                      <a:pt x="64" y="8"/>
                    </a:lnTo>
                    <a:lnTo>
                      <a:pt x="32" y="0"/>
                    </a:lnTo>
                    <a:lnTo>
                      <a:pt x="9" y="8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20" name="Google Shape;620;p37"/>
              <p:cNvSpPr/>
              <p:nvPr/>
            </p:nvSpPr>
            <p:spPr>
              <a:xfrm>
                <a:off x="3509" y="1941"/>
                <a:ext cx="46" cy="37"/>
              </a:xfrm>
              <a:custGeom>
                <a:avLst/>
                <a:gdLst/>
                <a:ahLst/>
                <a:cxnLst/>
                <a:rect l="l" t="t" r="r" b="b"/>
                <a:pathLst>
                  <a:path w="288" h="300" extrusionOk="0">
                    <a:moveTo>
                      <a:pt x="198" y="13"/>
                    </a:moveTo>
                    <a:lnTo>
                      <a:pt x="134" y="40"/>
                    </a:lnTo>
                    <a:lnTo>
                      <a:pt x="79" y="73"/>
                    </a:lnTo>
                    <a:lnTo>
                      <a:pt x="35" y="112"/>
                    </a:lnTo>
                    <a:lnTo>
                      <a:pt x="7" y="154"/>
                    </a:lnTo>
                    <a:lnTo>
                      <a:pt x="0" y="195"/>
                    </a:lnTo>
                    <a:lnTo>
                      <a:pt x="18" y="235"/>
                    </a:lnTo>
                    <a:lnTo>
                      <a:pt x="64" y="270"/>
                    </a:lnTo>
                    <a:lnTo>
                      <a:pt x="143" y="298"/>
                    </a:lnTo>
                    <a:lnTo>
                      <a:pt x="200" y="300"/>
                    </a:lnTo>
                    <a:lnTo>
                      <a:pt x="242" y="278"/>
                    </a:lnTo>
                    <a:lnTo>
                      <a:pt x="271" y="238"/>
                    </a:lnTo>
                    <a:lnTo>
                      <a:pt x="286" y="188"/>
                    </a:lnTo>
                    <a:lnTo>
                      <a:pt x="288" y="132"/>
                    </a:lnTo>
                    <a:lnTo>
                      <a:pt x="275" y="78"/>
                    </a:lnTo>
                    <a:lnTo>
                      <a:pt x="250" y="32"/>
                    </a:lnTo>
                    <a:lnTo>
                      <a:pt x="211" y="0"/>
                    </a:lnTo>
                    <a:lnTo>
                      <a:pt x="195" y="6"/>
                    </a:lnTo>
                    <a:lnTo>
                      <a:pt x="193" y="12"/>
                    </a:lnTo>
                    <a:lnTo>
                      <a:pt x="198" y="13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21" name="Google Shape;621;p37"/>
              <p:cNvSpPr/>
              <p:nvPr/>
            </p:nvSpPr>
            <p:spPr>
              <a:xfrm>
                <a:off x="3505" y="1848"/>
                <a:ext cx="36" cy="34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64" extrusionOk="0">
                    <a:moveTo>
                      <a:pt x="0" y="0"/>
                    </a:moveTo>
                    <a:lnTo>
                      <a:pt x="10" y="46"/>
                    </a:lnTo>
                    <a:lnTo>
                      <a:pt x="25" y="102"/>
                    </a:lnTo>
                    <a:lnTo>
                      <a:pt x="44" y="160"/>
                    </a:lnTo>
                    <a:lnTo>
                      <a:pt x="69" y="212"/>
                    </a:lnTo>
                    <a:lnTo>
                      <a:pt x="98" y="249"/>
                    </a:lnTo>
                    <a:lnTo>
                      <a:pt x="132" y="264"/>
                    </a:lnTo>
                    <a:lnTo>
                      <a:pt x="172" y="247"/>
                    </a:lnTo>
                    <a:lnTo>
                      <a:pt x="194" y="224"/>
                    </a:lnTo>
                    <a:lnTo>
                      <a:pt x="217" y="190"/>
                    </a:lnTo>
                    <a:lnTo>
                      <a:pt x="233" y="158"/>
                    </a:lnTo>
                    <a:lnTo>
                      <a:pt x="241" y="131"/>
                    </a:lnTo>
                    <a:lnTo>
                      <a:pt x="238" y="89"/>
                    </a:lnTo>
                    <a:lnTo>
                      <a:pt x="214" y="61"/>
                    </a:lnTo>
                    <a:lnTo>
                      <a:pt x="174" y="42"/>
                    </a:lnTo>
                    <a:lnTo>
                      <a:pt x="77" y="21"/>
                    </a:lnTo>
                    <a:lnTo>
                      <a:pt x="33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22" name="Google Shape;622;p37"/>
              <p:cNvSpPr/>
              <p:nvPr/>
            </p:nvSpPr>
            <p:spPr>
              <a:xfrm>
                <a:off x="3513" y="1777"/>
                <a:ext cx="34" cy="40"/>
              </a:xfrm>
              <a:custGeom>
                <a:avLst/>
                <a:gdLst/>
                <a:ahLst/>
                <a:cxnLst/>
                <a:rect l="l" t="t" r="r" b="b"/>
                <a:pathLst>
                  <a:path w="219" h="318" extrusionOk="0">
                    <a:moveTo>
                      <a:pt x="0" y="164"/>
                    </a:moveTo>
                    <a:lnTo>
                      <a:pt x="27" y="84"/>
                    </a:lnTo>
                    <a:lnTo>
                      <a:pt x="47" y="26"/>
                    </a:lnTo>
                    <a:lnTo>
                      <a:pt x="60" y="8"/>
                    </a:lnTo>
                    <a:lnTo>
                      <a:pt x="77" y="0"/>
                    </a:lnTo>
                    <a:lnTo>
                      <a:pt x="103" y="2"/>
                    </a:lnTo>
                    <a:lnTo>
                      <a:pt x="136" y="14"/>
                    </a:lnTo>
                    <a:lnTo>
                      <a:pt x="174" y="40"/>
                    </a:lnTo>
                    <a:lnTo>
                      <a:pt x="200" y="71"/>
                    </a:lnTo>
                    <a:lnTo>
                      <a:pt x="214" y="104"/>
                    </a:lnTo>
                    <a:lnTo>
                      <a:pt x="219" y="141"/>
                    </a:lnTo>
                    <a:lnTo>
                      <a:pt x="205" y="213"/>
                    </a:lnTo>
                    <a:lnTo>
                      <a:pt x="167" y="275"/>
                    </a:lnTo>
                    <a:lnTo>
                      <a:pt x="118" y="312"/>
                    </a:lnTo>
                    <a:lnTo>
                      <a:pt x="92" y="318"/>
                    </a:lnTo>
                    <a:lnTo>
                      <a:pt x="67" y="315"/>
                    </a:lnTo>
                    <a:lnTo>
                      <a:pt x="43" y="300"/>
                    </a:lnTo>
                    <a:lnTo>
                      <a:pt x="24" y="269"/>
                    </a:lnTo>
                    <a:lnTo>
                      <a:pt x="9" y="225"/>
                    </a:lnTo>
                    <a:lnTo>
                      <a:pt x="0" y="164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23" name="Google Shape;623;p37"/>
              <p:cNvSpPr/>
              <p:nvPr/>
            </p:nvSpPr>
            <p:spPr>
              <a:xfrm>
                <a:off x="3513" y="1712"/>
                <a:ext cx="30" cy="34"/>
              </a:xfrm>
              <a:custGeom>
                <a:avLst/>
                <a:gdLst/>
                <a:ahLst/>
                <a:cxnLst/>
                <a:rect l="l" t="t" r="r" b="b"/>
                <a:pathLst>
                  <a:path w="192" h="269" extrusionOk="0">
                    <a:moveTo>
                      <a:pt x="0" y="60"/>
                    </a:moveTo>
                    <a:lnTo>
                      <a:pt x="7" y="107"/>
                    </a:lnTo>
                    <a:lnTo>
                      <a:pt x="18" y="171"/>
                    </a:lnTo>
                    <a:lnTo>
                      <a:pt x="36" y="231"/>
                    </a:lnTo>
                    <a:lnTo>
                      <a:pt x="50" y="252"/>
                    </a:lnTo>
                    <a:lnTo>
                      <a:pt x="68" y="263"/>
                    </a:lnTo>
                    <a:lnTo>
                      <a:pt x="105" y="269"/>
                    </a:lnTo>
                    <a:lnTo>
                      <a:pt x="135" y="263"/>
                    </a:lnTo>
                    <a:lnTo>
                      <a:pt x="158" y="248"/>
                    </a:lnTo>
                    <a:lnTo>
                      <a:pt x="176" y="226"/>
                    </a:lnTo>
                    <a:lnTo>
                      <a:pt x="192" y="166"/>
                    </a:lnTo>
                    <a:lnTo>
                      <a:pt x="189" y="100"/>
                    </a:lnTo>
                    <a:lnTo>
                      <a:pt x="165" y="41"/>
                    </a:lnTo>
                    <a:lnTo>
                      <a:pt x="147" y="20"/>
                    </a:lnTo>
                    <a:lnTo>
                      <a:pt x="124" y="5"/>
                    </a:lnTo>
                    <a:lnTo>
                      <a:pt x="98" y="0"/>
                    </a:lnTo>
                    <a:lnTo>
                      <a:pt x="69" y="6"/>
                    </a:lnTo>
                    <a:lnTo>
                      <a:pt x="37" y="25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24" name="Google Shape;624;p37"/>
              <p:cNvSpPr/>
              <p:nvPr/>
            </p:nvSpPr>
            <p:spPr>
              <a:xfrm>
                <a:off x="3517" y="1656"/>
                <a:ext cx="30" cy="34"/>
              </a:xfrm>
              <a:custGeom>
                <a:avLst/>
                <a:gdLst/>
                <a:ahLst/>
                <a:cxnLst/>
                <a:rect l="l" t="t" r="r" b="b"/>
                <a:pathLst>
                  <a:path w="191" h="274" extrusionOk="0">
                    <a:moveTo>
                      <a:pt x="24" y="116"/>
                    </a:moveTo>
                    <a:lnTo>
                      <a:pt x="73" y="46"/>
                    </a:lnTo>
                    <a:lnTo>
                      <a:pt x="111" y="9"/>
                    </a:lnTo>
                    <a:lnTo>
                      <a:pt x="142" y="0"/>
                    </a:lnTo>
                    <a:lnTo>
                      <a:pt x="165" y="16"/>
                    </a:lnTo>
                    <a:lnTo>
                      <a:pt x="179" y="52"/>
                    </a:lnTo>
                    <a:lnTo>
                      <a:pt x="188" y="103"/>
                    </a:lnTo>
                    <a:lnTo>
                      <a:pt x="191" y="167"/>
                    </a:lnTo>
                    <a:lnTo>
                      <a:pt x="188" y="238"/>
                    </a:lnTo>
                    <a:lnTo>
                      <a:pt x="182" y="258"/>
                    </a:lnTo>
                    <a:lnTo>
                      <a:pt x="173" y="270"/>
                    </a:lnTo>
                    <a:lnTo>
                      <a:pt x="143" y="274"/>
                    </a:lnTo>
                    <a:lnTo>
                      <a:pt x="104" y="258"/>
                    </a:lnTo>
                    <a:lnTo>
                      <a:pt x="62" y="230"/>
                    </a:lnTo>
                    <a:lnTo>
                      <a:pt x="27" y="194"/>
                    </a:lnTo>
                    <a:lnTo>
                      <a:pt x="4" y="159"/>
                    </a:lnTo>
                    <a:lnTo>
                      <a:pt x="0" y="131"/>
                    </a:lnTo>
                    <a:lnTo>
                      <a:pt x="9" y="121"/>
                    </a:lnTo>
                    <a:lnTo>
                      <a:pt x="24" y="116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25" name="Google Shape;625;p37"/>
              <p:cNvSpPr/>
              <p:nvPr/>
            </p:nvSpPr>
            <p:spPr>
              <a:xfrm>
                <a:off x="3517" y="1580"/>
                <a:ext cx="24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82" extrusionOk="0">
                    <a:moveTo>
                      <a:pt x="0" y="56"/>
                    </a:moveTo>
                    <a:lnTo>
                      <a:pt x="23" y="156"/>
                    </a:lnTo>
                    <a:lnTo>
                      <a:pt x="46" y="225"/>
                    </a:lnTo>
                    <a:lnTo>
                      <a:pt x="69" y="266"/>
                    </a:lnTo>
                    <a:lnTo>
                      <a:pt x="89" y="282"/>
                    </a:lnTo>
                    <a:lnTo>
                      <a:pt x="108" y="278"/>
                    </a:lnTo>
                    <a:lnTo>
                      <a:pt x="124" y="258"/>
                    </a:lnTo>
                    <a:lnTo>
                      <a:pt x="136" y="225"/>
                    </a:lnTo>
                    <a:lnTo>
                      <a:pt x="145" y="186"/>
                    </a:lnTo>
                    <a:lnTo>
                      <a:pt x="148" y="96"/>
                    </a:lnTo>
                    <a:lnTo>
                      <a:pt x="140" y="56"/>
                    </a:lnTo>
                    <a:lnTo>
                      <a:pt x="128" y="24"/>
                    </a:lnTo>
                    <a:lnTo>
                      <a:pt x="107" y="4"/>
                    </a:lnTo>
                    <a:lnTo>
                      <a:pt x="80" y="0"/>
                    </a:lnTo>
                    <a:lnTo>
                      <a:pt x="44" y="15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26" name="Google Shape;626;p37"/>
              <p:cNvSpPr/>
              <p:nvPr/>
            </p:nvSpPr>
            <p:spPr>
              <a:xfrm>
                <a:off x="3515" y="1471"/>
                <a:ext cx="34" cy="29"/>
              </a:xfrm>
              <a:custGeom>
                <a:avLst/>
                <a:gdLst/>
                <a:ahLst/>
                <a:cxnLst/>
                <a:rect l="l" t="t" r="r" b="b"/>
                <a:pathLst>
                  <a:path w="214" h="240" extrusionOk="0">
                    <a:moveTo>
                      <a:pt x="0" y="93"/>
                    </a:moveTo>
                    <a:lnTo>
                      <a:pt x="46" y="174"/>
                    </a:lnTo>
                    <a:lnTo>
                      <a:pt x="91" y="222"/>
                    </a:lnTo>
                    <a:lnTo>
                      <a:pt x="131" y="240"/>
                    </a:lnTo>
                    <a:lnTo>
                      <a:pt x="167" y="234"/>
                    </a:lnTo>
                    <a:lnTo>
                      <a:pt x="193" y="210"/>
                    </a:lnTo>
                    <a:lnTo>
                      <a:pt x="210" y="172"/>
                    </a:lnTo>
                    <a:lnTo>
                      <a:pt x="214" y="126"/>
                    </a:lnTo>
                    <a:lnTo>
                      <a:pt x="204" y="79"/>
                    </a:lnTo>
                    <a:lnTo>
                      <a:pt x="184" y="49"/>
                    </a:lnTo>
                    <a:lnTo>
                      <a:pt x="153" y="25"/>
                    </a:lnTo>
                    <a:lnTo>
                      <a:pt x="117" y="7"/>
                    </a:lnTo>
                    <a:lnTo>
                      <a:pt x="78" y="0"/>
                    </a:lnTo>
                    <a:lnTo>
                      <a:pt x="44" y="2"/>
                    </a:lnTo>
                    <a:lnTo>
                      <a:pt x="15" y="18"/>
                    </a:lnTo>
                    <a:lnTo>
                      <a:pt x="0" y="47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27" name="Google Shape;627;p37"/>
              <p:cNvSpPr/>
              <p:nvPr/>
            </p:nvSpPr>
            <p:spPr>
              <a:xfrm>
                <a:off x="3513" y="1409"/>
                <a:ext cx="40" cy="34"/>
              </a:xfrm>
              <a:custGeom>
                <a:avLst/>
                <a:gdLst/>
                <a:ahLst/>
                <a:cxnLst/>
                <a:rect l="l" t="t" r="r" b="b"/>
                <a:pathLst>
                  <a:path w="260" h="274" extrusionOk="0">
                    <a:moveTo>
                      <a:pt x="10" y="102"/>
                    </a:moveTo>
                    <a:lnTo>
                      <a:pt x="79" y="33"/>
                    </a:lnTo>
                    <a:lnTo>
                      <a:pt x="115" y="11"/>
                    </a:lnTo>
                    <a:lnTo>
                      <a:pt x="151" y="0"/>
                    </a:lnTo>
                    <a:lnTo>
                      <a:pt x="184" y="5"/>
                    </a:lnTo>
                    <a:lnTo>
                      <a:pt x="214" y="25"/>
                    </a:lnTo>
                    <a:lnTo>
                      <a:pt x="238" y="66"/>
                    </a:lnTo>
                    <a:lnTo>
                      <a:pt x="254" y="129"/>
                    </a:lnTo>
                    <a:lnTo>
                      <a:pt x="260" y="182"/>
                    </a:lnTo>
                    <a:lnTo>
                      <a:pt x="256" y="222"/>
                    </a:lnTo>
                    <a:lnTo>
                      <a:pt x="245" y="249"/>
                    </a:lnTo>
                    <a:lnTo>
                      <a:pt x="228" y="267"/>
                    </a:lnTo>
                    <a:lnTo>
                      <a:pt x="205" y="274"/>
                    </a:lnTo>
                    <a:lnTo>
                      <a:pt x="180" y="273"/>
                    </a:lnTo>
                    <a:lnTo>
                      <a:pt x="123" y="251"/>
                    </a:lnTo>
                    <a:lnTo>
                      <a:pt x="67" y="214"/>
                    </a:lnTo>
                    <a:lnTo>
                      <a:pt x="22" y="169"/>
                    </a:lnTo>
                    <a:lnTo>
                      <a:pt x="0" y="128"/>
                    </a:lnTo>
                    <a:lnTo>
                      <a:pt x="0" y="11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28" name="Google Shape;628;p37"/>
              <p:cNvSpPr/>
              <p:nvPr/>
            </p:nvSpPr>
            <p:spPr>
              <a:xfrm>
                <a:off x="3513" y="1529"/>
                <a:ext cx="32" cy="30"/>
              </a:xfrm>
              <a:custGeom>
                <a:avLst/>
                <a:gdLst/>
                <a:ahLst/>
                <a:cxnLst/>
                <a:rect l="l" t="t" r="r" b="b"/>
                <a:pathLst>
                  <a:path w="205" h="248" extrusionOk="0">
                    <a:moveTo>
                      <a:pt x="0" y="37"/>
                    </a:moveTo>
                    <a:lnTo>
                      <a:pt x="28" y="111"/>
                    </a:lnTo>
                    <a:lnTo>
                      <a:pt x="57" y="168"/>
                    </a:lnTo>
                    <a:lnTo>
                      <a:pt x="84" y="208"/>
                    </a:lnTo>
                    <a:lnTo>
                      <a:pt x="110" y="234"/>
                    </a:lnTo>
                    <a:lnTo>
                      <a:pt x="134" y="246"/>
                    </a:lnTo>
                    <a:lnTo>
                      <a:pt x="156" y="248"/>
                    </a:lnTo>
                    <a:lnTo>
                      <a:pt x="175" y="241"/>
                    </a:lnTo>
                    <a:lnTo>
                      <a:pt x="189" y="225"/>
                    </a:lnTo>
                    <a:lnTo>
                      <a:pt x="205" y="178"/>
                    </a:lnTo>
                    <a:lnTo>
                      <a:pt x="198" y="120"/>
                    </a:lnTo>
                    <a:lnTo>
                      <a:pt x="163" y="64"/>
                    </a:lnTo>
                    <a:lnTo>
                      <a:pt x="133" y="41"/>
                    </a:lnTo>
                    <a:lnTo>
                      <a:pt x="95" y="24"/>
                    </a:lnTo>
                    <a:lnTo>
                      <a:pt x="50" y="0"/>
                    </a:lnTo>
                    <a:lnTo>
                      <a:pt x="28" y="4"/>
                    </a:lnTo>
                    <a:lnTo>
                      <a:pt x="16" y="15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29" name="Google Shape;629;p37"/>
              <p:cNvSpPr/>
              <p:nvPr/>
            </p:nvSpPr>
            <p:spPr>
              <a:xfrm>
                <a:off x="3855" y="1335"/>
                <a:ext cx="38" cy="33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60" extrusionOk="0">
                    <a:moveTo>
                      <a:pt x="40" y="29"/>
                    </a:moveTo>
                    <a:lnTo>
                      <a:pt x="0" y="206"/>
                    </a:lnTo>
                    <a:lnTo>
                      <a:pt x="34" y="216"/>
                    </a:lnTo>
                    <a:lnTo>
                      <a:pt x="70" y="237"/>
                    </a:lnTo>
                    <a:lnTo>
                      <a:pt x="112" y="257"/>
                    </a:lnTo>
                    <a:lnTo>
                      <a:pt x="162" y="260"/>
                    </a:lnTo>
                    <a:lnTo>
                      <a:pt x="191" y="250"/>
                    </a:lnTo>
                    <a:lnTo>
                      <a:pt x="212" y="236"/>
                    </a:lnTo>
                    <a:lnTo>
                      <a:pt x="238" y="193"/>
                    </a:lnTo>
                    <a:lnTo>
                      <a:pt x="241" y="140"/>
                    </a:lnTo>
                    <a:lnTo>
                      <a:pt x="225" y="84"/>
                    </a:lnTo>
                    <a:lnTo>
                      <a:pt x="194" y="36"/>
                    </a:lnTo>
                    <a:lnTo>
                      <a:pt x="151" y="6"/>
                    </a:lnTo>
                    <a:lnTo>
                      <a:pt x="99" y="0"/>
                    </a:lnTo>
                    <a:lnTo>
                      <a:pt x="40" y="29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30" name="Google Shape;630;p37"/>
              <p:cNvSpPr/>
              <p:nvPr/>
            </p:nvSpPr>
            <p:spPr>
              <a:xfrm>
                <a:off x="3962" y="1324"/>
                <a:ext cx="30" cy="26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6" extrusionOk="0">
                    <a:moveTo>
                      <a:pt x="46" y="0"/>
                    </a:moveTo>
                    <a:lnTo>
                      <a:pt x="104" y="27"/>
                    </a:lnTo>
                    <a:lnTo>
                      <a:pt x="147" y="53"/>
                    </a:lnTo>
                    <a:lnTo>
                      <a:pt x="177" y="78"/>
                    </a:lnTo>
                    <a:lnTo>
                      <a:pt x="195" y="102"/>
                    </a:lnTo>
                    <a:lnTo>
                      <a:pt x="202" y="145"/>
                    </a:lnTo>
                    <a:lnTo>
                      <a:pt x="180" y="178"/>
                    </a:lnTo>
                    <a:lnTo>
                      <a:pt x="141" y="199"/>
                    </a:lnTo>
                    <a:lnTo>
                      <a:pt x="95" y="206"/>
                    </a:lnTo>
                    <a:lnTo>
                      <a:pt x="56" y="194"/>
                    </a:lnTo>
                    <a:lnTo>
                      <a:pt x="41" y="180"/>
                    </a:lnTo>
                    <a:lnTo>
                      <a:pt x="33" y="162"/>
                    </a:lnTo>
                    <a:lnTo>
                      <a:pt x="0" y="81"/>
                    </a:lnTo>
                    <a:lnTo>
                      <a:pt x="3" y="40"/>
                    </a:lnTo>
                    <a:lnTo>
                      <a:pt x="19" y="19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31" name="Google Shape;631;p37"/>
              <p:cNvSpPr/>
              <p:nvPr/>
            </p:nvSpPr>
            <p:spPr>
              <a:xfrm>
                <a:off x="4049" y="1334"/>
                <a:ext cx="36" cy="40"/>
              </a:xfrm>
              <a:custGeom>
                <a:avLst/>
                <a:gdLst/>
                <a:ahLst/>
                <a:cxnLst/>
                <a:rect l="l" t="t" r="r" b="b"/>
                <a:pathLst>
                  <a:path w="238" h="321" extrusionOk="0">
                    <a:moveTo>
                      <a:pt x="54" y="10"/>
                    </a:moveTo>
                    <a:lnTo>
                      <a:pt x="13" y="105"/>
                    </a:lnTo>
                    <a:lnTo>
                      <a:pt x="0" y="152"/>
                    </a:lnTo>
                    <a:lnTo>
                      <a:pt x="1" y="200"/>
                    </a:lnTo>
                    <a:lnTo>
                      <a:pt x="10" y="241"/>
                    </a:lnTo>
                    <a:lnTo>
                      <a:pt x="26" y="273"/>
                    </a:lnTo>
                    <a:lnTo>
                      <a:pt x="66" y="311"/>
                    </a:lnTo>
                    <a:lnTo>
                      <a:pt x="113" y="321"/>
                    </a:lnTo>
                    <a:lnTo>
                      <a:pt x="162" y="308"/>
                    </a:lnTo>
                    <a:lnTo>
                      <a:pt x="203" y="276"/>
                    </a:lnTo>
                    <a:lnTo>
                      <a:pt x="231" y="232"/>
                    </a:lnTo>
                    <a:lnTo>
                      <a:pt x="238" y="183"/>
                    </a:lnTo>
                    <a:lnTo>
                      <a:pt x="217" y="132"/>
                    </a:lnTo>
                    <a:lnTo>
                      <a:pt x="207" y="122"/>
                    </a:lnTo>
                    <a:lnTo>
                      <a:pt x="186" y="101"/>
                    </a:lnTo>
                    <a:lnTo>
                      <a:pt x="127" y="47"/>
                    </a:lnTo>
                    <a:lnTo>
                      <a:pt x="97" y="22"/>
                    </a:lnTo>
                    <a:lnTo>
                      <a:pt x="73" y="5"/>
                    </a:lnTo>
                    <a:lnTo>
                      <a:pt x="57" y="0"/>
                    </a:lnTo>
                    <a:lnTo>
                      <a:pt x="54" y="1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32" name="Google Shape;632;p37"/>
              <p:cNvSpPr/>
              <p:nvPr/>
            </p:nvSpPr>
            <p:spPr>
              <a:xfrm>
                <a:off x="4083" y="1459"/>
                <a:ext cx="30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19" extrusionOk="0">
                    <a:moveTo>
                      <a:pt x="0" y="0"/>
                    </a:moveTo>
                    <a:lnTo>
                      <a:pt x="0" y="56"/>
                    </a:lnTo>
                    <a:lnTo>
                      <a:pt x="0" y="118"/>
                    </a:lnTo>
                    <a:lnTo>
                      <a:pt x="11" y="173"/>
                    </a:lnTo>
                    <a:lnTo>
                      <a:pt x="22" y="193"/>
                    </a:lnTo>
                    <a:lnTo>
                      <a:pt x="41" y="204"/>
                    </a:lnTo>
                    <a:lnTo>
                      <a:pt x="83" y="216"/>
                    </a:lnTo>
                    <a:lnTo>
                      <a:pt x="118" y="219"/>
                    </a:lnTo>
                    <a:lnTo>
                      <a:pt x="147" y="217"/>
                    </a:lnTo>
                    <a:lnTo>
                      <a:pt x="169" y="207"/>
                    </a:lnTo>
                    <a:lnTo>
                      <a:pt x="194" y="177"/>
                    </a:lnTo>
                    <a:lnTo>
                      <a:pt x="199" y="136"/>
                    </a:lnTo>
                    <a:lnTo>
                      <a:pt x="184" y="93"/>
                    </a:lnTo>
                    <a:lnTo>
                      <a:pt x="156" y="56"/>
                    </a:lnTo>
                    <a:lnTo>
                      <a:pt x="116" y="31"/>
                    </a:lnTo>
                    <a:lnTo>
                      <a:pt x="68" y="27"/>
                    </a:lnTo>
                    <a:lnTo>
                      <a:pt x="22" y="33"/>
                    </a:lnTo>
                    <a:lnTo>
                      <a:pt x="7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33" name="Google Shape;633;p37"/>
              <p:cNvSpPr/>
              <p:nvPr/>
            </p:nvSpPr>
            <p:spPr>
              <a:xfrm>
                <a:off x="4081" y="1529"/>
                <a:ext cx="32" cy="42"/>
              </a:xfrm>
              <a:custGeom>
                <a:avLst/>
                <a:gdLst/>
                <a:ahLst/>
                <a:cxnLst/>
                <a:rect l="l" t="t" r="r" b="b"/>
                <a:pathLst>
                  <a:path w="208" h="332" extrusionOk="0">
                    <a:moveTo>
                      <a:pt x="95" y="0"/>
                    </a:moveTo>
                    <a:lnTo>
                      <a:pt x="61" y="53"/>
                    </a:lnTo>
                    <a:lnTo>
                      <a:pt x="34" y="98"/>
                    </a:lnTo>
                    <a:lnTo>
                      <a:pt x="0" y="177"/>
                    </a:lnTo>
                    <a:lnTo>
                      <a:pt x="3" y="231"/>
                    </a:lnTo>
                    <a:lnTo>
                      <a:pt x="34" y="281"/>
                    </a:lnTo>
                    <a:lnTo>
                      <a:pt x="82" y="316"/>
                    </a:lnTo>
                    <a:lnTo>
                      <a:pt x="136" y="332"/>
                    </a:lnTo>
                    <a:lnTo>
                      <a:pt x="160" y="331"/>
                    </a:lnTo>
                    <a:lnTo>
                      <a:pt x="181" y="321"/>
                    </a:lnTo>
                    <a:lnTo>
                      <a:pt x="196" y="305"/>
                    </a:lnTo>
                    <a:lnTo>
                      <a:pt x="206" y="279"/>
                    </a:lnTo>
                    <a:lnTo>
                      <a:pt x="208" y="243"/>
                    </a:lnTo>
                    <a:lnTo>
                      <a:pt x="199" y="196"/>
                    </a:lnTo>
                    <a:lnTo>
                      <a:pt x="181" y="138"/>
                    </a:lnTo>
                    <a:lnTo>
                      <a:pt x="149" y="68"/>
                    </a:lnTo>
                    <a:lnTo>
                      <a:pt x="130" y="28"/>
                    </a:lnTo>
                    <a:lnTo>
                      <a:pt x="116" y="9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34" name="Google Shape;634;p37"/>
              <p:cNvSpPr/>
              <p:nvPr/>
            </p:nvSpPr>
            <p:spPr>
              <a:xfrm>
                <a:off x="4081" y="1617"/>
                <a:ext cx="43" cy="44"/>
              </a:xfrm>
              <a:custGeom>
                <a:avLst/>
                <a:gdLst/>
                <a:ahLst/>
                <a:cxnLst/>
                <a:rect l="l" t="t" r="r" b="b"/>
                <a:pathLst>
                  <a:path w="271" h="350" extrusionOk="0">
                    <a:moveTo>
                      <a:pt x="81" y="0"/>
                    </a:moveTo>
                    <a:lnTo>
                      <a:pt x="95" y="3"/>
                    </a:lnTo>
                    <a:lnTo>
                      <a:pt x="119" y="6"/>
                    </a:lnTo>
                    <a:lnTo>
                      <a:pt x="183" y="17"/>
                    </a:lnTo>
                    <a:lnTo>
                      <a:pt x="243" y="33"/>
                    </a:lnTo>
                    <a:lnTo>
                      <a:pt x="263" y="44"/>
                    </a:lnTo>
                    <a:lnTo>
                      <a:pt x="271" y="54"/>
                    </a:lnTo>
                    <a:lnTo>
                      <a:pt x="271" y="204"/>
                    </a:lnTo>
                    <a:lnTo>
                      <a:pt x="261" y="269"/>
                    </a:lnTo>
                    <a:lnTo>
                      <a:pt x="243" y="314"/>
                    </a:lnTo>
                    <a:lnTo>
                      <a:pt x="220" y="340"/>
                    </a:lnTo>
                    <a:lnTo>
                      <a:pt x="192" y="350"/>
                    </a:lnTo>
                    <a:lnTo>
                      <a:pt x="162" y="346"/>
                    </a:lnTo>
                    <a:lnTo>
                      <a:pt x="130" y="330"/>
                    </a:lnTo>
                    <a:lnTo>
                      <a:pt x="70" y="270"/>
                    </a:lnTo>
                    <a:lnTo>
                      <a:pt x="22" y="190"/>
                    </a:lnTo>
                    <a:lnTo>
                      <a:pt x="0" y="106"/>
                    </a:lnTo>
                    <a:lnTo>
                      <a:pt x="2" y="69"/>
                    </a:lnTo>
                    <a:lnTo>
                      <a:pt x="15" y="37"/>
                    </a:lnTo>
                    <a:lnTo>
                      <a:pt x="42" y="13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35" name="Google Shape;635;p37"/>
              <p:cNvSpPr/>
              <p:nvPr/>
            </p:nvSpPr>
            <p:spPr>
              <a:xfrm>
                <a:off x="4089" y="1688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80" extrusionOk="0">
                    <a:moveTo>
                      <a:pt x="43" y="0"/>
                    </a:moveTo>
                    <a:lnTo>
                      <a:pt x="39" y="13"/>
                    </a:lnTo>
                    <a:lnTo>
                      <a:pt x="32" y="36"/>
                    </a:lnTo>
                    <a:lnTo>
                      <a:pt x="16" y="97"/>
                    </a:lnTo>
                    <a:lnTo>
                      <a:pt x="2" y="156"/>
                    </a:lnTo>
                    <a:lnTo>
                      <a:pt x="0" y="178"/>
                    </a:lnTo>
                    <a:lnTo>
                      <a:pt x="2" y="191"/>
                    </a:lnTo>
                    <a:lnTo>
                      <a:pt x="40" y="234"/>
                    </a:lnTo>
                    <a:lnTo>
                      <a:pt x="76" y="262"/>
                    </a:lnTo>
                    <a:lnTo>
                      <a:pt x="111" y="276"/>
                    </a:lnTo>
                    <a:lnTo>
                      <a:pt x="141" y="280"/>
                    </a:lnTo>
                    <a:lnTo>
                      <a:pt x="168" y="272"/>
                    </a:lnTo>
                    <a:lnTo>
                      <a:pt x="191" y="256"/>
                    </a:lnTo>
                    <a:lnTo>
                      <a:pt x="221" y="204"/>
                    </a:lnTo>
                    <a:lnTo>
                      <a:pt x="226" y="139"/>
                    </a:lnTo>
                    <a:lnTo>
                      <a:pt x="201" y="75"/>
                    </a:lnTo>
                    <a:lnTo>
                      <a:pt x="176" y="46"/>
                    </a:lnTo>
                    <a:lnTo>
                      <a:pt x="142" y="23"/>
                    </a:lnTo>
                    <a:lnTo>
                      <a:pt x="97" y="8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36" name="Google Shape;636;p37"/>
              <p:cNvSpPr/>
              <p:nvPr/>
            </p:nvSpPr>
            <p:spPr>
              <a:xfrm>
                <a:off x="4095" y="1785"/>
                <a:ext cx="39" cy="34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74" extrusionOk="0">
                    <a:moveTo>
                      <a:pt x="7" y="0"/>
                    </a:moveTo>
                    <a:lnTo>
                      <a:pt x="0" y="99"/>
                    </a:lnTo>
                    <a:lnTo>
                      <a:pt x="6" y="174"/>
                    </a:lnTo>
                    <a:lnTo>
                      <a:pt x="24" y="227"/>
                    </a:lnTo>
                    <a:lnTo>
                      <a:pt x="51" y="259"/>
                    </a:lnTo>
                    <a:lnTo>
                      <a:pt x="84" y="274"/>
                    </a:lnTo>
                    <a:lnTo>
                      <a:pt x="119" y="274"/>
                    </a:lnTo>
                    <a:lnTo>
                      <a:pt x="156" y="262"/>
                    </a:lnTo>
                    <a:lnTo>
                      <a:pt x="188" y="240"/>
                    </a:lnTo>
                    <a:lnTo>
                      <a:pt x="215" y="211"/>
                    </a:lnTo>
                    <a:lnTo>
                      <a:pt x="234" y="177"/>
                    </a:lnTo>
                    <a:lnTo>
                      <a:pt x="242" y="139"/>
                    </a:lnTo>
                    <a:lnTo>
                      <a:pt x="235" y="101"/>
                    </a:lnTo>
                    <a:lnTo>
                      <a:pt x="211" y="67"/>
                    </a:lnTo>
                    <a:lnTo>
                      <a:pt x="167" y="37"/>
                    </a:lnTo>
                    <a:lnTo>
                      <a:pt x="100" y="1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37" name="Google Shape;637;p37"/>
              <p:cNvSpPr/>
              <p:nvPr/>
            </p:nvSpPr>
            <p:spPr>
              <a:xfrm>
                <a:off x="4099" y="1854"/>
                <a:ext cx="31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96" h="347" extrusionOk="0">
                    <a:moveTo>
                      <a:pt x="106" y="0"/>
                    </a:moveTo>
                    <a:lnTo>
                      <a:pt x="150" y="77"/>
                    </a:lnTo>
                    <a:lnTo>
                      <a:pt x="188" y="169"/>
                    </a:lnTo>
                    <a:lnTo>
                      <a:pt x="196" y="215"/>
                    </a:lnTo>
                    <a:lnTo>
                      <a:pt x="192" y="258"/>
                    </a:lnTo>
                    <a:lnTo>
                      <a:pt x="172" y="296"/>
                    </a:lnTo>
                    <a:lnTo>
                      <a:pt x="133" y="325"/>
                    </a:lnTo>
                    <a:lnTo>
                      <a:pt x="75" y="347"/>
                    </a:lnTo>
                    <a:lnTo>
                      <a:pt x="46" y="345"/>
                    </a:lnTo>
                    <a:lnTo>
                      <a:pt x="24" y="325"/>
                    </a:lnTo>
                    <a:lnTo>
                      <a:pt x="12" y="293"/>
                    </a:lnTo>
                    <a:lnTo>
                      <a:pt x="2" y="249"/>
                    </a:lnTo>
                    <a:lnTo>
                      <a:pt x="0" y="146"/>
                    </a:lnTo>
                    <a:lnTo>
                      <a:pt x="10" y="96"/>
                    </a:lnTo>
                    <a:lnTo>
                      <a:pt x="29" y="52"/>
                    </a:lnTo>
                    <a:lnTo>
                      <a:pt x="61" y="19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38" name="Google Shape;638;p37"/>
              <p:cNvSpPr/>
              <p:nvPr/>
            </p:nvSpPr>
            <p:spPr>
              <a:xfrm>
                <a:off x="4081" y="1953"/>
                <a:ext cx="26" cy="38"/>
              </a:xfrm>
              <a:custGeom>
                <a:avLst/>
                <a:gdLst/>
                <a:ahLst/>
                <a:cxnLst/>
                <a:rect l="l" t="t" r="r" b="b"/>
                <a:pathLst>
                  <a:path w="174" h="312" extrusionOk="0">
                    <a:moveTo>
                      <a:pt x="79" y="7"/>
                    </a:moveTo>
                    <a:lnTo>
                      <a:pt x="60" y="44"/>
                    </a:lnTo>
                    <a:lnTo>
                      <a:pt x="36" y="102"/>
                    </a:lnTo>
                    <a:lnTo>
                      <a:pt x="13" y="169"/>
                    </a:lnTo>
                    <a:lnTo>
                      <a:pt x="0" y="232"/>
                    </a:lnTo>
                    <a:lnTo>
                      <a:pt x="1" y="284"/>
                    </a:lnTo>
                    <a:lnTo>
                      <a:pt x="9" y="301"/>
                    </a:lnTo>
                    <a:lnTo>
                      <a:pt x="24" y="311"/>
                    </a:lnTo>
                    <a:lnTo>
                      <a:pt x="45" y="312"/>
                    </a:lnTo>
                    <a:lnTo>
                      <a:pt x="74" y="303"/>
                    </a:lnTo>
                    <a:lnTo>
                      <a:pt x="113" y="284"/>
                    </a:lnTo>
                    <a:lnTo>
                      <a:pt x="161" y="250"/>
                    </a:lnTo>
                    <a:lnTo>
                      <a:pt x="174" y="225"/>
                    </a:lnTo>
                    <a:lnTo>
                      <a:pt x="173" y="186"/>
                    </a:lnTo>
                    <a:lnTo>
                      <a:pt x="162" y="140"/>
                    </a:lnTo>
                    <a:lnTo>
                      <a:pt x="143" y="92"/>
                    </a:lnTo>
                    <a:lnTo>
                      <a:pt x="121" y="49"/>
                    </a:lnTo>
                    <a:lnTo>
                      <a:pt x="100" y="17"/>
                    </a:lnTo>
                    <a:lnTo>
                      <a:pt x="86" y="0"/>
                    </a:lnTo>
                    <a:lnTo>
                      <a:pt x="79" y="7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39" name="Google Shape;639;p37"/>
              <p:cNvSpPr/>
              <p:nvPr/>
            </p:nvSpPr>
            <p:spPr>
              <a:xfrm>
                <a:off x="3855" y="1909"/>
                <a:ext cx="26" cy="21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77" extrusionOk="0">
                    <a:moveTo>
                      <a:pt x="0" y="0"/>
                    </a:moveTo>
                    <a:lnTo>
                      <a:pt x="22" y="67"/>
                    </a:lnTo>
                    <a:lnTo>
                      <a:pt x="45" y="116"/>
                    </a:lnTo>
                    <a:lnTo>
                      <a:pt x="68" y="150"/>
                    </a:lnTo>
                    <a:lnTo>
                      <a:pt x="91" y="169"/>
                    </a:lnTo>
                    <a:lnTo>
                      <a:pt x="111" y="177"/>
                    </a:lnTo>
                    <a:lnTo>
                      <a:pt x="130" y="175"/>
                    </a:lnTo>
                    <a:lnTo>
                      <a:pt x="156" y="147"/>
                    </a:lnTo>
                    <a:lnTo>
                      <a:pt x="162" y="101"/>
                    </a:lnTo>
                    <a:lnTo>
                      <a:pt x="142" y="51"/>
                    </a:lnTo>
                    <a:lnTo>
                      <a:pt x="120" y="29"/>
                    </a:lnTo>
                    <a:lnTo>
                      <a:pt x="90" y="12"/>
                    </a:lnTo>
                    <a:lnTo>
                      <a:pt x="5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40" name="Google Shape;640;p37"/>
              <p:cNvSpPr/>
              <p:nvPr/>
            </p:nvSpPr>
            <p:spPr>
              <a:xfrm>
                <a:off x="3836" y="1822"/>
                <a:ext cx="23" cy="37"/>
              </a:xfrm>
              <a:custGeom>
                <a:avLst/>
                <a:gdLst/>
                <a:ahLst/>
                <a:cxnLst/>
                <a:rect l="l" t="t" r="r" b="b"/>
                <a:pathLst>
                  <a:path w="150" h="303" extrusionOk="0">
                    <a:moveTo>
                      <a:pt x="124" y="0"/>
                    </a:moveTo>
                    <a:lnTo>
                      <a:pt x="107" y="24"/>
                    </a:lnTo>
                    <a:lnTo>
                      <a:pt x="80" y="70"/>
                    </a:lnTo>
                    <a:lnTo>
                      <a:pt x="20" y="190"/>
                    </a:lnTo>
                    <a:lnTo>
                      <a:pt x="1" y="247"/>
                    </a:lnTo>
                    <a:lnTo>
                      <a:pt x="0" y="287"/>
                    </a:lnTo>
                    <a:lnTo>
                      <a:pt x="9" y="299"/>
                    </a:lnTo>
                    <a:lnTo>
                      <a:pt x="25" y="303"/>
                    </a:lnTo>
                    <a:lnTo>
                      <a:pt x="49" y="299"/>
                    </a:lnTo>
                    <a:lnTo>
                      <a:pt x="82" y="285"/>
                    </a:lnTo>
                    <a:lnTo>
                      <a:pt x="122" y="257"/>
                    </a:lnTo>
                    <a:lnTo>
                      <a:pt x="143" y="226"/>
                    </a:lnTo>
                    <a:lnTo>
                      <a:pt x="150" y="189"/>
                    </a:lnTo>
                    <a:lnTo>
                      <a:pt x="147" y="152"/>
                    </a:lnTo>
                    <a:lnTo>
                      <a:pt x="130" y="73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41" name="Google Shape;641;p37"/>
              <p:cNvSpPr/>
              <p:nvPr/>
            </p:nvSpPr>
            <p:spPr>
              <a:xfrm>
                <a:off x="3845" y="1759"/>
                <a:ext cx="20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2" h="225" extrusionOk="0">
                    <a:moveTo>
                      <a:pt x="0" y="23"/>
                    </a:moveTo>
                    <a:lnTo>
                      <a:pt x="2" y="47"/>
                    </a:lnTo>
                    <a:lnTo>
                      <a:pt x="4" y="86"/>
                    </a:lnTo>
                    <a:lnTo>
                      <a:pt x="17" y="172"/>
                    </a:lnTo>
                    <a:lnTo>
                      <a:pt x="30" y="206"/>
                    </a:lnTo>
                    <a:lnTo>
                      <a:pt x="48" y="225"/>
                    </a:lnTo>
                    <a:lnTo>
                      <a:pt x="73" y="220"/>
                    </a:lnTo>
                    <a:lnTo>
                      <a:pt x="108" y="185"/>
                    </a:lnTo>
                    <a:lnTo>
                      <a:pt x="131" y="140"/>
                    </a:lnTo>
                    <a:lnTo>
                      <a:pt x="132" y="99"/>
                    </a:lnTo>
                    <a:lnTo>
                      <a:pt x="118" y="61"/>
                    </a:lnTo>
                    <a:lnTo>
                      <a:pt x="93" y="32"/>
                    </a:lnTo>
                    <a:lnTo>
                      <a:pt x="64" y="11"/>
                    </a:lnTo>
                    <a:lnTo>
                      <a:pt x="36" y="0"/>
                    </a:lnTo>
                    <a:lnTo>
                      <a:pt x="12" y="5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42" name="Google Shape;642;p37"/>
              <p:cNvSpPr/>
              <p:nvPr/>
            </p:nvSpPr>
            <p:spPr>
              <a:xfrm>
                <a:off x="3834" y="1714"/>
                <a:ext cx="37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31" h="187" extrusionOk="0">
                    <a:moveTo>
                      <a:pt x="77" y="0"/>
                    </a:moveTo>
                    <a:lnTo>
                      <a:pt x="142" y="44"/>
                    </a:lnTo>
                    <a:lnTo>
                      <a:pt x="173" y="67"/>
                    </a:lnTo>
                    <a:lnTo>
                      <a:pt x="198" y="95"/>
                    </a:lnTo>
                    <a:lnTo>
                      <a:pt x="222" y="135"/>
                    </a:lnTo>
                    <a:lnTo>
                      <a:pt x="231" y="162"/>
                    </a:lnTo>
                    <a:lnTo>
                      <a:pt x="226" y="180"/>
                    </a:lnTo>
                    <a:lnTo>
                      <a:pt x="213" y="187"/>
                    </a:lnTo>
                    <a:lnTo>
                      <a:pt x="190" y="187"/>
                    </a:lnTo>
                    <a:lnTo>
                      <a:pt x="163" y="180"/>
                    </a:lnTo>
                    <a:lnTo>
                      <a:pt x="99" y="150"/>
                    </a:lnTo>
                    <a:lnTo>
                      <a:pt x="39" y="107"/>
                    </a:lnTo>
                    <a:lnTo>
                      <a:pt x="5" y="61"/>
                    </a:lnTo>
                    <a:lnTo>
                      <a:pt x="0" y="40"/>
                    </a:lnTo>
                    <a:lnTo>
                      <a:pt x="10" y="22"/>
                    </a:lnTo>
                    <a:lnTo>
                      <a:pt x="35" y="9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43" name="Google Shape;643;p37"/>
              <p:cNvSpPr/>
              <p:nvPr/>
            </p:nvSpPr>
            <p:spPr>
              <a:xfrm>
                <a:off x="3830" y="1629"/>
                <a:ext cx="31" cy="35"/>
              </a:xfrm>
              <a:custGeom>
                <a:avLst/>
                <a:gdLst/>
                <a:ahLst/>
                <a:cxnLst/>
                <a:rect l="l" t="t" r="r" b="b"/>
                <a:pathLst>
                  <a:path w="205" h="278" extrusionOk="0">
                    <a:moveTo>
                      <a:pt x="0" y="46"/>
                    </a:moveTo>
                    <a:lnTo>
                      <a:pt x="17" y="115"/>
                    </a:lnTo>
                    <a:lnTo>
                      <a:pt x="30" y="175"/>
                    </a:lnTo>
                    <a:lnTo>
                      <a:pt x="52" y="226"/>
                    </a:lnTo>
                    <a:lnTo>
                      <a:pt x="95" y="263"/>
                    </a:lnTo>
                    <a:lnTo>
                      <a:pt x="130" y="277"/>
                    </a:lnTo>
                    <a:lnTo>
                      <a:pt x="158" y="278"/>
                    </a:lnTo>
                    <a:lnTo>
                      <a:pt x="179" y="269"/>
                    </a:lnTo>
                    <a:lnTo>
                      <a:pt x="194" y="253"/>
                    </a:lnTo>
                    <a:lnTo>
                      <a:pt x="205" y="201"/>
                    </a:lnTo>
                    <a:lnTo>
                      <a:pt x="197" y="137"/>
                    </a:lnTo>
                    <a:lnTo>
                      <a:pt x="174" y="73"/>
                    </a:lnTo>
                    <a:lnTo>
                      <a:pt x="139" y="23"/>
                    </a:lnTo>
                    <a:lnTo>
                      <a:pt x="98" y="0"/>
                    </a:lnTo>
                    <a:lnTo>
                      <a:pt x="76" y="3"/>
                    </a:lnTo>
                    <a:lnTo>
                      <a:pt x="54" y="18"/>
                    </a:lnTo>
                    <a:lnTo>
                      <a:pt x="26" y="42"/>
                    </a:lnTo>
                    <a:lnTo>
                      <a:pt x="12" y="50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44" name="Google Shape;644;p37"/>
              <p:cNvSpPr/>
              <p:nvPr/>
            </p:nvSpPr>
            <p:spPr>
              <a:xfrm>
                <a:off x="3836" y="1579"/>
                <a:ext cx="33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18" h="230" extrusionOk="0">
                    <a:moveTo>
                      <a:pt x="0" y="24"/>
                    </a:moveTo>
                    <a:lnTo>
                      <a:pt x="31" y="110"/>
                    </a:lnTo>
                    <a:lnTo>
                      <a:pt x="64" y="171"/>
                    </a:lnTo>
                    <a:lnTo>
                      <a:pt x="95" y="210"/>
                    </a:lnTo>
                    <a:lnTo>
                      <a:pt x="125" y="229"/>
                    </a:lnTo>
                    <a:lnTo>
                      <a:pt x="154" y="230"/>
                    </a:lnTo>
                    <a:lnTo>
                      <a:pt x="178" y="218"/>
                    </a:lnTo>
                    <a:lnTo>
                      <a:pt x="198" y="196"/>
                    </a:lnTo>
                    <a:lnTo>
                      <a:pt x="211" y="166"/>
                    </a:lnTo>
                    <a:lnTo>
                      <a:pt x="218" y="96"/>
                    </a:lnTo>
                    <a:lnTo>
                      <a:pt x="209" y="61"/>
                    </a:lnTo>
                    <a:lnTo>
                      <a:pt x="191" y="32"/>
                    </a:lnTo>
                    <a:lnTo>
                      <a:pt x="162" y="11"/>
                    </a:lnTo>
                    <a:lnTo>
                      <a:pt x="121" y="0"/>
                    </a:lnTo>
                    <a:lnTo>
                      <a:pt x="67" y="3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45" name="Google Shape;645;p37"/>
              <p:cNvSpPr/>
              <p:nvPr/>
            </p:nvSpPr>
            <p:spPr>
              <a:xfrm>
                <a:off x="3836" y="1529"/>
                <a:ext cx="23" cy="22"/>
              </a:xfrm>
              <a:custGeom>
                <a:avLst/>
                <a:gdLst/>
                <a:ahLst/>
                <a:cxnLst/>
                <a:rect l="l" t="t" r="r" b="b"/>
                <a:pathLst>
                  <a:path w="141" h="179" extrusionOk="0">
                    <a:moveTo>
                      <a:pt x="20" y="0"/>
                    </a:moveTo>
                    <a:lnTo>
                      <a:pt x="141" y="122"/>
                    </a:lnTo>
                    <a:lnTo>
                      <a:pt x="112" y="149"/>
                    </a:lnTo>
                    <a:lnTo>
                      <a:pt x="87" y="167"/>
                    </a:lnTo>
                    <a:lnTo>
                      <a:pt x="47" y="179"/>
                    </a:lnTo>
                    <a:lnTo>
                      <a:pt x="21" y="168"/>
                    </a:lnTo>
                    <a:lnTo>
                      <a:pt x="6" y="139"/>
                    </a:lnTo>
                    <a:lnTo>
                      <a:pt x="0" y="101"/>
                    </a:lnTo>
                    <a:lnTo>
                      <a:pt x="1" y="60"/>
                    </a:lnTo>
                    <a:lnTo>
                      <a:pt x="9" y="24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46" name="Google Shape;646;p37"/>
              <p:cNvSpPr/>
              <p:nvPr/>
            </p:nvSpPr>
            <p:spPr>
              <a:xfrm>
                <a:off x="3838" y="1469"/>
                <a:ext cx="29" cy="24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93" extrusionOk="0">
                    <a:moveTo>
                      <a:pt x="0" y="70"/>
                    </a:moveTo>
                    <a:lnTo>
                      <a:pt x="58" y="130"/>
                    </a:lnTo>
                    <a:lnTo>
                      <a:pt x="104" y="169"/>
                    </a:lnTo>
                    <a:lnTo>
                      <a:pt x="138" y="189"/>
                    </a:lnTo>
                    <a:lnTo>
                      <a:pt x="164" y="193"/>
                    </a:lnTo>
                    <a:lnTo>
                      <a:pt x="178" y="185"/>
                    </a:lnTo>
                    <a:lnTo>
                      <a:pt x="186" y="166"/>
                    </a:lnTo>
                    <a:lnTo>
                      <a:pt x="186" y="140"/>
                    </a:lnTo>
                    <a:lnTo>
                      <a:pt x="178" y="109"/>
                    </a:lnTo>
                    <a:lnTo>
                      <a:pt x="149" y="49"/>
                    </a:lnTo>
                    <a:lnTo>
                      <a:pt x="104" y="7"/>
                    </a:lnTo>
                    <a:lnTo>
                      <a:pt x="79" y="0"/>
                    </a:lnTo>
                    <a:lnTo>
                      <a:pt x="52" y="6"/>
                    </a:lnTo>
                    <a:lnTo>
                      <a:pt x="26" y="2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47" name="Google Shape;647;p37"/>
              <p:cNvSpPr/>
              <p:nvPr/>
            </p:nvSpPr>
            <p:spPr>
              <a:xfrm>
                <a:off x="3840" y="1393"/>
                <a:ext cx="27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74" h="284" extrusionOk="0">
                    <a:moveTo>
                      <a:pt x="51" y="2"/>
                    </a:moveTo>
                    <a:lnTo>
                      <a:pt x="107" y="59"/>
                    </a:lnTo>
                    <a:lnTo>
                      <a:pt x="144" y="109"/>
                    </a:lnTo>
                    <a:lnTo>
                      <a:pt x="165" y="155"/>
                    </a:lnTo>
                    <a:lnTo>
                      <a:pt x="174" y="195"/>
                    </a:lnTo>
                    <a:lnTo>
                      <a:pt x="171" y="228"/>
                    </a:lnTo>
                    <a:lnTo>
                      <a:pt x="158" y="254"/>
                    </a:lnTo>
                    <a:lnTo>
                      <a:pt x="139" y="273"/>
                    </a:lnTo>
                    <a:lnTo>
                      <a:pt x="115" y="284"/>
                    </a:lnTo>
                    <a:lnTo>
                      <a:pt x="63" y="279"/>
                    </a:lnTo>
                    <a:lnTo>
                      <a:pt x="38" y="263"/>
                    </a:lnTo>
                    <a:lnTo>
                      <a:pt x="18" y="236"/>
                    </a:lnTo>
                    <a:lnTo>
                      <a:pt x="4" y="199"/>
                    </a:lnTo>
                    <a:lnTo>
                      <a:pt x="0" y="150"/>
                    </a:lnTo>
                    <a:lnTo>
                      <a:pt x="5" y="89"/>
                    </a:lnTo>
                    <a:lnTo>
                      <a:pt x="25" y="16"/>
                    </a:lnTo>
                    <a:lnTo>
                      <a:pt x="36" y="4"/>
                    </a:lnTo>
                    <a:lnTo>
                      <a:pt x="50" y="0"/>
                    </a:lnTo>
                    <a:lnTo>
                      <a:pt x="59" y="1"/>
                    </a:lnTo>
                    <a:lnTo>
                      <a:pt x="51" y="2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48" name="Google Shape;648;p37"/>
              <p:cNvSpPr/>
              <p:nvPr/>
            </p:nvSpPr>
            <p:spPr>
              <a:xfrm>
                <a:off x="3737" y="1398"/>
                <a:ext cx="3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21" extrusionOk="0">
                    <a:moveTo>
                      <a:pt x="163" y="0"/>
                    </a:moveTo>
                    <a:lnTo>
                      <a:pt x="0" y="68"/>
                    </a:lnTo>
                    <a:lnTo>
                      <a:pt x="1" y="83"/>
                    </a:lnTo>
                    <a:lnTo>
                      <a:pt x="12" y="117"/>
                    </a:lnTo>
                    <a:lnTo>
                      <a:pt x="31" y="157"/>
                    </a:lnTo>
                    <a:lnTo>
                      <a:pt x="60" y="195"/>
                    </a:lnTo>
                    <a:lnTo>
                      <a:pt x="93" y="220"/>
                    </a:lnTo>
                    <a:lnTo>
                      <a:pt x="134" y="221"/>
                    </a:lnTo>
                    <a:lnTo>
                      <a:pt x="157" y="210"/>
                    </a:lnTo>
                    <a:lnTo>
                      <a:pt x="180" y="188"/>
                    </a:lnTo>
                    <a:lnTo>
                      <a:pt x="205" y="155"/>
                    </a:lnTo>
                    <a:lnTo>
                      <a:pt x="231" y="109"/>
                    </a:lnTo>
                    <a:lnTo>
                      <a:pt x="239" y="73"/>
                    </a:lnTo>
                    <a:lnTo>
                      <a:pt x="229" y="46"/>
                    </a:lnTo>
                    <a:lnTo>
                      <a:pt x="177" y="0"/>
                    </a:lnTo>
                    <a:lnTo>
                      <a:pt x="180" y="6"/>
                    </a:lnTo>
                    <a:lnTo>
                      <a:pt x="175" y="6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49" name="Google Shape;649;p37"/>
              <p:cNvSpPr/>
              <p:nvPr/>
            </p:nvSpPr>
            <p:spPr>
              <a:xfrm>
                <a:off x="4188" y="1416"/>
                <a:ext cx="37" cy="32"/>
              </a:xfrm>
              <a:custGeom>
                <a:avLst/>
                <a:gdLst/>
                <a:ahLst/>
                <a:cxnLst/>
                <a:rect l="l" t="t" r="r" b="b"/>
                <a:pathLst>
                  <a:path w="232" h="265" extrusionOk="0">
                    <a:moveTo>
                      <a:pt x="67" y="6"/>
                    </a:moveTo>
                    <a:lnTo>
                      <a:pt x="47" y="44"/>
                    </a:lnTo>
                    <a:lnTo>
                      <a:pt x="21" y="92"/>
                    </a:lnTo>
                    <a:lnTo>
                      <a:pt x="1" y="141"/>
                    </a:lnTo>
                    <a:lnTo>
                      <a:pt x="0" y="183"/>
                    </a:lnTo>
                    <a:lnTo>
                      <a:pt x="20" y="225"/>
                    </a:lnTo>
                    <a:lnTo>
                      <a:pt x="44" y="253"/>
                    </a:lnTo>
                    <a:lnTo>
                      <a:pt x="71" y="265"/>
                    </a:lnTo>
                    <a:lnTo>
                      <a:pt x="100" y="264"/>
                    </a:lnTo>
                    <a:lnTo>
                      <a:pt x="158" y="232"/>
                    </a:lnTo>
                    <a:lnTo>
                      <a:pt x="205" y="174"/>
                    </a:lnTo>
                    <a:lnTo>
                      <a:pt x="230" y="106"/>
                    </a:lnTo>
                    <a:lnTo>
                      <a:pt x="232" y="74"/>
                    </a:lnTo>
                    <a:lnTo>
                      <a:pt x="224" y="45"/>
                    </a:lnTo>
                    <a:lnTo>
                      <a:pt x="204" y="21"/>
                    </a:lnTo>
                    <a:lnTo>
                      <a:pt x="173" y="6"/>
                    </a:lnTo>
                    <a:lnTo>
                      <a:pt x="128" y="0"/>
                    </a:lnTo>
                    <a:lnTo>
                      <a:pt x="67" y="6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50" name="Google Shape;650;p37"/>
              <p:cNvSpPr/>
              <p:nvPr/>
            </p:nvSpPr>
            <p:spPr>
              <a:xfrm>
                <a:off x="4174" y="1501"/>
                <a:ext cx="26" cy="34"/>
              </a:xfrm>
              <a:custGeom>
                <a:avLst/>
                <a:gdLst/>
                <a:ahLst/>
                <a:cxnLst/>
                <a:rect l="l" t="t" r="r" b="b"/>
                <a:pathLst>
                  <a:path w="164" h="268" extrusionOk="0">
                    <a:moveTo>
                      <a:pt x="91" y="0"/>
                    </a:moveTo>
                    <a:lnTo>
                      <a:pt x="131" y="67"/>
                    </a:lnTo>
                    <a:lnTo>
                      <a:pt x="155" y="123"/>
                    </a:lnTo>
                    <a:lnTo>
                      <a:pt x="164" y="170"/>
                    </a:lnTo>
                    <a:lnTo>
                      <a:pt x="161" y="208"/>
                    </a:lnTo>
                    <a:lnTo>
                      <a:pt x="147" y="236"/>
                    </a:lnTo>
                    <a:lnTo>
                      <a:pt x="128" y="255"/>
                    </a:lnTo>
                    <a:lnTo>
                      <a:pt x="104" y="266"/>
                    </a:lnTo>
                    <a:lnTo>
                      <a:pt x="77" y="268"/>
                    </a:lnTo>
                    <a:lnTo>
                      <a:pt x="51" y="261"/>
                    </a:lnTo>
                    <a:lnTo>
                      <a:pt x="27" y="247"/>
                    </a:lnTo>
                    <a:lnTo>
                      <a:pt x="9" y="224"/>
                    </a:lnTo>
                    <a:lnTo>
                      <a:pt x="0" y="193"/>
                    </a:lnTo>
                    <a:lnTo>
                      <a:pt x="1" y="156"/>
                    </a:lnTo>
                    <a:lnTo>
                      <a:pt x="15" y="111"/>
                    </a:lnTo>
                    <a:lnTo>
                      <a:pt x="43" y="59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51" name="Google Shape;651;p37"/>
              <p:cNvSpPr/>
              <p:nvPr/>
            </p:nvSpPr>
            <p:spPr>
              <a:xfrm>
                <a:off x="4182" y="2012"/>
                <a:ext cx="35" cy="32"/>
              </a:xfrm>
              <a:custGeom>
                <a:avLst/>
                <a:gdLst/>
                <a:ahLst/>
                <a:cxnLst/>
                <a:rect l="l" t="t" r="r" b="b"/>
                <a:pathLst>
                  <a:path w="221" h="251" extrusionOk="0">
                    <a:moveTo>
                      <a:pt x="48" y="0"/>
                    </a:moveTo>
                    <a:lnTo>
                      <a:pt x="28" y="49"/>
                    </a:lnTo>
                    <a:lnTo>
                      <a:pt x="14" y="92"/>
                    </a:lnTo>
                    <a:lnTo>
                      <a:pt x="0" y="161"/>
                    </a:lnTo>
                    <a:lnTo>
                      <a:pt x="3" y="209"/>
                    </a:lnTo>
                    <a:lnTo>
                      <a:pt x="17" y="239"/>
                    </a:lnTo>
                    <a:lnTo>
                      <a:pt x="42" y="251"/>
                    </a:lnTo>
                    <a:lnTo>
                      <a:pt x="74" y="250"/>
                    </a:lnTo>
                    <a:lnTo>
                      <a:pt x="144" y="216"/>
                    </a:lnTo>
                    <a:lnTo>
                      <a:pt x="201" y="154"/>
                    </a:lnTo>
                    <a:lnTo>
                      <a:pt x="217" y="119"/>
                    </a:lnTo>
                    <a:lnTo>
                      <a:pt x="221" y="85"/>
                    </a:lnTo>
                    <a:lnTo>
                      <a:pt x="209" y="54"/>
                    </a:lnTo>
                    <a:lnTo>
                      <a:pt x="178" y="27"/>
                    </a:lnTo>
                    <a:lnTo>
                      <a:pt x="125" y="9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52" name="Google Shape;652;p37"/>
              <p:cNvSpPr/>
              <p:nvPr/>
            </p:nvSpPr>
            <p:spPr>
              <a:xfrm>
                <a:off x="4180" y="1903"/>
                <a:ext cx="27" cy="33"/>
              </a:xfrm>
              <a:custGeom>
                <a:avLst/>
                <a:gdLst/>
                <a:ahLst/>
                <a:cxnLst/>
                <a:rect l="l" t="t" r="r" b="b"/>
                <a:pathLst>
                  <a:path w="167" h="274" extrusionOk="0">
                    <a:moveTo>
                      <a:pt x="0" y="0"/>
                    </a:moveTo>
                    <a:lnTo>
                      <a:pt x="0" y="217"/>
                    </a:lnTo>
                    <a:lnTo>
                      <a:pt x="6" y="249"/>
                    </a:lnTo>
                    <a:lnTo>
                      <a:pt x="18" y="267"/>
                    </a:lnTo>
                    <a:lnTo>
                      <a:pt x="36" y="274"/>
                    </a:lnTo>
                    <a:lnTo>
                      <a:pt x="57" y="270"/>
                    </a:lnTo>
                    <a:lnTo>
                      <a:pt x="103" y="237"/>
                    </a:lnTo>
                    <a:lnTo>
                      <a:pt x="144" y="182"/>
                    </a:lnTo>
                    <a:lnTo>
                      <a:pt x="167" y="118"/>
                    </a:lnTo>
                    <a:lnTo>
                      <a:pt x="167" y="87"/>
                    </a:lnTo>
                    <a:lnTo>
                      <a:pt x="159" y="58"/>
                    </a:lnTo>
                    <a:lnTo>
                      <a:pt x="139" y="34"/>
                    </a:lnTo>
                    <a:lnTo>
                      <a:pt x="107" y="15"/>
                    </a:lnTo>
                    <a:lnTo>
                      <a:pt x="61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53" name="Google Shape;653;p37"/>
              <p:cNvSpPr/>
              <p:nvPr/>
            </p:nvSpPr>
            <p:spPr>
              <a:xfrm>
                <a:off x="4174" y="1819"/>
                <a:ext cx="37" cy="45"/>
              </a:xfrm>
              <a:custGeom>
                <a:avLst/>
                <a:gdLst/>
                <a:ahLst/>
                <a:cxnLst/>
                <a:rect l="l" t="t" r="r" b="b"/>
                <a:pathLst>
                  <a:path w="226" h="368" extrusionOk="0">
                    <a:moveTo>
                      <a:pt x="86" y="0"/>
                    </a:moveTo>
                    <a:lnTo>
                      <a:pt x="47" y="73"/>
                    </a:lnTo>
                    <a:lnTo>
                      <a:pt x="18" y="148"/>
                    </a:lnTo>
                    <a:lnTo>
                      <a:pt x="1" y="239"/>
                    </a:lnTo>
                    <a:lnTo>
                      <a:pt x="0" y="304"/>
                    </a:lnTo>
                    <a:lnTo>
                      <a:pt x="11" y="345"/>
                    </a:lnTo>
                    <a:lnTo>
                      <a:pt x="31" y="365"/>
                    </a:lnTo>
                    <a:lnTo>
                      <a:pt x="58" y="368"/>
                    </a:lnTo>
                    <a:lnTo>
                      <a:pt x="88" y="354"/>
                    </a:lnTo>
                    <a:lnTo>
                      <a:pt x="154" y="294"/>
                    </a:lnTo>
                    <a:lnTo>
                      <a:pt x="206" y="206"/>
                    </a:lnTo>
                    <a:lnTo>
                      <a:pt x="221" y="159"/>
                    </a:lnTo>
                    <a:lnTo>
                      <a:pt x="226" y="113"/>
                    </a:lnTo>
                    <a:lnTo>
                      <a:pt x="217" y="71"/>
                    </a:lnTo>
                    <a:lnTo>
                      <a:pt x="192" y="36"/>
                    </a:lnTo>
                    <a:lnTo>
                      <a:pt x="149" y="11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54" name="Google Shape;654;p37"/>
              <p:cNvSpPr/>
              <p:nvPr/>
            </p:nvSpPr>
            <p:spPr>
              <a:xfrm>
                <a:off x="4178" y="1753"/>
                <a:ext cx="31" cy="38"/>
              </a:xfrm>
              <a:custGeom>
                <a:avLst/>
                <a:gdLst/>
                <a:ahLst/>
                <a:cxnLst/>
                <a:rect l="l" t="t" r="r" b="b"/>
                <a:pathLst>
                  <a:path w="194" h="309" extrusionOk="0">
                    <a:moveTo>
                      <a:pt x="108" y="0"/>
                    </a:moveTo>
                    <a:lnTo>
                      <a:pt x="133" y="39"/>
                    </a:lnTo>
                    <a:lnTo>
                      <a:pt x="159" y="90"/>
                    </a:lnTo>
                    <a:lnTo>
                      <a:pt x="182" y="148"/>
                    </a:lnTo>
                    <a:lnTo>
                      <a:pt x="194" y="206"/>
                    </a:lnTo>
                    <a:lnTo>
                      <a:pt x="193" y="256"/>
                    </a:lnTo>
                    <a:lnTo>
                      <a:pt x="173" y="293"/>
                    </a:lnTo>
                    <a:lnTo>
                      <a:pt x="154" y="304"/>
                    </a:lnTo>
                    <a:lnTo>
                      <a:pt x="128" y="309"/>
                    </a:lnTo>
                    <a:lnTo>
                      <a:pt x="95" y="307"/>
                    </a:lnTo>
                    <a:lnTo>
                      <a:pt x="53" y="298"/>
                    </a:lnTo>
                    <a:lnTo>
                      <a:pt x="14" y="275"/>
                    </a:lnTo>
                    <a:lnTo>
                      <a:pt x="0" y="240"/>
                    </a:lnTo>
                    <a:lnTo>
                      <a:pt x="5" y="200"/>
                    </a:lnTo>
                    <a:lnTo>
                      <a:pt x="25" y="154"/>
                    </a:lnTo>
                    <a:lnTo>
                      <a:pt x="78" y="65"/>
                    </a:lnTo>
                    <a:lnTo>
                      <a:pt x="99" y="27"/>
                    </a:lnTo>
                    <a:lnTo>
                      <a:pt x="108" y="0"/>
                    </a:lnTo>
                    <a:lnTo>
                      <a:pt x="108" y="9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55" name="Google Shape;655;p37"/>
              <p:cNvSpPr/>
              <p:nvPr/>
            </p:nvSpPr>
            <p:spPr>
              <a:xfrm>
                <a:off x="4176" y="1696"/>
                <a:ext cx="26" cy="39"/>
              </a:xfrm>
              <a:custGeom>
                <a:avLst/>
                <a:gdLst/>
                <a:ahLst/>
                <a:cxnLst/>
                <a:rect l="l" t="t" r="r" b="b"/>
                <a:pathLst>
                  <a:path w="167" h="313" extrusionOk="0">
                    <a:moveTo>
                      <a:pt x="5" y="43"/>
                    </a:moveTo>
                    <a:lnTo>
                      <a:pt x="1" y="78"/>
                    </a:lnTo>
                    <a:lnTo>
                      <a:pt x="0" y="131"/>
                    </a:lnTo>
                    <a:lnTo>
                      <a:pt x="2" y="191"/>
                    </a:lnTo>
                    <a:lnTo>
                      <a:pt x="9" y="247"/>
                    </a:lnTo>
                    <a:lnTo>
                      <a:pt x="25" y="291"/>
                    </a:lnTo>
                    <a:lnTo>
                      <a:pt x="51" y="313"/>
                    </a:lnTo>
                    <a:lnTo>
                      <a:pt x="68" y="312"/>
                    </a:lnTo>
                    <a:lnTo>
                      <a:pt x="89" y="300"/>
                    </a:lnTo>
                    <a:lnTo>
                      <a:pt x="113" y="279"/>
                    </a:lnTo>
                    <a:lnTo>
                      <a:pt x="140" y="246"/>
                    </a:lnTo>
                    <a:lnTo>
                      <a:pt x="161" y="214"/>
                    </a:lnTo>
                    <a:lnTo>
                      <a:pt x="167" y="191"/>
                    </a:lnTo>
                    <a:lnTo>
                      <a:pt x="167" y="164"/>
                    </a:lnTo>
                    <a:lnTo>
                      <a:pt x="149" y="98"/>
                    </a:lnTo>
                    <a:lnTo>
                      <a:pt x="117" y="31"/>
                    </a:lnTo>
                    <a:lnTo>
                      <a:pt x="94" y="9"/>
                    </a:lnTo>
                    <a:lnTo>
                      <a:pt x="68" y="0"/>
                    </a:lnTo>
                    <a:lnTo>
                      <a:pt x="38" y="11"/>
                    </a:lnTo>
                    <a:lnTo>
                      <a:pt x="5" y="43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56" name="Google Shape;656;p37"/>
              <p:cNvSpPr/>
              <p:nvPr/>
            </p:nvSpPr>
            <p:spPr>
              <a:xfrm>
                <a:off x="4166" y="1648"/>
                <a:ext cx="30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90" h="263" extrusionOk="0">
                    <a:moveTo>
                      <a:pt x="43" y="0"/>
                    </a:moveTo>
                    <a:lnTo>
                      <a:pt x="103" y="41"/>
                    </a:lnTo>
                    <a:lnTo>
                      <a:pt x="146" y="81"/>
                    </a:lnTo>
                    <a:lnTo>
                      <a:pt x="175" y="117"/>
                    </a:lnTo>
                    <a:lnTo>
                      <a:pt x="188" y="152"/>
                    </a:lnTo>
                    <a:lnTo>
                      <a:pt x="190" y="182"/>
                    </a:lnTo>
                    <a:lnTo>
                      <a:pt x="183" y="208"/>
                    </a:lnTo>
                    <a:lnTo>
                      <a:pt x="147" y="247"/>
                    </a:lnTo>
                    <a:lnTo>
                      <a:pt x="95" y="263"/>
                    </a:lnTo>
                    <a:lnTo>
                      <a:pt x="43" y="252"/>
                    </a:lnTo>
                    <a:lnTo>
                      <a:pt x="22" y="237"/>
                    </a:lnTo>
                    <a:lnTo>
                      <a:pt x="7" y="211"/>
                    </a:lnTo>
                    <a:lnTo>
                      <a:pt x="0" y="178"/>
                    </a:lnTo>
                    <a:lnTo>
                      <a:pt x="2" y="135"/>
                    </a:lnTo>
                    <a:lnTo>
                      <a:pt x="9" y="114"/>
                    </a:lnTo>
                    <a:lnTo>
                      <a:pt x="24" y="81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57" name="Google Shape;657;p37"/>
              <p:cNvSpPr/>
              <p:nvPr/>
            </p:nvSpPr>
            <p:spPr>
              <a:xfrm>
                <a:off x="4176" y="1598"/>
                <a:ext cx="26" cy="31"/>
              </a:xfrm>
              <a:custGeom>
                <a:avLst/>
                <a:gdLst/>
                <a:ahLst/>
                <a:cxnLst/>
                <a:rect l="l" t="t" r="r" b="b"/>
                <a:pathLst>
                  <a:path w="180" h="242" extrusionOk="0">
                    <a:moveTo>
                      <a:pt x="41" y="0"/>
                    </a:moveTo>
                    <a:lnTo>
                      <a:pt x="17" y="86"/>
                    </a:lnTo>
                    <a:lnTo>
                      <a:pt x="0" y="175"/>
                    </a:lnTo>
                    <a:lnTo>
                      <a:pt x="2" y="209"/>
                    </a:lnTo>
                    <a:lnTo>
                      <a:pt x="12" y="231"/>
                    </a:lnTo>
                    <a:lnTo>
                      <a:pt x="29" y="241"/>
                    </a:lnTo>
                    <a:lnTo>
                      <a:pt x="50" y="242"/>
                    </a:lnTo>
                    <a:lnTo>
                      <a:pt x="100" y="221"/>
                    </a:lnTo>
                    <a:lnTo>
                      <a:pt x="147" y="177"/>
                    </a:lnTo>
                    <a:lnTo>
                      <a:pt x="178" y="123"/>
                    </a:lnTo>
                    <a:lnTo>
                      <a:pt x="180" y="69"/>
                    </a:lnTo>
                    <a:lnTo>
                      <a:pt x="167" y="44"/>
                    </a:lnTo>
                    <a:lnTo>
                      <a:pt x="139" y="24"/>
                    </a:lnTo>
                    <a:lnTo>
                      <a:pt x="98" y="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58" name="Google Shape;658;p37"/>
              <p:cNvSpPr/>
              <p:nvPr/>
            </p:nvSpPr>
            <p:spPr>
              <a:xfrm>
                <a:off x="4401" y="1448"/>
                <a:ext cx="34" cy="36"/>
              </a:xfrm>
              <a:custGeom>
                <a:avLst/>
                <a:gdLst/>
                <a:ahLst/>
                <a:cxnLst/>
                <a:rect l="l" t="t" r="r" b="b"/>
                <a:pathLst>
                  <a:path w="218" h="288" extrusionOk="0">
                    <a:moveTo>
                      <a:pt x="0" y="14"/>
                    </a:moveTo>
                    <a:lnTo>
                      <a:pt x="2" y="53"/>
                    </a:lnTo>
                    <a:lnTo>
                      <a:pt x="3" y="103"/>
                    </a:lnTo>
                    <a:lnTo>
                      <a:pt x="17" y="206"/>
                    </a:lnTo>
                    <a:lnTo>
                      <a:pt x="33" y="249"/>
                    </a:lnTo>
                    <a:lnTo>
                      <a:pt x="59" y="277"/>
                    </a:lnTo>
                    <a:lnTo>
                      <a:pt x="97" y="288"/>
                    </a:lnTo>
                    <a:lnTo>
                      <a:pt x="149" y="272"/>
                    </a:lnTo>
                    <a:lnTo>
                      <a:pt x="183" y="250"/>
                    </a:lnTo>
                    <a:lnTo>
                      <a:pt x="205" y="227"/>
                    </a:lnTo>
                    <a:lnTo>
                      <a:pt x="218" y="176"/>
                    </a:lnTo>
                    <a:lnTo>
                      <a:pt x="200" y="123"/>
                    </a:lnTo>
                    <a:lnTo>
                      <a:pt x="160" y="75"/>
                    </a:lnTo>
                    <a:lnTo>
                      <a:pt x="110" y="36"/>
                    </a:lnTo>
                    <a:lnTo>
                      <a:pt x="59" y="8"/>
                    </a:lnTo>
                    <a:lnTo>
                      <a:pt x="20" y="0"/>
                    </a:lnTo>
                    <a:lnTo>
                      <a:pt x="6" y="4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59" name="Google Shape;659;p37"/>
              <p:cNvSpPr/>
              <p:nvPr/>
            </p:nvSpPr>
            <p:spPr>
              <a:xfrm>
                <a:off x="4391" y="1332"/>
                <a:ext cx="30" cy="24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91" extrusionOk="0">
                    <a:moveTo>
                      <a:pt x="28" y="0"/>
                    </a:moveTo>
                    <a:lnTo>
                      <a:pt x="0" y="191"/>
                    </a:lnTo>
                    <a:lnTo>
                      <a:pt x="81" y="182"/>
                    </a:lnTo>
                    <a:lnTo>
                      <a:pt x="140" y="159"/>
                    </a:lnTo>
                    <a:lnTo>
                      <a:pt x="177" y="127"/>
                    </a:lnTo>
                    <a:lnTo>
                      <a:pt x="190" y="90"/>
                    </a:lnTo>
                    <a:lnTo>
                      <a:pt x="182" y="55"/>
                    </a:lnTo>
                    <a:lnTo>
                      <a:pt x="152" y="25"/>
                    </a:lnTo>
                    <a:lnTo>
                      <a:pt x="100" y="6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60" name="Google Shape;660;p37"/>
              <p:cNvSpPr/>
              <p:nvPr/>
            </p:nvSpPr>
            <p:spPr>
              <a:xfrm>
                <a:off x="4411" y="1525"/>
                <a:ext cx="3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197" extrusionOk="0">
                    <a:moveTo>
                      <a:pt x="0" y="0"/>
                    </a:moveTo>
                    <a:lnTo>
                      <a:pt x="24" y="70"/>
                    </a:lnTo>
                    <a:lnTo>
                      <a:pt x="51" y="124"/>
                    </a:lnTo>
                    <a:lnTo>
                      <a:pt x="79" y="161"/>
                    </a:lnTo>
                    <a:lnTo>
                      <a:pt x="108" y="184"/>
                    </a:lnTo>
                    <a:lnTo>
                      <a:pt x="135" y="197"/>
                    </a:lnTo>
                    <a:lnTo>
                      <a:pt x="159" y="197"/>
                    </a:lnTo>
                    <a:lnTo>
                      <a:pt x="180" y="189"/>
                    </a:lnTo>
                    <a:lnTo>
                      <a:pt x="196" y="175"/>
                    </a:lnTo>
                    <a:lnTo>
                      <a:pt x="208" y="130"/>
                    </a:lnTo>
                    <a:lnTo>
                      <a:pt x="187" y="77"/>
                    </a:lnTo>
                    <a:lnTo>
                      <a:pt x="160" y="51"/>
                    </a:lnTo>
                    <a:lnTo>
                      <a:pt x="120" y="30"/>
                    </a:lnTo>
                    <a:lnTo>
                      <a:pt x="68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61" name="Google Shape;661;p37"/>
              <p:cNvSpPr/>
              <p:nvPr/>
            </p:nvSpPr>
            <p:spPr>
              <a:xfrm>
                <a:off x="4423" y="1640"/>
                <a:ext cx="26" cy="37"/>
              </a:xfrm>
              <a:custGeom>
                <a:avLst/>
                <a:gdLst/>
                <a:ahLst/>
                <a:cxnLst/>
                <a:rect l="l" t="t" r="r" b="b"/>
                <a:pathLst>
                  <a:path w="170" h="294" extrusionOk="0">
                    <a:moveTo>
                      <a:pt x="129" y="0"/>
                    </a:moveTo>
                    <a:lnTo>
                      <a:pt x="143" y="51"/>
                    </a:lnTo>
                    <a:lnTo>
                      <a:pt x="161" y="109"/>
                    </a:lnTo>
                    <a:lnTo>
                      <a:pt x="170" y="168"/>
                    </a:lnTo>
                    <a:lnTo>
                      <a:pt x="156" y="218"/>
                    </a:lnTo>
                    <a:lnTo>
                      <a:pt x="124" y="259"/>
                    </a:lnTo>
                    <a:lnTo>
                      <a:pt x="95" y="284"/>
                    </a:lnTo>
                    <a:lnTo>
                      <a:pt x="69" y="294"/>
                    </a:lnTo>
                    <a:lnTo>
                      <a:pt x="48" y="293"/>
                    </a:lnTo>
                    <a:lnTo>
                      <a:pt x="30" y="281"/>
                    </a:lnTo>
                    <a:lnTo>
                      <a:pt x="16" y="260"/>
                    </a:lnTo>
                    <a:lnTo>
                      <a:pt x="0" y="199"/>
                    </a:lnTo>
                    <a:lnTo>
                      <a:pt x="2" y="128"/>
                    </a:lnTo>
                    <a:lnTo>
                      <a:pt x="24" y="60"/>
                    </a:lnTo>
                    <a:lnTo>
                      <a:pt x="42" y="33"/>
                    </a:lnTo>
                    <a:lnTo>
                      <a:pt x="65" y="13"/>
                    </a:lnTo>
                    <a:lnTo>
                      <a:pt x="94" y="1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62" name="Google Shape;662;p37"/>
              <p:cNvSpPr/>
              <p:nvPr/>
            </p:nvSpPr>
            <p:spPr>
              <a:xfrm>
                <a:off x="4423" y="1725"/>
                <a:ext cx="36" cy="34"/>
              </a:xfrm>
              <a:custGeom>
                <a:avLst/>
                <a:gdLst/>
                <a:ahLst/>
                <a:cxnLst/>
                <a:rect l="l" t="t" r="r" b="b"/>
                <a:pathLst>
                  <a:path w="237" h="278" extrusionOk="0">
                    <a:moveTo>
                      <a:pt x="96" y="4"/>
                    </a:moveTo>
                    <a:lnTo>
                      <a:pt x="79" y="28"/>
                    </a:lnTo>
                    <a:lnTo>
                      <a:pt x="57" y="64"/>
                    </a:lnTo>
                    <a:lnTo>
                      <a:pt x="11" y="151"/>
                    </a:lnTo>
                    <a:lnTo>
                      <a:pt x="0" y="195"/>
                    </a:lnTo>
                    <a:lnTo>
                      <a:pt x="1" y="233"/>
                    </a:lnTo>
                    <a:lnTo>
                      <a:pt x="23" y="262"/>
                    </a:lnTo>
                    <a:lnTo>
                      <a:pt x="69" y="276"/>
                    </a:lnTo>
                    <a:lnTo>
                      <a:pt x="128" y="278"/>
                    </a:lnTo>
                    <a:lnTo>
                      <a:pt x="174" y="273"/>
                    </a:lnTo>
                    <a:lnTo>
                      <a:pt x="206" y="261"/>
                    </a:lnTo>
                    <a:lnTo>
                      <a:pt x="226" y="243"/>
                    </a:lnTo>
                    <a:lnTo>
                      <a:pt x="236" y="220"/>
                    </a:lnTo>
                    <a:lnTo>
                      <a:pt x="237" y="194"/>
                    </a:lnTo>
                    <a:lnTo>
                      <a:pt x="218" y="137"/>
                    </a:lnTo>
                    <a:lnTo>
                      <a:pt x="183" y="80"/>
                    </a:lnTo>
                    <a:lnTo>
                      <a:pt x="143" y="33"/>
                    </a:lnTo>
                    <a:lnTo>
                      <a:pt x="110" y="4"/>
                    </a:lnTo>
                    <a:lnTo>
                      <a:pt x="99" y="0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63" name="Google Shape;663;p37"/>
              <p:cNvSpPr/>
              <p:nvPr/>
            </p:nvSpPr>
            <p:spPr>
              <a:xfrm>
                <a:off x="4429" y="1811"/>
                <a:ext cx="26" cy="46"/>
              </a:xfrm>
              <a:custGeom>
                <a:avLst/>
                <a:gdLst/>
                <a:ahLst/>
                <a:cxnLst/>
                <a:rect l="l" t="t" r="r" b="b"/>
                <a:pathLst>
                  <a:path w="164" h="377" extrusionOk="0">
                    <a:moveTo>
                      <a:pt x="105" y="0"/>
                    </a:moveTo>
                    <a:lnTo>
                      <a:pt x="140" y="111"/>
                    </a:lnTo>
                    <a:lnTo>
                      <a:pt x="159" y="201"/>
                    </a:lnTo>
                    <a:lnTo>
                      <a:pt x="164" y="271"/>
                    </a:lnTo>
                    <a:lnTo>
                      <a:pt x="158" y="321"/>
                    </a:lnTo>
                    <a:lnTo>
                      <a:pt x="143" y="356"/>
                    </a:lnTo>
                    <a:lnTo>
                      <a:pt x="121" y="374"/>
                    </a:lnTo>
                    <a:lnTo>
                      <a:pt x="97" y="377"/>
                    </a:lnTo>
                    <a:lnTo>
                      <a:pt x="70" y="367"/>
                    </a:lnTo>
                    <a:lnTo>
                      <a:pt x="45" y="347"/>
                    </a:lnTo>
                    <a:lnTo>
                      <a:pt x="23" y="316"/>
                    </a:lnTo>
                    <a:lnTo>
                      <a:pt x="7" y="276"/>
                    </a:lnTo>
                    <a:lnTo>
                      <a:pt x="0" y="229"/>
                    </a:lnTo>
                    <a:lnTo>
                      <a:pt x="4" y="177"/>
                    </a:lnTo>
                    <a:lnTo>
                      <a:pt x="21" y="121"/>
                    </a:lnTo>
                    <a:lnTo>
                      <a:pt x="54" y="61"/>
                    </a:lnTo>
                    <a:lnTo>
                      <a:pt x="105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64" name="Google Shape;664;p37"/>
              <p:cNvSpPr/>
              <p:nvPr/>
            </p:nvSpPr>
            <p:spPr>
              <a:xfrm>
                <a:off x="4419" y="1907"/>
                <a:ext cx="34" cy="34"/>
              </a:xfrm>
              <a:custGeom>
                <a:avLst/>
                <a:gdLst/>
                <a:ahLst/>
                <a:cxnLst/>
                <a:rect l="l" t="t" r="r" b="b"/>
                <a:pathLst>
                  <a:path w="211" h="271" extrusionOk="0">
                    <a:moveTo>
                      <a:pt x="44" y="0"/>
                    </a:moveTo>
                    <a:lnTo>
                      <a:pt x="9" y="95"/>
                    </a:lnTo>
                    <a:lnTo>
                      <a:pt x="0" y="142"/>
                    </a:lnTo>
                    <a:lnTo>
                      <a:pt x="3" y="189"/>
                    </a:lnTo>
                    <a:lnTo>
                      <a:pt x="24" y="234"/>
                    </a:lnTo>
                    <a:lnTo>
                      <a:pt x="55" y="260"/>
                    </a:lnTo>
                    <a:lnTo>
                      <a:pt x="94" y="271"/>
                    </a:lnTo>
                    <a:lnTo>
                      <a:pt x="134" y="268"/>
                    </a:lnTo>
                    <a:lnTo>
                      <a:pt x="169" y="253"/>
                    </a:lnTo>
                    <a:lnTo>
                      <a:pt x="197" y="229"/>
                    </a:lnTo>
                    <a:lnTo>
                      <a:pt x="211" y="199"/>
                    </a:lnTo>
                    <a:lnTo>
                      <a:pt x="207" y="162"/>
                    </a:lnTo>
                    <a:lnTo>
                      <a:pt x="180" y="113"/>
                    </a:lnTo>
                    <a:lnTo>
                      <a:pt x="151" y="78"/>
                    </a:lnTo>
                    <a:lnTo>
                      <a:pt x="89" y="39"/>
                    </a:lnTo>
                    <a:lnTo>
                      <a:pt x="46" y="21"/>
                    </a:lnTo>
                    <a:lnTo>
                      <a:pt x="39" y="13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65" name="Google Shape;665;p37"/>
              <p:cNvSpPr/>
              <p:nvPr/>
            </p:nvSpPr>
            <p:spPr>
              <a:xfrm>
                <a:off x="4415" y="1972"/>
                <a:ext cx="28" cy="35"/>
              </a:xfrm>
              <a:custGeom>
                <a:avLst/>
                <a:gdLst/>
                <a:ahLst/>
                <a:cxnLst/>
                <a:rect l="l" t="t" r="r" b="b"/>
                <a:pathLst>
                  <a:path w="179" h="283" extrusionOk="0">
                    <a:moveTo>
                      <a:pt x="96" y="0"/>
                    </a:moveTo>
                    <a:lnTo>
                      <a:pt x="64" y="37"/>
                    </a:lnTo>
                    <a:lnTo>
                      <a:pt x="33" y="86"/>
                    </a:lnTo>
                    <a:lnTo>
                      <a:pt x="11" y="140"/>
                    </a:lnTo>
                    <a:lnTo>
                      <a:pt x="0" y="192"/>
                    </a:lnTo>
                    <a:lnTo>
                      <a:pt x="3" y="238"/>
                    </a:lnTo>
                    <a:lnTo>
                      <a:pt x="24" y="271"/>
                    </a:lnTo>
                    <a:lnTo>
                      <a:pt x="43" y="280"/>
                    </a:lnTo>
                    <a:lnTo>
                      <a:pt x="67" y="283"/>
                    </a:lnTo>
                    <a:lnTo>
                      <a:pt x="98" y="281"/>
                    </a:lnTo>
                    <a:lnTo>
                      <a:pt x="137" y="271"/>
                    </a:lnTo>
                    <a:lnTo>
                      <a:pt x="159" y="253"/>
                    </a:lnTo>
                    <a:lnTo>
                      <a:pt x="174" y="221"/>
                    </a:lnTo>
                    <a:lnTo>
                      <a:pt x="179" y="179"/>
                    </a:lnTo>
                    <a:lnTo>
                      <a:pt x="175" y="133"/>
                    </a:lnTo>
                    <a:lnTo>
                      <a:pt x="162" y="89"/>
                    </a:lnTo>
                    <a:lnTo>
                      <a:pt x="141" y="50"/>
                    </a:lnTo>
                    <a:lnTo>
                      <a:pt x="110" y="23"/>
                    </a:lnTo>
                    <a:lnTo>
                      <a:pt x="69" y="14"/>
                    </a:lnTo>
                    <a:lnTo>
                      <a:pt x="83" y="22"/>
                    </a:lnTo>
                    <a:lnTo>
                      <a:pt x="89" y="17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66" name="Google Shape;666;p37"/>
              <p:cNvSpPr/>
              <p:nvPr/>
            </p:nvSpPr>
            <p:spPr>
              <a:xfrm>
                <a:off x="4364" y="2025"/>
                <a:ext cx="39" cy="39"/>
              </a:xfrm>
              <a:custGeom>
                <a:avLst/>
                <a:gdLst/>
                <a:ahLst/>
                <a:cxnLst/>
                <a:rect l="l" t="t" r="r" b="b"/>
                <a:pathLst>
                  <a:path w="254" h="309" extrusionOk="0">
                    <a:moveTo>
                      <a:pt x="254" y="0"/>
                    </a:moveTo>
                    <a:lnTo>
                      <a:pt x="241" y="112"/>
                    </a:lnTo>
                    <a:lnTo>
                      <a:pt x="219" y="197"/>
                    </a:lnTo>
                    <a:lnTo>
                      <a:pt x="191" y="255"/>
                    </a:lnTo>
                    <a:lnTo>
                      <a:pt x="158" y="292"/>
                    </a:lnTo>
                    <a:lnTo>
                      <a:pt x="124" y="309"/>
                    </a:lnTo>
                    <a:lnTo>
                      <a:pt x="89" y="309"/>
                    </a:lnTo>
                    <a:lnTo>
                      <a:pt x="58" y="295"/>
                    </a:lnTo>
                    <a:lnTo>
                      <a:pt x="31" y="270"/>
                    </a:lnTo>
                    <a:lnTo>
                      <a:pt x="11" y="236"/>
                    </a:lnTo>
                    <a:lnTo>
                      <a:pt x="0" y="197"/>
                    </a:lnTo>
                    <a:lnTo>
                      <a:pt x="0" y="155"/>
                    </a:lnTo>
                    <a:lnTo>
                      <a:pt x="15" y="112"/>
                    </a:lnTo>
                    <a:lnTo>
                      <a:pt x="45" y="74"/>
                    </a:lnTo>
                    <a:lnTo>
                      <a:pt x="94" y="40"/>
                    </a:lnTo>
                    <a:lnTo>
                      <a:pt x="163" y="14"/>
                    </a:lnTo>
                    <a:lnTo>
                      <a:pt x="254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67" name="Google Shape;667;p37"/>
              <p:cNvSpPr/>
              <p:nvPr/>
            </p:nvSpPr>
            <p:spPr>
              <a:xfrm>
                <a:off x="4249" y="2054"/>
                <a:ext cx="30" cy="23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83" extrusionOk="0">
                    <a:moveTo>
                      <a:pt x="0" y="39"/>
                    </a:moveTo>
                    <a:lnTo>
                      <a:pt x="16" y="67"/>
                    </a:lnTo>
                    <a:lnTo>
                      <a:pt x="41" y="98"/>
                    </a:lnTo>
                    <a:lnTo>
                      <a:pt x="102" y="154"/>
                    </a:lnTo>
                    <a:lnTo>
                      <a:pt x="132" y="173"/>
                    </a:lnTo>
                    <a:lnTo>
                      <a:pt x="159" y="183"/>
                    </a:lnTo>
                    <a:lnTo>
                      <a:pt x="179" y="180"/>
                    </a:lnTo>
                    <a:lnTo>
                      <a:pt x="189" y="161"/>
                    </a:lnTo>
                    <a:lnTo>
                      <a:pt x="188" y="112"/>
                    </a:lnTo>
                    <a:lnTo>
                      <a:pt x="172" y="70"/>
                    </a:lnTo>
                    <a:lnTo>
                      <a:pt x="143" y="37"/>
                    </a:lnTo>
                    <a:lnTo>
                      <a:pt x="109" y="13"/>
                    </a:lnTo>
                    <a:lnTo>
                      <a:pt x="71" y="0"/>
                    </a:lnTo>
                    <a:lnTo>
                      <a:pt x="38" y="0"/>
                    </a:lnTo>
                    <a:lnTo>
                      <a:pt x="13" y="13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68" name="Google Shape;668;p37"/>
              <p:cNvSpPr/>
              <p:nvPr/>
            </p:nvSpPr>
            <p:spPr>
              <a:xfrm>
                <a:off x="3992" y="1994"/>
                <a:ext cx="30" cy="38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96" extrusionOk="0">
                    <a:moveTo>
                      <a:pt x="0" y="34"/>
                    </a:moveTo>
                    <a:lnTo>
                      <a:pt x="11" y="137"/>
                    </a:lnTo>
                    <a:lnTo>
                      <a:pt x="27" y="238"/>
                    </a:lnTo>
                    <a:lnTo>
                      <a:pt x="42" y="275"/>
                    </a:lnTo>
                    <a:lnTo>
                      <a:pt x="59" y="294"/>
                    </a:lnTo>
                    <a:lnTo>
                      <a:pt x="81" y="296"/>
                    </a:lnTo>
                    <a:lnTo>
                      <a:pt x="104" y="285"/>
                    </a:lnTo>
                    <a:lnTo>
                      <a:pt x="149" y="234"/>
                    </a:lnTo>
                    <a:lnTo>
                      <a:pt x="186" y="160"/>
                    </a:lnTo>
                    <a:lnTo>
                      <a:pt x="199" y="84"/>
                    </a:lnTo>
                    <a:lnTo>
                      <a:pt x="195" y="50"/>
                    </a:lnTo>
                    <a:lnTo>
                      <a:pt x="181" y="23"/>
                    </a:lnTo>
                    <a:lnTo>
                      <a:pt x="156" y="6"/>
                    </a:lnTo>
                    <a:lnTo>
                      <a:pt x="118" y="0"/>
                    </a:lnTo>
                    <a:lnTo>
                      <a:pt x="67" y="9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69" name="Google Shape;669;p37"/>
              <p:cNvSpPr/>
              <p:nvPr/>
            </p:nvSpPr>
            <p:spPr>
              <a:xfrm>
                <a:off x="3901" y="2043"/>
                <a:ext cx="4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316" h="152" extrusionOk="0">
                    <a:moveTo>
                      <a:pt x="0" y="4"/>
                    </a:moveTo>
                    <a:lnTo>
                      <a:pt x="44" y="62"/>
                    </a:lnTo>
                    <a:lnTo>
                      <a:pt x="89" y="105"/>
                    </a:lnTo>
                    <a:lnTo>
                      <a:pt x="134" y="132"/>
                    </a:lnTo>
                    <a:lnTo>
                      <a:pt x="178" y="148"/>
                    </a:lnTo>
                    <a:lnTo>
                      <a:pt x="218" y="152"/>
                    </a:lnTo>
                    <a:lnTo>
                      <a:pt x="253" y="148"/>
                    </a:lnTo>
                    <a:lnTo>
                      <a:pt x="283" y="136"/>
                    </a:lnTo>
                    <a:lnTo>
                      <a:pt x="305" y="119"/>
                    </a:lnTo>
                    <a:lnTo>
                      <a:pt x="316" y="98"/>
                    </a:lnTo>
                    <a:lnTo>
                      <a:pt x="316" y="75"/>
                    </a:lnTo>
                    <a:lnTo>
                      <a:pt x="305" y="53"/>
                    </a:lnTo>
                    <a:lnTo>
                      <a:pt x="278" y="32"/>
                    </a:lnTo>
                    <a:lnTo>
                      <a:pt x="236" y="15"/>
                    </a:lnTo>
                    <a:lnTo>
                      <a:pt x="177" y="4"/>
                    </a:lnTo>
                    <a:lnTo>
                      <a:pt x="99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70" name="Google Shape;670;p37"/>
              <p:cNvSpPr/>
              <p:nvPr/>
            </p:nvSpPr>
            <p:spPr>
              <a:xfrm>
                <a:off x="3709" y="2015"/>
                <a:ext cx="47" cy="33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66" extrusionOk="0">
                    <a:moveTo>
                      <a:pt x="243" y="0"/>
                    </a:moveTo>
                    <a:lnTo>
                      <a:pt x="192" y="31"/>
                    </a:lnTo>
                    <a:lnTo>
                      <a:pt x="133" y="79"/>
                    </a:lnTo>
                    <a:lnTo>
                      <a:pt x="77" y="134"/>
                    </a:lnTo>
                    <a:lnTo>
                      <a:pt x="31" y="188"/>
                    </a:lnTo>
                    <a:lnTo>
                      <a:pt x="3" y="234"/>
                    </a:lnTo>
                    <a:lnTo>
                      <a:pt x="0" y="251"/>
                    </a:lnTo>
                    <a:lnTo>
                      <a:pt x="4" y="261"/>
                    </a:lnTo>
                    <a:lnTo>
                      <a:pt x="17" y="266"/>
                    </a:lnTo>
                    <a:lnTo>
                      <a:pt x="40" y="263"/>
                    </a:lnTo>
                    <a:lnTo>
                      <a:pt x="75" y="252"/>
                    </a:lnTo>
                    <a:lnTo>
                      <a:pt x="121" y="230"/>
                    </a:lnTo>
                    <a:lnTo>
                      <a:pt x="136" y="221"/>
                    </a:lnTo>
                    <a:lnTo>
                      <a:pt x="159" y="207"/>
                    </a:lnTo>
                    <a:lnTo>
                      <a:pt x="218" y="168"/>
                    </a:lnTo>
                    <a:lnTo>
                      <a:pt x="272" y="129"/>
                    </a:lnTo>
                    <a:lnTo>
                      <a:pt x="290" y="116"/>
                    </a:lnTo>
                    <a:lnTo>
                      <a:pt x="297" y="109"/>
                    </a:lnTo>
                    <a:lnTo>
                      <a:pt x="301" y="83"/>
                    </a:lnTo>
                    <a:lnTo>
                      <a:pt x="298" y="65"/>
                    </a:lnTo>
                    <a:lnTo>
                      <a:pt x="278" y="37"/>
                    </a:lnTo>
                    <a:lnTo>
                      <a:pt x="254" y="18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71" name="Google Shape;671;p37"/>
              <p:cNvSpPr/>
              <p:nvPr/>
            </p:nvSpPr>
            <p:spPr>
              <a:xfrm>
                <a:off x="3580" y="2020"/>
                <a:ext cx="42" cy="16"/>
              </a:xfrm>
              <a:custGeom>
                <a:avLst/>
                <a:gdLst/>
                <a:ahLst/>
                <a:cxnLst/>
                <a:rect l="l" t="t" r="r" b="b"/>
                <a:pathLst>
                  <a:path w="264" h="135" extrusionOk="0">
                    <a:moveTo>
                      <a:pt x="0" y="0"/>
                    </a:moveTo>
                    <a:lnTo>
                      <a:pt x="36" y="50"/>
                    </a:lnTo>
                    <a:lnTo>
                      <a:pt x="72" y="86"/>
                    </a:lnTo>
                    <a:lnTo>
                      <a:pt x="145" y="128"/>
                    </a:lnTo>
                    <a:lnTo>
                      <a:pt x="209" y="135"/>
                    </a:lnTo>
                    <a:lnTo>
                      <a:pt x="252" y="118"/>
                    </a:lnTo>
                    <a:lnTo>
                      <a:pt x="263" y="103"/>
                    </a:lnTo>
                    <a:lnTo>
                      <a:pt x="264" y="85"/>
                    </a:lnTo>
                    <a:lnTo>
                      <a:pt x="254" y="66"/>
                    </a:lnTo>
                    <a:lnTo>
                      <a:pt x="232" y="48"/>
                    </a:lnTo>
                    <a:lnTo>
                      <a:pt x="198" y="31"/>
                    </a:lnTo>
                    <a:lnTo>
                      <a:pt x="149" y="16"/>
                    </a:lnTo>
                    <a:lnTo>
                      <a:pt x="83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72" name="Google Shape;672;p37"/>
              <p:cNvSpPr/>
              <p:nvPr/>
            </p:nvSpPr>
            <p:spPr>
              <a:xfrm>
                <a:off x="3574" y="1906"/>
                <a:ext cx="50" cy="29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36" extrusionOk="0">
                    <a:moveTo>
                      <a:pt x="0" y="91"/>
                    </a:moveTo>
                    <a:lnTo>
                      <a:pt x="32" y="139"/>
                    </a:lnTo>
                    <a:lnTo>
                      <a:pt x="59" y="176"/>
                    </a:lnTo>
                    <a:lnTo>
                      <a:pt x="82" y="204"/>
                    </a:lnTo>
                    <a:lnTo>
                      <a:pt x="104" y="222"/>
                    </a:lnTo>
                    <a:lnTo>
                      <a:pt x="138" y="236"/>
                    </a:lnTo>
                    <a:lnTo>
                      <a:pt x="168" y="227"/>
                    </a:lnTo>
                    <a:lnTo>
                      <a:pt x="194" y="199"/>
                    </a:lnTo>
                    <a:lnTo>
                      <a:pt x="220" y="166"/>
                    </a:lnTo>
                    <a:lnTo>
                      <a:pt x="249" y="130"/>
                    </a:lnTo>
                    <a:lnTo>
                      <a:pt x="286" y="103"/>
                    </a:lnTo>
                    <a:lnTo>
                      <a:pt x="311" y="87"/>
                    </a:lnTo>
                    <a:lnTo>
                      <a:pt x="323" y="72"/>
                    </a:lnTo>
                    <a:lnTo>
                      <a:pt x="314" y="43"/>
                    </a:lnTo>
                    <a:lnTo>
                      <a:pt x="271" y="18"/>
                    </a:lnTo>
                    <a:lnTo>
                      <a:pt x="208" y="3"/>
                    </a:lnTo>
                    <a:lnTo>
                      <a:pt x="136" y="0"/>
                    </a:lnTo>
                    <a:lnTo>
                      <a:pt x="69" y="10"/>
                    </a:lnTo>
                    <a:lnTo>
                      <a:pt x="20" y="40"/>
                    </a:lnTo>
                    <a:lnTo>
                      <a:pt x="5" y="62"/>
                    </a:lnTo>
                    <a:lnTo>
                      <a:pt x="0" y="91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</p:grpSp>
        <p:grpSp>
          <p:nvGrpSpPr>
            <p:cNvPr id="673" name="Google Shape;673;p37"/>
            <p:cNvGrpSpPr/>
            <p:nvPr/>
          </p:nvGrpSpPr>
          <p:grpSpPr>
            <a:xfrm>
              <a:off x="1020" y="1797"/>
              <a:ext cx="3412" cy="922"/>
              <a:chOff x="1141" y="2017"/>
              <a:chExt cx="3412" cy="922"/>
            </a:xfrm>
          </p:grpSpPr>
          <p:sp>
            <p:nvSpPr>
              <p:cNvPr id="674" name="Google Shape;674;p37"/>
              <p:cNvSpPr/>
              <p:nvPr/>
            </p:nvSpPr>
            <p:spPr>
              <a:xfrm>
                <a:off x="1216" y="2057"/>
                <a:ext cx="411" cy="423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3380" extrusionOk="0">
                    <a:moveTo>
                      <a:pt x="1004" y="240"/>
                    </a:moveTo>
                    <a:lnTo>
                      <a:pt x="966" y="299"/>
                    </a:lnTo>
                    <a:lnTo>
                      <a:pt x="923" y="367"/>
                    </a:lnTo>
                    <a:lnTo>
                      <a:pt x="876" y="443"/>
                    </a:lnTo>
                    <a:lnTo>
                      <a:pt x="824" y="527"/>
                    </a:lnTo>
                    <a:lnTo>
                      <a:pt x="713" y="716"/>
                    </a:lnTo>
                    <a:lnTo>
                      <a:pt x="594" y="926"/>
                    </a:lnTo>
                    <a:lnTo>
                      <a:pt x="472" y="1154"/>
                    </a:lnTo>
                    <a:lnTo>
                      <a:pt x="354" y="1392"/>
                    </a:lnTo>
                    <a:lnTo>
                      <a:pt x="244" y="1637"/>
                    </a:lnTo>
                    <a:lnTo>
                      <a:pt x="149" y="1882"/>
                    </a:lnTo>
                    <a:lnTo>
                      <a:pt x="73" y="2120"/>
                    </a:lnTo>
                    <a:lnTo>
                      <a:pt x="22" y="2347"/>
                    </a:lnTo>
                    <a:lnTo>
                      <a:pt x="7" y="2454"/>
                    </a:lnTo>
                    <a:lnTo>
                      <a:pt x="0" y="2558"/>
                    </a:lnTo>
                    <a:lnTo>
                      <a:pt x="2" y="2655"/>
                    </a:lnTo>
                    <a:lnTo>
                      <a:pt x="13" y="2745"/>
                    </a:lnTo>
                    <a:lnTo>
                      <a:pt x="35" y="2830"/>
                    </a:lnTo>
                    <a:lnTo>
                      <a:pt x="68" y="2905"/>
                    </a:lnTo>
                    <a:lnTo>
                      <a:pt x="112" y="2973"/>
                    </a:lnTo>
                    <a:lnTo>
                      <a:pt x="168" y="3032"/>
                    </a:lnTo>
                    <a:lnTo>
                      <a:pt x="237" y="3081"/>
                    </a:lnTo>
                    <a:lnTo>
                      <a:pt x="320" y="3118"/>
                    </a:lnTo>
                    <a:lnTo>
                      <a:pt x="416" y="3145"/>
                    </a:lnTo>
                    <a:lnTo>
                      <a:pt x="528" y="3161"/>
                    </a:lnTo>
                    <a:lnTo>
                      <a:pt x="684" y="3254"/>
                    </a:lnTo>
                    <a:lnTo>
                      <a:pt x="830" y="3320"/>
                    </a:lnTo>
                    <a:lnTo>
                      <a:pt x="968" y="3362"/>
                    </a:lnTo>
                    <a:lnTo>
                      <a:pt x="1097" y="3380"/>
                    </a:lnTo>
                    <a:lnTo>
                      <a:pt x="1219" y="3377"/>
                    </a:lnTo>
                    <a:lnTo>
                      <a:pt x="1333" y="3354"/>
                    </a:lnTo>
                    <a:lnTo>
                      <a:pt x="1442" y="3313"/>
                    </a:lnTo>
                    <a:lnTo>
                      <a:pt x="1543" y="3256"/>
                    </a:lnTo>
                    <a:lnTo>
                      <a:pt x="1639" y="3184"/>
                    </a:lnTo>
                    <a:lnTo>
                      <a:pt x="1732" y="3101"/>
                    </a:lnTo>
                    <a:lnTo>
                      <a:pt x="1819" y="3005"/>
                    </a:lnTo>
                    <a:lnTo>
                      <a:pt x="1903" y="2902"/>
                    </a:lnTo>
                    <a:lnTo>
                      <a:pt x="2061" y="2674"/>
                    </a:lnTo>
                    <a:lnTo>
                      <a:pt x="2212" y="2430"/>
                    </a:lnTo>
                    <a:lnTo>
                      <a:pt x="2242" y="2375"/>
                    </a:lnTo>
                    <a:lnTo>
                      <a:pt x="2272" y="2308"/>
                    </a:lnTo>
                    <a:lnTo>
                      <a:pt x="2334" y="2148"/>
                    </a:lnTo>
                    <a:lnTo>
                      <a:pt x="2395" y="1963"/>
                    </a:lnTo>
                    <a:lnTo>
                      <a:pt x="2451" y="1763"/>
                    </a:lnTo>
                    <a:lnTo>
                      <a:pt x="2501" y="1563"/>
                    </a:lnTo>
                    <a:lnTo>
                      <a:pt x="2543" y="1371"/>
                    </a:lnTo>
                    <a:lnTo>
                      <a:pt x="2574" y="1202"/>
                    </a:lnTo>
                    <a:lnTo>
                      <a:pt x="2585" y="1129"/>
                    </a:lnTo>
                    <a:lnTo>
                      <a:pt x="2592" y="1065"/>
                    </a:lnTo>
                    <a:lnTo>
                      <a:pt x="2625" y="918"/>
                    </a:lnTo>
                    <a:lnTo>
                      <a:pt x="2643" y="783"/>
                    </a:lnTo>
                    <a:lnTo>
                      <a:pt x="2651" y="661"/>
                    </a:lnTo>
                    <a:lnTo>
                      <a:pt x="2647" y="552"/>
                    </a:lnTo>
                    <a:lnTo>
                      <a:pt x="2632" y="454"/>
                    </a:lnTo>
                    <a:lnTo>
                      <a:pt x="2607" y="369"/>
                    </a:lnTo>
                    <a:lnTo>
                      <a:pt x="2573" y="292"/>
                    </a:lnTo>
                    <a:lnTo>
                      <a:pt x="2532" y="228"/>
                    </a:lnTo>
                    <a:lnTo>
                      <a:pt x="2482" y="171"/>
                    </a:lnTo>
                    <a:lnTo>
                      <a:pt x="2426" y="124"/>
                    </a:lnTo>
                    <a:lnTo>
                      <a:pt x="2363" y="85"/>
                    </a:lnTo>
                    <a:lnTo>
                      <a:pt x="2296" y="55"/>
                    </a:lnTo>
                    <a:lnTo>
                      <a:pt x="2149" y="15"/>
                    </a:lnTo>
                    <a:lnTo>
                      <a:pt x="1989" y="0"/>
                    </a:lnTo>
                    <a:lnTo>
                      <a:pt x="1823" y="5"/>
                    </a:lnTo>
                    <a:lnTo>
                      <a:pt x="1657" y="27"/>
                    </a:lnTo>
                    <a:lnTo>
                      <a:pt x="1497" y="59"/>
                    </a:lnTo>
                    <a:lnTo>
                      <a:pt x="1351" y="99"/>
                    </a:lnTo>
                    <a:lnTo>
                      <a:pt x="1221" y="142"/>
                    </a:lnTo>
                    <a:lnTo>
                      <a:pt x="1117" y="182"/>
                    </a:lnTo>
                    <a:lnTo>
                      <a:pt x="1042" y="216"/>
                    </a:lnTo>
                    <a:lnTo>
                      <a:pt x="1018" y="230"/>
                    </a:lnTo>
                    <a:lnTo>
                      <a:pt x="1004" y="24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75" name="Google Shape;675;p37"/>
              <p:cNvSpPr/>
              <p:nvPr/>
            </p:nvSpPr>
            <p:spPr>
              <a:xfrm>
                <a:off x="1216" y="2057"/>
                <a:ext cx="411" cy="423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3380" extrusionOk="0">
                    <a:moveTo>
                      <a:pt x="1004" y="240"/>
                    </a:moveTo>
                    <a:lnTo>
                      <a:pt x="966" y="299"/>
                    </a:lnTo>
                    <a:lnTo>
                      <a:pt x="923" y="367"/>
                    </a:lnTo>
                    <a:lnTo>
                      <a:pt x="876" y="443"/>
                    </a:lnTo>
                    <a:lnTo>
                      <a:pt x="824" y="527"/>
                    </a:lnTo>
                    <a:lnTo>
                      <a:pt x="713" y="716"/>
                    </a:lnTo>
                    <a:lnTo>
                      <a:pt x="594" y="926"/>
                    </a:lnTo>
                    <a:lnTo>
                      <a:pt x="472" y="1154"/>
                    </a:lnTo>
                    <a:lnTo>
                      <a:pt x="354" y="1392"/>
                    </a:lnTo>
                    <a:lnTo>
                      <a:pt x="244" y="1637"/>
                    </a:lnTo>
                    <a:lnTo>
                      <a:pt x="149" y="1882"/>
                    </a:lnTo>
                    <a:lnTo>
                      <a:pt x="73" y="2120"/>
                    </a:lnTo>
                    <a:lnTo>
                      <a:pt x="22" y="2347"/>
                    </a:lnTo>
                    <a:lnTo>
                      <a:pt x="7" y="2454"/>
                    </a:lnTo>
                    <a:lnTo>
                      <a:pt x="0" y="2558"/>
                    </a:lnTo>
                    <a:lnTo>
                      <a:pt x="2" y="2655"/>
                    </a:lnTo>
                    <a:lnTo>
                      <a:pt x="13" y="2745"/>
                    </a:lnTo>
                    <a:lnTo>
                      <a:pt x="35" y="2830"/>
                    </a:lnTo>
                    <a:lnTo>
                      <a:pt x="68" y="2905"/>
                    </a:lnTo>
                    <a:lnTo>
                      <a:pt x="112" y="2973"/>
                    </a:lnTo>
                    <a:lnTo>
                      <a:pt x="168" y="3032"/>
                    </a:lnTo>
                    <a:lnTo>
                      <a:pt x="237" y="3081"/>
                    </a:lnTo>
                    <a:lnTo>
                      <a:pt x="320" y="3118"/>
                    </a:lnTo>
                    <a:lnTo>
                      <a:pt x="416" y="3145"/>
                    </a:lnTo>
                    <a:lnTo>
                      <a:pt x="528" y="3161"/>
                    </a:lnTo>
                    <a:lnTo>
                      <a:pt x="684" y="3254"/>
                    </a:lnTo>
                    <a:lnTo>
                      <a:pt x="830" y="3320"/>
                    </a:lnTo>
                    <a:lnTo>
                      <a:pt x="968" y="3362"/>
                    </a:lnTo>
                    <a:lnTo>
                      <a:pt x="1097" y="3380"/>
                    </a:lnTo>
                    <a:lnTo>
                      <a:pt x="1219" y="3377"/>
                    </a:lnTo>
                    <a:lnTo>
                      <a:pt x="1333" y="3354"/>
                    </a:lnTo>
                    <a:lnTo>
                      <a:pt x="1442" y="3313"/>
                    </a:lnTo>
                    <a:lnTo>
                      <a:pt x="1543" y="3256"/>
                    </a:lnTo>
                    <a:lnTo>
                      <a:pt x="1639" y="3184"/>
                    </a:lnTo>
                    <a:lnTo>
                      <a:pt x="1732" y="3101"/>
                    </a:lnTo>
                    <a:lnTo>
                      <a:pt x="1819" y="3005"/>
                    </a:lnTo>
                    <a:lnTo>
                      <a:pt x="1903" y="2902"/>
                    </a:lnTo>
                    <a:lnTo>
                      <a:pt x="2061" y="2674"/>
                    </a:lnTo>
                    <a:lnTo>
                      <a:pt x="2212" y="2430"/>
                    </a:lnTo>
                    <a:lnTo>
                      <a:pt x="2242" y="2375"/>
                    </a:lnTo>
                    <a:lnTo>
                      <a:pt x="2272" y="2308"/>
                    </a:lnTo>
                    <a:lnTo>
                      <a:pt x="2334" y="2148"/>
                    </a:lnTo>
                    <a:lnTo>
                      <a:pt x="2395" y="1963"/>
                    </a:lnTo>
                    <a:lnTo>
                      <a:pt x="2451" y="1763"/>
                    </a:lnTo>
                    <a:lnTo>
                      <a:pt x="2501" y="1563"/>
                    </a:lnTo>
                    <a:lnTo>
                      <a:pt x="2543" y="1371"/>
                    </a:lnTo>
                    <a:lnTo>
                      <a:pt x="2574" y="1202"/>
                    </a:lnTo>
                    <a:lnTo>
                      <a:pt x="2585" y="1129"/>
                    </a:lnTo>
                    <a:lnTo>
                      <a:pt x="2592" y="1065"/>
                    </a:lnTo>
                    <a:lnTo>
                      <a:pt x="2625" y="918"/>
                    </a:lnTo>
                    <a:lnTo>
                      <a:pt x="2643" y="783"/>
                    </a:lnTo>
                    <a:lnTo>
                      <a:pt x="2651" y="661"/>
                    </a:lnTo>
                    <a:lnTo>
                      <a:pt x="2647" y="552"/>
                    </a:lnTo>
                    <a:lnTo>
                      <a:pt x="2632" y="454"/>
                    </a:lnTo>
                    <a:lnTo>
                      <a:pt x="2607" y="369"/>
                    </a:lnTo>
                    <a:lnTo>
                      <a:pt x="2573" y="292"/>
                    </a:lnTo>
                    <a:lnTo>
                      <a:pt x="2532" y="228"/>
                    </a:lnTo>
                    <a:lnTo>
                      <a:pt x="2482" y="171"/>
                    </a:lnTo>
                    <a:lnTo>
                      <a:pt x="2426" y="124"/>
                    </a:lnTo>
                    <a:lnTo>
                      <a:pt x="2363" y="85"/>
                    </a:lnTo>
                    <a:lnTo>
                      <a:pt x="2296" y="55"/>
                    </a:lnTo>
                    <a:lnTo>
                      <a:pt x="2149" y="15"/>
                    </a:lnTo>
                    <a:lnTo>
                      <a:pt x="1989" y="0"/>
                    </a:lnTo>
                    <a:lnTo>
                      <a:pt x="1823" y="5"/>
                    </a:lnTo>
                    <a:lnTo>
                      <a:pt x="1657" y="27"/>
                    </a:lnTo>
                    <a:lnTo>
                      <a:pt x="1497" y="59"/>
                    </a:lnTo>
                    <a:lnTo>
                      <a:pt x="1351" y="99"/>
                    </a:lnTo>
                    <a:lnTo>
                      <a:pt x="1221" y="142"/>
                    </a:lnTo>
                    <a:lnTo>
                      <a:pt x="1117" y="182"/>
                    </a:lnTo>
                    <a:lnTo>
                      <a:pt x="1042" y="216"/>
                    </a:lnTo>
                    <a:lnTo>
                      <a:pt x="1018" y="230"/>
                    </a:lnTo>
                    <a:lnTo>
                      <a:pt x="1004" y="24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76" name="Google Shape;676;p37"/>
              <p:cNvSpPr/>
              <p:nvPr/>
            </p:nvSpPr>
            <p:spPr>
              <a:xfrm>
                <a:off x="1811" y="2051"/>
                <a:ext cx="361" cy="393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3143" extrusionOk="0">
                    <a:moveTo>
                      <a:pt x="200" y="32"/>
                    </a:moveTo>
                    <a:lnTo>
                      <a:pt x="135" y="156"/>
                    </a:lnTo>
                    <a:lnTo>
                      <a:pt x="83" y="308"/>
                    </a:lnTo>
                    <a:lnTo>
                      <a:pt x="43" y="484"/>
                    </a:lnTo>
                    <a:lnTo>
                      <a:pt x="16" y="681"/>
                    </a:lnTo>
                    <a:lnTo>
                      <a:pt x="1" y="894"/>
                    </a:lnTo>
                    <a:lnTo>
                      <a:pt x="0" y="1119"/>
                    </a:lnTo>
                    <a:lnTo>
                      <a:pt x="13" y="1353"/>
                    </a:lnTo>
                    <a:lnTo>
                      <a:pt x="40" y="1590"/>
                    </a:lnTo>
                    <a:lnTo>
                      <a:pt x="81" y="1827"/>
                    </a:lnTo>
                    <a:lnTo>
                      <a:pt x="137" y="2060"/>
                    </a:lnTo>
                    <a:lnTo>
                      <a:pt x="208" y="2285"/>
                    </a:lnTo>
                    <a:lnTo>
                      <a:pt x="295" y="2497"/>
                    </a:lnTo>
                    <a:lnTo>
                      <a:pt x="396" y="2694"/>
                    </a:lnTo>
                    <a:lnTo>
                      <a:pt x="516" y="2869"/>
                    </a:lnTo>
                    <a:lnTo>
                      <a:pt x="650" y="3021"/>
                    </a:lnTo>
                    <a:lnTo>
                      <a:pt x="725" y="3086"/>
                    </a:lnTo>
                    <a:lnTo>
                      <a:pt x="803" y="3143"/>
                    </a:lnTo>
                    <a:lnTo>
                      <a:pt x="1060" y="3088"/>
                    </a:lnTo>
                    <a:lnTo>
                      <a:pt x="1289" y="3035"/>
                    </a:lnTo>
                    <a:lnTo>
                      <a:pt x="1492" y="2975"/>
                    </a:lnTo>
                    <a:lnTo>
                      <a:pt x="1676" y="2901"/>
                    </a:lnTo>
                    <a:lnTo>
                      <a:pt x="1843" y="2804"/>
                    </a:lnTo>
                    <a:lnTo>
                      <a:pt x="1999" y="2674"/>
                    </a:lnTo>
                    <a:lnTo>
                      <a:pt x="2075" y="2595"/>
                    </a:lnTo>
                    <a:lnTo>
                      <a:pt x="2148" y="2505"/>
                    </a:lnTo>
                    <a:lnTo>
                      <a:pt x="2222" y="2402"/>
                    </a:lnTo>
                    <a:lnTo>
                      <a:pt x="2295" y="2286"/>
                    </a:lnTo>
                    <a:lnTo>
                      <a:pt x="2318" y="2219"/>
                    </a:lnTo>
                    <a:lnTo>
                      <a:pt x="2329" y="2124"/>
                    </a:lnTo>
                    <a:lnTo>
                      <a:pt x="2329" y="2002"/>
                    </a:lnTo>
                    <a:lnTo>
                      <a:pt x="2319" y="1860"/>
                    </a:lnTo>
                    <a:lnTo>
                      <a:pt x="2302" y="1700"/>
                    </a:lnTo>
                    <a:lnTo>
                      <a:pt x="2278" y="1527"/>
                    </a:lnTo>
                    <a:lnTo>
                      <a:pt x="2218" y="1159"/>
                    </a:lnTo>
                    <a:lnTo>
                      <a:pt x="2152" y="789"/>
                    </a:lnTo>
                    <a:lnTo>
                      <a:pt x="2120" y="613"/>
                    </a:lnTo>
                    <a:lnTo>
                      <a:pt x="2091" y="450"/>
                    </a:lnTo>
                    <a:lnTo>
                      <a:pt x="2068" y="303"/>
                    </a:lnTo>
                    <a:lnTo>
                      <a:pt x="2051" y="176"/>
                    </a:lnTo>
                    <a:lnTo>
                      <a:pt x="2041" y="74"/>
                    </a:lnTo>
                    <a:lnTo>
                      <a:pt x="2041" y="0"/>
                    </a:lnTo>
                    <a:lnTo>
                      <a:pt x="1912" y="15"/>
                    </a:lnTo>
                    <a:lnTo>
                      <a:pt x="1775" y="25"/>
                    </a:lnTo>
                    <a:lnTo>
                      <a:pt x="1486" y="33"/>
                    </a:lnTo>
                    <a:lnTo>
                      <a:pt x="1191" y="29"/>
                    </a:lnTo>
                    <a:lnTo>
                      <a:pt x="906" y="19"/>
                    </a:lnTo>
                    <a:lnTo>
                      <a:pt x="648" y="8"/>
                    </a:lnTo>
                    <a:lnTo>
                      <a:pt x="534" y="4"/>
                    </a:lnTo>
                    <a:lnTo>
                      <a:pt x="434" y="3"/>
                    </a:lnTo>
                    <a:lnTo>
                      <a:pt x="347" y="4"/>
                    </a:lnTo>
                    <a:lnTo>
                      <a:pt x="278" y="9"/>
                    </a:lnTo>
                    <a:lnTo>
                      <a:pt x="228" y="18"/>
                    </a:lnTo>
                    <a:lnTo>
                      <a:pt x="200" y="32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77" name="Google Shape;677;p37"/>
              <p:cNvSpPr/>
              <p:nvPr/>
            </p:nvSpPr>
            <p:spPr>
              <a:xfrm>
                <a:off x="1811" y="2051"/>
                <a:ext cx="361" cy="393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3143" extrusionOk="0">
                    <a:moveTo>
                      <a:pt x="200" y="32"/>
                    </a:moveTo>
                    <a:lnTo>
                      <a:pt x="135" y="156"/>
                    </a:lnTo>
                    <a:lnTo>
                      <a:pt x="83" y="308"/>
                    </a:lnTo>
                    <a:lnTo>
                      <a:pt x="43" y="484"/>
                    </a:lnTo>
                    <a:lnTo>
                      <a:pt x="16" y="681"/>
                    </a:lnTo>
                    <a:lnTo>
                      <a:pt x="1" y="894"/>
                    </a:lnTo>
                    <a:lnTo>
                      <a:pt x="0" y="1119"/>
                    </a:lnTo>
                    <a:lnTo>
                      <a:pt x="13" y="1353"/>
                    </a:lnTo>
                    <a:lnTo>
                      <a:pt x="40" y="1590"/>
                    </a:lnTo>
                    <a:lnTo>
                      <a:pt x="81" y="1827"/>
                    </a:lnTo>
                    <a:lnTo>
                      <a:pt x="137" y="2060"/>
                    </a:lnTo>
                    <a:lnTo>
                      <a:pt x="208" y="2285"/>
                    </a:lnTo>
                    <a:lnTo>
                      <a:pt x="295" y="2497"/>
                    </a:lnTo>
                    <a:lnTo>
                      <a:pt x="396" y="2694"/>
                    </a:lnTo>
                    <a:lnTo>
                      <a:pt x="516" y="2869"/>
                    </a:lnTo>
                    <a:lnTo>
                      <a:pt x="650" y="3021"/>
                    </a:lnTo>
                    <a:lnTo>
                      <a:pt x="725" y="3086"/>
                    </a:lnTo>
                    <a:lnTo>
                      <a:pt x="803" y="3143"/>
                    </a:lnTo>
                    <a:lnTo>
                      <a:pt x="1060" y="3088"/>
                    </a:lnTo>
                    <a:lnTo>
                      <a:pt x="1289" y="3035"/>
                    </a:lnTo>
                    <a:lnTo>
                      <a:pt x="1492" y="2975"/>
                    </a:lnTo>
                    <a:lnTo>
                      <a:pt x="1676" y="2901"/>
                    </a:lnTo>
                    <a:lnTo>
                      <a:pt x="1843" y="2804"/>
                    </a:lnTo>
                    <a:lnTo>
                      <a:pt x="1999" y="2674"/>
                    </a:lnTo>
                    <a:lnTo>
                      <a:pt x="2075" y="2595"/>
                    </a:lnTo>
                    <a:lnTo>
                      <a:pt x="2148" y="2505"/>
                    </a:lnTo>
                    <a:lnTo>
                      <a:pt x="2222" y="2402"/>
                    </a:lnTo>
                    <a:lnTo>
                      <a:pt x="2295" y="2286"/>
                    </a:lnTo>
                    <a:lnTo>
                      <a:pt x="2318" y="2219"/>
                    </a:lnTo>
                    <a:lnTo>
                      <a:pt x="2329" y="2124"/>
                    </a:lnTo>
                    <a:lnTo>
                      <a:pt x="2329" y="2002"/>
                    </a:lnTo>
                    <a:lnTo>
                      <a:pt x="2319" y="1860"/>
                    </a:lnTo>
                    <a:lnTo>
                      <a:pt x="2302" y="1700"/>
                    </a:lnTo>
                    <a:lnTo>
                      <a:pt x="2278" y="1527"/>
                    </a:lnTo>
                    <a:lnTo>
                      <a:pt x="2218" y="1159"/>
                    </a:lnTo>
                    <a:lnTo>
                      <a:pt x="2152" y="789"/>
                    </a:lnTo>
                    <a:lnTo>
                      <a:pt x="2120" y="613"/>
                    </a:lnTo>
                    <a:lnTo>
                      <a:pt x="2091" y="450"/>
                    </a:lnTo>
                    <a:lnTo>
                      <a:pt x="2068" y="303"/>
                    </a:lnTo>
                    <a:lnTo>
                      <a:pt x="2051" y="176"/>
                    </a:lnTo>
                    <a:lnTo>
                      <a:pt x="2041" y="74"/>
                    </a:lnTo>
                    <a:lnTo>
                      <a:pt x="2041" y="0"/>
                    </a:lnTo>
                    <a:lnTo>
                      <a:pt x="1912" y="15"/>
                    </a:lnTo>
                    <a:lnTo>
                      <a:pt x="1775" y="25"/>
                    </a:lnTo>
                    <a:lnTo>
                      <a:pt x="1486" y="33"/>
                    </a:lnTo>
                    <a:lnTo>
                      <a:pt x="1191" y="29"/>
                    </a:lnTo>
                    <a:lnTo>
                      <a:pt x="906" y="19"/>
                    </a:lnTo>
                    <a:lnTo>
                      <a:pt x="648" y="8"/>
                    </a:lnTo>
                    <a:lnTo>
                      <a:pt x="534" y="4"/>
                    </a:lnTo>
                    <a:lnTo>
                      <a:pt x="434" y="3"/>
                    </a:lnTo>
                    <a:lnTo>
                      <a:pt x="347" y="4"/>
                    </a:lnTo>
                    <a:lnTo>
                      <a:pt x="278" y="9"/>
                    </a:lnTo>
                    <a:lnTo>
                      <a:pt x="228" y="18"/>
                    </a:lnTo>
                    <a:lnTo>
                      <a:pt x="200" y="3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78" name="Google Shape;678;p37"/>
              <p:cNvSpPr/>
              <p:nvPr/>
            </p:nvSpPr>
            <p:spPr>
              <a:xfrm>
                <a:off x="3663" y="2049"/>
                <a:ext cx="292" cy="418"/>
              </a:xfrm>
              <a:custGeom>
                <a:avLst/>
                <a:gdLst/>
                <a:ahLst/>
                <a:cxnLst/>
                <a:rect l="l" t="t" r="r" b="b"/>
                <a:pathLst>
                  <a:path w="1885" h="3347" extrusionOk="0">
                    <a:moveTo>
                      <a:pt x="1860" y="2871"/>
                    </a:moveTo>
                    <a:lnTo>
                      <a:pt x="1872" y="2721"/>
                    </a:lnTo>
                    <a:lnTo>
                      <a:pt x="1881" y="2533"/>
                    </a:lnTo>
                    <a:lnTo>
                      <a:pt x="1885" y="2316"/>
                    </a:lnTo>
                    <a:lnTo>
                      <a:pt x="1885" y="2073"/>
                    </a:lnTo>
                    <a:lnTo>
                      <a:pt x="1877" y="1816"/>
                    </a:lnTo>
                    <a:lnTo>
                      <a:pt x="1859" y="1549"/>
                    </a:lnTo>
                    <a:lnTo>
                      <a:pt x="1830" y="1283"/>
                    </a:lnTo>
                    <a:lnTo>
                      <a:pt x="1789" y="1022"/>
                    </a:lnTo>
                    <a:lnTo>
                      <a:pt x="1733" y="776"/>
                    </a:lnTo>
                    <a:lnTo>
                      <a:pt x="1661" y="551"/>
                    </a:lnTo>
                    <a:lnTo>
                      <a:pt x="1619" y="448"/>
                    </a:lnTo>
                    <a:lnTo>
                      <a:pt x="1571" y="354"/>
                    </a:lnTo>
                    <a:lnTo>
                      <a:pt x="1518" y="269"/>
                    </a:lnTo>
                    <a:lnTo>
                      <a:pt x="1461" y="193"/>
                    </a:lnTo>
                    <a:lnTo>
                      <a:pt x="1398" y="130"/>
                    </a:lnTo>
                    <a:lnTo>
                      <a:pt x="1330" y="77"/>
                    </a:lnTo>
                    <a:lnTo>
                      <a:pt x="1256" y="38"/>
                    </a:lnTo>
                    <a:lnTo>
                      <a:pt x="1176" y="11"/>
                    </a:lnTo>
                    <a:lnTo>
                      <a:pt x="1090" y="0"/>
                    </a:lnTo>
                    <a:lnTo>
                      <a:pt x="997" y="4"/>
                    </a:lnTo>
                    <a:lnTo>
                      <a:pt x="897" y="25"/>
                    </a:lnTo>
                    <a:lnTo>
                      <a:pt x="792" y="63"/>
                    </a:lnTo>
                    <a:lnTo>
                      <a:pt x="615" y="49"/>
                    </a:lnTo>
                    <a:lnTo>
                      <a:pt x="468" y="50"/>
                    </a:lnTo>
                    <a:lnTo>
                      <a:pt x="348" y="64"/>
                    </a:lnTo>
                    <a:lnTo>
                      <a:pt x="253" y="90"/>
                    </a:lnTo>
                    <a:lnTo>
                      <a:pt x="180" y="130"/>
                    </a:lnTo>
                    <a:lnTo>
                      <a:pt x="125" y="181"/>
                    </a:lnTo>
                    <a:lnTo>
                      <a:pt x="88" y="243"/>
                    </a:lnTo>
                    <a:lnTo>
                      <a:pt x="65" y="316"/>
                    </a:lnTo>
                    <a:lnTo>
                      <a:pt x="52" y="399"/>
                    </a:lnTo>
                    <a:lnTo>
                      <a:pt x="49" y="492"/>
                    </a:lnTo>
                    <a:lnTo>
                      <a:pt x="52" y="595"/>
                    </a:lnTo>
                    <a:lnTo>
                      <a:pt x="60" y="706"/>
                    </a:lnTo>
                    <a:lnTo>
                      <a:pt x="74" y="951"/>
                    </a:lnTo>
                    <a:lnTo>
                      <a:pt x="76" y="1085"/>
                    </a:lnTo>
                    <a:lnTo>
                      <a:pt x="72" y="1225"/>
                    </a:lnTo>
                    <a:lnTo>
                      <a:pt x="61" y="1357"/>
                    </a:lnTo>
                    <a:lnTo>
                      <a:pt x="44" y="1513"/>
                    </a:lnTo>
                    <a:lnTo>
                      <a:pt x="9" y="1866"/>
                    </a:lnTo>
                    <a:lnTo>
                      <a:pt x="0" y="2045"/>
                    </a:lnTo>
                    <a:lnTo>
                      <a:pt x="1" y="2214"/>
                    </a:lnTo>
                    <a:lnTo>
                      <a:pt x="16" y="2365"/>
                    </a:lnTo>
                    <a:lnTo>
                      <a:pt x="30" y="2431"/>
                    </a:lnTo>
                    <a:lnTo>
                      <a:pt x="50" y="2489"/>
                    </a:lnTo>
                    <a:lnTo>
                      <a:pt x="88" y="2636"/>
                    </a:lnTo>
                    <a:lnTo>
                      <a:pt x="129" y="2766"/>
                    </a:lnTo>
                    <a:lnTo>
                      <a:pt x="171" y="2882"/>
                    </a:lnTo>
                    <a:lnTo>
                      <a:pt x="215" y="2983"/>
                    </a:lnTo>
                    <a:lnTo>
                      <a:pt x="262" y="3069"/>
                    </a:lnTo>
                    <a:lnTo>
                      <a:pt x="310" y="3143"/>
                    </a:lnTo>
                    <a:lnTo>
                      <a:pt x="361" y="3203"/>
                    </a:lnTo>
                    <a:lnTo>
                      <a:pt x="412" y="3252"/>
                    </a:lnTo>
                    <a:lnTo>
                      <a:pt x="465" y="3291"/>
                    </a:lnTo>
                    <a:lnTo>
                      <a:pt x="520" y="3319"/>
                    </a:lnTo>
                    <a:lnTo>
                      <a:pt x="632" y="3347"/>
                    </a:lnTo>
                    <a:lnTo>
                      <a:pt x="749" y="3344"/>
                    </a:lnTo>
                    <a:lnTo>
                      <a:pt x="869" y="3315"/>
                    </a:lnTo>
                    <a:lnTo>
                      <a:pt x="992" y="3267"/>
                    </a:lnTo>
                    <a:lnTo>
                      <a:pt x="1117" y="3204"/>
                    </a:lnTo>
                    <a:lnTo>
                      <a:pt x="1370" y="3061"/>
                    </a:lnTo>
                    <a:lnTo>
                      <a:pt x="1495" y="2992"/>
                    </a:lnTo>
                    <a:lnTo>
                      <a:pt x="1620" y="2933"/>
                    </a:lnTo>
                    <a:lnTo>
                      <a:pt x="1741" y="2892"/>
                    </a:lnTo>
                    <a:lnTo>
                      <a:pt x="1860" y="2871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79" name="Google Shape;679;p37"/>
              <p:cNvSpPr/>
              <p:nvPr/>
            </p:nvSpPr>
            <p:spPr>
              <a:xfrm>
                <a:off x="3663" y="2049"/>
                <a:ext cx="292" cy="418"/>
              </a:xfrm>
              <a:custGeom>
                <a:avLst/>
                <a:gdLst/>
                <a:ahLst/>
                <a:cxnLst/>
                <a:rect l="l" t="t" r="r" b="b"/>
                <a:pathLst>
                  <a:path w="1885" h="3347" extrusionOk="0">
                    <a:moveTo>
                      <a:pt x="1860" y="2871"/>
                    </a:moveTo>
                    <a:lnTo>
                      <a:pt x="1872" y="2721"/>
                    </a:lnTo>
                    <a:lnTo>
                      <a:pt x="1881" y="2533"/>
                    </a:lnTo>
                    <a:lnTo>
                      <a:pt x="1885" y="2316"/>
                    </a:lnTo>
                    <a:lnTo>
                      <a:pt x="1885" y="2073"/>
                    </a:lnTo>
                    <a:lnTo>
                      <a:pt x="1877" y="1816"/>
                    </a:lnTo>
                    <a:lnTo>
                      <a:pt x="1859" y="1549"/>
                    </a:lnTo>
                    <a:lnTo>
                      <a:pt x="1830" y="1283"/>
                    </a:lnTo>
                    <a:lnTo>
                      <a:pt x="1789" y="1022"/>
                    </a:lnTo>
                    <a:lnTo>
                      <a:pt x="1733" y="776"/>
                    </a:lnTo>
                    <a:lnTo>
                      <a:pt x="1661" y="551"/>
                    </a:lnTo>
                    <a:lnTo>
                      <a:pt x="1619" y="448"/>
                    </a:lnTo>
                    <a:lnTo>
                      <a:pt x="1571" y="354"/>
                    </a:lnTo>
                    <a:lnTo>
                      <a:pt x="1518" y="269"/>
                    </a:lnTo>
                    <a:lnTo>
                      <a:pt x="1461" y="193"/>
                    </a:lnTo>
                    <a:lnTo>
                      <a:pt x="1398" y="130"/>
                    </a:lnTo>
                    <a:lnTo>
                      <a:pt x="1330" y="77"/>
                    </a:lnTo>
                    <a:lnTo>
                      <a:pt x="1256" y="38"/>
                    </a:lnTo>
                    <a:lnTo>
                      <a:pt x="1176" y="11"/>
                    </a:lnTo>
                    <a:lnTo>
                      <a:pt x="1090" y="0"/>
                    </a:lnTo>
                    <a:lnTo>
                      <a:pt x="997" y="4"/>
                    </a:lnTo>
                    <a:lnTo>
                      <a:pt x="897" y="25"/>
                    </a:lnTo>
                    <a:lnTo>
                      <a:pt x="792" y="63"/>
                    </a:lnTo>
                    <a:lnTo>
                      <a:pt x="615" y="49"/>
                    </a:lnTo>
                    <a:lnTo>
                      <a:pt x="468" y="50"/>
                    </a:lnTo>
                    <a:lnTo>
                      <a:pt x="348" y="64"/>
                    </a:lnTo>
                    <a:lnTo>
                      <a:pt x="253" y="90"/>
                    </a:lnTo>
                    <a:lnTo>
                      <a:pt x="180" y="130"/>
                    </a:lnTo>
                    <a:lnTo>
                      <a:pt x="125" y="181"/>
                    </a:lnTo>
                    <a:lnTo>
                      <a:pt x="88" y="243"/>
                    </a:lnTo>
                    <a:lnTo>
                      <a:pt x="65" y="316"/>
                    </a:lnTo>
                    <a:lnTo>
                      <a:pt x="52" y="399"/>
                    </a:lnTo>
                    <a:lnTo>
                      <a:pt x="49" y="492"/>
                    </a:lnTo>
                    <a:lnTo>
                      <a:pt x="52" y="595"/>
                    </a:lnTo>
                    <a:lnTo>
                      <a:pt x="60" y="706"/>
                    </a:lnTo>
                    <a:lnTo>
                      <a:pt x="74" y="951"/>
                    </a:lnTo>
                    <a:lnTo>
                      <a:pt x="76" y="1085"/>
                    </a:lnTo>
                    <a:lnTo>
                      <a:pt x="72" y="1225"/>
                    </a:lnTo>
                    <a:lnTo>
                      <a:pt x="61" y="1357"/>
                    </a:lnTo>
                    <a:lnTo>
                      <a:pt x="44" y="1513"/>
                    </a:lnTo>
                    <a:lnTo>
                      <a:pt x="9" y="1866"/>
                    </a:lnTo>
                    <a:lnTo>
                      <a:pt x="0" y="2045"/>
                    </a:lnTo>
                    <a:lnTo>
                      <a:pt x="1" y="2214"/>
                    </a:lnTo>
                    <a:lnTo>
                      <a:pt x="16" y="2365"/>
                    </a:lnTo>
                    <a:lnTo>
                      <a:pt x="30" y="2431"/>
                    </a:lnTo>
                    <a:lnTo>
                      <a:pt x="50" y="2489"/>
                    </a:lnTo>
                    <a:lnTo>
                      <a:pt x="88" y="2636"/>
                    </a:lnTo>
                    <a:lnTo>
                      <a:pt x="129" y="2766"/>
                    </a:lnTo>
                    <a:lnTo>
                      <a:pt x="171" y="2882"/>
                    </a:lnTo>
                    <a:lnTo>
                      <a:pt x="215" y="2983"/>
                    </a:lnTo>
                    <a:lnTo>
                      <a:pt x="262" y="3069"/>
                    </a:lnTo>
                    <a:lnTo>
                      <a:pt x="310" y="3143"/>
                    </a:lnTo>
                    <a:lnTo>
                      <a:pt x="361" y="3203"/>
                    </a:lnTo>
                    <a:lnTo>
                      <a:pt x="412" y="3252"/>
                    </a:lnTo>
                    <a:lnTo>
                      <a:pt x="465" y="3291"/>
                    </a:lnTo>
                    <a:lnTo>
                      <a:pt x="520" y="3319"/>
                    </a:lnTo>
                    <a:lnTo>
                      <a:pt x="632" y="3347"/>
                    </a:lnTo>
                    <a:lnTo>
                      <a:pt x="749" y="3344"/>
                    </a:lnTo>
                    <a:lnTo>
                      <a:pt x="869" y="3315"/>
                    </a:lnTo>
                    <a:lnTo>
                      <a:pt x="992" y="3267"/>
                    </a:lnTo>
                    <a:lnTo>
                      <a:pt x="1117" y="3204"/>
                    </a:lnTo>
                    <a:lnTo>
                      <a:pt x="1370" y="3061"/>
                    </a:lnTo>
                    <a:lnTo>
                      <a:pt x="1495" y="2992"/>
                    </a:lnTo>
                    <a:lnTo>
                      <a:pt x="1620" y="2933"/>
                    </a:lnTo>
                    <a:lnTo>
                      <a:pt x="1741" y="2892"/>
                    </a:lnTo>
                    <a:lnTo>
                      <a:pt x="1860" y="287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80" name="Google Shape;680;p37"/>
              <p:cNvSpPr/>
              <p:nvPr/>
            </p:nvSpPr>
            <p:spPr>
              <a:xfrm>
                <a:off x="3962" y="2054"/>
                <a:ext cx="411" cy="42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3360" extrusionOk="0">
                    <a:moveTo>
                      <a:pt x="1646" y="240"/>
                    </a:moveTo>
                    <a:lnTo>
                      <a:pt x="1685" y="299"/>
                    </a:lnTo>
                    <a:lnTo>
                      <a:pt x="1728" y="367"/>
                    </a:lnTo>
                    <a:lnTo>
                      <a:pt x="1775" y="444"/>
                    </a:lnTo>
                    <a:lnTo>
                      <a:pt x="1826" y="527"/>
                    </a:lnTo>
                    <a:lnTo>
                      <a:pt x="1938" y="715"/>
                    </a:lnTo>
                    <a:lnTo>
                      <a:pt x="2057" y="927"/>
                    </a:lnTo>
                    <a:lnTo>
                      <a:pt x="2178" y="1153"/>
                    </a:lnTo>
                    <a:lnTo>
                      <a:pt x="2297" y="1393"/>
                    </a:lnTo>
                    <a:lnTo>
                      <a:pt x="2405" y="1636"/>
                    </a:lnTo>
                    <a:lnTo>
                      <a:pt x="2502" y="1881"/>
                    </a:lnTo>
                    <a:lnTo>
                      <a:pt x="2578" y="2119"/>
                    </a:lnTo>
                    <a:lnTo>
                      <a:pt x="2629" y="2347"/>
                    </a:lnTo>
                    <a:lnTo>
                      <a:pt x="2644" y="2455"/>
                    </a:lnTo>
                    <a:lnTo>
                      <a:pt x="2651" y="2558"/>
                    </a:lnTo>
                    <a:lnTo>
                      <a:pt x="2649" y="2655"/>
                    </a:lnTo>
                    <a:lnTo>
                      <a:pt x="2638" y="2746"/>
                    </a:lnTo>
                    <a:lnTo>
                      <a:pt x="2616" y="2829"/>
                    </a:lnTo>
                    <a:lnTo>
                      <a:pt x="2583" y="2906"/>
                    </a:lnTo>
                    <a:lnTo>
                      <a:pt x="2539" y="2974"/>
                    </a:lnTo>
                    <a:lnTo>
                      <a:pt x="2483" y="3032"/>
                    </a:lnTo>
                    <a:lnTo>
                      <a:pt x="2414" y="3080"/>
                    </a:lnTo>
                    <a:lnTo>
                      <a:pt x="2331" y="3119"/>
                    </a:lnTo>
                    <a:lnTo>
                      <a:pt x="2235" y="3146"/>
                    </a:lnTo>
                    <a:lnTo>
                      <a:pt x="2123" y="3161"/>
                    </a:lnTo>
                    <a:lnTo>
                      <a:pt x="1969" y="3253"/>
                    </a:lnTo>
                    <a:lnTo>
                      <a:pt x="1829" y="3315"/>
                    </a:lnTo>
                    <a:lnTo>
                      <a:pt x="1701" y="3350"/>
                    </a:lnTo>
                    <a:lnTo>
                      <a:pt x="1583" y="3360"/>
                    </a:lnTo>
                    <a:lnTo>
                      <a:pt x="1476" y="3348"/>
                    </a:lnTo>
                    <a:lnTo>
                      <a:pt x="1376" y="3313"/>
                    </a:lnTo>
                    <a:lnTo>
                      <a:pt x="1285" y="3261"/>
                    </a:lnTo>
                    <a:lnTo>
                      <a:pt x="1202" y="3192"/>
                    </a:lnTo>
                    <a:lnTo>
                      <a:pt x="1122" y="3110"/>
                    </a:lnTo>
                    <a:lnTo>
                      <a:pt x="1048" y="3014"/>
                    </a:lnTo>
                    <a:lnTo>
                      <a:pt x="907" y="2795"/>
                    </a:lnTo>
                    <a:lnTo>
                      <a:pt x="770" y="2552"/>
                    </a:lnTo>
                    <a:lnTo>
                      <a:pt x="628" y="2303"/>
                    </a:lnTo>
                    <a:lnTo>
                      <a:pt x="595" y="2249"/>
                    </a:lnTo>
                    <a:lnTo>
                      <a:pt x="559" y="2186"/>
                    </a:lnTo>
                    <a:lnTo>
                      <a:pt x="475" y="2041"/>
                    </a:lnTo>
                    <a:lnTo>
                      <a:pt x="385" y="1876"/>
                    </a:lnTo>
                    <a:lnTo>
                      <a:pt x="294" y="1700"/>
                    </a:lnTo>
                    <a:lnTo>
                      <a:pt x="208" y="1523"/>
                    </a:lnTo>
                    <a:lnTo>
                      <a:pt x="137" y="1352"/>
                    </a:lnTo>
                    <a:lnTo>
                      <a:pt x="85" y="1196"/>
                    </a:lnTo>
                    <a:lnTo>
                      <a:pt x="68" y="1127"/>
                    </a:lnTo>
                    <a:lnTo>
                      <a:pt x="59" y="1066"/>
                    </a:lnTo>
                    <a:lnTo>
                      <a:pt x="26" y="917"/>
                    </a:lnTo>
                    <a:lnTo>
                      <a:pt x="8" y="783"/>
                    </a:lnTo>
                    <a:lnTo>
                      <a:pt x="0" y="662"/>
                    </a:lnTo>
                    <a:lnTo>
                      <a:pt x="4" y="552"/>
                    </a:lnTo>
                    <a:lnTo>
                      <a:pt x="19" y="455"/>
                    </a:lnTo>
                    <a:lnTo>
                      <a:pt x="44" y="368"/>
                    </a:lnTo>
                    <a:lnTo>
                      <a:pt x="78" y="293"/>
                    </a:lnTo>
                    <a:lnTo>
                      <a:pt x="119" y="227"/>
                    </a:lnTo>
                    <a:lnTo>
                      <a:pt x="169" y="172"/>
                    </a:lnTo>
                    <a:lnTo>
                      <a:pt x="225" y="125"/>
                    </a:lnTo>
                    <a:lnTo>
                      <a:pt x="287" y="86"/>
                    </a:lnTo>
                    <a:lnTo>
                      <a:pt x="355" y="56"/>
                    </a:lnTo>
                    <a:lnTo>
                      <a:pt x="502" y="15"/>
                    </a:lnTo>
                    <a:lnTo>
                      <a:pt x="662" y="0"/>
                    </a:lnTo>
                    <a:lnTo>
                      <a:pt x="827" y="6"/>
                    </a:lnTo>
                    <a:lnTo>
                      <a:pt x="994" y="27"/>
                    </a:lnTo>
                    <a:lnTo>
                      <a:pt x="1153" y="60"/>
                    </a:lnTo>
                    <a:lnTo>
                      <a:pt x="1300" y="100"/>
                    </a:lnTo>
                    <a:lnTo>
                      <a:pt x="1430" y="142"/>
                    </a:lnTo>
                    <a:lnTo>
                      <a:pt x="1534" y="182"/>
                    </a:lnTo>
                    <a:lnTo>
                      <a:pt x="1609" y="217"/>
                    </a:lnTo>
                    <a:lnTo>
                      <a:pt x="1633" y="230"/>
                    </a:lnTo>
                    <a:lnTo>
                      <a:pt x="1646" y="24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81" name="Google Shape;681;p37"/>
              <p:cNvSpPr/>
              <p:nvPr/>
            </p:nvSpPr>
            <p:spPr>
              <a:xfrm>
                <a:off x="3962" y="2054"/>
                <a:ext cx="411" cy="42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3360" extrusionOk="0">
                    <a:moveTo>
                      <a:pt x="1646" y="240"/>
                    </a:moveTo>
                    <a:lnTo>
                      <a:pt x="1685" y="299"/>
                    </a:lnTo>
                    <a:lnTo>
                      <a:pt x="1728" y="367"/>
                    </a:lnTo>
                    <a:lnTo>
                      <a:pt x="1775" y="444"/>
                    </a:lnTo>
                    <a:lnTo>
                      <a:pt x="1826" y="527"/>
                    </a:lnTo>
                    <a:lnTo>
                      <a:pt x="1938" y="715"/>
                    </a:lnTo>
                    <a:lnTo>
                      <a:pt x="2057" y="927"/>
                    </a:lnTo>
                    <a:lnTo>
                      <a:pt x="2178" y="1153"/>
                    </a:lnTo>
                    <a:lnTo>
                      <a:pt x="2297" y="1393"/>
                    </a:lnTo>
                    <a:lnTo>
                      <a:pt x="2405" y="1636"/>
                    </a:lnTo>
                    <a:lnTo>
                      <a:pt x="2502" y="1881"/>
                    </a:lnTo>
                    <a:lnTo>
                      <a:pt x="2578" y="2119"/>
                    </a:lnTo>
                    <a:lnTo>
                      <a:pt x="2629" y="2347"/>
                    </a:lnTo>
                    <a:lnTo>
                      <a:pt x="2644" y="2455"/>
                    </a:lnTo>
                    <a:lnTo>
                      <a:pt x="2651" y="2558"/>
                    </a:lnTo>
                    <a:lnTo>
                      <a:pt x="2649" y="2655"/>
                    </a:lnTo>
                    <a:lnTo>
                      <a:pt x="2638" y="2746"/>
                    </a:lnTo>
                    <a:lnTo>
                      <a:pt x="2616" y="2829"/>
                    </a:lnTo>
                    <a:lnTo>
                      <a:pt x="2583" y="2906"/>
                    </a:lnTo>
                    <a:lnTo>
                      <a:pt x="2539" y="2974"/>
                    </a:lnTo>
                    <a:lnTo>
                      <a:pt x="2483" y="3032"/>
                    </a:lnTo>
                    <a:lnTo>
                      <a:pt x="2414" y="3080"/>
                    </a:lnTo>
                    <a:lnTo>
                      <a:pt x="2331" y="3119"/>
                    </a:lnTo>
                    <a:lnTo>
                      <a:pt x="2235" y="3146"/>
                    </a:lnTo>
                    <a:lnTo>
                      <a:pt x="2123" y="3161"/>
                    </a:lnTo>
                    <a:lnTo>
                      <a:pt x="1969" y="3253"/>
                    </a:lnTo>
                    <a:lnTo>
                      <a:pt x="1829" y="3315"/>
                    </a:lnTo>
                    <a:lnTo>
                      <a:pt x="1701" y="3350"/>
                    </a:lnTo>
                    <a:lnTo>
                      <a:pt x="1583" y="3360"/>
                    </a:lnTo>
                    <a:lnTo>
                      <a:pt x="1476" y="3348"/>
                    </a:lnTo>
                    <a:lnTo>
                      <a:pt x="1376" y="3313"/>
                    </a:lnTo>
                    <a:lnTo>
                      <a:pt x="1285" y="3261"/>
                    </a:lnTo>
                    <a:lnTo>
                      <a:pt x="1202" y="3192"/>
                    </a:lnTo>
                    <a:lnTo>
                      <a:pt x="1122" y="3110"/>
                    </a:lnTo>
                    <a:lnTo>
                      <a:pt x="1048" y="3014"/>
                    </a:lnTo>
                    <a:lnTo>
                      <a:pt x="907" y="2795"/>
                    </a:lnTo>
                    <a:lnTo>
                      <a:pt x="770" y="2552"/>
                    </a:lnTo>
                    <a:lnTo>
                      <a:pt x="628" y="2303"/>
                    </a:lnTo>
                    <a:lnTo>
                      <a:pt x="595" y="2249"/>
                    </a:lnTo>
                    <a:lnTo>
                      <a:pt x="559" y="2186"/>
                    </a:lnTo>
                    <a:lnTo>
                      <a:pt x="475" y="2041"/>
                    </a:lnTo>
                    <a:lnTo>
                      <a:pt x="385" y="1876"/>
                    </a:lnTo>
                    <a:lnTo>
                      <a:pt x="294" y="1700"/>
                    </a:lnTo>
                    <a:lnTo>
                      <a:pt x="208" y="1523"/>
                    </a:lnTo>
                    <a:lnTo>
                      <a:pt x="137" y="1352"/>
                    </a:lnTo>
                    <a:lnTo>
                      <a:pt x="85" y="1196"/>
                    </a:lnTo>
                    <a:lnTo>
                      <a:pt x="68" y="1127"/>
                    </a:lnTo>
                    <a:lnTo>
                      <a:pt x="59" y="1066"/>
                    </a:lnTo>
                    <a:lnTo>
                      <a:pt x="26" y="917"/>
                    </a:lnTo>
                    <a:lnTo>
                      <a:pt x="8" y="783"/>
                    </a:lnTo>
                    <a:lnTo>
                      <a:pt x="0" y="662"/>
                    </a:lnTo>
                    <a:lnTo>
                      <a:pt x="4" y="552"/>
                    </a:lnTo>
                    <a:lnTo>
                      <a:pt x="19" y="455"/>
                    </a:lnTo>
                    <a:lnTo>
                      <a:pt x="44" y="368"/>
                    </a:lnTo>
                    <a:lnTo>
                      <a:pt x="78" y="293"/>
                    </a:lnTo>
                    <a:lnTo>
                      <a:pt x="119" y="227"/>
                    </a:lnTo>
                    <a:lnTo>
                      <a:pt x="169" y="172"/>
                    </a:lnTo>
                    <a:lnTo>
                      <a:pt x="225" y="125"/>
                    </a:lnTo>
                    <a:lnTo>
                      <a:pt x="287" y="86"/>
                    </a:lnTo>
                    <a:lnTo>
                      <a:pt x="355" y="56"/>
                    </a:lnTo>
                    <a:lnTo>
                      <a:pt x="502" y="15"/>
                    </a:lnTo>
                    <a:lnTo>
                      <a:pt x="662" y="0"/>
                    </a:lnTo>
                    <a:lnTo>
                      <a:pt x="827" y="6"/>
                    </a:lnTo>
                    <a:lnTo>
                      <a:pt x="994" y="27"/>
                    </a:lnTo>
                    <a:lnTo>
                      <a:pt x="1153" y="60"/>
                    </a:lnTo>
                    <a:lnTo>
                      <a:pt x="1300" y="100"/>
                    </a:lnTo>
                    <a:lnTo>
                      <a:pt x="1430" y="142"/>
                    </a:lnTo>
                    <a:lnTo>
                      <a:pt x="1534" y="182"/>
                    </a:lnTo>
                    <a:lnTo>
                      <a:pt x="1609" y="217"/>
                    </a:lnTo>
                    <a:lnTo>
                      <a:pt x="1633" y="230"/>
                    </a:lnTo>
                    <a:lnTo>
                      <a:pt x="1646" y="24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82" name="Google Shape;682;p37"/>
              <p:cNvSpPr/>
              <p:nvPr/>
            </p:nvSpPr>
            <p:spPr>
              <a:xfrm>
                <a:off x="1141" y="2447"/>
                <a:ext cx="416" cy="363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2907" extrusionOk="0">
                    <a:moveTo>
                      <a:pt x="683" y="43"/>
                    </a:moveTo>
                    <a:lnTo>
                      <a:pt x="600" y="18"/>
                    </a:lnTo>
                    <a:lnTo>
                      <a:pt x="528" y="5"/>
                    </a:lnTo>
                    <a:lnTo>
                      <a:pt x="466" y="0"/>
                    </a:lnTo>
                    <a:lnTo>
                      <a:pt x="415" y="4"/>
                    </a:lnTo>
                    <a:lnTo>
                      <a:pt x="371" y="15"/>
                    </a:lnTo>
                    <a:lnTo>
                      <a:pt x="336" y="34"/>
                    </a:lnTo>
                    <a:lnTo>
                      <a:pt x="282" y="87"/>
                    </a:lnTo>
                    <a:lnTo>
                      <a:pt x="248" y="158"/>
                    </a:lnTo>
                    <a:lnTo>
                      <a:pt x="224" y="236"/>
                    </a:lnTo>
                    <a:lnTo>
                      <a:pt x="202" y="316"/>
                    </a:lnTo>
                    <a:lnTo>
                      <a:pt x="175" y="392"/>
                    </a:lnTo>
                    <a:lnTo>
                      <a:pt x="120" y="526"/>
                    </a:lnTo>
                    <a:lnTo>
                      <a:pt x="76" y="669"/>
                    </a:lnTo>
                    <a:lnTo>
                      <a:pt x="43" y="819"/>
                    </a:lnTo>
                    <a:lnTo>
                      <a:pt x="19" y="976"/>
                    </a:lnTo>
                    <a:lnTo>
                      <a:pt x="4" y="1137"/>
                    </a:lnTo>
                    <a:lnTo>
                      <a:pt x="0" y="1300"/>
                    </a:lnTo>
                    <a:lnTo>
                      <a:pt x="17" y="1625"/>
                    </a:lnTo>
                    <a:lnTo>
                      <a:pt x="38" y="1783"/>
                    </a:lnTo>
                    <a:lnTo>
                      <a:pt x="67" y="1937"/>
                    </a:lnTo>
                    <a:lnTo>
                      <a:pt x="104" y="2083"/>
                    </a:lnTo>
                    <a:lnTo>
                      <a:pt x="149" y="2220"/>
                    </a:lnTo>
                    <a:lnTo>
                      <a:pt x="201" y="2348"/>
                    </a:lnTo>
                    <a:lnTo>
                      <a:pt x="259" y="2462"/>
                    </a:lnTo>
                    <a:lnTo>
                      <a:pt x="325" y="2562"/>
                    </a:lnTo>
                    <a:lnTo>
                      <a:pt x="397" y="2646"/>
                    </a:lnTo>
                    <a:lnTo>
                      <a:pt x="491" y="2720"/>
                    </a:lnTo>
                    <a:lnTo>
                      <a:pt x="611" y="2781"/>
                    </a:lnTo>
                    <a:lnTo>
                      <a:pt x="752" y="2830"/>
                    </a:lnTo>
                    <a:lnTo>
                      <a:pt x="911" y="2866"/>
                    </a:lnTo>
                    <a:lnTo>
                      <a:pt x="1083" y="2891"/>
                    </a:lnTo>
                    <a:lnTo>
                      <a:pt x="1264" y="2905"/>
                    </a:lnTo>
                    <a:lnTo>
                      <a:pt x="1452" y="2907"/>
                    </a:lnTo>
                    <a:lnTo>
                      <a:pt x="1640" y="2897"/>
                    </a:lnTo>
                    <a:lnTo>
                      <a:pt x="1825" y="2876"/>
                    </a:lnTo>
                    <a:lnTo>
                      <a:pt x="2002" y="2843"/>
                    </a:lnTo>
                    <a:lnTo>
                      <a:pt x="2168" y="2800"/>
                    </a:lnTo>
                    <a:lnTo>
                      <a:pt x="2320" y="2746"/>
                    </a:lnTo>
                    <a:lnTo>
                      <a:pt x="2450" y="2681"/>
                    </a:lnTo>
                    <a:lnTo>
                      <a:pt x="2558" y="2606"/>
                    </a:lnTo>
                    <a:lnTo>
                      <a:pt x="2636" y="2520"/>
                    </a:lnTo>
                    <a:lnTo>
                      <a:pt x="2685" y="2424"/>
                    </a:lnTo>
                    <a:lnTo>
                      <a:pt x="2555" y="2031"/>
                    </a:lnTo>
                    <a:lnTo>
                      <a:pt x="2408" y="1663"/>
                    </a:lnTo>
                    <a:lnTo>
                      <a:pt x="2255" y="1325"/>
                    </a:lnTo>
                    <a:lnTo>
                      <a:pt x="2100" y="1023"/>
                    </a:lnTo>
                    <a:lnTo>
                      <a:pt x="2026" y="887"/>
                    </a:lnTo>
                    <a:lnTo>
                      <a:pt x="1954" y="761"/>
                    </a:lnTo>
                    <a:lnTo>
                      <a:pt x="1886" y="647"/>
                    </a:lnTo>
                    <a:lnTo>
                      <a:pt x="1822" y="544"/>
                    </a:lnTo>
                    <a:lnTo>
                      <a:pt x="1764" y="454"/>
                    </a:lnTo>
                    <a:lnTo>
                      <a:pt x="1713" y="377"/>
                    </a:lnTo>
                    <a:lnTo>
                      <a:pt x="1670" y="314"/>
                    </a:lnTo>
                    <a:lnTo>
                      <a:pt x="1636" y="265"/>
                    </a:lnTo>
                    <a:lnTo>
                      <a:pt x="1613" y="259"/>
                    </a:lnTo>
                    <a:lnTo>
                      <a:pt x="1572" y="252"/>
                    </a:lnTo>
                    <a:lnTo>
                      <a:pt x="1517" y="241"/>
                    </a:lnTo>
                    <a:lnTo>
                      <a:pt x="1452" y="230"/>
                    </a:lnTo>
                    <a:lnTo>
                      <a:pt x="1294" y="202"/>
                    </a:lnTo>
                    <a:lnTo>
                      <a:pt x="1120" y="171"/>
                    </a:lnTo>
                    <a:lnTo>
                      <a:pt x="951" y="138"/>
                    </a:lnTo>
                    <a:lnTo>
                      <a:pt x="808" y="104"/>
                    </a:lnTo>
                    <a:lnTo>
                      <a:pt x="753" y="87"/>
                    </a:lnTo>
                    <a:lnTo>
                      <a:pt x="712" y="72"/>
                    </a:lnTo>
                    <a:lnTo>
                      <a:pt x="688" y="57"/>
                    </a:lnTo>
                    <a:lnTo>
                      <a:pt x="683" y="43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83" name="Google Shape;683;p37"/>
              <p:cNvSpPr/>
              <p:nvPr/>
            </p:nvSpPr>
            <p:spPr>
              <a:xfrm>
                <a:off x="1141" y="2447"/>
                <a:ext cx="416" cy="363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2907" extrusionOk="0">
                    <a:moveTo>
                      <a:pt x="683" y="43"/>
                    </a:moveTo>
                    <a:lnTo>
                      <a:pt x="600" y="18"/>
                    </a:lnTo>
                    <a:lnTo>
                      <a:pt x="528" y="5"/>
                    </a:lnTo>
                    <a:lnTo>
                      <a:pt x="466" y="0"/>
                    </a:lnTo>
                    <a:lnTo>
                      <a:pt x="415" y="4"/>
                    </a:lnTo>
                    <a:lnTo>
                      <a:pt x="371" y="15"/>
                    </a:lnTo>
                    <a:lnTo>
                      <a:pt x="336" y="34"/>
                    </a:lnTo>
                    <a:lnTo>
                      <a:pt x="282" y="87"/>
                    </a:lnTo>
                    <a:lnTo>
                      <a:pt x="248" y="158"/>
                    </a:lnTo>
                    <a:lnTo>
                      <a:pt x="224" y="236"/>
                    </a:lnTo>
                    <a:lnTo>
                      <a:pt x="202" y="316"/>
                    </a:lnTo>
                    <a:lnTo>
                      <a:pt x="175" y="392"/>
                    </a:lnTo>
                    <a:lnTo>
                      <a:pt x="120" y="526"/>
                    </a:lnTo>
                    <a:lnTo>
                      <a:pt x="76" y="669"/>
                    </a:lnTo>
                    <a:lnTo>
                      <a:pt x="43" y="819"/>
                    </a:lnTo>
                    <a:lnTo>
                      <a:pt x="19" y="976"/>
                    </a:lnTo>
                    <a:lnTo>
                      <a:pt x="4" y="1137"/>
                    </a:lnTo>
                    <a:lnTo>
                      <a:pt x="0" y="1300"/>
                    </a:lnTo>
                    <a:lnTo>
                      <a:pt x="17" y="1625"/>
                    </a:lnTo>
                    <a:lnTo>
                      <a:pt x="38" y="1783"/>
                    </a:lnTo>
                    <a:lnTo>
                      <a:pt x="67" y="1937"/>
                    </a:lnTo>
                    <a:lnTo>
                      <a:pt x="104" y="2083"/>
                    </a:lnTo>
                    <a:lnTo>
                      <a:pt x="149" y="2220"/>
                    </a:lnTo>
                    <a:lnTo>
                      <a:pt x="201" y="2348"/>
                    </a:lnTo>
                    <a:lnTo>
                      <a:pt x="259" y="2462"/>
                    </a:lnTo>
                    <a:lnTo>
                      <a:pt x="325" y="2562"/>
                    </a:lnTo>
                    <a:lnTo>
                      <a:pt x="397" y="2646"/>
                    </a:lnTo>
                    <a:lnTo>
                      <a:pt x="491" y="2720"/>
                    </a:lnTo>
                    <a:lnTo>
                      <a:pt x="611" y="2781"/>
                    </a:lnTo>
                    <a:lnTo>
                      <a:pt x="752" y="2830"/>
                    </a:lnTo>
                    <a:lnTo>
                      <a:pt x="911" y="2866"/>
                    </a:lnTo>
                    <a:lnTo>
                      <a:pt x="1083" y="2891"/>
                    </a:lnTo>
                    <a:lnTo>
                      <a:pt x="1264" y="2905"/>
                    </a:lnTo>
                    <a:lnTo>
                      <a:pt x="1452" y="2907"/>
                    </a:lnTo>
                    <a:lnTo>
                      <a:pt x="1640" y="2897"/>
                    </a:lnTo>
                    <a:lnTo>
                      <a:pt x="1825" y="2876"/>
                    </a:lnTo>
                    <a:lnTo>
                      <a:pt x="2002" y="2843"/>
                    </a:lnTo>
                    <a:lnTo>
                      <a:pt x="2168" y="2800"/>
                    </a:lnTo>
                    <a:lnTo>
                      <a:pt x="2320" y="2746"/>
                    </a:lnTo>
                    <a:lnTo>
                      <a:pt x="2450" y="2681"/>
                    </a:lnTo>
                    <a:lnTo>
                      <a:pt x="2558" y="2606"/>
                    </a:lnTo>
                    <a:lnTo>
                      <a:pt x="2636" y="2520"/>
                    </a:lnTo>
                    <a:lnTo>
                      <a:pt x="2685" y="2424"/>
                    </a:lnTo>
                    <a:lnTo>
                      <a:pt x="2555" y="2031"/>
                    </a:lnTo>
                    <a:lnTo>
                      <a:pt x="2408" y="1663"/>
                    </a:lnTo>
                    <a:lnTo>
                      <a:pt x="2255" y="1325"/>
                    </a:lnTo>
                    <a:lnTo>
                      <a:pt x="2100" y="1023"/>
                    </a:lnTo>
                    <a:lnTo>
                      <a:pt x="2026" y="887"/>
                    </a:lnTo>
                    <a:lnTo>
                      <a:pt x="1954" y="761"/>
                    </a:lnTo>
                    <a:lnTo>
                      <a:pt x="1886" y="647"/>
                    </a:lnTo>
                    <a:lnTo>
                      <a:pt x="1822" y="544"/>
                    </a:lnTo>
                    <a:lnTo>
                      <a:pt x="1764" y="454"/>
                    </a:lnTo>
                    <a:lnTo>
                      <a:pt x="1713" y="377"/>
                    </a:lnTo>
                    <a:lnTo>
                      <a:pt x="1670" y="314"/>
                    </a:lnTo>
                    <a:lnTo>
                      <a:pt x="1636" y="265"/>
                    </a:lnTo>
                    <a:lnTo>
                      <a:pt x="1613" y="259"/>
                    </a:lnTo>
                    <a:lnTo>
                      <a:pt x="1572" y="252"/>
                    </a:lnTo>
                    <a:lnTo>
                      <a:pt x="1517" y="241"/>
                    </a:lnTo>
                    <a:lnTo>
                      <a:pt x="1452" y="230"/>
                    </a:lnTo>
                    <a:lnTo>
                      <a:pt x="1294" y="202"/>
                    </a:lnTo>
                    <a:lnTo>
                      <a:pt x="1120" y="171"/>
                    </a:lnTo>
                    <a:lnTo>
                      <a:pt x="951" y="138"/>
                    </a:lnTo>
                    <a:lnTo>
                      <a:pt x="808" y="104"/>
                    </a:lnTo>
                    <a:lnTo>
                      <a:pt x="753" y="87"/>
                    </a:lnTo>
                    <a:lnTo>
                      <a:pt x="712" y="72"/>
                    </a:lnTo>
                    <a:lnTo>
                      <a:pt x="688" y="57"/>
                    </a:lnTo>
                    <a:lnTo>
                      <a:pt x="683" y="4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84" name="Google Shape;684;p37"/>
              <p:cNvSpPr/>
              <p:nvPr/>
            </p:nvSpPr>
            <p:spPr>
              <a:xfrm>
                <a:off x="1457" y="2415"/>
                <a:ext cx="408" cy="276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2209" extrusionOk="0">
                    <a:moveTo>
                      <a:pt x="976" y="175"/>
                    </a:moveTo>
                    <a:lnTo>
                      <a:pt x="1131" y="106"/>
                    </a:lnTo>
                    <a:lnTo>
                      <a:pt x="1278" y="56"/>
                    </a:lnTo>
                    <a:lnTo>
                      <a:pt x="1416" y="22"/>
                    </a:lnTo>
                    <a:lnTo>
                      <a:pt x="1547" y="4"/>
                    </a:lnTo>
                    <a:lnTo>
                      <a:pt x="1671" y="0"/>
                    </a:lnTo>
                    <a:lnTo>
                      <a:pt x="1786" y="12"/>
                    </a:lnTo>
                    <a:lnTo>
                      <a:pt x="1895" y="36"/>
                    </a:lnTo>
                    <a:lnTo>
                      <a:pt x="1996" y="72"/>
                    </a:lnTo>
                    <a:lnTo>
                      <a:pt x="2089" y="120"/>
                    </a:lnTo>
                    <a:lnTo>
                      <a:pt x="2175" y="177"/>
                    </a:lnTo>
                    <a:lnTo>
                      <a:pt x="2253" y="244"/>
                    </a:lnTo>
                    <a:lnTo>
                      <a:pt x="2324" y="319"/>
                    </a:lnTo>
                    <a:lnTo>
                      <a:pt x="2388" y="403"/>
                    </a:lnTo>
                    <a:lnTo>
                      <a:pt x="2445" y="493"/>
                    </a:lnTo>
                    <a:lnTo>
                      <a:pt x="2493" y="589"/>
                    </a:lnTo>
                    <a:lnTo>
                      <a:pt x="2535" y="689"/>
                    </a:lnTo>
                    <a:lnTo>
                      <a:pt x="2595" y="901"/>
                    </a:lnTo>
                    <a:lnTo>
                      <a:pt x="2628" y="1121"/>
                    </a:lnTo>
                    <a:lnTo>
                      <a:pt x="2630" y="1342"/>
                    </a:lnTo>
                    <a:lnTo>
                      <a:pt x="2605" y="1557"/>
                    </a:lnTo>
                    <a:lnTo>
                      <a:pt x="2581" y="1660"/>
                    </a:lnTo>
                    <a:lnTo>
                      <a:pt x="2549" y="1758"/>
                    </a:lnTo>
                    <a:lnTo>
                      <a:pt x="2512" y="1852"/>
                    </a:lnTo>
                    <a:lnTo>
                      <a:pt x="2467" y="1939"/>
                    </a:lnTo>
                    <a:lnTo>
                      <a:pt x="2414" y="2018"/>
                    </a:lnTo>
                    <a:lnTo>
                      <a:pt x="2355" y="2090"/>
                    </a:lnTo>
                    <a:lnTo>
                      <a:pt x="2289" y="2153"/>
                    </a:lnTo>
                    <a:lnTo>
                      <a:pt x="2216" y="2206"/>
                    </a:lnTo>
                    <a:lnTo>
                      <a:pt x="1964" y="2209"/>
                    </a:lnTo>
                    <a:lnTo>
                      <a:pt x="1730" y="2196"/>
                    </a:lnTo>
                    <a:lnTo>
                      <a:pt x="1507" y="2166"/>
                    </a:lnTo>
                    <a:lnTo>
                      <a:pt x="1286" y="2120"/>
                    </a:lnTo>
                    <a:lnTo>
                      <a:pt x="1063" y="2058"/>
                    </a:lnTo>
                    <a:lnTo>
                      <a:pt x="831" y="1984"/>
                    </a:lnTo>
                    <a:lnTo>
                      <a:pt x="582" y="1895"/>
                    </a:lnTo>
                    <a:lnTo>
                      <a:pt x="310" y="1793"/>
                    </a:lnTo>
                    <a:lnTo>
                      <a:pt x="289" y="1769"/>
                    </a:lnTo>
                    <a:lnTo>
                      <a:pt x="253" y="1722"/>
                    </a:lnTo>
                    <a:lnTo>
                      <a:pt x="207" y="1654"/>
                    </a:lnTo>
                    <a:lnTo>
                      <a:pt x="155" y="1569"/>
                    </a:lnTo>
                    <a:lnTo>
                      <a:pt x="104" y="1468"/>
                    </a:lnTo>
                    <a:lnTo>
                      <a:pt x="58" y="1355"/>
                    </a:lnTo>
                    <a:lnTo>
                      <a:pt x="22" y="1233"/>
                    </a:lnTo>
                    <a:lnTo>
                      <a:pt x="1" y="1104"/>
                    </a:lnTo>
                    <a:lnTo>
                      <a:pt x="0" y="972"/>
                    </a:lnTo>
                    <a:lnTo>
                      <a:pt x="24" y="838"/>
                    </a:lnTo>
                    <a:lnTo>
                      <a:pt x="78" y="707"/>
                    </a:lnTo>
                    <a:lnTo>
                      <a:pt x="167" y="580"/>
                    </a:lnTo>
                    <a:lnTo>
                      <a:pt x="227" y="519"/>
                    </a:lnTo>
                    <a:lnTo>
                      <a:pt x="297" y="460"/>
                    </a:lnTo>
                    <a:lnTo>
                      <a:pt x="378" y="404"/>
                    </a:lnTo>
                    <a:lnTo>
                      <a:pt x="471" y="351"/>
                    </a:lnTo>
                    <a:lnTo>
                      <a:pt x="577" y="302"/>
                    </a:lnTo>
                    <a:lnTo>
                      <a:pt x="696" y="254"/>
                    </a:lnTo>
                    <a:lnTo>
                      <a:pt x="829" y="213"/>
                    </a:lnTo>
                    <a:lnTo>
                      <a:pt x="976" y="17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85" name="Google Shape;685;p37"/>
              <p:cNvSpPr/>
              <p:nvPr/>
            </p:nvSpPr>
            <p:spPr>
              <a:xfrm>
                <a:off x="1457" y="2415"/>
                <a:ext cx="408" cy="276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2209" extrusionOk="0">
                    <a:moveTo>
                      <a:pt x="976" y="175"/>
                    </a:moveTo>
                    <a:lnTo>
                      <a:pt x="1131" y="106"/>
                    </a:lnTo>
                    <a:lnTo>
                      <a:pt x="1278" y="56"/>
                    </a:lnTo>
                    <a:lnTo>
                      <a:pt x="1416" y="22"/>
                    </a:lnTo>
                    <a:lnTo>
                      <a:pt x="1547" y="4"/>
                    </a:lnTo>
                    <a:lnTo>
                      <a:pt x="1671" y="0"/>
                    </a:lnTo>
                    <a:lnTo>
                      <a:pt x="1786" y="12"/>
                    </a:lnTo>
                    <a:lnTo>
                      <a:pt x="1895" y="36"/>
                    </a:lnTo>
                    <a:lnTo>
                      <a:pt x="1996" y="72"/>
                    </a:lnTo>
                    <a:lnTo>
                      <a:pt x="2089" y="120"/>
                    </a:lnTo>
                    <a:lnTo>
                      <a:pt x="2175" y="177"/>
                    </a:lnTo>
                    <a:lnTo>
                      <a:pt x="2253" y="244"/>
                    </a:lnTo>
                    <a:lnTo>
                      <a:pt x="2324" y="319"/>
                    </a:lnTo>
                    <a:lnTo>
                      <a:pt x="2388" y="403"/>
                    </a:lnTo>
                    <a:lnTo>
                      <a:pt x="2445" y="493"/>
                    </a:lnTo>
                    <a:lnTo>
                      <a:pt x="2493" y="589"/>
                    </a:lnTo>
                    <a:lnTo>
                      <a:pt x="2535" y="689"/>
                    </a:lnTo>
                    <a:lnTo>
                      <a:pt x="2595" y="901"/>
                    </a:lnTo>
                    <a:lnTo>
                      <a:pt x="2628" y="1121"/>
                    </a:lnTo>
                    <a:lnTo>
                      <a:pt x="2630" y="1342"/>
                    </a:lnTo>
                    <a:lnTo>
                      <a:pt x="2605" y="1557"/>
                    </a:lnTo>
                    <a:lnTo>
                      <a:pt x="2581" y="1660"/>
                    </a:lnTo>
                    <a:lnTo>
                      <a:pt x="2549" y="1758"/>
                    </a:lnTo>
                    <a:lnTo>
                      <a:pt x="2512" y="1852"/>
                    </a:lnTo>
                    <a:lnTo>
                      <a:pt x="2467" y="1939"/>
                    </a:lnTo>
                    <a:lnTo>
                      <a:pt x="2414" y="2018"/>
                    </a:lnTo>
                    <a:lnTo>
                      <a:pt x="2355" y="2090"/>
                    </a:lnTo>
                    <a:lnTo>
                      <a:pt x="2289" y="2153"/>
                    </a:lnTo>
                    <a:lnTo>
                      <a:pt x="2216" y="2206"/>
                    </a:lnTo>
                    <a:lnTo>
                      <a:pt x="1964" y="2209"/>
                    </a:lnTo>
                    <a:lnTo>
                      <a:pt x="1730" y="2196"/>
                    </a:lnTo>
                    <a:lnTo>
                      <a:pt x="1507" y="2166"/>
                    </a:lnTo>
                    <a:lnTo>
                      <a:pt x="1286" y="2120"/>
                    </a:lnTo>
                    <a:lnTo>
                      <a:pt x="1063" y="2058"/>
                    </a:lnTo>
                    <a:lnTo>
                      <a:pt x="831" y="1984"/>
                    </a:lnTo>
                    <a:lnTo>
                      <a:pt x="582" y="1895"/>
                    </a:lnTo>
                    <a:lnTo>
                      <a:pt x="310" y="1793"/>
                    </a:lnTo>
                    <a:lnTo>
                      <a:pt x="289" y="1769"/>
                    </a:lnTo>
                    <a:lnTo>
                      <a:pt x="253" y="1722"/>
                    </a:lnTo>
                    <a:lnTo>
                      <a:pt x="207" y="1654"/>
                    </a:lnTo>
                    <a:lnTo>
                      <a:pt x="155" y="1569"/>
                    </a:lnTo>
                    <a:lnTo>
                      <a:pt x="104" y="1468"/>
                    </a:lnTo>
                    <a:lnTo>
                      <a:pt x="58" y="1355"/>
                    </a:lnTo>
                    <a:lnTo>
                      <a:pt x="22" y="1233"/>
                    </a:lnTo>
                    <a:lnTo>
                      <a:pt x="1" y="1104"/>
                    </a:lnTo>
                    <a:lnTo>
                      <a:pt x="0" y="972"/>
                    </a:lnTo>
                    <a:lnTo>
                      <a:pt x="24" y="838"/>
                    </a:lnTo>
                    <a:lnTo>
                      <a:pt x="78" y="707"/>
                    </a:lnTo>
                    <a:lnTo>
                      <a:pt x="167" y="580"/>
                    </a:lnTo>
                    <a:lnTo>
                      <a:pt x="227" y="519"/>
                    </a:lnTo>
                    <a:lnTo>
                      <a:pt x="297" y="460"/>
                    </a:lnTo>
                    <a:lnTo>
                      <a:pt x="378" y="404"/>
                    </a:lnTo>
                    <a:lnTo>
                      <a:pt x="471" y="351"/>
                    </a:lnTo>
                    <a:lnTo>
                      <a:pt x="577" y="302"/>
                    </a:lnTo>
                    <a:lnTo>
                      <a:pt x="696" y="254"/>
                    </a:lnTo>
                    <a:lnTo>
                      <a:pt x="829" y="213"/>
                    </a:lnTo>
                    <a:lnTo>
                      <a:pt x="976" y="17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86" name="Google Shape;686;p37"/>
              <p:cNvSpPr/>
              <p:nvPr/>
            </p:nvSpPr>
            <p:spPr>
              <a:xfrm>
                <a:off x="2516" y="2017"/>
                <a:ext cx="425" cy="346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2769" extrusionOk="0">
                    <a:moveTo>
                      <a:pt x="747" y="313"/>
                    </a:moveTo>
                    <a:lnTo>
                      <a:pt x="604" y="463"/>
                    </a:lnTo>
                    <a:lnTo>
                      <a:pt x="472" y="615"/>
                    </a:lnTo>
                    <a:lnTo>
                      <a:pt x="353" y="772"/>
                    </a:lnTo>
                    <a:lnTo>
                      <a:pt x="247" y="929"/>
                    </a:lnTo>
                    <a:lnTo>
                      <a:pt x="157" y="1087"/>
                    </a:lnTo>
                    <a:lnTo>
                      <a:pt x="86" y="1243"/>
                    </a:lnTo>
                    <a:lnTo>
                      <a:pt x="35" y="1397"/>
                    </a:lnTo>
                    <a:lnTo>
                      <a:pt x="6" y="1549"/>
                    </a:lnTo>
                    <a:lnTo>
                      <a:pt x="0" y="1695"/>
                    </a:lnTo>
                    <a:lnTo>
                      <a:pt x="20" y="1837"/>
                    </a:lnTo>
                    <a:lnTo>
                      <a:pt x="67" y="1971"/>
                    </a:lnTo>
                    <a:lnTo>
                      <a:pt x="144" y="2099"/>
                    </a:lnTo>
                    <a:lnTo>
                      <a:pt x="250" y="2216"/>
                    </a:lnTo>
                    <a:lnTo>
                      <a:pt x="391" y="2324"/>
                    </a:lnTo>
                    <a:lnTo>
                      <a:pt x="474" y="2374"/>
                    </a:lnTo>
                    <a:lnTo>
                      <a:pt x="566" y="2420"/>
                    </a:lnTo>
                    <a:lnTo>
                      <a:pt x="668" y="2464"/>
                    </a:lnTo>
                    <a:lnTo>
                      <a:pt x="778" y="2503"/>
                    </a:lnTo>
                    <a:lnTo>
                      <a:pt x="887" y="2544"/>
                    </a:lnTo>
                    <a:lnTo>
                      <a:pt x="1001" y="2591"/>
                    </a:lnTo>
                    <a:lnTo>
                      <a:pt x="1243" y="2689"/>
                    </a:lnTo>
                    <a:lnTo>
                      <a:pt x="1366" y="2729"/>
                    </a:lnTo>
                    <a:lnTo>
                      <a:pt x="1491" y="2757"/>
                    </a:lnTo>
                    <a:lnTo>
                      <a:pt x="1612" y="2769"/>
                    </a:lnTo>
                    <a:lnTo>
                      <a:pt x="1732" y="2757"/>
                    </a:lnTo>
                    <a:lnTo>
                      <a:pt x="1776" y="2741"/>
                    </a:lnTo>
                    <a:lnTo>
                      <a:pt x="1820" y="2707"/>
                    </a:lnTo>
                    <a:lnTo>
                      <a:pt x="1865" y="2659"/>
                    </a:lnTo>
                    <a:lnTo>
                      <a:pt x="1909" y="2600"/>
                    </a:lnTo>
                    <a:lnTo>
                      <a:pt x="1996" y="2453"/>
                    </a:lnTo>
                    <a:lnTo>
                      <a:pt x="2077" y="2283"/>
                    </a:lnTo>
                    <a:lnTo>
                      <a:pt x="2151" y="2104"/>
                    </a:lnTo>
                    <a:lnTo>
                      <a:pt x="2215" y="1933"/>
                    </a:lnTo>
                    <a:lnTo>
                      <a:pt x="2244" y="1855"/>
                    </a:lnTo>
                    <a:lnTo>
                      <a:pt x="2267" y="1785"/>
                    </a:lnTo>
                    <a:lnTo>
                      <a:pt x="2286" y="1726"/>
                    </a:lnTo>
                    <a:lnTo>
                      <a:pt x="2303" y="1678"/>
                    </a:lnTo>
                    <a:lnTo>
                      <a:pt x="2325" y="1616"/>
                    </a:lnTo>
                    <a:lnTo>
                      <a:pt x="2355" y="1536"/>
                    </a:lnTo>
                    <a:lnTo>
                      <a:pt x="2392" y="1441"/>
                    </a:lnTo>
                    <a:lnTo>
                      <a:pt x="2434" y="1333"/>
                    </a:lnTo>
                    <a:lnTo>
                      <a:pt x="2525" y="1094"/>
                    </a:lnTo>
                    <a:lnTo>
                      <a:pt x="2615" y="840"/>
                    </a:lnTo>
                    <a:lnTo>
                      <a:pt x="2655" y="716"/>
                    </a:lnTo>
                    <a:lnTo>
                      <a:pt x="2689" y="596"/>
                    </a:lnTo>
                    <a:lnTo>
                      <a:pt x="2716" y="486"/>
                    </a:lnTo>
                    <a:lnTo>
                      <a:pt x="2735" y="385"/>
                    </a:lnTo>
                    <a:lnTo>
                      <a:pt x="2742" y="300"/>
                    </a:lnTo>
                    <a:lnTo>
                      <a:pt x="2738" y="230"/>
                    </a:lnTo>
                    <a:lnTo>
                      <a:pt x="2719" y="180"/>
                    </a:lnTo>
                    <a:lnTo>
                      <a:pt x="2685" y="154"/>
                    </a:lnTo>
                    <a:lnTo>
                      <a:pt x="2575" y="129"/>
                    </a:lnTo>
                    <a:lnTo>
                      <a:pt x="2458" y="113"/>
                    </a:lnTo>
                    <a:lnTo>
                      <a:pt x="2344" y="95"/>
                    </a:lnTo>
                    <a:lnTo>
                      <a:pt x="2239" y="59"/>
                    </a:lnTo>
                    <a:lnTo>
                      <a:pt x="2124" y="18"/>
                    </a:lnTo>
                    <a:lnTo>
                      <a:pt x="1993" y="0"/>
                    </a:lnTo>
                    <a:lnTo>
                      <a:pt x="1849" y="0"/>
                    </a:lnTo>
                    <a:lnTo>
                      <a:pt x="1697" y="18"/>
                    </a:lnTo>
                    <a:lnTo>
                      <a:pt x="1541" y="52"/>
                    </a:lnTo>
                    <a:lnTo>
                      <a:pt x="1386" y="98"/>
                    </a:lnTo>
                    <a:lnTo>
                      <a:pt x="1236" y="153"/>
                    </a:lnTo>
                    <a:lnTo>
                      <a:pt x="1096" y="218"/>
                    </a:lnTo>
                    <a:lnTo>
                      <a:pt x="1058" y="233"/>
                    </a:lnTo>
                    <a:lnTo>
                      <a:pt x="1013" y="243"/>
                    </a:lnTo>
                    <a:lnTo>
                      <a:pt x="911" y="260"/>
                    </a:lnTo>
                    <a:lnTo>
                      <a:pt x="816" y="280"/>
                    </a:lnTo>
                    <a:lnTo>
                      <a:pt x="776" y="293"/>
                    </a:lnTo>
                    <a:lnTo>
                      <a:pt x="747" y="313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87" name="Google Shape;687;p37"/>
              <p:cNvSpPr/>
              <p:nvPr/>
            </p:nvSpPr>
            <p:spPr>
              <a:xfrm>
                <a:off x="2516" y="2017"/>
                <a:ext cx="425" cy="346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2769" extrusionOk="0">
                    <a:moveTo>
                      <a:pt x="747" y="313"/>
                    </a:moveTo>
                    <a:lnTo>
                      <a:pt x="604" y="463"/>
                    </a:lnTo>
                    <a:lnTo>
                      <a:pt x="472" y="615"/>
                    </a:lnTo>
                    <a:lnTo>
                      <a:pt x="353" y="772"/>
                    </a:lnTo>
                    <a:lnTo>
                      <a:pt x="247" y="929"/>
                    </a:lnTo>
                    <a:lnTo>
                      <a:pt x="157" y="1087"/>
                    </a:lnTo>
                    <a:lnTo>
                      <a:pt x="86" y="1243"/>
                    </a:lnTo>
                    <a:lnTo>
                      <a:pt x="35" y="1397"/>
                    </a:lnTo>
                    <a:lnTo>
                      <a:pt x="6" y="1549"/>
                    </a:lnTo>
                    <a:lnTo>
                      <a:pt x="0" y="1695"/>
                    </a:lnTo>
                    <a:lnTo>
                      <a:pt x="20" y="1837"/>
                    </a:lnTo>
                    <a:lnTo>
                      <a:pt x="67" y="1971"/>
                    </a:lnTo>
                    <a:lnTo>
                      <a:pt x="144" y="2099"/>
                    </a:lnTo>
                    <a:lnTo>
                      <a:pt x="250" y="2216"/>
                    </a:lnTo>
                    <a:lnTo>
                      <a:pt x="391" y="2324"/>
                    </a:lnTo>
                    <a:lnTo>
                      <a:pt x="474" y="2374"/>
                    </a:lnTo>
                    <a:lnTo>
                      <a:pt x="566" y="2420"/>
                    </a:lnTo>
                    <a:lnTo>
                      <a:pt x="668" y="2464"/>
                    </a:lnTo>
                    <a:lnTo>
                      <a:pt x="778" y="2503"/>
                    </a:lnTo>
                    <a:lnTo>
                      <a:pt x="887" y="2544"/>
                    </a:lnTo>
                    <a:lnTo>
                      <a:pt x="1001" y="2591"/>
                    </a:lnTo>
                    <a:lnTo>
                      <a:pt x="1243" y="2689"/>
                    </a:lnTo>
                    <a:lnTo>
                      <a:pt x="1366" y="2729"/>
                    </a:lnTo>
                    <a:lnTo>
                      <a:pt x="1491" y="2757"/>
                    </a:lnTo>
                    <a:lnTo>
                      <a:pt x="1612" y="2769"/>
                    </a:lnTo>
                    <a:lnTo>
                      <a:pt x="1732" y="2757"/>
                    </a:lnTo>
                    <a:lnTo>
                      <a:pt x="1776" y="2741"/>
                    </a:lnTo>
                    <a:lnTo>
                      <a:pt x="1820" y="2707"/>
                    </a:lnTo>
                    <a:lnTo>
                      <a:pt x="1865" y="2659"/>
                    </a:lnTo>
                    <a:lnTo>
                      <a:pt x="1909" y="2600"/>
                    </a:lnTo>
                    <a:lnTo>
                      <a:pt x="1996" y="2453"/>
                    </a:lnTo>
                    <a:lnTo>
                      <a:pt x="2077" y="2283"/>
                    </a:lnTo>
                    <a:lnTo>
                      <a:pt x="2151" y="2104"/>
                    </a:lnTo>
                    <a:lnTo>
                      <a:pt x="2215" y="1933"/>
                    </a:lnTo>
                    <a:lnTo>
                      <a:pt x="2244" y="1855"/>
                    </a:lnTo>
                    <a:lnTo>
                      <a:pt x="2267" y="1785"/>
                    </a:lnTo>
                    <a:lnTo>
                      <a:pt x="2286" y="1726"/>
                    </a:lnTo>
                    <a:lnTo>
                      <a:pt x="2303" y="1678"/>
                    </a:lnTo>
                    <a:lnTo>
                      <a:pt x="2325" y="1616"/>
                    </a:lnTo>
                    <a:lnTo>
                      <a:pt x="2355" y="1536"/>
                    </a:lnTo>
                    <a:lnTo>
                      <a:pt x="2392" y="1441"/>
                    </a:lnTo>
                    <a:lnTo>
                      <a:pt x="2434" y="1333"/>
                    </a:lnTo>
                    <a:lnTo>
                      <a:pt x="2525" y="1094"/>
                    </a:lnTo>
                    <a:lnTo>
                      <a:pt x="2615" y="840"/>
                    </a:lnTo>
                    <a:lnTo>
                      <a:pt x="2655" y="716"/>
                    </a:lnTo>
                    <a:lnTo>
                      <a:pt x="2689" y="596"/>
                    </a:lnTo>
                    <a:lnTo>
                      <a:pt x="2716" y="486"/>
                    </a:lnTo>
                    <a:lnTo>
                      <a:pt x="2735" y="385"/>
                    </a:lnTo>
                    <a:lnTo>
                      <a:pt x="2742" y="300"/>
                    </a:lnTo>
                    <a:lnTo>
                      <a:pt x="2738" y="230"/>
                    </a:lnTo>
                    <a:lnTo>
                      <a:pt x="2719" y="180"/>
                    </a:lnTo>
                    <a:lnTo>
                      <a:pt x="2685" y="154"/>
                    </a:lnTo>
                    <a:lnTo>
                      <a:pt x="2575" y="129"/>
                    </a:lnTo>
                    <a:lnTo>
                      <a:pt x="2458" y="113"/>
                    </a:lnTo>
                    <a:lnTo>
                      <a:pt x="2344" y="95"/>
                    </a:lnTo>
                    <a:lnTo>
                      <a:pt x="2239" y="59"/>
                    </a:lnTo>
                    <a:lnTo>
                      <a:pt x="2124" y="18"/>
                    </a:lnTo>
                    <a:lnTo>
                      <a:pt x="1993" y="0"/>
                    </a:lnTo>
                    <a:lnTo>
                      <a:pt x="1849" y="0"/>
                    </a:lnTo>
                    <a:lnTo>
                      <a:pt x="1697" y="18"/>
                    </a:lnTo>
                    <a:lnTo>
                      <a:pt x="1541" y="52"/>
                    </a:lnTo>
                    <a:lnTo>
                      <a:pt x="1386" y="98"/>
                    </a:lnTo>
                    <a:lnTo>
                      <a:pt x="1236" y="153"/>
                    </a:lnTo>
                    <a:lnTo>
                      <a:pt x="1096" y="218"/>
                    </a:lnTo>
                    <a:lnTo>
                      <a:pt x="1058" y="233"/>
                    </a:lnTo>
                    <a:lnTo>
                      <a:pt x="1013" y="243"/>
                    </a:lnTo>
                    <a:lnTo>
                      <a:pt x="911" y="260"/>
                    </a:lnTo>
                    <a:lnTo>
                      <a:pt x="816" y="280"/>
                    </a:lnTo>
                    <a:lnTo>
                      <a:pt x="776" y="293"/>
                    </a:lnTo>
                    <a:lnTo>
                      <a:pt x="747" y="31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88" name="Google Shape;688;p37"/>
              <p:cNvSpPr/>
              <p:nvPr/>
            </p:nvSpPr>
            <p:spPr>
              <a:xfrm>
                <a:off x="3404" y="2563"/>
                <a:ext cx="445" cy="257"/>
              </a:xfrm>
              <a:custGeom>
                <a:avLst/>
                <a:gdLst/>
                <a:ahLst/>
                <a:cxnLst/>
                <a:rect l="l" t="t" r="r" b="b"/>
                <a:pathLst>
                  <a:path w="2874" h="2094" extrusionOk="0">
                    <a:moveTo>
                      <a:pt x="41" y="639"/>
                    </a:moveTo>
                    <a:lnTo>
                      <a:pt x="14" y="777"/>
                    </a:lnTo>
                    <a:lnTo>
                      <a:pt x="0" y="915"/>
                    </a:lnTo>
                    <a:lnTo>
                      <a:pt x="1" y="1053"/>
                    </a:lnTo>
                    <a:lnTo>
                      <a:pt x="17" y="1189"/>
                    </a:lnTo>
                    <a:lnTo>
                      <a:pt x="48" y="1321"/>
                    </a:lnTo>
                    <a:lnTo>
                      <a:pt x="96" y="1447"/>
                    </a:lnTo>
                    <a:lnTo>
                      <a:pt x="160" y="1566"/>
                    </a:lnTo>
                    <a:lnTo>
                      <a:pt x="243" y="1677"/>
                    </a:lnTo>
                    <a:lnTo>
                      <a:pt x="343" y="1778"/>
                    </a:lnTo>
                    <a:lnTo>
                      <a:pt x="461" y="1868"/>
                    </a:lnTo>
                    <a:lnTo>
                      <a:pt x="600" y="1946"/>
                    </a:lnTo>
                    <a:lnTo>
                      <a:pt x="758" y="2008"/>
                    </a:lnTo>
                    <a:lnTo>
                      <a:pt x="936" y="2054"/>
                    </a:lnTo>
                    <a:lnTo>
                      <a:pt x="1136" y="2084"/>
                    </a:lnTo>
                    <a:lnTo>
                      <a:pt x="1358" y="2094"/>
                    </a:lnTo>
                    <a:lnTo>
                      <a:pt x="1601" y="2083"/>
                    </a:lnTo>
                    <a:lnTo>
                      <a:pt x="1799" y="2061"/>
                    </a:lnTo>
                    <a:lnTo>
                      <a:pt x="1978" y="2029"/>
                    </a:lnTo>
                    <a:lnTo>
                      <a:pt x="2137" y="1991"/>
                    </a:lnTo>
                    <a:lnTo>
                      <a:pt x="2278" y="1943"/>
                    </a:lnTo>
                    <a:lnTo>
                      <a:pt x="2401" y="1888"/>
                    </a:lnTo>
                    <a:lnTo>
                      <a:pt x="2509" y="1827"/>
                    </a:lnTo>
                    <a:lnTo>
                      <a:pt x="2600" y="1760"/>
                    </a:lnTo>
                    <a:lnTo>
                      <a:pt x="2677" y="1687"/>
                    </a:lnTo>
                    <a:lnTo>
                      <a:pt x="2740" y="1610"/>
                    </a:lnTo>
                    <a:lnTo>
                      <a:pt x="2789" y="1530"/>
                    </a:lnTo>
                    <a:lnTo>
                      <a:pt x="2827" y="1445"/>
                    </a:lnTo>
                    <a:lnTo>
                      <a:pt x="2853" y="1358"/>
                    </a:lnTo>
                    <a:lnTo>
                      <a:pt x="2868" y="1268"/>
                    </a:lnTo>
                    <a:lnTo>
                      <a:pt x="2874" y="1178"/>
                    </a:lnTo>
                    <a:lnTo>
                      <a:pt x="2859" y="994"/>
                    </a:lnTo>
                    <a:lnTo>
                      <a:pt x="2815" y="814"/>
                    </a:lnTo>
                    <a:lnTo>
                      <a:pt x="2749" y="639"/>
                    </a:lnTo>
                    <a:lnTo>
                      <a:pt x="2668" y="476"/>
                    </a:lnTo>
                    <a:lnTo>
                      <a:pt x="2578" y="331"/>
                    </a:lnTo>
                    <a:lnTo>
                      <a:pt x="2487" y="207"/>
                    </a:lnTo>
                    <a:lnTo>
                      <a:pt x="2400" y="111"/>
                    </a:lnTo>
                    <a:lnTo>
                      <a:pt x="2360" y="74"/>
                    </a:lnTo>
                    <a:lnTo>
                      <a:pt x="2325" y="46"/>
                    </a:lnTo>
                    <a:lnTo>
                      <a:pt x="2293" y="28"/>
                    </a:lnTo>
                    <a:lnTo>
                      <a:pt x="2267" y="20"/>
                    </a:lnTo>
                    <a:lnTo>
                      <a:pt x="2125" y="5"/>
                    </a:lnTo>
                    <a:lnTo>
                      <a:pt x="1969" y="0"/>
                    </a:lnTo>
                    <a:lnTo>
                      <a:pt x="1804" y="5"/>
                    </a:lnTo>
                    <a:lnTo>
                      <a:pt x="1630" y="18"/>
                    </a:lnTo>
                    <a:lnTo>
                      <a:pt x="1273" y="67"/>
                    </a:lnTo>
                    <a:lnTo>
                      <a:pt x="921" y="143"/>
                    </a:lnTo>
                    <a:lnTo>
                      <a:pt x="755" y="191"/>
                    </a:lnTo>
                    <a:lnTo>
                      <a:pt x="599" y="244"/>
                    </a:lnTo>
                    <a:lnTo>
                      <a:pt x="456" y="301"/>
                    </a:lnTo>
                    <a:lnTo>
                      <a:pt x="330" y="362"/>
                    </a:lnTo>
                    <a:lnTo>
                      <a:pt x="222" y="428"/>
                    </a:lnTo>
                    <a:lnTo>
                      <a:pt x="135" y="496"/>
                    </a:lnTo>
                    <a:lnTo>
                      <a:pt x="74" y="566"/>
                    </a:lnTo>
                    <a:lnTo>
                      <a:pt x="41" y="639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89" name="Google Shape;689;p37"/>
              <p:cNvSpPr/>
              <p:nvPr/>
            </p:nvSpPr>
            <p:spPr>
              <a:xfrm>
                <a:off x="3404" y="2563"/>
                <a:ext cx="445" cy="257"/>
              </a:xfrm>
              <a:custGeom>
                <a:avLst/>
                <a:gdLst/>
                <a:ahLst/>
                <a:cxnLst/>
                <a:rect l="l" t="t" r="r" b="b"/>
                <a:pathLst>
                  <a:path w="2874" h="2094" extrusionOk="0">
                    <a:moveTo>
                      <a:pt x="41" y="639"/>
                    </a:moveTo>
                    <a:lnTo>
                      <a:pt x="14" y="777"/>
                    </a:lnTo>
                    <a:lnTo>
                      <a:pt x="0" y="915"/>
                    </a:lnTo>
                    <a:lnTo>
                      <a:pt x="1" y="1053"/>
                    </a:lnTo>
                    <a:lnTo>
                      <a:pt x="17" y="1189"/>
                    </a:lnTo>
                    <a:lnTo>
                      <a:pt x="48" y="1321"/>
                    </a:lnTo>
                    <a:lnTo>
                      <a:pt x="96" y="1447"/>
                    </a:lnTo>
                    <a:lnTo>
                      <a:pt x="160" y="1566"/>
                    </a:lnTo>
                    <a:lnTo>
                      <a:pt x="243" y="1677"/>
                    </a:lnTo>
                    <a:lnTo>
                      <a:pt x="343" y="1778"/>
                    </a:lnTo>
                    <a:lnTo>
                      <a:pt x="461" y="1868"/>
                    </a:lnTo>
                    <a:lnTo>
                      <a:pt x="600" y="1946"/>
                    </a:lnTo>
                    <a:lnTo>
                      <a:pt x="758" y="2008"/>
                    </a:lnTo>
                    <a:lnTo>
                      <a:pt x="936" y="2054"/>
                    </a:lnTo>
                    <a:lnTo>
                      <a:pt x="1136" y="2084"/>
                    </a:lnTo>
                    <a:lnTo>
                      <a:pt x="1358" y="2094"/>
                    </a:lnTo>
                    <a:lnTo>
                      <a:pt x="1601" y="2083"/>
                    </a:lnTo>
                    <a:lnTo>
                      <a:pt x="1799" y="2061"/>
                    </a:lnTo>
                    <a:lnTo>
                      <a:pt x="1978" y="2029"/>
                    </a:lnTo>
                    <a:lnTo>
                      <a:pt x="2137" y="1991"/>
                    </a:lnTo>
                    <a:lnTo>
                      <a:pt x="2278" y="1943"/>
                    </a:lnTo>
                    <a:lnTo>
                      <a:pt x="2401" y="1888"/>
                    </a:lnTo>
                    <a:lnTo>
                      <a:pt x="2509" y="1827"/>
                    </a:lnTo>
                    <a:lnTo>
                      <a:pt x="2600" y="1760"/>
                    </a:lnTo>
                    <a:lnTo>
                      <a:pt x="2677" y="1687"/>
                    </a:lnTo>
                    <a:lnTo>
                      <a:pt x="2740" y="1610"/>
                    </a:lnTo>
                    <a:lnTo>
                      <a:pt x="2789" y="1530"/>
                    </a:lnTo>
                    <a:lnTo>
                      <a:pt x="2827" y="1445"/>
                    </a:lnTo>
                    <a:lnTo>
                      <a:pt x="2853" y="1358"/>
                    </a:lnTo>
                    <a:lnTo>
                      <a:pt x="2868" y="1268"/>
                    </a:lnTo>
                    <a:lnTo>
                      <a:pt x="2874" y="1178"/>
                    </a:lnTo>
                    <a:lnTo>
                      <a:pt x="2859" y="994"/>
                    </a:lnTo>
                    <a:lnTo>
                      <a:pt x="2815" y="814"/>
                    </a:lnTo>
                    <a:lnTo>
                      <a:pt x="2749" y="639"/>
                    </a:lnTo>
                    <a:lnTo>
                      <a:pt x="2668" y="476"/>
                    </a:lnTo>
                    <a:lnTo>
                      <a:pt x="2578" y="331"/>
                    </a:lnTo>
                    <a:lnTo>
                      <a:pt x="2487" y="207"/>
                    </a:lnTo>
                    <a:lnTo>
                      <a:pt x="2400" y="111"/>
                    </a:lnTo>
                    <a:lnTo>
                      <a:pt x="2360" y="74"/>
                    </a:lnTo>
                    <a:lnTo>
                      <a:pt x="2325" y="46"/>
                    </a:lnTo>
                    <a:lnTo>
                      <a:pt x="2293" y="28"/>
                    </a:lnTo>
                    <a:lnTo>
                      <a:pt x="2267" y="20"/>
                    </a:lnTo>
                    <a:lnTo>
                      <a:pt x="2125" y="5"/>
                    </a:lnTo>
                    <a:lnTo>
                      <a:pt x="1969" y="0"/>
                    </a:lnTo>
                    <a:lnTo>
                      <a:pt x="1804" y="5"/>
                    </a:lnTo>
                    <a:lnTo>
                      <a:pt x="1630" y="18"/>
                    </a:lnTo>
                    <a:lnTo>
                      <a:pt x="1273" y="67"/>
                    </a:lnTo>
                    <a:lnTo>
                      <a:pt x="921" y="143"/>
                    </a:lnTo>
                    <a:lnTo>
                      <a:pt x="755" y="191"/>
                    </a:lnTo>
                    <a:lnTo>
                      <a:pt x="599" y="244"/>
                    </a:lnTo>
                    <a:lnTo>
                      <a:pt x="456" y="301"/>
                    </a:lnTo>
                    <a:lnTo>
                      <a:pt x="330" y="362"/>
                    </a:lnTo>
                    <a:lnTo>
                      <a:pt x="222" y="428"/>
                    </a:lnTo>
                    <a:lnTo>
                      <a:pt x="135" y="496"/>
                    </a:lnTo>
                    <a:lnTo>
                      <a:pt x="74" y="566"/>
                    </a:lnTo>
                    <a:lnTo>
                      <a:pt x="41" y="63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90" name="Google Shape;690;p37"/>
              <p:cNvSpPr/>
              <p:nvPr/>
            </p:nvSpPr>
            <p:spPr>
              <a:xfrm>
                <a:off x="1867" y="2424"/>
                <a:ext cx="556" cy="391"/>
              </a:xfrm>
              <a:custGeom>
                <a:avLst/>
                <a:gdLst/>
                <a:ahLst/>
                <a:cxnLst/>
                <a:rect l="l" t="t" r="r" b="b"/>
                <a:pathLst>
                  <a:path w="3588" h="3127" extrusionOk="0">
                    <a:moveTo>
                      <a:pt x="27" y="1217"/>
                    </a:moveTo>
                    <a:lnTo>
                      <a:pt x="175" y="1043"/>
                    </a:lnTo>
                    <a:lnTo>
                      <a:pt x="319" y="860"/>
                    </a:lnTo>
                    <a:lnTo>
                      <a:pt x="605" y="499"/>
                    </a:lnTo>
                    <a:lnTo>
                      <a:pt x="750" y="336"/>
                    </a:lnTo>
                    <a:lnTo>
                      <a:pt x="896" y="195"/>
                    </a:lnTo>
                    <a:lnTo>
                      <a:pt x="1047" y="84"/>
                    </a:lnTo>
                    <a:lnTo>
                      <a:pt x="1123" y="42"/>
                    </a:lnTo>
                    <a:lnTo>
                      <a:pt x="1201" y="10"/>
                    </a:lnTo>
                    <a:lnTo>
                      <a:pt x="1254" y="0"/>
                    </a:lnTo>
                    <a:lnTo>
                      <a:pt x="1313" y="4"/>
                    </a:lnTo>
                    <a:lnTo>
                      <a:pt x="1380" y="18"/>
                    </a:lnTo>
                    <a:lnTo>
                      <a:pt x="1455" y="42"/>
                    </a:lnTo>
                    <a:lnTo>
                      <a:pt x="1534" y="78"/>
                    </a:lnTo>
                    <a:lnTo>
                      <a:pt x="1619" y="123"/>
                    </a:lnTo>
                    <a:lnTo>
                      <a:pt x="1709" y="176"/>
                    </a:lnTo>
                    <a:lnTo>
                      <a:pt x="1803" y="238"/>
                    </a:lnTo>
                    <a:lnTo>
                      <a:pt x="2000" y="383"/>
                    </a:lnTo>
                    <a:lnTo>
                      <a:pt x="2206" y="552"/>
                    </a:lnTo>
                    <a:lnTo>
                      <a:pt x="2416" y="741"/>
                    </a:lnTo>
                    <a:lnTo>
                      <a:pt x="2623" y="942"/>
                    </a:lnTo>
                    <a:lnTo>
                      <a:pt x="2822" y="1153"/>
                    </a:lnTo>
                    <a:lnTo>
                      <a:pt x="3010" y="1365"/>
                    </a:lnTo>
                    <a:lnTo>
                      <a:pt x="3180" y="1575"/>
                    </a:lnTo>
                    <a:lnTo>
                      <a:pt x="3327" y="1777"/>
                    </a:lnTo>
                    <a:lnTo>
                      <a:pt x="3390" y="1873"/>
                    </a:lnTo>
                    <a:lnTo>
                      <a:pt x="3447" y="1965"/>
                    </a:lnTo>
                    <a:lnTo>
                      <a:pt x="3494" y="2052"/>
                    </a:lnTo>
                    <a:lnTo>
                      <a:pt x="3532" y="2133"/>
                    </a:lnTo>
                    <a:lnTo>
                      <a:pt x="3562" y="2208"/>
                    </a:lnTo>
                    <a:lnTo>
                      <a:pt x="3579" y="2277"/>
                    </a:lnTo>
                    <a:lnTo>
                      <a:pt x="3588" y="2338"/>
                    </a:lnTo>
                    <a:lnTo>
                      <a:pt x="3584" y="2391"/>
                    </a:lnTo>
                    <a:lnTo>
                      <a:pt x="3559" y="2445"/>
                    </a:lnTo>
                    <a:lnTo>
                      <a:pt x="3505" y="2504"/>
                    </a:lnTo>
                    <a:lnTo>
                      <a:pt x="3434" y="2567"/>
                    </a:lnTo>
                    <a:lnTo>
                      <a:pt x="3352" y="2631"/>
                    </a:lnTo>
                    <a:lnTo>
                      <a:pt x="3266" y="2693"/>
                    </a:lnTo>
                    <a:lnTo>
                      <a:pt x="3186" y="2750"/>
                    </a:lnTo>
                    <a:lnTo>
                      <a:pt x="3120" y="2798"/>
                    </a:lnTo>
                    <a:lnTo>
                      <a:pt x="3076" y="2836"/>
                    </a:lnTo>
                    <a:lnTo>
                      <a:pt x="3039" y="2873"/>
                    </a:lnTo>
                    <a:lnTo>
                      <a:pt x="2989" y="2921"/>
                    </a:lnTo>
                    <a:lnTo>
                      <a:pt x="2863" y="3027"/>
                    </a:lnTo>
                    <a:lnTo>
                      <a:pt x="2794" y="3074"/>
                    </a:lnTo>
                    <a:lnTo>
                      <a:pt x="2725" y="3110"/>
                    </a:lnTo>
                    <a:lnTo>
                      <a:pt x="2659" y="3127"/>
                    </a:lnTo>
                    <a:lnTo>
                      <a:pt x="2600" y="3122"/>
                    </a:lnTo>
                    <a:lnTo>
                      <a:pt x="2541" y="3095"/>
                    </a:lnTo>
                    <a:lnTo>
                      <a:pt x="2496" y="3063"/>
                    </a:lnTo>
                    <a:lnTo>
                      <a:pt x="2409" y="2996"/>
                    </a:lnTo>
                    <a:lnTo>
                      <a:pt x="2295" y="2915"/>
                    </a:lnTo>
                    <a:lnTo>
                      <a:pt x="2195" y="2824"/>
                    </a:lnTo>
                    <a:lnTo>
                      <a:pt x="2018" y="2624"/>
                    </a:lnTo>
                    <a:lnTo>
                      <a:pt x="1847" y="2428"/>
                    </a:lnTo>
                    <a:lnTo>
                      <a:pt x="1753" y="2340"/>
                    </a:lnTo>
                    <a:lnTo>
                      <a:pt x="1647" y="2265"/>
                    </a:lnTo>
                    <a:lnTo>
                      <a:pt x="1573" y="2226"/>
                    </a:lnTo>
                    <a:lnTo>
                      <a:pt x="1491" y="2191"/>
                    </a:lnTo>
                    <a:lnTo>
                      <a:pt x="1313" y="2127"/>
                    </a:lnTo>
                    <a:lnTo>
                      <a:pt x="1137" y="2060"/>
                    </a:lnTo>
                    <a:lnTo>
                      <a:pt x="1054" y="2022"/>
                    </a:lnTo>
                    <a:lnTo>
                      <a:pt x="980" y="1978"/>
                    </a:lnTo>
                    <a:lnTo>
                      <a:pt x="930" y="1946"/>
                    </a:lnTo>
                    <a:lnTo>
                      <a:pt x="866" y="1903"/>
                    </a:lnTo>
                    <a:lnTo>
                      <a:pt x="790" y="1853"/>
                    </a:lnTo>
                    <a:lnTo>
                      <a:pt x="707" y="1797"/>
                    </a:lnTo>
                    <a:lnTo>
                      <a:pt x="526" y="1672"/>
                    </a:lnTo>
                    <a:lnTo>
                      <a:pt x="343" y="1541"/>
                    </a:lnTo>
                    <a:lnTo>
                      <a:pt x="257" y="1479"/>
                    </a:lnTo>
                    <a:lnTo>
                      <a:pt x="180" y="1418"/>
                    </a:lnTo>
                    <a:lnTo>
                      <a:pt x="112" y="1364"/>
                    </a:lnTo>
                    <a:lnTo>
                      <a:pt x="58" y="1315"/>
                    </a:lnTo>
                    <a:lnTo>
                      <a:pt x="20" y="1275"/>
                    </a:lnTo>
                    <a:lnTo>
                      <a:pt x="0" y="1243"/>
                    </a:lnTo>
                    <a:lnTo>
                      <a:pt x="1" y="1224"/>
                    </a:lnTo>
                    <a:lnTo>
                      <a:pt x="27" y="1217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91" name="Google Shape;691;p37"/>
              <p:cNvSpPr/>
              <p:nvPr/>
            </p:nvSpPr>
            <p:spPr>
              <a:xfrm>
                <a:off x="1867" y="2424"/>
                <a:ext cx="556" cy="391"/>
              </a:xfrm>
              <a:custGeom>
                <a:avLst/>
                <a:gdLst/>
                <a:ahLst/>
                <a:cxnLst/>
                <a:rect l="l" t="t" r="r" b="b"/>
                <a:pathLst>
                  <a:path w="3588" h="3127" extrusionOk="0">
                    <a:moveTo>
                      <a:pt x="27" y="1217"/>
                    </a:moveTo>
                    <a:lnTo>
                      <a:pt x="175" y="1043"/>
                    </a:lnTo>
                    <a:lnTo>
                      <a:pt x="319" y="860"/>
                    </a:lnTo>
                    <a:lnTo>
                      <a:pt x="605" y="499"/>
                    </a:lnTo>
                    <a:lnTo>
                      <a:pt x="750" y="336"/>
                    </a:lnTo>
                    <a:lnTo>
                      <a:pt x="896" y="195"/>
                    </a:lnTo>
                    <a:lnTo>
                      <a:pt x="1047" y="84"/>
                    </a:lnTo>
                    <a:lnTo>
                      <a:pt x="1123" y="42"/>
                    </a:lnTo>
                    <a:lnTo>
                      <a:pt x="1201" y="10"/>
                    </a:lnTo>
                    <a:lnTo>
                      <a:pt x="1254" y="0"/>
                    </a:lnTo>
                    <a:lnTo>
                      <a:pt x="1313" y="4"/>
                    </a:lnTo>
                    <a:lnTo>
                      <a:pt x="1380" y="18"/>
                    </a:lnTo>
                    <a:lnTo>
                      <a:pt x="1455" y="42"/>
                    </a:lnTo>
                    <a:lnTo>
                      <a:pt x="1534" y="78"/>
                    </a:lnTo>
                    <a:lnTo>
                      <a:pt x="1619" y="123"/>
                    </a:lnTo>
                    <a:lnTo>
                      <a:pt x="1709" y="176"/>
                    </a:lnTo>
                    <a:lnTo>
                      <a:pt x="1803" y="238"/>
                    </a:lnTo>
                    <a:lnTo>
                      <a:pt x="2000" y="383"/>
                    </a:lnTo>
                    <a:lnTo>
                      <a:pt x="2206" y="552"/>
                    </a:lnTo>
                    <a:lnTo>
                      <a:pt x="2416" y="741"/>
                    </a:lnTo>
                    <a:lnTo>
                      <a:pt x="2623" y="942"/>
                    </a:lnTo>
                    <a:lnTo>
                      <a:pt x="2822" y="1153"/>
                    </a:lnTo>
                    <a:lnTo>
                      <a:pt x="3010" y="1365"/>
                    </a:lnTo>
                    <a:lnTo>
                      <a:pt x="3180" y="1575"/>
                    </a:lnTo>
                    <a:lnTo>
                      <a:pt x="3327" y="1777"/>
                    </a:lnTo>
                    <a:lnTo>
                      <a:pt x="3390" y="1873"/>
                    </a:lnTo>
                    <a:lnTo>
                      <a:pt x="3447" y="1965"/>
                    </a:lnTo>
                    <a:lnTo>
                      <a:pt x="3494" y="2052"/>
                    </a:lnTo>
                    <a:lnTo>
                      <a:pt x="3532" y="2133"/>
                    </a:lnTo>
                    <a:lnTo>
                      <a:pt x="3562" y="2208"/>
                    </a:lnTo>
                    <a:lnTo>
                      <a:pt x="3579" y="2277"/>
                    </a:lnTo>
                    <a:lnTo>
                      <a:pt x="3588" y="2338"/>
                    </a:lnTo>
                    <a:lnTo>
                      <a:pt x="3584" y="2391"/>
                    </a:lnTo>
                    <a:lnTo>
                      <a:pt x="3559" y="2445"/>
                    </a:lnTo>
                    <a:lnTo>
                      <a:pt x="3505" y="2504"/>
                    </a:lnTo>
                    <a:lnTo>
                      <a:pt x="3434" y="2567"/>
                    </a:lnTo>
                    <a:lnTo>
                      <a:pt x="3352" y="2631"/>
                    </a:lnTo>
                    <a:lnTo>
                      <a:pt x="3266" y="2693"/>
                    </a:lnTo>
                    <a:lnTo>
                      <a:pt x="3186" y="2750"/>
                    </a:lnTo>
                    <a:lnTo>
                      <a:pt x="3120" y="2798"/>
                    </a:lnTo>
                    <a:lnTo>
                      <a:pt x="3076" y="2836"/>
                    </a:lnTo>
                    <a:lnTo>
                      <a:pt x="3039" y="2873"/>
                    </a:lnTo>
                    <a:lnTo>
                      <a:pt x="2989" y="2921"/>
                    </a:lnTo>
                    <a:lnTo>
                      <a:pt x="2863" y="3027"/>
                    </a:lnTo>
                    <a:lnTo>
                      <a:pt x="2794" y="3074"/>
                    </a:lnTo>
                    <a:lnTo>
                      <a:pt x="2725" y="3110"/>
                    </a:lnTo>
                    <a:lnTo>
                      <a:pt x="2659" y="3127"/>
                    </a:lnTo>
                    <a:lnTo>
                      <a:pt x="2600" y="3122"/>
                    </a:lnTo>
                    <a:lnTo>
                      <a:pt x="2541" y="3095"/>
                    </a:lnTo>
                    <a:lnTo>
                      <a:pt x="2496" y="3063"/>
                    </a:lnTo>
                    <a:lnTo>
                      <a:pt x="2409" y="2996"/>
                    </a:lnTo>
                    <a:lnTo>
                      <a:pt x="2295" y="2915"/>
                    </a:lnTo>
                    <a:lnTo>
                      <a:pt x="2195" y="2824"/>
                    </a:lnTo>
                    <a:lnTo>
                      <a:pt x="2018" y="2624"/>
                    </a:lnTo>
                    <a:lnTo>
                      <a:pt x="1847" y="2428"/>
                    </a:lnTo>
                    <a:lnTo>
                      <a:pt x="1753" y="2340"/>
                    </a:lnTo>
                    <a:lnTo>
                      <a:pt x="1647" y="2265"/>
                    </a:lnTo>
                    <a:lnTo>
                      <a:pt x="1573" y="2226"/>
                    </a:lnTo>
                    <a:lnTo>
                      <a:pt x="1491" y="2191"/>
                    </a:lnTo>
                    <a:lnTo>
                      <a:pt x="1313" y="2127"/>
                    </a:lnTo>
                    <a:lnTo>
                      <a:pt x="1137" y="2060"/>
                    </a:lnTo>
                    <a:lnTo>
                      <a:pt x="1054" y="2022"/>
                    </a:lnTo>
                    <a:lnTo>
                      <a:pt x="980" y="1978"/>
                    </a:lnTo>
                    <a:lnTo>
                      <a:pt x="930" y="1946"/>
                    </a:lnTo>
                    <a:lnTo>
                      <a:pt x="866" y="1903"/>
                    </a:lnTo>
                    <a:lnTo>
                      <a:pt x="790" y="1853"/>
                    </a:lnTo>
                    <a:lnTo>
                      <a:pt x="707" y="1797"/>
                    </a:lnTo>
                    <a:lnTo>
                      <a:pt x="526" y="1672"/>
                    </a:lnTo>
                    <a:lnTo>
                      <a:pt x="343" y="1541"/>
                    </a:lnTo>
                    <a:lnTo>
                      <a:pt x="257" y="1479"/>
                    </a:lnTo>
                    <a:lnTo>
                      <a:pt x="180" y="1418"/>
                    </a:lnTo>
                    <a:lnTo>
                      <a:pt x="112" y="1364"/>
                    </a:lnTo>
                    <a:lnTo>
                      <a:pt x="58" y="1315"/>
                    </a:lnTo>
                    <a:lnTo>
                      <a:pt x="20" y="1275"/>
                    </a:lnTo>
                    <a:lnTo>
                      <a:pt x="0" y="1243"/>
                    </a:lnTo>
                    <a:lnTo>
                      <a:pt x="1" y="1224"/>
                    </a:lnTo>
                    <a:lnTo>
                      <a:pt x="27" y="121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92" name="Google Shape;692;p37"/>
              <p:cNvSpPr/>
              <p:nvPr/>
            </p:nvSpPr>
            <p:spPr>
              <a:xfrm>
                <a:off x="2617" y="2097"/>
                <a:ext cx="208" cy="155"/>
              </a:xfrm>
              <a:custGeom>
                <a:avLst/>
                <a:gdLst/>
                <a:ahLst/>
                <a:cxnLst/>
                <a:rect l="l" t="t" r="r" b="b"/>
                <a:pathLst>
                  <a:path w="1344" h="1269" extrusionOk="0">
                    <a:moveTo>
                      <a:pt x="571" y="76"/>
                    </a:moveTo>
                    <a:lnTo>
                      <a:pt x="487" y="159"/>
                    </a:lnTo>
                    <a:lnTo>
                      <a:pt x="411" y="233"/>
                    </a:lnTo>
                    <a:lnTo>
                      <a:pt x="275" y="375"/>
                    </a:lnTo>
                    <a:lnTo>
                      <a:pt x="160" y="527"/>
                    </a:lnTo>
                    <a:lnTo>
                      <a:pt x="110" y="613"/>
                    </a:lnTo>
                    <a:lnTo>
                      <a:pt x="63" y="712"/>
                    </a:lnTo>
                    <a:lnTo>
                      <a:pt x="30" y="794"/>
                    </a:lnTo>
                    <a:lnTo>
                      <a:pt x="9" y="868"/>
                    </a:lnTo>
                    <a:lnTo>
                      <a:pt x="0" y="934"/>
                    </a:lnTo>
                    <a:lnTo>
                      <a:pt x="1" y="993"/>
                    </a:lnTo>
                    <a:lnTo>
                      <a:pt x="15" y="1044"/>
                    </a:lnTo>
                    <a:lnTo>
                      <a:pt x="40" y="1088"/>
                    </a:lnTo>
                    <a:lnTo>
                      <a:pt x="76" y="1126"/>
                    </a:lnTo>
                    <a:lnTo>
                      <a:pt x="125" y="1156"/>
                    </a:lnTo>
                    <a:lnTo>
                      <a:pt x="226" y="1201"/>
                    </a:lnTo>
                    <a:lnTo>
                      <a:pt x="322" y="1234"/>
                    </a:lnTo>
                    <a:lnTo>
                      <a:pt x="414" y="1256"/>
                    </a:lnTo>
                    <a:lnTo>
                      <a:pt x="502" y="1268"/>
                    </a:lnTo>
                    <a:lnTo>
                      <a:pt x="586" y="1269"/>
                    </a:lnTo>
                    <a:lnTo>
                      <a:pt x="665" y="1261"/>
                    </a:lnTo>
                    <a:lnTo>
                      <a:pt x="740" y="1245"/>
                    </a:lnTo>
                    <a:lnTo>
                      <a:pt x="811" y="1220"/>
                    </a:lnTo>
                    <a:lnTo>
                      <a:pt x="939" y="1151"/>
                    </a:lnTo>
                    <a:lnTo>
                      <a:pt x="1051" y="1058"/>
                    </a:lnTo>
                    <a:lnTo>
                      <a:pt x="1144" y="946"/>
                    </a:lnTo>
                    <a:lnTo>
                      <a:pt x="1219" y="821"/>
                    </a:lnTo>
                    <a:lnTo>
                      <a:pt x="1278" y="690"/>
                    </a:lnTo>
                    <a:lnTo>
                      <a:pt x="1318" y="556"/>
                    </a:lnTo>
                    <a:lnTo>
                      <a:pt x="1340" y="426"/>
                    </a:lnTo>
                    <a:lnTo>
                      <a:pt x="1344" y="305"/>
                    </a:lnTo>
                    <a:lnTo>
                      <a:pt x="1329" y="197"/>
                    </a:lnTo>
                    <a:lnTo>
                      <a:pt x="1296" y="109"/>
                    </a:lnTo>
                    <a:lnTo>
                      <a:pt x="1273" y="74"/>
                    </a:lnTo>
                    <a:lnTo>
                      <a:pt x="1244" y="46"/>
                    </a:lnTo>
                    <a:lnTo>
                      <a:pt x="1211" y="26"/>
                    </a:lnTo>
                    <a:lnTo>
                      <a:pt x="1174" y="13"/>
                    </a:lnTo>
                    <a:lnTo>
                      <a:pt x="1093" y="2"/>
                    </a:lnTo>
                    <a:lnTo>
                      <a:pt x="1014" y="0"/>
                    </a:lnTo>
                    <a:lnTo>
                      <a:pt x="862" y="16"/>
                    </a:lnTo>
                    <a:lnTo>
                      <a:pt x="571" y="7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93" name="Google Shape;693;p37"/>
              <p:cNvSpPr/>
              <p:nvPr/>
            </p:nvSpPr>
            <p:spPr>
              <a:xfrm>
                <a:off x="2617" y="2097"/>
                <a:ext cx="208" cy="155"/>
              </a:xfrm>
              <a:custGeom>
                <a:avLst/>
                <a:gdLst/>
                <a:ahLst/>
                <a:cxnLst/>
                <a:rect l="l" t="t" r="r" b="b"/>
                <a:pathLst>
                  <a:path w="1344" h="1269" extrusionOk="0">
                    <a:moveTo>
                      <a:pt x="571" y="76"/>
                    </a:moveTo>
                    <a:lnTo>
                      <a:pt x="487" y="159"/>
                    </a:lnTo>
                    <a:lnTo>
                      <a:pt x="411" y="233"/>
                    </a:lnTo>
                    <a:lnTo>
                      <a:pt x="275" y="375"/>
                    </a:lnTo>
                    <a:lnTo>
                      <a:pt x="160" y="527"/>
                    </a:lnTo>
                    <a:lnTo>
                      <a:pt x="110" y="613"/>
                    </a:lnTo>
                    <a:lnTo>
                      <a:pt x="63" y="712"/>
                    </a:lnTo>
                    <a:lnTo>
                      <a:pt x="30" y="794"/>
                    </a:lnTo>
                    <a:lnTo>
                      <a:pt x="9" y="868"/>
                    </a:lnTo>
                    <a:lnTo>
                      <a:pt x="0" y="934"/>
                    </a:lnTo>
                    <a:lnTo>
                      <a:pt x="1" y="993"/>
                    </a:lnTo>
                    <a:lnTo>
                      <a:pt x="15" y="1044"/>
                    </a:lnTo>
                    <a:lnTo>
                      <a:pt x="40" y="1088"/>
                    </a:lnTo>
                    <a:lnTo>
                      <a:pt x="76" y="1126"/>
                    </a:lnTo>
                    <a:lnTo>
                      <a:pt x="125" y="1156"/>
                    </a:lnTo>
                    <a:lnTo>
                      <a:pt x="226" y="1201"/>
                    </a:lnTo>
                    <a:lnTo>
                      <a:pt x="322" y="1234"/>
                    </a:lnTo>
                    <a:lnTo>
                      <a:pt x="414" y="1256"/>
                    </a:lnTo>
                    <a:lnTo>
                      <a:pt x="502" y="1268"/>
                    </a:lnTo>
                    <a:lnTo>
                      <a:pt x="586" y="1269"/>
                    </a:lnTo>
                    <a:lnTo>
                      <a:pt x="665" y="1261"/>
                    </a:lnTo>
                    <a:lnTo>
                      <a:pt x="740" y="1245"/>
                    </a:lnTo>
                    <a:lnTo>
                      <a:pt x="811" y="1220"/>
                    </a:lnTo>
                    <a:lnTo>
                      <a:pt x="939" y="1151"/>
                    </a:lnTo>
                    <a:lnTo>
                      <a:pt x="1051" y="1058"/>
                    </a:lnTo>
                    <a:lnTo>
                      <a:pt x="1144" y="946"/>
                    </a:lnTo>
                    <a:lnTo>
                      <a:pt x="1219" y="821"/>
                    </a:lnTo>
                    <a:lnTo>
                      <a:pt x="1278" y="690"/>
                    </a:lnTo>
                    <a:lnTo>
                      <a:pt x="1318" y="556"/>
                    </a:lnTo>
                    <a:lnTo>
                      <a:pt x="1340" y="426"/>
                    </a:lnTo>
                    <a:lnTo>
                      <a:pt x="1344" y="305"/>
                    </a:lnTo>
                    <a:lnTo>
                      <a:pt x="1329" y="197"/>
                    </a:lnTo>
                    <a:lnTo>
                      <a:pt x="1296" y="109"/>
                    </a:lnTo>
                    <a:lnTo>
                      <a:pt x="1273" y="74"/>
                    </a:lnTo>
                    <a:lnTo>
                      <a:pt x="1244" y="46"/>
                    </a:lnTo>
                    <a:lnTo>
                      <a:pt x="1211" y="26"/>
                    </a:lnTo>
                    <a:lnTo>
                      <a:pt x="1174" y="13"/>
                    </a:lnTo>
                    <a:lnTo>
                      <a:pt x="1093" y="2"/>
                    </a:lnTo>
                    <a:lnTo>
                      <a:pt x="1014" y="0"/>
                    </a:lnTo>
                    <a:lnTo>
                      <a:pt x="862" y="16"/>
                    </a:lnTo>
                    <a:lnTo>
                      <a:pt x="571" y="7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94" name="Google Shape;694;p37"/>
              <p:cNvSpPr/>
              <p:nvPr/>
            </p:nvSpPr>
            <p:spPr>
              <a:xfrm>
                <a:off x="3703" y="2136"/>
                <a:ext cx="181" cy="25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2074" extrusionOk="0">
                    <a:moveTo>
                      <a:pt x="1115" y="1673"/>
                    </a:moveTo>
                    <a:lnTo>
                      <a:pt x="1147" y="1412"/>
                    </a:lnTo>
                    <a:lnTo>
                      <a:pt x="1166" y="1146"/>
                    </a:lnTo>
                    <a:lnTo>
                      <a:pt x="1158" y="885"/>
                    </a:lnTo>
                    <a:lnTo>
                      <a:pt x="1142" y="758"/>
                    </a:lnTo>
                    <a:lnTo>
                      <a:pt x="1112" y="636"/>
                    </a:lnTo>
                    <a:lnTo>
                      <a:pt x="1078" y="526"/>
                    </a:lnTo>
                    <a:lnTo>
                      <a:pt x="1043" y="428"/>
                    </a:lnTo>
                    <a:lnTo>
                      <a:pt x="1007" y="340"/>
                    </a:lnTo>
                    <a:lnTo>
                      <a:pt x="969" y="264"/>
                    </a:lnTo>
                    <a:lnTo>
                      <a:pt x="893" y="141"/>
                    </a:lnTo>
                    <a:lnTo>
                      <a:pt x="814" y="58"/>
                    </a:lnTo>
                    <a:lnTo>
                      <a:pt x="735" y="12"/>
                    </a:lnTo>
                    <a:lnTo>
                      <a:pt x="654" y="0"/>
                    </a:lnTo>
                    <a:lnTo>
                      <a:pt x="575" y="19"/>
                    </a:lnTo>
                    <a:lnTo>
                      <a:pt x="496" y="66"/>
                    </a:lnTo>
                    <a:lnTo>
                      <a:pt x="420" y="140"/>
                    </a:lnTo>
                    <a:lnTo>
                      <a:pt x="348" y="237"/>
                    </a:lnTo>
                    <a:lnTo>
                      <a:pt x="279" y="356"/>
                    </a:lnTo>
                    <a:lnTo>
                      <a:pt x="215" y="492"/>
                    </a:lnTo>
                    <a:lnTo>
                      <a:pt x="156" y="643"/>
                    </a:lnTo>
                    <a:lnTo>
                      <a:pt x="105" y="808"/>
                    </a:lnTo>
                    <a:lnTo>
                      <a:pt x="62" y="983"/>
                    </a:lnTo>
                    <a:lnTo>
                      <a:pt x="27" y="1165"/>
                    </a:lnTo>
                    <a:lnTo>
                      <a:pt x="9" y="1299"/>
                    </a:lnTo>
                    <a:lnTo>
                      <a:pt x="0" y="1421"/>
                    </a:lnTo>
                    <a:lnTo>
                      <a:pt x="1" y="1530"/>
                    </a:lnTo>
                    <a:lnTo>
                      <a:pt x="9" y="1628"/>
                    </a:lnTo>
                    <a:lnTo>
                      <a:pt x="26" y="1715"/>
                    </a:lnTo>
                    <a:lnTo>
                      <a:pt x="50" y="1790"/>
                    </a:lnTo>
                    <a:lnTo>
                      <a:pt x="79" y="1856"/>
                    </a:lnTo>
                    <a:lnTo>
                      <a:pt x="116" y="1912"/>
                    </a:lnTo>
                    <a:lnTo>
                      <a:pt x="156" y="1959"/>
                    </a:lnTo>
                    <a:lnTo>
                      <a:pt x="202" y="1997"/>
                    </a:lnTo>
                    <a:lnTo>
                      <a:pt x="306" y="2050"/>
                    </a:lnTo>
                    <a:lnTo>
                      <a:pt x="420" y="2074"/>
                    </a:lnTo>
                    <a:lnTo>
                      <a:pt x="539" y="2074"/>
                    </a:lnTo>
                    <a:lnTo>
                      <a:pt x="661" y="2053"/>
                    </a:lnTo>
                    <a:lnTo>
                      <a:pt x="778" y="2016"/>
                    </a:lnTo>
                    <a:lnTo>
                      <a:pt x="885" y="1967"/>
                    </a:lnTo>
                    <a:lnTo>
                      <a:pt x="979" y="1908"/>
                    </a:lnTo>
                    <a:lnTo>
                      <a:pt x="1055" y="1846"/>
                    </a:lnTo>
                    <a:lnTo>
                      <a:pt x="1105" y="1784"/>
                    </a:lnTo>
                    <a:lnTo>
                      <a:pt x="1127" y="1724"/>
                    </a:lnTo>
                    <a:lnTo>
                      <a:pt x="1126" y="1698"/>
                    </a:lnTo>
                    <a:lnTo>
                      <a:pt x="1115" y="167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95" name="Google Shape;695;p37"/>
              <p:cNvSpPr/>
              <p:nvPr/>
            </p:nvSpPr>
            <p:spPr>
              <a:xfrm>
                <a:off x="3703" y="2136"/>
                <a:ext cx="181" cy="25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2074" extrusionOk="0">
                    <a:moveTo>
                      <a:pt x="1115" y="1673"/>
                    </a:moveTo>
                    <a:lnTo>
                      <a:pt x="1147" y="1412"/>
                    </a:lnTo>
                    <a:lnTo>
                      <a:pt x="1166" y="1146"/>
                    </a:lnTo>
                    <a:lnTo>
                      <a:pt x="1158" y="885"/>
                    </a:lnTo>
                    <a:lnTo>
                      <a:pt x="1142" y="758"/>
                    </a:lnTo>
                    <a:lnTo>
                      <a:pt x="1112" y="636"/>
                    </a:lnTo>
                    <a:lnTo>
                      <a:pt x="1078" y="526"/>
                    </a:lnTo>
                    <a:lnTo>
                      <a:pt x="1043" y="428"/>
                    </a:lnTo>
                    <a:lnTo>
                      <a:pt x="1007" y="340"/>
                    </a:lnTo>
                    <a:lnTo>
                      <a:pt x="969" y="264"/>
                    </a:lnTo>
                    <a:lnTo>
                      <a:pt x="893" y="141"/>
                    </a:lnTo>
                    <a:lnTo>
                      <a:pt x="814" y="58"/>
                    </a:lnTo>
                    <a:lnTo>
                      <a:pt x="735" y="12"/>
                    </a:lnTo>
                    <a:lnTo>
                      <a:pt x="654" y="0"/>
                    </a:lnTo>
                    <a:lnTo>
                      <a:pt x="575" y="19"/>
                    </a:lnTo>
                    <a:lnTo>
                      <a:pt x="496" y="66"/>
                    </a:lnTo>
                    <a:lnTo>
                      <a:pt x="420" y="140"/>
                    </a:lnTo>
                    <a:lnTo>
                      <a:pt x="348" y="237"/>
                    </a:lnTo>
                    <a:lnTo>
                      <a:pt x="279" y="356"/>
                    </a:lnTo>
                    <a:lnTo>
                      <a:pt x="215" y="492"/>
                    </a:lnTo>
                    <a:lnTo>
                      <a:pt x="156" y="643"/>
                    </a:lnTo>
                    <a:lnTo>
                      <a:pt x="105" y="808"/>
                    </a:lnTo>
                    <a:lnTo>
                      <a:pt x="62" y="983"/>
                    </a:lnTo>
                    <a:lnTo>
                      <a:pt x="27" y="1165"/>
                    </a:lnTo>
                    <a:lnTo>
                      <a:pt x="9" y="1299"/>
                    </a:lnTo>
                    <a:lnTo>
                      <a:pt x="0" y="1421"/>
                    </a:lnTo>
                    <a:lnTo>
                      <a:pt x="1" y="1530"/>
                    </a:lnTo>
                    <a:lnTo>
                      <a:pt x="9" y="1628"/>
                    </a:lnTo>
                    <a:lnTo>
                      <a:pt x="26" y="1715"/>
                    </a:lnTo>
                    <a:lnTo>
                      <a:pt x="50" y="1790"/>
                    </a:lnTo>
                    <a:lnTo>
                      <a:pt x="79" y="1856"/>
                    </a:lnTo>
                    <a:lnTo>
                      <a:pt x="116" y="1912"/>
                    </a:lnTo>
                    <a:lnTo>
                      <a:pt x="156" y="1959"/>
                    </a:lnTo>
                    <a:lnTo>
                      <a:pt x="202" y="1997"/>
                    </a:lnTo>
                    <a:lnTo>
                      <a:pt x="306" y="2050"/>
                    </a:lnTo>
                    <a:lnTo>
                      <a:pt x="420" y="2074"/>
                    </a:lnTo>
                    <a:lnTo>
                      <a:pt x="539" y="2074"/>
                    </a:lnTo>
                    <a:lnTo>
                      <a:pt x="661" y="2053"/>
                    </a:lnTo>
                    <a:lnTo>
                      <a:pt x="778" y="2016"/>
                    </a:lnTo>
                    <a:lnTo>
                      <a:pt x="885" y="1967"/>
                    </a:lnTo>
                    <a:lnTo>
                      <a:pt x="979" y="1908"/>
                    </a:lnTo>
                    <a:lnTo>
                      <a:pt x="1055" y="1846"/>
                    </a:lnTo>
                    <a:lnTo>
                      <a:pt x="1105" y="1784"/>
                    </a:lnTo>
                    <a:lnTo>
                      <a:pt x="1127" y="1724"/>
                    </a:lnTo>
                    <a:lnTo>
                      <a:pt x="1126" y="1698"/>
                    </a:lnTo>
                    <a:lnTo>
                      <a:pt x="1115" y="167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96" name="Google Shape;696;p37"/>
              <p:cNvSpPr/>
              <p:nvPr/>
            </p:nvSpPr>
            <p:spPr>
              <a:xfrm>
                <a:off x="3487" y="2618"/>
                <a:ext cx="277" cy="147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1175" extrusionOk="0">
                    <a:moveTo>
                      <a:pt x="223" y="264"/>
                    </a:moveTo>
                    <a:lnTo>
                      <a:pt x="163" y="331"/>
                    </a:lnTo>
                    <a:lnTo>
                      <a:pt x="113" y="404"/>
                    </a:lnTo>
                    <a:lnTo>
                      <a:pt x="72" y="481"/>
                    </a:lnTo>
                    <a:lnTo>
                      <a:pt x="41" y="558"/>
                    </a:lnTo>
                    <a:lnTo>
                      <a:pt x="4" y="713"/>
                    </a:lnTo>
                    <a:lnTo>
                      <a:pt x="0" y="786"/>
                    </a:lnTo>
                    <a:lnTo>
                      <a:pt x="5" y="854"/>
                    </a:lnTo>
                    <a:lnTo>
                      <a:pt x="19" y="903"/>
                    </a:lnTo>
                    <a:lnTo>
                      <a:pt x="44" y="948"/>
                    </a:lnTo>
                    <a:lnTo>
                      <a:pt x="80" y="990"/>
                    </a:lnTo>
                    <a:lnTo>
                      <a:pt x="127" y="1026"/>
                    </a:lnTo>
                    <a:lnTo>
                      <a:pt x="184" y="1060"/>
                    </a:lnTo>
                    <a:lnTo>
                      <a:pt x="248" y="1089"/>
                    </a:lnTo>
                    <a:lnTo>
                      <a:pt x="397" y="1135"/>
                    </a:lnTo>
                    <a:lnTo>
                      <a:pt x="567" y="1164"/>
                    </a:lnTo>
                    <a:lnTo>
                      <a:pt x="751" y="1175"/>
                    </a:lnTo>
                    <a:lnTo>
                      <a:pt x="939" y="1166"/>
                    </a:lnTo>
                    <a:lnTo>
                      <a:pt x="1125" y="1138"/>
                    </a:lnTo>
                    <a:lnTo>
                      <a:pt x="1301" y="1089"/>
                    </a:lnTo>
                    <a:lnTo>
                      <a:pt x="1460" y="1020"/>
                    </a:lnTo>
                    <a:lnTo>
                      <a:pt x="1529" y="977"/>
                    </a:lnTo>
                    <a:lnTo>
                      <a:pt x="1591" y="929"/>
                    </a:lnTo>
                    <a:lnTo>
                      <a:pt x="1646" y="875"/>
                    </a:lnTo>
                    <a:lnTo>
                      <a:pt x="1690" y="815"/>
                    </a:lnTo>
                    <a:lnTo>
                      <a:pt x="1724" y="750"/>
                    </a:lnTo>
                    <a:lnTo>
                      <a:pt x="1747" y="679"/>
                    </a:lnTo>
                    <a:lnTo>
                      <a:pt x="1758" y="602"/>
                    </a:lnTo>
                    <a:lnTo>
                      <a:pt x="1756" y="518"/>
                    </a:lnTo>
                    <a:lnTo>
                      <a:pt x="1739" y="429"/>
                    </a:lnTo>
                    <a:lnTo>
                      <a:pt x="1706" y="333"/>
                    </a:lnTo>
                    <a:lnTo>
                      <a:pt x="1658" y="232"/>
                    </a:lnTo>
                    <a:lnTo>
                      <a:pt x="1592" y="123"/>
                    </a:lnTo>
                    <a:lnTo>
                      <a:pt x="1560" y="83"/>
                    </a:lnTo>
                    <a:lnTo>
                      <a:pt x="1520" y="53"/>
                    </a:lnTo>
                    <a:lnTo>
                      <a:pt x="1476" y="30"/>
                    </a:lnTo>
                    <a:lnTo>
                      <a:pt x="1426" y="13"/>
                    </a:lnTo>
                    <a:lnTo>
                      <a:pt x="1316" y="0"/>
                    </a:lnTo>
                    <a:lnTo>
                      <a:pt x="1196" y="4"/>
                    </a:lnTo>
                    <a:lnTo>
                      <a:pt x="949" y="47"/>
                    </a:lnTo>
                    <a:lnTo>
                      <a:pt x="835" y="72"/>
                    </a:lnTo>
                    <a:lnTo>
                      <a:pt x="735" y="92"/>
                    </a:lnTo>
                    <a:lnTo>
                      <a:pt x="636" y="108"/>
                    </a:lnTo>
                    <a:lnTo>
                      <a:pt x="561" y="122"/>
                    </a:lnTo>
                    <a:lnTo>
                      <a:pt x="505" y="134"/>
                    </a:lnTo>
                    <a:lnTo>
                      <a:pt x="460" y="149"/>
                    </a:lnTo>
                    <a:lnTo>
                      <a:pt x="416" y="167"/>
                    </a:lnTo>
                    <a:lnTo>
                      <a:pt x="368" y="190"/>
                    </a:lnTo>
                    <a:lnTo>
                      <a:pt x="305" y="221"/>
                    </a:lnTo>
                    <a:lnTo>
                      <a:pt x="223" y="26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97" name="Google Shape;697;p37"/>
              <p:cNvSpPr/>
              <p:nvPr/>
            </p:nvSpPr>
            <p:spPr>
              <a:xfrm>
                <a:off x="3487" y="2618"/>
                <a:ext cx="277" cy="147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1175" extrusionOk="0">
                    <a:moveTo>
                      <a:pt x="223" y="264"/>
                    </a:moveTo>
                    <a:lnTo>
                      <a:pt x="163" y="331"/>
                    </a:lnTo>
                    <a:lnTo>
                      <a:pt x="113" y="404"/>
                    </a:lnTo>
                    <a:lnTo>
                      <a:pt x="72" y="481"/>
                    </a:lnTo>
                    <a:lnTo>
                      <a:pt x="41" y="558"/>
                    </a:lnTo>
                    <a:lnTo>
                      <a:pt x="4" y="713"/>
                    </a:lnTo>
                    <a:lnTo>
                      <a:pt x="0" y="786"/>
                    </a:lnTo>
                    <a:lnTo>
                      <a:pt x="5" y="854"/>
                    </a:lnTo>
                    <a:lnTo>
                      <a:pt x="19" y="903"/>
                    </a:lnTo>
                    <a:lnTo>
                      <a:pt x="44" y="948"/>
                    </a:lnTo>
                    <a:lnTo>
                      <a:pt x="80" y="990"/>
                    </a:lnTo>
                    <a:lnTo>
                      <a:pt x="127" y="1026"/>
                    </a:lnTo>
                    <a:lnTo>
                      <a:pt x="184" y="1060"/>
                    </a:lnTo>
                    <a:lnTo>
                      <a:pt x="248" y="1089"/>
                    </a:lnTo>
                    <a:lnTo>
                      <a:pt x="397" y="1135"/>
                    </a:lnTo>
                    <a:lnTo>
                      <a:pt x="567" y="1164"/>
                    </a:lnTo>
                    <a:lnTo>
                      <a:pt x="751" y="1175"/>
                    </a:lnTo>
                    <a:lnTo>
                      <a:pt x="939" y="1166"/>
                    </a:lnTo>
                    <a:lnTo>
                      <a:pt x="1125" y="1138"/>
                    </a:lnTo>
                    <a:lnTo>
                      <a:pt x="1301" y="1089"/>
                    </a:lnTo>
                    <a:lnTo>
                      <a:pt x="1460" y="1020"/>
                    </a:lnTo>
                    <a:lnTo>
                      <a:pt x="1529" y="977"/>
                    </a:lnTo>
                    <a:lnTo>
                      <a:pt x="1591" y="929"/>
                    </a:lnTo>
                    <a:lnTo>
                      <a:pt x="1646" y="875"/>
                    </a:lnTo>
                    <a:lnTo>
                      <a:pt x="1690" y="815"/>
                    </a:lnTo>
                    <a:lnTo>
                      <a:pt x="1724" y="750"/>
                    </a:lnTo>
                    <a:lnTo>
                      <a:pt x="1747" y="679"/>
                    </a:lnTo>
                    <a:lnTo>
                      <a:pt x="1758" y="602"/>
                    </a:lnTo>
                    <a:lnTo>
                      <a:pt x="1756" y="518"/>
                    </a:lnTo>
                    <a:lnTo>
                      <a:pt x="1739" y="429"/>
                    </a:lnTo>
                    <a:lnTo>
                      <a:pt x="1706" y="333"/>
                    </a:lnTo>
                    <a:lnTo>
                      <a:pt x="1658" y="232"/>
                    </a:lnTo>
                    <a:lnTo>
                      <a:pt x="1592" y="123"/>
                    </a:lnTo>
                    <a:lnTo>
                      <a:pt x="1560" y="83"/>
                    </a:lnTo>
                    <a:lnTo>
                      <a:pt x="1520" y="53"/>
                    </a:lnTo>
                    <a:lnTo>
                      <a:pt x="1476" y="30"/>
                    </a:lnTo>
                    <a:lnTo>
                      <a:pt x="1426" y="13"/>
                    </a:lnTo>
                    <a:lnTo>
                      <a:pt x="1316" y="0"/>
                    </a:lnTo>
                    <a:lnTo>
                      <a:pt x="1196" y="4"/>
                    </a:lnTo>
                    <a:lnTo>
                      <a:pt x="949" y="47"/>
                    </a:lnTo>
                    <a:lnTo>
                      <a:pt x="835" y="72"/>
                    </a:lnTo>
                    <a:lnTo>
                      <a:pt x="735" y="92"/>
                    </a:lnTo>
                    <a:lnTo>
                      <a:pt x="636" y="108"/>
                    </a:lnTo>
                    <a:lnTo>
                      <a:pt x="561" y="122"/>
                    </a:lnTo>
                    <a:lnTo>
                      <a:pt x="505" y="134"/>
                    </a:lnTo>
                    <a:lnTo>
                      <a:pt x="460" y="149"/>
                    </a:lnTo>
                    <a:lnTo>
                      <a:pt x="416" y="167"/>
                    </a:lnTo>
                    <a:lnTo>
                      <a:pt x="368" y="190"/>
                    </a:lnTo>
                    <a:lnTo>
                      <a:pt x="305" y="221"/>
                    </a:lnTo>
                    <a:lnTo>
                      <a:pt x="223" y="26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98" name="Google Shape;698;p37"/>
              <p:cNvSpPr/>
              <p:nvPr/>
            </p:nvSpPr>
            <p:spPr>
              <a:xfrm>
                <a:off x="4043" y="2130"/>
                <a:ext cx="240" cy="272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2172" extrusionOk="0">
                    <a:moveTo>
                      <a:pt x="868" y="0"/>
                    </a:moveTo>
                    <a:lnTo>
                      <a:pt x="754" y="11"/>
                    </a:lnTo>
                    <a:lnTo>
                      <a:pt x="649" y="23"/>
                    </a:lnTo>
                    <a:lnTo>
                      <a:pt x="469" y="56"/>
                    </a:lnTo>
                    <a:lnTo>
                      <a:pt x="321" y="99"/>
                    </a:lnTo>
                    <a:lnTo>
                      <a:pt x="206" y="151"/>
                    </a:lnTo>
                    <a:lnTo>
                      <a:pt x="118" y="213"/>
                    </a:lnTo>
                    <a:lnTo>
                      <a:pt x="58" y="282"/>
                    </a:lnTo>
                    <a:lnTo>
                      <a:pt x="19" y="360"/>
                    </a:lnTo>
                    <a:lnTo>
                      <a:pt x="1" y="446"/>
                    </a:lnTo>
                    <a:lnTo>
                      <a:pt x="0" y="539"/>
                    </a:lnTo>
                    <a:lnTo>
                      <a:pt x="15" y="639"/>
                    </a:lnTo>
                    <a:lnTo>
                      <a:pt x="42" y="746"/>
                    </a:lnTo>
                    <a:lnTo>
                      <a:pt x="78" y="859"/>
                    </a:lnTo>
                    <a:lnTo>
                      <a:pt x="168" y="1102"/>
                    </a:lnTo>
                    <a:lnTo>
                      <a:pt x="265" y="1366"/>
                    </a:lnTo>
                    <a:lnTo>
                      <a:pt x="280" y="1427"/>
                    </a:lnTo>
                    <a:lnTo>
                      <a:pt x="296" y="1508"/>
                    </a:lnTo>
                    <a:lnTo>
                      <a:pt x="333" y="1695"/>
                    </a:lnTo>
                    <a:lnTo>
                      <a:pt x="355" y="1787"/>
                    </a:lnTo>
                    <a:lnTo>
                      <a:pt x="382" y="1869"/>
                    </a:lnTo>
                    <a:lnTo>
                      <a:pt x="415" y="1931"/>
                    </a:lnTo>
                    <a:lnTo>
                      <a:pt x="455" y="1969"/>
                    </a:lnTo>
                    <a:lnTo>
                      <a:pt x="642" y="2055"/>
                    </a:lnTo>
                    <a:lnTo>
                      <a:pt x="813" y="2116"/>
                    </a:lnTo>
                    <a:lnTo>
                      <a:pt x="965" y="2155"/>
                    </a:lnTo>
                    <a:lnTo>
                      <a:pt x="1100" y="2172"/>
                    </a:lnTo>
                    <a:lnTo>
                      <a:pt x="1218" y="2167"/>
                    </a:lnTo>
                    <a:lnTo>
                      <a:pt x="1318" y="2141"/>
                    </a:lnTo>
                    <a:lnTo>
                      <a:pt x="1399" y="2096"/>
                    </a:lnTo>
                    <a:lnTo>
                      <a:pt x="1464" y="2033"/>
                    </a:lnTo>
                    <a:lnTo>
                      <a:pt x="1509" y="1951"/>
                    </a:lnTo>
                    <a:lnTo>
                      <a:pt x="1537" y="1853"/>
                    </a:lnTo>
                    <a:lnTo>
                      <a:pt x="1546" y="1738"/>
                    </a:lnTo>
                    <a:lnTo>
                      <a:pt x="1537" y="1607"/>
                    </a:lnTo>
                    <a:lnTo>
                      <a:pt x="1509" y="1463"/>
                    </a:lnTo>
                    <a:lnTo>
                      <a:pt x="1462" y="1305"/>
                    </a:lnTo>
                    <a:lnTo>
                      <a:pt x="1397" y="1135"/>
                    </a:lnTo>
                    <a:lnTo>
                      <a:pt x="1312" y="953"/>
                    </a:lnTo>
                    <a:lnTo>
                      <a:pt x="1256" y="846"/>
                    </a:lnTo>
                    <a:lnTo>
                      <a:pt x="1187" y="727"/>
                    </a:lnTo>
                    <a:lnTo>
                      <a:pt x="1041" y="471"/>
                    </a:lnTo>
                    <a:lnTo>
                      <a:pt x="974" y="341"/>
                    </a:lnTo>
                    <a:lnTo>
                      <a:pt x="919" y="217"/>
                    </a:lnTo>
                    <a:lnTo>
                      <a:pt x="882" y="102"/>
                    </a:lnTo>
                    <a:lnTo>
                      <a:pt x="86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699" name="Google Shape;699;p37"/>
              <p:cNvSpPr/>
              <p:nvPr/>
            </p:nvSpPr>
            <p:spPr>
              <a:xfrm>
                <a:off x="4043" y="2130"/>
                <a:ext cx="240" cy="272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2172" extrusionOk="0">
                    <a:moveTo>
                      <a:pt x="868" y="0"/>
                    </a:moveTo>
                    <a:lnTo>
                      <a:pt x="754" y="11"/>
                    </a:lnTo>
                    <a:lnTo>
                      <a:pt x="649" y="23"/>
                    </a:lnTo>
                    <a:lnTo>
                      <a:pt x="469" y="56"/>
                    </a:lnTo>
                    <a:lnTo>
                      <a:pt x="321" y="99"/>
                    </a:lnTo>
                    <a:lnTo>
                      <a:pt x="206" y="151"/>
                    </a:lnTo>
                    <a:lnTo>
                      <a:pt x="118" y="213"/>
                    </a:lnTo>
                    <a:lnTo>
                      <a:pt x="58" y="282"/>
                    </a:lnTo>
                    <a:lnTo>
                      <a:pt x="19" y="360"/>
                    </a:lnTo>
                    <a:lnTo>
                      <a:pt x="1" y="446"/>
                    </a:lnTo>
                    <a:lnTo>
                      <a:pt x="0" y="539"/>
                    </a:lnTo>
                    <a:lnTo>
                      <a:pt x="15" y="639"/>
                    </a:lnTo>
                    <a:lnTo>
                      <a:pt x="42" y="746"/>
                    </a:lnTo>
                    <a:lnTo>
                      <a:pt x="78" y="859"/>
                    </a:lnTo>
                    <a:lnTo>
                      <a:pt x="168" y="1102"/>
                    </a:lnTo>
                    <a:lnTo>
                      <a:pt x="265" y="1366"/>
                    </a:lnTo>
                    <a:lnTo>
                      <a:pt x="280" y="1427"/>
                    </a:lnTo>
                    <a:lnTo>
                      <a:pt x="296" y="1508"/>
                    </a:lnTo>
                    <a:lnTo>
                      <a:pt x="333" y="1695"/>
                    </a:lnTo>
                    <a:lnTo>
                      <a:pt x="355" y="1787"/>
                    </a:lnTo>
                    <a:lnTo>
                      <a:pt x="382" y="1869"/>
                    </a:lnTo>
                    <a:lnTo>
                      <a:pt x="415" y="1931"/>
                    </a:lnTo>
                    <a:lnTo>
                      <a:pt x="455" y="1969"/>
                    </a:lnTo>
                    <a:lnTo>
                      <a:pt x="642" y="2055"/>
                    </a:lnTo>
                    <a:lnTo>
                      <a:pt x="813" y="2116"/>
                    </a:lnTo>
                    <a:lnTo>
                      <a:pt x="965" y="2155"/>
                    </a:lnTo>
                    <a:lnTo>
                      <a:pt x="1100" y="2172"/>
                    </a:lnTo>
                    <a:lnTo>
                      <a:pt x="1218" y="2167"/>
                    </a:lnTo>
                    <a:lnTo>
                      <a:pt x="1318" y="2141"/>
                    </a:lnTo>
                    <a:lnTo>
                      <a:pt x="1399" y="2096"/>
                    </a:lnTo>
                    <a:lnTo>
                      <a:pt x="1464" y="2033"/>
                    </a:lnTo>
                    <a:lnTo>
                      <a:pt x="1509" y="1951"/>
                    </a:lnTo>
                    <a:lnTo>
                      <a:pt x="1537" y="1853"/>
                    </a:lnTo>
                    <a:lnTo>
                      <a:pt x="1546" y="1738"/>
                    </a:lnTo>
                    <a:lnTo>
                      <a:pt x="1537" y="1607"/>
                    </a:lnTo>
                    <a:lnTo>
                      <a:pt x="1509" y="1463"/>
                    </a:lnTo>
                    <a:lnTo>
                      <a:pt x="1462" y="1305"/>
                    </a:lnTo>
                    <a:lnTo>
                      <a:pt x="1397" y="1135"/>
                    </a:lnTo>
                    <a:lnTo>
                      <a:pt x="1312" y="953"/>
                    </a:lnTo>
                    <a:lnTo>
                      <a:pt x="1256" y="846"/>
                    </a:lnTo>
                    <a:lnTo>
                      <a:pt x="1187" y="727"/>
                    </a:lnTo>
                    <a:lnTo>
                      <a:pt x="1041" y="471"/>
                    </a:lnTo>
                    <a:lnTo>
                      <a:pt x="974" y="341"/>
                    </a:lnTo>
                    <a:lnTo>
                      <a:pt x="919" y="217"/>
                    </a:lnTo>
                    <a:lnTo>
                      <a:pt x="882" y="102"/>
                    </a:lnTo>
                    <a:lnTo>
                      <a:pt x="868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700" name="Google Shape;700;p37"/>
              <p:cNvSpPr/>
              <p:nvPr/>
            </p:nvSpPr>
            <p:spPr>
              <a:xfrm>
                <a:off x="1254" y="2083"/>
                <a:ext cx="1120" cy="670"/>
              </a:xfrm>
              <a:custGeom>
                <a:avLst/>
                <a:gdLst/>
                <a:ahLst/>
                <a:cxnLst/>
                <a:rect l="l" t="t" r="r" b="b"/>
                <a:pathLst>
                  <a:path w="7229" h="5361" extrusionOk="0">
                    <a:moveTo>
                      <a:pt x="3396" y="3299"/>
                    </a:moveTo>
                    <a:lnTo>
                      <a:pt x="3491" y="3744"/>
                    </a:lnTo>
                    <a:lnTo>
                      <a:pt x="3514" y="3823"/>
                    </a:lnTo>
                    <a:lnTo>
                      <a:pt x="3541" y="3870"/>
                    </a:lnTo>
                    <a:lnTo>
                      <a:pt x="3572" y="3890"/>
                    </a:lnTo>
                    <a:lnTo>
                      <a:pt x="3603" y="3884"/>
                    </a:lnTo>
                    <a:lnTo>
                      <a:pt x="3633" y="3858"/>
                    </a:lnTo>
                    <a:lnTo>
                      <a:pt x="3662" y="3814"/>
                    </a:lnTo>
                    <a:lnTo>
                      <a:pt x="3685" y="3757"/>
                    </a:lnTo>
                    <a:lnTo>
                      <a:pt x="3702" y="3691"/>
                    </a:lnTo>
                    <a:lnTo>
                      <a:pt x="3712" y="3621"/>
                    </a:lnTo>
                    <a:lnTo>
                      <a:pt x="3711" y="3548"/>
                    </a:lnTo>
                    <a:lnTo>
                      <a:pt x="3698" y="3478"/>
                    </a:lnTo>
                    <a:lnTo>
                      <a:pt x="3673" y="3414"/>
                    </a:lnTo>
                    <a:lnTo>
                      <a:pt x="3631" y="3361"/>
                    </a:lnTo>
                    <a:lnTo>
                      <a:pt x="3573" y="3321"/>
                    </a:lnTo>
                    <a:lnTo>
                      <a:pt x="3495" y="3299"/>
                    </a:lnTo>
                    <a:lnTo>
                      <a:pt x="3448" y="3296"/>
                    </a:lnTo>
                    <a:lnTo>
                      <a:pt x="3396" y="3299"/>
                    </a:lnTo>
                    <a:close/>
                    <a:moveTo>
                      <a:pt x="1364" y="4950"/>
                    </a:moveTo>
                    <a:lnTo>
                      <a:pt x="1370" y="5033"/>
                    </a:lnTo>
                    <a:lnTo>
                      <a:pt x="1381" y="5105"/>
                    </a:lnTo>
                    <a:lnTo>
                      <a:pt x="1392" y="5168"/>
                    </a:lnTo>
                    <a:lnTo>
                      <a:pt x="1407" y="5220"/>
                    </a:lnTo>
                    <a:lnTo>
                      <a:pt x="1439" y="5297"/>
                    </a:lnTo>
                    <a:lnTo>
                      <a:pt x="1477" y="5343"/>
                    </a:lnTo>
                    <a:lnTo>
                      <a:pt x="1515" y="5361"/>
                    </a:lnTo>
                    <a:lnTo>
                      <a:pt x="1552" y="5355"/>
                    </a:lnTo>
                    <a:lnTo>
                      <a:pt x="1587" y="5329"/>
                    </a:lnTo>
                    <a:lnTo>
                      <a:pt x="1615" y="5288"/>
                    </a:lnTo>
                    <a:lnTo>
                      <a:pt x="1635" y="5235"/>
                    </a:lnTo>
                    <a:lnTo>
                      <a:pt x="1644" y="5177"/>
                    </a:lnTo>
                    <a:lnTo>
                      <a:pt x="1639" y="5115"/>
                    </a:lnTo>
                    <a:lnTo>
                      <a:pt x="1619" y="5056"/>
                    </a:lnTo>
                    <a:lnTo>
                      <a:pt x="1582" y="5002"/>
                    </a:lnTo>
                    <a:lnTo>
                      <a:pt x="1522" y="4958"/>
                    </a:lnTo>
                    <a:lnTo>
                      <a:pt x="1439" y="4929"/>
                    </a:lnTo>
                    <a:lnTo>
                      <a:pt x="1389" y="4921"/>
                    </a:lnTo>
                    <a:lnTo>
                      <a:pt x="1332" y="4918"/>
                    </a:lnTo>
                    <a:lnTo>
                      <a:pt x="1364" y="4950"/>
                    </a:lnTo>
                    <a:close/>
                    <a:moveTo>
                      <a:pt x="157" y="1934"/>
                    </a:moveTo>
                    <a:lnTo>
                      <a:pt x="117" y="2017"/>
                    </a:lnTo>
                    <a:lnTo>
                      <a:pt x="77" y="2088"/>
                    </a:lnTo>
                    <a:lnTo>
                      <a:pt x="42" y="2149"/>
                    </a:lnTo>
                    <a:lnTo>
                      <a:pt x="15" y="2204"/>
                    </a:lnTo>
                    <a:lnTo>
                      <a:pt x="0" y="2253"/>
                    </a:lnTo>
                    <a:lnTo>
                      <a:pt x="0" y="2297"/>
                    </a:lnTo>
                    <a:lnTo>
                      <a:pt x="20" y="2338"/>
                    </a:lnTo>
                    <a:lnTo>
                      <a:pt x="61" y="2378"/>
                    </a:lnTo>
                    <a:lnTo>
                      <a:pt x="160" y="2445"/>
                    </a:lnTo>
                    <a:lnTo>
                      <a:pt x="246" y="2487"/>
                    </a:lnTo>
                    <a:lnTo>
                      <a:pt x="319" y="2508"/>
                    </a:lnTo>
                    <a:lnTo>
                      <a:pt x="380" y="2510"/>
                    </a:lnTo>
                    <a:lnTo>
                      <a:pt x="429" y="2495"/>
                    </a:lnTo>
                    <a:lnTo>
                      <a:pt x="466" y="2467"/>
                    </a:lnTo>
                    <a:lnTo>
                      <a:pt x="492" y="2426"/>
                    </a:lnTo>
                    <a:lnTo>
                      <a:pt x="508" y="2376"/>
                    </a:lnTo>
                    <a:lnTo>
                      <a:pt x="512" y="2320"/>
                    </a:lnTo>
                    <a:lnTo>
                      <a:pt x="507" y="2258"/>
                    </a:lnTo>
                    <a:lnTo>
                      <a:pt x="467" y="2133"/>
                    </a:lnTo>
                    <a:lnTo>
                      <a:pt x="433" y="2072"/>
                    </a:lnTo>
                    <a:lnTo>
                      <a:pt x="392" y="2018"/>
                    </a:lnTo>
                    <a:lnTo>
                      <a:pt x="341" y="1971"/>
                    </a:lnTo>
                    <a:lnTo>
                      <a:pt x="284" y="1934"/>
                    </a:lnTo>
                    <a:lnTo>
                      <a:pt x="263" y="1925"/>
                    </a:lnTo>
                    <a:lnTo>
                      <a:pt x="231" y="1912"/>
                    </a:lnTo>
                    <a:lnTo>
                      <a:pt x="156" y="1887"/>
                    </a:lnTo>
                    <a:lnTo>
                      <a:pt x="127" y="1882"/>
                    </a:lnTo>
                    <a:lnTo>
                      <a:pt x="113" y="1886"/>
                    </a:lnTo>
                    <a:lnTo>
                      <a:pt x="121" y="1902"/>
                    </a:lnTo>
                    <a:lnTo>
                      <a:pt x="135" y="1916"/>
                    </a:lnTo>
                    <a:lnTo>
                      <a:pt x="157" y="1934"/>
                    </a:lnTo>
                    <a:close/>
                    <a:moveTo>
                      <a:pt x="5111" y="92"/>
                    </a:moveTo>
                    <a:lnTo>
                      <a:pt x="5162" y="292"/>
                    </a:lnTo>
                    <a:lnTo>
                      <a:pt x="5184" y="384"/>
                    </a:lnTo>
                    <a:lnTo>
                      <a:pt x="5210" y="465"/>
                    </a:lnTo>
                    <a:lnTo>
                      <a:pt x="5246" y="532"/>
                    </a:lnTo>
                    <a:lnTo>
                      <a:pt x="5295" y="579"/>
                    </a:lnTo>
                    <a:lnTo>
                      <a:pt x="5328" y="595"/>
                    </a:lnTo>
                    <a:lnTo>
                      <a:pt x="5365" y="603"/>
                    </a:lnTo>
                    <a:lnTo>
                      <a:pt x="5410" y="606"/>
                    </a:lnTo>
                    <a:lnTo>
                      <a:pt x="5461" y="600"/>
                    </a:lnTo>
                    <a:lnTo>
                      <a:pt x="5505" y="591"/>
                    </a:lnTo>
                    <a:lnTo>
                      <a:pt x="5541" y="577"/>
                    </a:lnTo>
                    <a:lnTo>
                      <a:pt x="5592" y="539"/>
                    </a:lnTo>
                    <a:lnTo>
                      <a:pt x="5616" y="491"/>
                    </a:lnTo>
                    <a:lnTo>
                      <a:pt x="5618" y="435"/>
                    </a:lnTo>
                    <a:lnTo>
                      <a:pt x="5600" y="373"/>
                    </a:lnTo>
                    <a:lnTo>
                      <a:pt x="5567" y="308"/>
                    </a:lnTo>
                    <a:lnTo>
                      <a:pt x="5521" y="243"/>
                    </a:lnTo>
                    <a:lnTo>
                      <a:pt x="5467" y="181"/>
                    </a:lnTo>
                    <a:lnTo>
                      <a:pt x="5343" y="74"/>
                    </a:lnTo>
                    <a:lnTo>
                      <a:pt x="5282" y="35"/>
                    </a:lnTo>
                    <a:lnTo>
                      <a:pt x="5225" y="9"/>
                    </a:lnTo>
                    <a:lnTo>
                      <a:pt x="5176" y="0"/>
                    </a:lnTo>
                    <a:lnTo>
                      <a:pt x="5138" y="8"/>
                    </a:lnTo>
                    <a:lnTo>
                      <a:pt x="5115" y="39"/>
                    </a:lnTo>
                    <a:lnTo>
                      <a:pt x="5111" y="63"/>
                    </a:lnTo>
                    <a:lnTo>
                      <a:pt x="5111" y="92"/>
                    </a:lnTo>
                    <a:close/>
                    <a:moveTo>
                      <a:pt x="6922" y="4665"/>
                    </a:moveTo>
                    <a:lnTo>
                      <a:pt x="6910" y="4704"/>
                    </a:lnTo>
                    <a:lnTo>
                      <a:pt x="6888" y="4771"/>
                    </a:lnTo>
                    <a:lnTo>
                      <a:pt x="6841" y="4947"/>
                    </a:lnTo>
                    <a:lnTo>
                      <a:pt x="6826" y="5037"/>
                    </a:lnTo>
                    <a:lnTo>
                      <a:pt x="6826" y="5115"/>
                    </a:lnTo>
                    <a:lnTo>
                      <a:pt x="6832" y="5148"/>
                    </a:lnTo>
                    <a:lnTo>
                      <a:pt x="6845" y="5175"/>
                    </a:lnTo>
                    <a:lnTo>
                      <a:pt x="6864" y="5194"/>
                    </a:lnTo>
                    <a:lnTo>
                      <a:pt x="6890" y="5204"/>
                    </a:lnTo>
                    <a:lnTo>
                      <a:pt x="6997" y="5217"/>
                    </a:lnTo>
                    <a:lnTo>
                      <a:pt x="7081" y="5209"/>
                    </a:lnTo>
                    <a:lnTo>
                      <a:pt x="7145" y="5185"/>
                    </a:lnTo>
                    <a:lnTo>
                      <a:pt x="7189" y="5147"/>
                    </a:lnTo>
                    <a:lnTo>
                      <a:pt x="7216" y="5098"/>
                    </a:lnTo>
                    <a:lnTo>
                      <a:pt x="7229" y="5040"/>
                    </a:lnTo>
                    <a:lnTo>
                      <a:pt x="7228" y="4976"/>
                    </a:lnTo>
                    <a:lnTo>
                      <a:pt x="7214" y="4911"/>
                    </a:lnTo>
                    <a:lnTo>
                      <a:pt x="7192" y="4847"/>
                    </a:lnTo>
                    <a:lnTo>
                      <a:pt x="7162" y="4786"/>
                    </a:lnTo>
                    <a:lnTo>
                      <a:pt x="7125" y="4732"/>
                    </a:lnTo>
                    <a:lnTo>
                      <a:pt x="7085" y="4688"/>
                    </a:lnTo>
                    <a:lnTo>
                      <a:pt x="7043" y="4655"/>
                    </a:lnTo>
                    <a:lnTo>
                      <a:pt x="7001" y="4639"/>
                    </a:lnTo>
                    <a:lnTo>
                      <a:pt x="6959" y="4641"/>
                    </a:lnTo>
                    <a:lnTo>
                      <a:pt x="6922" y="4665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701" name="Google Shape;701;p37"/>
              <p:cNvSpPr/>
              <p:nvPr/>
            </p:nvSpPr>
            <p:spPr>
              <a:xfrm>
                <a:off x="1782" y="2492"/>
                <a:ext cx="49" cy="73"/>
              </a:xfrm>
              <a:custGeom>
                <a:avLst/>
                <a:gdLst/>
                <a:ahLst/>
                <a:cxnLst/>
                <a:rect l="l" t="t" r="r" b="b"/>
                <a:pathLst>
                  <a:path w="316" h="594" extrusionOk="0">
                    <a:moveTo>
                      <a:pt x="0" y="3"/>
                    </a:moveTo>
                    <a:lnTo>
                      <a:pt x="95" y="448"/>
                    </a:lnTo>
                    <a:lnTo>
                      <a:pt x="118" y="527"/>
                    </a:lnTo>
                    <a:lnTo>
                      <a:pt x="145" y="574"/>
                    </a:lnTo>
                    <a:lnTo>
                      <a:pt x="176" y="594"/>
                    </a:lnTo>
                    <a:lnTo>
                      <a:pt x="207" y="588"/>
                    </a:lnTo>
                    <a:lnTo>
                      <a:pt x="237" y="562"/>
                    </a:lnTo>
                    <a:lnTo>
                      <a:pt x="266" y="518"/>
                    </a:lnTo>
                    <a:lnTo>
                      <a:pt x="289" y="461"/>
                    </a:lnTo>
                    <a:lnTo>
                      <a:pt x="306" y="395"/>
                    </a:lnTo>
                    <a:lnTo>
                      <a:pt x="316" y="325"/>
                    </a:lnTo>
                    <a:lnTo>
                      <a:pt x="315" y="252"/>
                    </a:lnTo>
                    <a:lnTo>
                      <a:pt x="302" y="182"/>
                    </a:lnTo>
                    <a:lnTo>
                      <a:pt x="277" y="118"/>
                    </a:lnTo>
                    <a:lnTo>
                      <a:pt x="235" y="65"/>
                    </a:lnTo>
                    <a:lnTo>
                      <a:pt x="177" y="25"/>
                    </a:lnTo>
                    <a:lnTo>
                      <a:pt x="99" y="3"/>
                    </a:lnTo>
                    <a:lnTo>
                      <a:pt x="52" y="0"/>
                    </a:lnTo>
                    <a:lnTo>
                      <a:pt x="0" y="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702" name="Google Shape;702;p37"/>
              <p:cNvSpPr/>
              <p:nvPr/>
            </p:nvSpPr>
            <p:spPr>
              <a:xfrm>
                <a:off x="1461" y="2694"/>
                <a:ext cx="48" cy="54"/>
              </a:xfrm>
              <a:custGeom>
                <a:avLst/>
                <a:gdLst/>
                <a:ahLst/>
                <a:cxnLst/>
                <a:rect l="l" t="t" r="r" b="b"/>
                <a:pathLst>
                  <a:path w="312" h="443" extrusionOk="0">
                    <a:moveTo>
                      <a:pt x="32" y="32"/>
                    </a:moveTo>
                    <a:lnTo>
                      <a:pt x="38" y="115"/>
                    </a:lnTo>
                    <a:lnTo>
                      <a:pt x="49" y="187"/>
                    </a:lnTo>
                    <a:lnTo>
                      <a:pt x="60" y="250"/>
                    </a:lnTo>
                    <a:lnTo>
                      <a:pt x="75" y="302"/>
                    </a:lnTo>
                    <a:lnTo>
                      <a:pt x="107" y="379"/>
                    </a:lnTo>
                    <a:lnTo>
                      <a:pt x="145" y="425"/>
                    </a:lnTo>
                    <a:lnTo>
                      <a:pt x="183" y="443"/>
                    </a:lnTo>
                    <a:lnTo>
                      <a:pt x="220" y="437"/>
                    </a:lnTo>
                    <a:lnTo>
                      <a:pt x="255" y="411"/>
                    </a:lnTo>
                    <a:lnTo>
                      <a:pt x="283" y="370"/>
                    </a:lnTo>
                    <a:lnTo>
                      <a:pt x="303" y="317"/>
                    </a:lnTo>
                    <a:lnTo>
                      <a:pt x="312" y="259"/>
                    </a:lnTo>
                    <a:lnTo>
                      <a:pt x="307" y="197"/>
                    </a:lnTo>
                    <a:lnTo>
                      <a:pt x="287" y="138"/>
                    </a:lnTo>
                    <a:lnTo>
                      <a:pt x="250" y="84"/>
                    </a:lnTo>
                    <a:lnTo>
                      <a:pt x="190" y="40"/>
                    </a:lnTo>
                    <a:lnTo>
                      <a:pt x="107" y="11"/>
                    </a:lnTo>
                    <a:lnTo>
                      <a:pt x="57" y="3"/>
                    </a:lnTo>
                    <a:lnTo>
                      <a:pt x="0" y="0"/>
                    </a:lnTo>
                    <a:lnTo>
                      <a:pt x="32" y="3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703" name="Google Shape;703;p37"/>
              <p:cNvSpPr/>
              <p:nvPr/>
            </p:nvSpPr>
            <p:spPr>
              <a:xfrm>
                <a:off x="1254" y="2317"/>
                <a:ext cx="79" cy="7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628" extrusionOk="0">
                    <a:moveTo>
                      <a:pt x="157" y="52"/>
                    </a:moveTo>
                    <a:lnTo>
                      <a:pt x="117" y="135"/>
                    </a:lnTo>
                    <a:lnTo>
                      <a:pt x="77" y="206"/>
                    </a:lnTo>
                    <a:lnTo>
                      <a:pt x="42" y="267"/>
                    </a:lnTo>
                    <a:lnTo>
                      <a:pt x="15" y="322"/>
                    </a:lnTo>
                    <a:lnTo>
                      <a:pt x="0" y="371"/>
                    </a:lnTo>
                    <a:lnTo>
                      <a:pt x="0" y="415"/>
                    </a:lnTo>
                    <a:lnTo>
                      <a:pt x="20" y="456"/>
                    </a:lnTo>
                    <a:lnTo>
                      <a:pt x="61" y="496"/>
                    </a:lnTo>
                    <a:lnTo>
                      <a:pt x="160" y="563"/>
                    </a:lnTo>
                    <a:lnTo>
                      <a:pt x="246" y="605"/>
                    </a:lnTo>
                    <a:lnTo>
                      <a:pt x="319" y="626"/>
                    </a:lnTo>
                    <a:lnTo>
                      <a:pt x="380" y="628"/>
                    </a:lnTo>
                    <a:lnTo>
                      <a:pt x="429" y="613"/>
                    </a:lnTo>
                    <a:lnTo>
                      <a:pt x="466" y="585"/>
                    </a:lnTo>
                    <a:lnTo>
                      <a:pt x="492" y="544"/>
                    </a:lnTo>
                    <a:lnTo>
                      <a:pt x="508" y="494"/>
                    </a:lnTo>
                    <a:lnTo>
                      <a:pt x="512" y="438"/>
                    </a:lnTo>
                    <a:lnTo>
                      <a:pt x="507" y="376"/>
                    </a:lnTo>
                    <a:lnTo>
                      <a:pt x="467" y="251"/>
                    </a:lnTo>
                    <a:lnTo>
                      <a:pt x="433" y="190"/>
                    </a:lnTo>
                    <a:lnTo>
                      <a:pt x="392" y="136"/>
                    </a:lnTo>
                    <a:lnTo>
                      <a:pt x="341" y="89"/>
                    </a:lnTo>
                    <a:lnTo>
                      <a:pt x="284" y="52"/>
                    </a:lnTo>
                    <a:lnTo>
                      <a:pt x="263" y="43"/>
                    </a:lnTo>
                    <a:lnTo>
                      <a:pt x="231" y="30"/>
                    </a:lnTo>
                    <a:lnTo>
                      <a:pt x="156" y="5"/>
                    </a:lnTo>
                    <a:lnTo>
                      <a:pt x="127" y="0"/>
                    </a:lnTo>
                    <a:lnTo>
                      <a:pt x="113" y="4"/>
                    </a:lnTo>
                    <a:lnTo>
                      <a:pt x="121" y="20"/>
                    </a:lnTo>
                    <a:lnTo>
                      <a:pt x="135" y="34"/>
                    </a:lnTo>
                    <a:lnTo>
                      <a:pt x="157" y="5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704" name="Google Shape;704;p37"/>
              <p:cNvSpPr/>
              <p:nvPr/>
            </p:nvSpPr>
            <p:spPr>
              <a:xfrm>
                <a:off x="2049" y="2083"/>
                <a:ext cx="79" cy="76"/>
              </a:xfrm>
              <a:custGeom>
                <a:avLst/>
                <a:gdLst/>
                <a:ahLst/>
                <a:cxnLst/>
                <a:rect l="l" t="t" r="r" b="b"/>
                <a:pathLst>
                  <a:path w="507" h="606" extrusionOk="0">
                    <a:moveTo>
                      <a:pt x="0" y="92"/>
                    </a:moveTo>
                    <a:lnTo>
                      <a:pt x="51" y="292"/>
                    </a:lnTo>
                    <a:lnTo>
                      <a:pt x="73" y="384"/>
                    </a:lnTo>
                    <a:lnTo>
                      <a:pt x="99" y="465"/>
                    </a:lnTo>
                    <a:lnTo>
                      <a:pt x="135" y="532"/>
                    </a:lnTo>
                    <a:lnTo>
                      <a:pt x="184" y="579"/>
                    </a:lnTo>
                    <a:lnTo>
                      <a:pt x="217" y="595"/>
                    </a:lnTo>
                    <a:lnTo>
                      <a:pt x="254" y="603"/>
                    </a:lnTo>
                    <a:lnTo>
                      <a:pt x="299" y="606"/>
                    </a:lnTo>
                    <a:lnTo>
                      <a:pt x="350" y="600"/>
                    </a:lnTo>
                    <a:lnTo>
                      <a:pt x="394" y="591"/>
                    </a:lnTo>
                    <a:lnTo>
                      <a:pt x="430" y="577"/>
                    </a:lnTo>
                    <a:lnTo>
                      <a:pt x="481" y="539"/>
                    </a:lnTo>
                    <a:lnTo>
                      <a:pt x="505" y="491"/>
                    </a:lnTo>
                    <a:lnTo>
                      <a:pt x="507" y="435"/>
                    </a:lnTo>
                    <a:lnTo>
                      <a:pt x="489" y="373"/>
                    </a:lnTo>
                    <a:lnTo>
                      <a:pt x="456" y="308"/>
                    </a:lnTo>
                    <a:lnTo>
                      <a:pt x="410" y="243"/>
                    </a:lnTo>
                    <a:lnTo>
                      <a:pt x="356" y="181"/>
                    </a:lnTo>
                    <a:lnTo>
                      <a:pt x="232" y="74"/>
                    </a:lnTo>
                    <a:lnTo>
                      <a:pt x="171" y="35"/>
                    </a:lnTo>
                    <a:lnTo>
                      <a:pt x="114" y="9"/>
                    </a:lnTo>
                    <a:lnTo>
                      <a:pt x="65" y="0"/>
                    </a:lnTo>
                    <a:lnTo>
                      <a:pt x="27" y="8"/>
                    </a:lnTo>
                    <a:lnTo>
                      <a:pt x="4" y="39"/>
                    </a:lnTo>
                    <a:lnTo>
                      <a:pt x="0" y="63"/>
                    </a:lnTo>
                    <a:lnTo>
                      <a:pt x="0" y="9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705" name="Google Shape;705;p37"/>
              <p:cNvSpPr/>
              <p:nvPr/>
            </p:nvSpPr>
            <p:spPr>
              <a:xfrm>
                <a:off x="2316" y="2658"/>
                <a:ext cx="63" cy="74"/>
              </a:xfrm>
              <a:custGeom>
                <a:avLst/>
                <a:gdLst/>
                <a:ahLst/>
                <a:cxnLst/>
                <a:rect l="l" t="t" r="r" b="b"/>
                <a:pathLst>
                  <a:path w="403" h="578" extrusionOk="0">
                    <a:moveTo>
                      <a:pt x="96" y="26"/>
                    </a:moveTo>
                    <a:lnTo>
                      <a:pt x="84" y="65"/>
                    </a:lnTo>
                    <a:lnTo>
                      <a:pt x="62" y="132"/>
                    </a:lnTo>
                    <a:lnTo>
                      <a:pt x="15" y="308"/>
                    </a:lnTo>
                    <a:lnTo>
                      <a:pt x="0" y="398"/>
                    </a:lnTo>
                    <a:lnTo>
                      <a:pt x="0" y="476"/>
                    </a:lnTo>
                    <a:lnTo>
                      <a:pt x="6" y="509"/>
                    </a:lnTo>
                    <a:lnTo>
                      <a:pt x="19" y="536"/>
                    </a:lnTo>
                    <a:lnTo>
                      <a:pt x="38" y="555"/>
                    </a:lnTo>
                    <a:lnTo>
                      <a:pt x="64" y="565"/>
                    </a:lnTo>
                    <a:lnTo>
                      <a:pt x="171" y="578"/>
                    </a:lnTo>
                    <a:lnTo>
                      <a:pt x="255" y="570"/>
                    </a:lnTo>
                    <a:lnTo>
                      <a:pt x="319" y="546"/>
                    </a:lnTo>
                    <a:lnTo>
                      <a:pt x="363" y="508"/>
                    </a:lnTo>
                    <a:lnTo>
                      <a:pt x="390" y="459"/>
                    </a:lnTo>
                    <a:lnTo>
                      <a:pt x="403" y="401"/>
                    </a:lnTo>
                    <a:lnTo>
                      <a:pt x="402" y="337"/>
                    </a:lnTo>
                    <a:lnTo>
                      <a:pt x="388" y="272"/>
                    </a:lnTo>
                    <a:lnTo>
                      <a:pt x="366" y="208"/>
                    </a:lnTo>
                    <a:lnTo>
                      <a:pt x="336" y="147"/>
                    </a:lnTo>
                    <a:lnTo>
                      <a:pt x="299" y="93"/>
                    </a:lnTo>
                    <a:lnTo>
                      <a:pt x="259" y="49"/>
                    </a:lnTo>
                    <a:lnTo>
                      <a:pt x="217" y="16"/>
                    </a:lnTo>
                    <a:lnTo>
                      <a:pt x="175" y="0"/>
                    </a:lnTo>
                    <a:lnTo>
                      <a:pt x="133" y="2"/>
                    </a:lnTo>
                    <a:lnTo>
                      <a:pt x="96" y="2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706" name="Google Shape;706;p37"/>
              <p:cNvSpPr/>
              <p:nvPr/>
            </p:nvSpPr>
            <p:spPr>
              <a:xfrm>
                <a:off x="2824" y="2054"/>
                <a:ext cx="89" cy="64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20" extrusionOk="0">
                    <a:moveTo>
                      <a:pt x="5" y="103"/>
                    </a:moveTo>
                    <a:lnTo>
                      <a:pt x="31" y="158"/>
                    </a:lnTo>
                    <a:lnTo>
                      <a:pt x="62" y="227"/>
                    </a:lnTo>
                    <a:lnTo>
                      <a:pt x="135" y="377"/>
                    </a:lnTo>
                    <a:lnTo>
                      <a:pt x="179" y="444"/>
                    </a:lnTo>
                    <a:lnTo>
                      <a:pt x="230" y="494"/>
                    </a:lnTo>
                    <a:lnTo>
                      <a:pt x="289" y="520"/>
                    </a:lnTo>
                    <a:lnTo>
                      <a:pt x="355" y="516"/>
                    </a:lnTo>
                    <a:lnTo>
                      <a:pt x="392" y="494"/>
                    </a:lnTo>
                    <a:lnTo>
                      <a:pt x="439" y="452"/>
                    </a:lnTo>
                    <a:lnTo>
                      <a:pt x="487" y="396"/>
                    </a:lnTo>
                    <a:lnTo>
                      <a:pt x="531" y="332"/>
                    </a:lnTo>
                    <a:lnTo>
                      <a:pt x="563" y="265"/>
                    </a:lnTo>
                    <a:lnTo>
                      <a:pt x="575" y="201"/>
                    </a:lnTo>
                    <a:lnTo>
                      <a:pt x="562" y="145"/>
                    </a:lnTo>
                    <a:lnTo>
                      <a:pt x="542" y="122"/>
                    </a:lnTo>
                    <a:lnTo>
                      <a:pt x="513" y="103"/>
                    </a:lnTo>
                    <a:lnTo>
                      <a:pt x="460" y="80"/>
                    </a:lnTo>
                    <a:lnTo>
                      <a:pt x="383" y="53"/>
                    </a:lnTo>
                    <a:lnTo>
                      <a:pt x="198" y="7"/>
                    </a:lnTo>
                    <a:lnTo>
                      <a:pt x="112" y="0"/>
                    </a:lnTo>
                    <a:lnTo>
                      <a:pt x="75" y="2"/>
                    </a:lnTo>
                    <a:lnTo>
                      <a:pt x="44" y="9"/>
                    </a:lnTo>
                    <a:lnTo>
                      <a:pt x="20" y="23"/>
                    </a:lnTo>
                    <a:lnTo>
                      <a:pt x="5" y="42"/>
                    </a:lnTo>
                    <a:lnTo>
                      <a:pt x="0" y="69"/>
                    </a:lnTo>
                    <a:lnTo>
                      <a:pt x="5" y="103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707" name="Google Shape;707;p37"/>
              <p:cNvSpPr/>
              <p:nvPr/>
            </p:nvSpPr>
            <p:spPr>
              <a:xfrm>
                <a:off x="2824" y="2054"/>
                <a:ext cx="89" cy="64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20" extrusionOk="0">
                    <a:moveTo>
                      <a:pt x="5" y="103"/>
                    </a:moveTo>
                    <a:lnTo>
                      <a:pt x="31" y="158"/>
                    </a:lnTo>
                    <a:lnTo>
                      <a:pt x="62" y="227"/>
                    </a:lnTo>
                    <a:lnTo>
                      <a:pt x="135" y="377"/>
                    </a:lnTo>
                    <a:lnTo>
                      <a:pt x="179" y="444"/>
                    </a:lnTo>
                    <a:lnTo>
                      <a:pt x="230" y="494"/>
                    </a:lnTo>
                    <a:lnTo>
                      <a:pt x="289" y="520"/>
                    </a:lnTo>
                    <a:lnTo>
                      <a:pt x="355" y="516"/>
                    </a:lnTo>
                    <a:lnTo>
                      <a:pt x="392" y="494"/>
                    </a:lnTo>
                    <a:lnTo>
                      <a:pt x="439" y="452"/>
                    </a:lnTo>
                    <a:lnTo>
                      <a:pt x="487" y="396"/>
                    </a:lnTo>
                    <a:lnTo>
                      <a:pt x="531" y="332"/>
                    </a:lnTo>
                    <a:lnTo>
                      <a:pt x="563" y="265"/>
                    </a:lnTo>
                    <a:lnTo>
                      <a:pt x="575" y="201"/>
                    </a:lnTo>
                    <a:lnTo>
                      <a:pt x="562" y="145"/>
                    </a:lnTo>
                    <a:lnTo>
                      <a:pt x="542" y="122"/>
                    </a:lnTo>
                    <a:lnTo>
                      <a:pt x="513" y="103"/>
                    </a:lnTo>
                    <a:lnTo>
                      <a:pt x="460" y="80"/>
                    </a:lnTo>
                    <a:lnTo>
                      <a:pt x="383" y="53"/>
                    </a:lnTo>
                    <a:lnTo>
                      <a:pt x="198" y="7"/>
                    </a:lnTo>
                    <a:lnTo>
                      <a:pt x="112" y="0"/>
                    </a:lnTo>
                    <a:lnTo>
                      <a:pt x="75" y="2"/>
                    </a:lnTo>
                    <a:lnTo>
                      <a:pt x="44" y="9"/>
                    </a:lnTo>
                    <a:lnTo>
                      <a:pt x="20" y="23"/>
                    </a:lnTo>
                    <a:lnTo>
                      <a:pt x="5" y="42"/>
                    </a:lnTo>
                    <a:lnTo>
                      <a:pt x="0" y="69"/>
                    </a:lnTo>
                    <a:lnTo>
                      <a:pt x="5" y="10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708" name="Google Shape;708;p37"/>
              <p:cNvSpPr/>
              <p:nvPr/>
            </p:nvSpPr>
            <p:spPr>
              <a:xfrm>
                <a:off x="3440" y="2653"/>
                <a:ext cx="49" cy="52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7" extrusionOk="0">
                    <a:moveTo>
                      <a:pt x="55" y="0"/>
                    </a:moveTo>
                    <a:lnTo>
                      <a:pt x="31" y="82"/>
                    </a:lnTo>
                    <a:lnTo>
                      <a:pt x="14" y="154"/>
                    </a:lnTo>
                    <a:lnTo>
                      <a:pt x="4" y="217"/>
                    </a:lnTo>
                    <a:lnTo>
                      <a:pt x="0" y="270"/>
                    </a:lnTo>
                    <a:lnTo>
                      <a:pt x="1" y="314"/>
                    </a:lnTo>
                    <a:lnTo>
                      <a:pt x="6" y="349"/>
                    </a:lnTo>
                    <a:lnTo>
                      <a:pt x="30" y="397"/>
                    </a:lnTo>
                    <a:lnTo>
                      <a:pt x="66" y="417"/>
                    </a:lnTo>
                    <a:lnTo>
                      <a:pt x="111" y="414"/>
                    </a:lnTo>
                    <a:lnTo>
                      <a:pt x="159" y="391"/>
                    </a:lnTo>
                    <a:lnTo>
                      <a:pt x="207" y="353"/>
                    </a:lnTo>
                    <a:lnTo>
                      <a:pt x="251" y="304"/>
                    </a:lnTo>
                    <a:lnTo>
                      <a:pt x="285" y="247"/>
                    </a:lnTo>
                    <a:lnTo>
                      <a:pt x="306" y="189"/>
                    </a:lnTo>
                    <a:lnTo>
                      <a:pt x="309" y="131"/>
                    </a:lnTo>
                    <a:lnTo>
                      <a:pt x="289" y="80"/>
                    </a:lnTo>
                    <a:lnTo>
                      <a:pt x="243" y="38"/>
                    </a:lnTo>
                    <a:lnTo>
                      <a:pt x="210" y="22"/>
                    </a:lnTo>
                    <a:lnTo>
                      <a:pt x="167" y="10"/>
                    </a:lnTo>
                    <a:lnTo>
                      <a:pt x="116" y="2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709" name="Google Shape;709;p37"/>
              <p:cNvSpPr/>
              <p:nvPr/>
            </p:nvSpPr>
            <p:spPr>
              <a:xfrm>
                <a:off x="3440" y="2653"/>
                <a:ext cx="49" cy="52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7" extrusionOk="0">
                    <a:moveTo>
                      <a:pt x="55" y="0"/>
                    </a:moveTo>
                    <a:lnTo>
                      <a:pt x="31" y="82"/>
                    </a:lnTo>
                    <a:lnTo>
                      <a:pt x="14" y="154"/>
                    </a:lnTo>
                    <a:lnTo>
                      <a:pt x="4" y="217"/>
                    </a:lnTo>
                    <a:lnTo>
                      <a:pt x="0" y="270"/>
                    </a:lnTo>
                    <a:lnTo>
                      <a:pt x="1" y="314"/>
                    </a:lnTo>
                    <a:lnTo>
                      <a:pt x="6" y="349"/>
                    </a:lnTo>
                    <a:lnTo>
                      <a:pt x="30" y="397"/>
                    </a:lnTo>
                    <a:lnTo>
                      <a:pt x="66" y="417"/>
                    </a:lnTo>
                    <a:lnTo>
                      <a:pt x="111" y="414"/>
                    </a:lnTo>
                    <a:lnTo>
                      <a:pt x="159" y="391"/>
                    </a:lnTo>
                    <a:lnTo>
                      <a:pt x="207" y="353"/>
                    </a:lnTo>
                    <a:lnTo>
                      <a:pt x="251" y="304"/>
                    </a:lnTo>
                    <a:lnTo>
                      <a:pt x="285" y="247"/>
                    </a:lnTo>
                    <a:lnTo>
                      <a:pt x="306" y="189"/>
                    </a:lnTo>
                    <a:lnTo>
                      <a:pt x="309" y="131"/>
                    </a:lnTo>
                    <a:lnTo>
                      <a:pt x="289" y="80"/>
                    </a:lnTo>
                    <a:lnTo>
                      <a:pt x="243" y="38"/>
                    </a:lnTo>
                    <a:lnTo>
                      <a:pt x="210" y="22"/>
                    </a:lnTo>
                    <a:lnTo>
                      <a:pt x="167" y="10"/>
                    </a:lnTo>
                    <a:lnTo>
                      <a:pt x="116" y="2"/>
                    </a:lnTo>
                    <a:lnTo>
                      <a:pt x="55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710" name="Google Shape;710;p37"/>
              <p:cNvSpPr/>
              <p:nvPr/>
            </p:nvSpPr>
            <p:spPr>
              <a:xfrm>
                <a:off x="3691" y="2088"/>
                <a:ext cx="96" cy="56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59" extrusionOk="0">
                    <a:moveTo>
                      <a:pt x="375" y="408"/>
                    </a:moveTo>
                    <a:lnTo>
                      <a:pt x="458" y="361"/>
                    </a:lnTo>
                    <a:lnTo>
                      <a:pt x="522" y="313"/>
                    </a:lnTo>
                    <a:lnTo>
                      <a:pt x="567" y="266"/>
                    </a:lnTo>
                    <a:lnTo>
                      <a:pt x="595" y="221"/>
                    </a:lnTo>
                    <a:lnTo>
                      <a:pt x="607" y="177"/>
                    </a:lnTo>
                    <a:lnTo>
                      <a:pt x="603" y="135"/>
                    </a:lnTo>
                    <a:lnTo>
                      <a:pt x="586" y="98"/>
                    </a:lnTo>
                    <a:lnTo>
                      <a:pt x="554" y="64"/>
                    </a:lnTo>
                    <a:lnTo>
                      <a:pt x="523" y="45"/>
                    </a:lnTo>
                    <a:lnTo>
                      <a:pt x="480" y="29"/>
                    </a:lnTo>
                    <a:lnTo>
                      <a:pt x="371" y="6"/>
                    </a:lnTo>
                    <a:lnTo>
                      <a:pt x="247" y="0"/>
                    </a:lnTo>
                    <a:lnTo>
                      <a:pt x="130" y="17"/>
                    </a:lnTo>
                    <a:lnTo>
                      <a:pt x="81" y="35"/>
                    </a:lnTo>
                    <a:lnTo>
                      <a:pt x="41" y="60"/>
                    </a:lnTo>
                    <a:lnTo>
                      <a:pt x="13" y="91"/>
                    </a:lnTo>
                    <a:lnTo>
                      <a:pt x="0" y="132"/>
                    </a:lnTo>
                    <a:lnTo>
                      <a:pt x="4" y="181"/>
                    </a:lnTo>
                    <a:lnTo>
                      <a:pt x="28" y="239"/>
                    </a:lnTo>
                    <a:lnTo>
                      <a:pt x="75" y="306"/>
                    </a:lnTo>
                    <a:lnTo>
                      <a:pt x="147" y="384"/>
                    </a:lnTo>
                    <a:lnTo>
                      <a:pt x="173" y="403"/>
                    </a:lnTo>
                    <a:lnTo>
                      <a:pt x="207" y="423"/>
                    </a:lnTo>
                    <a:lnTo>
                      <a:pt x="288" y="454"/>
                    </a:lnTo>
                    <a:lnTo>
                      <a:pt x="325" y="459"/>
                    </a:lnTo>
                    <a:lnTo>
                      <a:pt x="355" y="455"/>
                    </a:lnTo>
                    <a:lnTo>
                      <a:pt x="373" y="440"/>
                    </a:lnTo>
                    <a:lnTo>
                      <a:pt x="375" y="408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711" name="Google Shape;711;p37"/>
              <p:cNvSpPr/>
              <p:nvPr/>
            </p:nvSpPr>
            <p:spPr>
              <a:xfrm>
                <a:off x="3691" y="2088"/>
                <a:ext cx="96" cy="56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59" extrusionOk="0">
                    <a:moveTo>
                      <a:pt x="375" y="408"/>
                    </a:moveTo>
                    <a:lnTo>
                      <a:pt x="458" y="361"/>
                    </a:lnTo>
                    <a:lnTo>
                      <a:pt x="522" y="313"/>
                    </a:lnTo>
                    <a:lnTo>
                      <a:pt x="567" y="266"/>
                    </a:lnTo>
                    <a:lnTo>
                      <a:pt x="595" y="221"/>
                    </a:lnTo>
                    <a:lnTo>
                      <a:pt x="607" y="177"/>
                    </a:lnTo>
                    <a:lnTo>
                      <a:pt x="603" y="135"/>
                    </a:lnTo>
                    <a:lnTo>
                      <a:pt x="586" y="98"/>
                    </a:lnTo>
                    <a:lnTo>
                      <a:pt x="554" y="64"/>
                    </a:lnTo>
                    <a:lnTo>
                      <a:pt x="523" y="45"/>
                    </a:lnTo>
                    <a:lnTo>
                      <a:pt x="480" y="29"/>
                    </a:lnTo>
                    <a:lnTo>
                      <a:pt x="371" y="6"/>
                    </a:lnTo>
                    <a:lnTo>
                      <a:pt x="247" y="0"/>
                    </a:lnTo>
                    <a:lnTo>
                      <a:pt x="130" y="17"/>
                    </a:lnTo>
                    <a:lnTo>
                      <a:pt x="81" y="35"/>
                    </a:lnTo>
                    <a:lnTo>
                      <a:pt x="41" y="60"/>
                    </a:lnTo>
                    <a:lnTo>
                      <a:pt x="13" y="91"/>
                    </a:lnTo>
                    <a:lnTo>
                      <a:pt x="0" y="132"/>
                    </a:lnTo>
                    <a:lnTo>
                      <a:pt x="4" y="181"/>
                    </a:lnTo>
                    <a:lnTo>
                      <a:pt x="28" y="239"/>
                    </a:lnTo>
                    <a:lnTo>
                      <a:pt x="75" y="306"/>
                    </a:lnTo>
                    <a:lnTo>
                      <a:pt x="147" y="384"/>
                    </a:lnTo>
                    <a:lnTo>
                      <a:pt x="173" y="403"/>
                    </a:lnTo>
                    <a:lnTo>
                      <a:pt x="207" y="423"/>
                    </a:lnTo>
                    <a:lnTo>
                      <a:pt x="288" y="454"/>
                    </a:lnTo>
                    <a:lnTo>
                      <a:pt x="325" y="459"/>
                    </a:lnTo>
                    <a:lnTo>
                      <a:pt x="355" y="455"/>
                    </a:lnTo>
                    <a:lnTo>
                      <a:pt x="373" y="440"/>
                    </a:lnTo>
                    <a:lnTo>
                      <a:pt x="375" y="40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712" name="Google Shape;712;p37"/>
              <p:cNvSpPr/>
              <p:nvPr/>
            </p:nvSpPr>
            <p:spPr>
              <a:xfrm>
                <a:off x="3986" y="2086"/>
                <a:ext cx="129" cy="63"/>
              </a:xfrm>
              <a:custGeom>
                <a:avLst/>
                <a:gdLst/>
                <a:ahLst/>
                <a:cxnLst/>
                <a:rect l="l" t="t" r="r" b="b"/>
                <a:pathLst>
                  <a:path w="819" h="495" extrusionOk="0">
                    <a:moveTo>
                      <a:pt x="314" y="0"/>
                    </a:moveTo>
                    <a:lnTo>
                      <a:pt x="211" y="95"/>
                    </a:lnTo>
                    <a:lnTo>
                      <a:pt x="131" y="179"/>
                    </a:lnTo>
                    <a:lnTo>
                      <a:pt x="71" y="251"/>
                    </a:lnTo>
                    <a:lnTo>
                      <a:pt x="30" y="313"/>
                    </a:lnTo>
                    <a:lnTo>
                      <a:pt x="7" y="364"/>
                    </a:lnTo>
                    <a:lnTo>
                      <a:pt x="0" y="407"/>
                    </a:lnTo>
                    <a:lnTo>
                      <a:pt x="6" y="439"/>
                    </a:lnTo>
                    <a:lnTo>
                      <a:pt x="26" y="464"/>
                    </a:lnTo>
                    <a:lnTo>
                      <a:pt x="56" y="482"/>
                    </a:lnTo>
                    <a:lnTo>
                      <a:pt x="97" y="492"/>
                    </a:lnTo>
                    <a:lnTo>
                      <a:pt x="146" y="495"/>
                    </a:lnTo>
                    <a:lnTo>
                      <a:pt x="202" y="492"/>
                    </a:lnTo>
                    <a:lnTo>
                      <a:pt x="326" y="470"/>
                    </a:lnTo>
                    <a:lnTo>
                      <a:pt x="459" y="429"/>
                    </a:lnTo>
                    <a:lnTo>
                      <a:pt x="587" y="375"/>
                    </a:lnTo>
                    <a:lnTo>
                      <a:pt x="697" y="313"/>
                    </a:lnTo>
                    <a:lnTo>
                      <a:pt x="779" y="246"/>
                    </a:lnTo>
                    <a:lnTo>
                      <a:pt x="804" y="211"/>
                    </a:lnTo>
                    <a:lnTo>
                      <a:pt x="819" y="179"/>
                    </a:lnTo>
                    <a:lnTo>
                      <a:pt x="819" y="147"/>
                    </a:lnTo>
                    <a:lnTo>
                      <a:pt x="804" y="116"/>
                    </a:lnTo>
                    <a:lnTo>
                      <a:pt x="773" y="88"/>
                    </a:lnTo>
                    <a:lnTo>
                      <a:pt x="724" y="63"/>
                    </a:lnTo>
                    <a:lnTo>
                      <a:pt x="655" y="41"/>
                    </a:lnTo>
                    <a:lnTo>
                      <a:pt x="565" y="22"/>
                    </a:lnTo>
                    <a:lnTo>
                      <a:pt x="451" y="9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713" name="Google Shape;713;p37"/>
              <p:cNvSpPr/>
              <p:nvPr/>
            </p:nvSpPr>
            <p:spPr>
              <a:xfrm>
                <a:off x="3986" y="2086"/>
                <a:ext cx="129" cy="63"/>
              </a:xfrm>
              <a:custGeom>
                <a:avLst/>
                <a:gdLst/>
                <a:ahLst/>
                <a:cxnLst/>
                <a:rect l="l" t="t" r="r" b="b"/>
                <a:pathLst>
                  <a:path w="819" h="495" extrusionOk="0">
                    <a:moveTo>
                      <a:pt x="314" y="0"/>
                    </a:moveTo>
                    <a:lnTo>
                      <a:pt x="211" y="95"/>
                    </a:lnTo>
                    <a:lnTo>
                      <a:pt x="131" y="179"/>
                    </a:lnTo>
                    <a:lnTo>
                      <a:pt x="71" y="251"/>
                    </a:lnTo>
                    <a:lnTo>
                      <a:pt x="30" y="313"/>
                    </a:lnTo>
                    <a:lnTo>
                      <a:pt x="7" y="364"/>
                    </a:lnTo>
                    <a:lnTo>
                      <a:pt x="0" y="407"/>
                    </a:lnTo>
                    <a:lnTo>
                      <a:pt x="6" y="439"/>
                    </a:lnTo>
                    <a:lnTo>
                      <a:pt x="26" y="464"/>
                    </a:lnTo>
                    <a:lnTo>
                      <a:pt x="56" y="482"/>
                    </a:lnTo>
                    <a:lnTo>
                      <a:pt x="97" y="492"/>
                    </a:lnTo>
                    <a:lnTo>
                      <a:pt x="146" y="495"/>
                    </a:lnTo>
                    <a:lnTo>
                      <a:pt x="202" y="492"/>
                    </a:lnTo>
                    <a:lnTo>
                      <a:pt x="326" y="470"/>
                    </a:lnTo>
                    <a:lnTo>
                      <a:pt x="459" y="429"/>
                    </a:lnTo>
                    <a:lnTo>
                      <a:pt x="587" y="375"/>
                    </a:lnTo>
                    <a:lnTo>
                      <a:pt x="697" y="313"/>
                    </a:lnTo>
                    <a:lnTo>
                      <a:pt x="779" y="246"/>
                    </a:lnTo>
                    <a:lnTo>
                      <a:pt x="804" y="211"/>
                    </a:lnTo>
                    <a:lnTo>
                      <a:pt x="819" y="179"/>
                    </a:lnTo>
                    <a:lnTo>
                      <a:pt x="819" y="147"/>
                    </a:lnTo>
                    <a:lnTo>
                      <a:pt x="804" y="116"/>
                    </a:lnTo>
                    <a:lnTo>
                      <a:pt x="773" y="88"/>
                    </a:lnTo>
                    <a:lnTo>
                      <a:pt x="724" y="63"/>
                    </a:lnTo>
                    <a:lnTo>
                      <a:pt x="655" y="41"/>
                    </a:lnTo>
                    <a:lnTo>
                      <a:pt x="565" y="22"/>
                    </a:lnTo>
                    <a:lnTo>
                      <a:pt x="451" y="9"/>
                    </a:lnTo>
                    <a:lnTo>
                      <a:pt x="314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714" name="Google Shape;714;p37"/>
              <p:cNvSpPr/>
              <p:nvPr/>
            </p:nvSpPr>
            <p:spPr>
              <a:xfrm>
                <a:off x="1345" y="2155"/>
                <a:ext cx="178" cy="193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542" extrusionOk="0">
                    <a:moveTo>
                      <a:pt x="485" y="173"/>
                    </a:moveTo>
                    <a:lnTo>
                      <a:pt x="400" y="293"/>
                    </a:lnTo>
                    <a:lnTo>
                      <a:pt x="331" y="408"/>
                    </a:lnTo>
                    <a:lnTo>
                      <a:pt x="228" y="634"/>
                    </a:lnTo>
                    <a:lnTo>
                      <a:pt x="143" y="859"/>
                    </a:lnTo>
                    <a:lnTo>
                      <a:pt x="96" y="975"/>
                    </a:lnTo>
                    <a:lnTo>
                      <a:pt x="40" y="1094"/>
                    </a:lnTo>
                    <a:lnTo>
                      <a:pt x="9" y="1180"/>
                    </a:lnTo>
                    <a:lnTo>
                      <a:pt x="0" y="1262"/>
                    </a:lnTo>
                    <a:lnTo>
                      <a:pt x="13" y="1339"/>
                    </a:lnTo>
                    <a:lnTo>
                      <a:pt x="44" y="1407"/>
                    </a:lnTo>
                    <a:lnTo>
                      <a:pt x="91" y="1463"/>
                    </a:lnTo>
                    <a:lnTo>
                      <a:pt x="153" y="1507"/>
                    </a:lnTo>
                    <a:lnTo>
                      <a:pt x="227" y="1534"/>
                    </a:lnTo>
                    <a:lnTo>
                      <a:pt x="311" y="1542"/>
                    </a:lnTo>
                    <a:lnTo>
                      <a:pt x="403" y="1531"/>
                    </a:lnTo>
                    <a:lnTo>
                      <a:pt x="501" y="1495"/>
                    </a:lnTo>
                    <a:lnTo>
                      <a:pt x="603" y="1434"/>
                    </a:lnTo>
                    <a:lnTo>
                      <a:pt x="705" y="1344"/>
                    </a:lnTo>
                    <a:lnTo>
                      <a:pt x="808" y="1223"/>
                    </a:lnTo>
                    <a:lnTo>
                      <a:pt x="907" y="1069"/>
                    </a:lnTo>
                    <a:lnTo>
                      <a:pt x="1001" y="879"/>
                    </a:lnTo>
                    <a:lnTo>
                      <a:pt x="1046" y="769"/>
                    </a:lnTo>
                    <a:lnTo>
                      <a:pt x="1088" y="650"/>
                    </a:lnTo>
                    <a:lnTo>
                      <a:pt x="1112" y="572"/>
                    </a:lnTo>
                    <a:lnTo>
                      <a:pt x="1129" y="501"/>
                    </a:lnTo>
                    <a:lnTo>
                      <a:pt x="1146" y="375"/>
                    </a:lnTo>
                    <a:lnTo>
                      <a:pt x="1141" y="270"/>
                    </a:lnTo>
                    <a:lnTo>
                      <a:pt x="1118" y="184"/>
                    </a:lnTo>
                    <a:lnTo>
                      <a:pt x="1081" y="116"/>
                    </a:lnTo>
                    <a:lnTo>
                      <a:pt x="1030" y="66"/>
                    </a:lnTo>
                    <a:lnTo>
                      <a:pt x="971" y="31"/>
                    </a:lnTo>
                    <a:lnTo>
                      <a:pt x="905" y="9"/>
                    </a:lnTo>
                    <a:lnTo>
                      <a:pt x="835" y="0"/>
                    </a:lnTo>
                    <a:lnTo>
                      <a:pt x="765" y="2"/>
                    </a:lnTo>
                    <a:lnTo>
                      <a:pt x="696" y="15"/>
                    </a:lnTo>
                    <a:lnTo>
                      <a:pt x="632" y="35"/>
                    </a:lnTo>
                    <a:lnTo>
                      <a:pt x="577" y="62"/>
                    </a:lnTo>
                    <a:lnTo>
                      <a:pt x="532" y="96"/>
                    </a:lnTo>
                    <a:lnTo>
                      <a:pt x="499" y="133"/>
                    </a:lnTo>
                    <a:lnTo>
                      <a:pt x="485" y="173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715" name="Google Shape;715;p37"/>
              <p:cNvSpPr/>
              <p:nvPr/>
            </p:nvSpPr>
            <p:spPr>
              <a:xfrm>
                <a:off x="1883" y="2133"/>
                <a:ext cx="197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521" extrusionOk="0">
                    <a:moveTo>
                      <a:pt x="677" y="16"/>
                    </a:moveTo>
                    <a:lnTo>
                      <a:pt x="590" y="24"/>
                    </a:lnTo>
                    <a:lnTo>
                      <a:pt x="495" y="28"/>
                    </a:lnTo>
                    <a:lnTo>
                      <a:pt x="304" y="44"/>
                    </a:lnTo>
                    <a:lnTo>
                      <a:pt x="216" y="62"/>
                    </a:lnTo>
                    <a:lnTo>
                      <a:pt x="140" y="92"/>
                    </a:lnTo>
                    <a:lnTo>
                      <a:pt x="80" y="139"/>
                    </a:lnTo>
                    <a:lnTo>
                      <a:pt x="58" y="170"/>
                    </a:lnTo>
                    <a:lnTo>
                      <a:pt x="43" y="206"/>
                    </a:lnTo>
                    <a:lnTo>
                      <a:pt x="11" y="334"/>
                    </a:lnTo>
                    <a:lnTo>
                      <a:pt x="0" y="470"/>
                    </a:lnTo>
                    <a:lnTo>
                      <a:pt x="6" y="612"/>
                    </a:lnTo>
                    <a:lnTo>
                      <a:pt x="30" y="754"/>
                    </a:lnTo>
                    <a:lnTo>
                      <a:pt x="69" y="895"/>
                    </a:lnTo>
                    <a:lnTo>
                      <a:pt x="123" y="1030"/>
                    </a:lnTo>
                    <a:lnTo>
                      <a:pt x="190" y="1155"/>
                    </a:lnTo>
                    <a:lnTo>
                      <a:pt x="270" y="1268"/>
                    </a:lnTo>
                    <a:lnTo>
                      <a:pt x="361" y="1365"/>
                    </a:lnTo>
                    <a:lnTo>
                      <a:pt x="462" y="1442"/>
                    </a:lnTo>
                    <a:lnTo>
                      <a:pt x="572" y="1495"/>
                    </a:lnTo>
                    <a:lnTo>
                      <a:pt x="690" y="1521"/>
                    </a:lnTo>
                    <a:lnTo>
                      <a:pt x="814" y="1517"/>
                    </a:lnTo>
                    <a:lnTo>
                      <a:pt x="945" y="1479"/>
                    </a:lnTo>
                    <a:lnTo>
                      <a:pt x="1079" y="1403"/>
                    </a:lnTo>
                    <a:lnTo>
                      <a:pt x="1217" y="1286"/>
                    </a:lnTo>
                    <a:lnTo>
                      <a:pt x="1252" y="1232"/>
                    </a:lnTo>
                    <a:lnTo>
                      <a:pt x="1269" y="1157"/>
                    </a:lnTo>
                    <a:lnTo>
                      <a:pt x="1271" y="1067"/>
                    </a:lnTo>
                    <a:lnTo>
                      <a:pt x="1259" y="965"/>
                    </a:lnTo>
                    <a:lnTo>
                      <a:pt x="1236" y="854"/>
                    </a:lnTo>
                    <a:lnTo>
                      <a:pt x="1201" y="738"/>
                    </a:lnTo>
                    <a:lnTo>
                      <a:pt x="1109" y="501"/>
                    </a:lnTo>
                    <a:lnTo>
                      <a:pt x="1054" y="388"/>
                    </a:lnTo>
                    <a:lnTo>
                      <a:pt x="996" y="283"/>
                    </a:lnTo>
                    <a:lnTo>
                      <a:pt x="937" y="190"/>
                    </a:lnTo>
                    <a:lnTo>
                      <a:pt x="878" y="112"/>
                    </a:lnTo>
                    <a:lnTo>
                      <a:pt x="821" y="51"/>
                    </a:lnTo>
                    <a:lnTo>
                      <a:pt x="766" y="14"/>
                    </a:lnTo>
                    <a:lnTo>
                      <a:pt x="718" y="0"/>
                    </a:lnTo>
                    <a:lnTo>
                      <a:pt x="677" y="16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716" name="Google Shape;716;p37"/>
              <p:cNvSpPr/>
              <p:nvPr/>
            </p:nvSpPr>
            <p:spPr>
              <a:xfrm>
                <a:off x="1993" y="2487"/>
                <a:ext cx="288" cy="208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1665" extrusionOk="0">
                    <a:moveTo>
                      <a:pt x="583" y="107"/>
                    </a:moveTo>
                    <a:lnTo>
                      <a:pt x="495" y="180"/>
                    </a:lnTo>
                    <a:lnTo>
                      <a:pt x="394" y="251"/>
                    </a:lnTo>
                    <a:lnTo>
                      <a:pt x="185" y="397"/>
                    </a:lnTo>
                    <a:lnTo>
                      <a:pt x="98" y="474"/>
                    </a:lnTo>
                    <a:lnTo>
                      <a:pt x="33" y="557"/>
                    </a:lnTo>
                    <a:lnTo>
                      <a:pt x="12" y="601"/>
                    </a:lnTo>
                    <a:lnTo>
                      <a:pt x="1" y="645"/>
                    </a:lnTo>
                    <a:lnTo>
                      <a:pt x="0" y="694"/>
                    </a:lnTo>
                    <a:lnTo>
                      <a:pt x="11" y="743"/>
                    </a:lnTo>
                    <a:lnTo>
                      <a:pt x="42" y="793"/>
                    </a:lnTo>
                    <a:lnTo>
                      <a:pt x="103" y="854"/>
                    </a:lnTo>
                    <a:lnTo>
                      <a:pt x="189" y="921"/>
                    </a:lnTo>
                    <a:lnTo>
                      <a:pt x="295" y="995"/>
                    </a:lnTo>
                    <a:lnTo>
                      <a:pt x="419" y="1073"/>
                    </a:lnTo>
                    <a:lnTo>
                      <a:pt x="555" y="1153"/>
                    </a:lnTo>
                    <a:lnTo>
                      <a:pt x="848" y="1310"/>
                    </a:lnTo>
                    <a:lnTo>
                      <a:pt x="1142" y="1456"/>
                    </a:lnTo>
                    <a:lnTo>
                      <a:pt x="1279" y="1518"/>
                    </a:lnTo>
                    <a:lnTo>
                      <a:pt x="1404" y="1573"/>
                    </a:lnTo>
                    <a:lnTo>
                      <a:pt x="1511" y="1616"/>
                    </a:lnTo>
                    <a:lnTo>
                      <a:pt x="1599" y="1647"/>
                    </a:lnTo>
                    <a:lnTo>
                      <a:pt x="1661" y="1663"/>
                    </a:lnTo>
                    <a:lnTo>
                      <a:pt x="1682" y="1665"/>
                    </a:lnTo>
                    <a:lnTo>
                      <a:pt x="1694" y="1663"/>
                    </a:lnTo>
                    <a:lnTo>
                      <a:pt x="1786" y="1625"/>
                    </a:lnTo>
                    <a:lnTo>
                      <a:pt x="1827" y="1593"/>
                    </a:lnTo>
                    <a:lnTo>
                      <a:pt x="1843" y="1568"/>
                    </a:lnTo>
                    <a:lnTo>
                      <a:pt x="1852" y="1536"/>
                    </a:lnTo>
                    <a:lnTo>
                      <a:pt x="1861" y="1406"/>
                    </a:lnTo>
                    <a:lnTo>
                      <a:pt x="1838" y="1264"/>
                    </a:lnTo>
                    <a:lnTo>
                      <a:pt x="1788" y="1116"/>
                    </a:lnTo>
                    <a:lnTo>
                      <a:pt x="1715" y="964"/>
                    </a:lnTo>
                    <a:lnTo>
                      <a:pt x="1623" y="814"/>
                    </a:lnTo>
                    <a:lnTo>
                      <a:pt x="1518" y="665"/>
                    </a:lnTo>
                    <a:lnTo>
                      <a:pt x="1402" y="524"/>
                    </a:lnTo>
                    <a:lnTo>
                      <a:pt x="1279" y="392"/>
                    </a:lnTo>
                    <a:lnTo>
                      <a:pt x="1156" y="275"/>
                    </a:lnTo>
                    <a:lnTo>
                      <a:pt x="1034" y="174"/>
                    </a:lnTo>
                    <a:lnTo>
                      <a:pt x="918" y="92"/>
                    </a:lnTo>
                    <a:lnTo>
                      <a:pt x="813" y="35"/>
                    </a:lnTo>
                    <a:lnTo>
                      <a:pt x="766" y="16"/>
                    </a:lnTo>
                    <a:lnTo>
                      <a:pt x="723" y="5"/>
                    </a:lnTo>
                    <a:lnTo>
                      <a:pt x="684" y="0"/>
                    </a:lnTo>
                    <a:lnTo>
                      <a:pt x="652" y="5"/>
                    </a:lnTo>
                    <a:lnTo>
                      <a:pt x="625" y="17"/>
                    </a:lnTo>
                    <a:lnTo>
                      <a:pt x="604" y="38"/>
                    </a:lnTo>
                    <a:lnTo>
                      <a:pt x="589" y="67"/>
                    </a:lnTo>
                    <a:lnTo>
                      <a:pt x="583" y="107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717" name="Google Shape;717;p37"/>
              <p:cNvSpPr/>
              <p:nvPr/>
            </p:nvSpPr>
            <p:spPr>
              <a:xfrm>
                <a:off x="1531" y="2479"/>
                <a:ext cx="257" cy="162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1296" extrusionOk="0">
                    <a:moveTo>
                      <a:pt x="19" y="359"/>
                    </a:moveTo>
                    <a:lnTo>
                      <a:pt x="175" y="279"/>
                    </a:lnTo>
                    <a:lnTo>
                      <a:pt x="359" y="195"/>
                    </a:lnTo>
                    <a:lnTo>
                      <a:pt x="560" y="117"/>
                    </a:lnTo>
                    <a:lnTo>
                      <a:pt x="768" y="52"/>
                    </a:lnTo>
                    <a:lnTo>
                      <a:pt x="971" y="10"/>
                    </a:lnTo>
                    <a:lnTo>
                      <a:pt x="1068" y="1"/>
                    </a:lnTo>
                    <a:lnTo>
                      <a:pt x="1159" y="0"/>
                    </a:lnTo>
                    <a:lnTo>
                      <a:pt x="1245" y="8"/>
                    </a:lnTo>
                    <a:lnTo>
                      <a:pt x="1323" y="28"/>
                    </a:lnTo>
                    <a:lnTo>
                      <a:pt x="1391" y="60"/>
                    </a:lnTo>
                    <a:lnTo>
                      <a:pt x="1448" y="105"/>
                    </a:lnTo>
                    <a:lnTo>
                      <a:pt x="1471" y="138"/>
                    </a:lnTo>
                    <a:lnTo>
                      <a:pt x="1487" y="183"/>
                    </a:lnTo>
                    <a:lnTo>
                      <a:pt x="1508" y="294"/>
                    </a:lnTo>
                    <a:lnTo>
                      <a:pt x="1522" y="414"/>
                    </a:lnTo>
                    <a:lnTo>
                      <a:pt x="1532" y="470"/>
                    </a:lnTo>
                    <a:lnTo>
                      <a:pt x="1544" y="518"/>
                    </a:lnTo>
                    <a:lnTo>
                      <a:pt x="1566" y="587"/>
                    </a:lnTo>
                    <a:lnTo>
                      <a:pt x="1591" y="667"/>
                    </a:lnTo>
                    <a:lnTo>
                      <a:pt x="1637" y="846"/>
                    </a:lnTo>
                    <a:lnTo>
                      <a:pt x="1653" y="935"/>
                    </a:lnTo>
                    <a:lnTo>
                      <a:pt x="1660" y="1019"/>
                    </a:lnTo>
                    <a:lnTo>
                      <a:pt x="1657" y="1093"/>
                    </a:lnTo>
                    <a:lnTo>
                      <a:pt x="1639" y="1153"/>
                    </a:lnTo>
                    <a:lnTo>
                      <a:pt x="1602" y="1197"/>
                    </a:lnTo>
                    <a:lnTo>
                      <a:pt x="1540" y="1234"/>
                    </a:lnTo>
                    <a:lnTo>
                      <a:pt x="1457" y="1264"/>
                    </a:lnTo>
                    <a:lnTo>
                      <a:pt x="1357" y="1285"/>
                    </a:lnTo>
                    <a:lnTo>
                      <a:pt x="1242" y="1295"/>
                    </a:lnTo>
                    <a:lnTo>
                      <a:pt x="1117" y="1296"/>
                    </a:lnTo>
                    <a:lnTo>
                      <a:pt x="984" y="1285"/>
                    </a:lnTo>
                    <a:lnTo>
                      <a:pt x="848" y="1260"/>
                    </a:lnTo>
                    <a:lnTo>
                      <a:pt x="711" y="1222"/>
                    </a:lnTo>
                    <a:lnTo>
                      <a:pt x="578" y="1170"/>
                    </a:lnTo>
                    <a:lnTo>
                      <a:pt x="453" y="1101"/>
                    </a:lnTo>
                    <a:lnTo>
                      <a:pt x="337" y="1015"/>
                    </a:lnTo>
                    <a:lnTo>
                      <a:pt x="236" y="912"/>
                    </a:lnTo>
                    <a:lnTo>
                      <a:pt x="152" y="790"/>
                    </a:lnTo>
                    <a:lnTo>
                      <a:pt x="90" y="649"/>
                    </a:lnTo>
                    <a:lnTo>
                      <a:pt x="67" y="570"/>
                    </a:lnTo>
                    <a:lnTo>
                      <a:pt x="51" y="486"/>
                    </a:lnTo>
                    <a:lnTo>
                      <a:pt x="46" y="460"/>
                    </a:lnTo>
                    <a:lnTo>
                      <a:pt x="35" y="424"/>
                    </a:lnTo>
                    <a:lnTo>
                      <a:pt x="12" y="347"/>
                    </a:lnTo>
                    <a:lnTo>
                      <a:pt x="3" y="320"/>
                    </a:lnTo>
                    <a:lnTo>
                      <a:pt x="0" y="308"/>
                    </a:lnTo>
                    <a:lnTo>
                      <a:pt x="4" y="320"/>
                    </a:lnTo>
                    <a:lnTo>
                      <a:pt x="19" y="359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718" name="Google Shape;718;p37"/>
              <p:cNvSpPr/>
              <p:nvPr/>
            </p:nvSpPr>
            <p:spPr>
              <a:xfrm>
                <a:off x="1214" y="2528"/>
                <a:ext cx="222" cy="217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1771" extrusionOk="0">
                    <a:moveTo>
                      <a:pt x="163" y="35"/>
                    </a:moveTo>
                    <a:lnTo>
                      <a:pt x="230" y="27"/>
                    </a:lnTo>
                    <a:lnTo>
                      <a:pt x="309" y="19"/>
                    </a:lnTo>
                    <a:lnTo>
                      <a:pt x="477" y="6"/>
                    </a:lnTo>
                    <a:lnTo>
                      <a:pt x="555" y="2"/>
                    </a:lnTo>
                    <a:lnTo>
                      <a:pt x="623" y="0"/>
                    </a:lnTo>
                    <a:lnTo>
                      <a:pt x="675" y="0"/>
                    </a:lnTo>
                    <a:lnTo>
                      <a:pt x="703" y="3"/>
                    </a:lnTo>
                    <a:lnTo>
                      <a:pt x="757" y="28"/>
                    </a:lnTo>
                    <a:lnTo>
                      <a:pt x="809" y="64"/>
                    </a:lnTo>
                    <a:lnTo>
                      <a:pt x="911" y="167"/>
                    </a:lnTo>
                    <a:lnTo>
                      <a:pt x="1005" y="302"/>
                    </a:lnTo>
                    <a:lnTo>
                      <a:pt x="1090" y="458"/>
                    </a:lnTo>
                    <a:lnTo>
                      <a:pt x="1163" y="624"/>
                    </a:lnTo>
                    <a:lnTo>
                      <a:pt x="1226" y="790"/>
                    </a:lnTo>
                    <a:lnTo>
                      <a:pt x="1274" y="947"/>
                    </a:lnTo>
                    <a:lnTo>
                      <a:pt x="1306" y="1083"/>
                    </a:lnTo>
                    <a:lnTo>
                      <a:pt x="1332" y="1208"/>
                    </a:lnTo>
                    <a:lnTo>
                      <a:pt x="1359" y="1310"/>
                    </a:lnTo>
                    <a:lnTo>
                      <a:pt x="1390" y="1402"/>
                    </a:lnTo>
                    <a:lnTo>
                      <a:pt x="1434" y="1496"/>
                    </a:lnTo>
                    <a:lnTo>
                      <a:pt x="1433" y="1532"/>
                    </a:lnTo>
                    <a:lnTo>
                      <a:pt x="1399" y="1568"/>
                    </a:lnTo>
                    <a:lnTo>
                      <a:pt x="1341" y="1600"/>
                    </a:lnTo>
                    <a:lnTo>
                      <a:pt x="1265" y="1630"/>
                    </a:lnTo>
                    <a:lnTo>
                      <a:pt x="1096" y="1683"/>
                    </a:lnTo>
                    <a:lnTo>
                      <a:pt x="1019" y="1703"/>
                    </a:lnTo>
                    <a:lnTo>
                      <a:pt x="957" y="1717"/>
                    </a:lnTo>
                    <a:lnTo>
                      <a:pt x="865" y="1739"/>
                    </a:lnTo>
                    <a:lnTo>
                      <a:pt x="781" y="1755"/>
                    </a:lnTo>
                    <a:lnTo>
                      <a:pt x="704" y="1765"/>
                    </a:lnTo>
                    <a:lnTo>
                      <a:pt x="634" y="1771"/>
                    </a:lnTo>
                    <a:lnTo>
                      <a:pt x="514" y="1766"/>
                    </a:lnTo>
                    <a:lnTo>
                      <a:pt x="416" y="1744"/>
                    </a:lnTo>
                    <a:lnTo>
                      <a:pt x="340" y="1706"/>
                    </a:lnTo>
                    <a:lnTo>
                      <a:pt x="281" y="1651"/>
                    </a:lnTo>
                    <a:lnTo>
                      <a:pt x="237" y="1582"/>
                    </a:lnTo>
                    <a:lnTo>
                      <a:pt x="205" y="1500"/>
                    </a:lnTo>
                    <a:lnTo>
                      <a:pt x="182" y="1407"/>
                    </a:lnTo>
                    <a:lnTo>
                      <a:pt x="165" y="1303"/>
                    </a:lnTo>
                    <a:lnTo>
                      <a:pt x="139" y="1071"/>
                    </a:lnTo>
                    <a:lnTo>
                      <a:pt x="104" y="814"/>
                    </a:lnTo>
                    <a:lnTo>
                      <a:pt x="75" y="679"/>
                    </a:lnTo>
                    <a:lnTo>
                      <a:pt x="36" y="542"/>
                    </a:lnTo>
                    <a:lnTo>
                      <a:pt x="8" y="432"/>
                    </a:lnTo>
                    <a:lnTo>
                      <a:pt x="0" y="336"/>
                    </a:lnTo>
                    <a:lnTo>
                      <a:pt x="8" y="255"/>
                    </a:lnTo>
                    <a:lnTo>
                      <a:pt x="30" y="186"/>
                    </a:lnTo>
                    <a:lnTo>
                      <a:pt x="60" y="130"/>
                    </a:lnTo>
                    <a:lnTo>
                      <a:pt x="94" y="87"/>
                    </a:lnTo>
                    <a:lnTo>
                      <a:pt x="130" y="55"/>
                    </a:lnTo>
                    <a:lnTo>
                      <a:pt x="163" y="35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719" name="Google Shape;719;p37"/>
              <p:cNvSpPr/>
              <p:nvPr/>
            </p:nvSpPr>
            <p:spPr>
              <a:xfrm>
                <a:off x="3810" y="2404"/>
                <a:ext cx="370" cy="447"/>
              </a:xfrm>
              <a:custGeom>
                <a:avLst/>
                <a:gdLst/>
                <a:ahLst/>
                <a:cxnLst/>
                <a:rect l="l" t="t" r="r" b="b"/>
                <a:pathLst>
                  <a:path w="2390" h="3578" extrusionOk="0">
                    <a:moveTo>
                      <a:pt x="1123" y="3578"/>
                    </a:moveTo>
                    <a:lnTo>
                      <a:pt x="1011" y="3504"/>
                    </a:lnTo>
                    <a:lnTo>
                      <a:pt x="910" y="3426"/>
                    </a:lnTo>
                    <a:lnTo>
                      <a:pt x="819" y="3345"/>
                    </a:lnTo>
                    <a:lnTo>
                      <a:pt x="738" y="3260"/>
                    </a:lnTo>
                    <a:lnTo>
                      <a:pt x="665" y="3170"/>
                    </a:lnTo>
                    <a:lnTo>
                      <a:pt x="599" y="3076"/>
                    </a:lnTo>
                    <a:lnTo>
                      <a:pt x="484" y="2875"/>
                    </a:lnTo>
                    <a:lnTo>
                      <a:pt x="386" y="2656"/>
                    </a:lnTo>
                    <a:lnTo>
                      <a:pt x="298" y="2416"/>
                    </a:lnTo>
                    <a:lnTo>
                      <a:pt x="212" y="2155"/>
                    </a:lnTo>
                    <a:lnTo>
                      <a:pt x="120" y="1873"/>
                    </a:lnTo>
                    <a:lnTo>
                      <a:pt x="63" y="1680"/>
                    </a:lnTo>
                    <a:lnTo>
                      <a:pt x="26" y="1497"/>
                    </a:lnTo>
                    <a:lnTo>
                      <a:pt x="5" y="1323"/>
                    </a:lnTo>
                    <a:lnTo>
                      <a:pt x="0" y="1157"/>
                    </a:lnTo>
                    <a:lnTo>
                      <a:pt x="11" y="1000"/>
                    </a:lnTo>
                    <a:lnTo>
                      <a:pt x="36" y="853"/>
                    </a:lnTo>
                    <a:lnTo>
                      <a:pt x="74" y="718"/>
                    </a:lnTo>
                    <a:lnTo>
                      <a:pt x="124" y="591"/>
                    </a:lnTo>
                    <a:lnTo>
                      <a:pt x="184" y="477"/>
                    </a:lnTo>
                    <a:lnTo>
                      <a:pt x="256" y="374"/>
                    </a:lnTo>
                    <a:lnTo>
                      <a:pt x="336" y="282"/>
                    </a:lnTo>
                    <a:lnTo>
                      <a:pt x="425" y="202"/>
                    </a:lnTo>
                    <a:lnTo>
                      <a:pt x="520" y="135"/>
                    </a:lnTo>
                    <a:lnTo>
                      <a:pt x="623" y="81"/>
                    </a:lnTo>
                    <a:lnTo>
                      <a:pt x="729" y="40"/>
                    </a:lnTo>
                    <a:lnTo>
                      <a:pt x="840" y="13"/>
                    </a:lnTo>
                    <a:lnTo>
                      <a:pt x="955" y="0"/>
                    </a:lnTo>
                    <a:lnTo>
                      <a:pt x="1071" y="1"/>
                    </a:lnTo>
                    <a:lnTo>
                      <a:pt x="1189" y="18"/>
                    </a:lnTo>
                    <a:lnTo>
                      <a:pt x="1308" y="51"/>
                    </a:lnTo>
                    <a:lnTo>
                      <a:pt x="1425" y="98"/>
                    </a:lnTo>
                    <a:lnTo>
                      <a:pt x="1540" y="161"/>
                    </a:lnTo>
                    <a:lnTo>
                      <a:pt x="1653" y="242"/>
                    </a:lnTo>
                    <a:lnTo>
                      <a:pt x="1761" y="339"/>
                    </a:lnTo>
                    <a:lnTo>
                      <a:pt x="1866" y="453"/>
                    </a:lnTo>
                    <a:lnTo>
                      <a:pt x="1964" y="586"/>
                    </a:lnTo>
                    <a:lnTo>
                      <a:pt x="2055" y="736"/>
                    </a:lnTo>
                    <a:lnTo>
                      <a:pt x="2140" y="905"/>
                    </a:lnTo>
                    <a:lnTo>
                      <a:pt x="2214" y="1092"/>
                    </a:lnTo>
                    <a:lnTo>
                      <a:pt x="2280" y="1299"/>
                    </a:lnTo>
                    <a:lnTo>
                      <a:pt x="2335" y="1526"/>
                    </a:lnTo>
                    <a:lnTo>
                      <a:pt x="2377" y="1772"/>
                    </a:lnTo>
                    <a:lnTo>
                      <a:pt x="2390" y="1920"/>
                    </a:lnTo>
                    <a:lnTo>
                      <a:pt x="2389" y="2085"/>
                    </a:lnTo>
                    <a:lnTo>
                      <a:pt x="2373" y="2260"/>
                    </a:lnTo>
                    <a:lnTo>
                      <a:pt x="2344" y="2437"/>
                    </a:lnTo>
                    <a:lnTo>
                      <a:pt x="2299" y="2611"/>
                    </a:lnTo>
                    <a:lnTo>
                      <a:pt x="2240" y="2772"/>
                    </a:lnTo>
                    <a:lnTo>
                      <a:pt x="2166" y="2913"/>
                    </a:lnTo>
                    <a:lnTo>
                      <a:pt x="2123" y="2974"/>
                    </a:lnTo>
                    <a:lnTo>
                      <a:pt x="2076" y="3026"/>
                    </a:lnTo>
                    <a:lnTo>
                      <a:pt x="1965" y="3120"/>
                    </a:lnTo>
                    <a:lnTo>
                      <a:pt x="1847" y="3193"/>
                    </a:lnTo>
                    <a:lnTo>
                      <a:pt x="1723" y="3253"/>
                    </a:lnTo>
                    <a:lnTo>
                      <a:pt x="1596" y="3305"/>
                    </a:lnTo>
                    <a:lnTo>
                      <a:pt x="1471" y="3357"/>
                    </a:lnTo>
                    <a:lnTo>
                      <a:pt x="1348" y="3416"/>
                    </a:lnTo>
                    <a:lnTo>
                      <a:pt x="1231" y="3487"/>
                    </a:lnTo>
                    <a:lnTo>
                      <a:pt x="1123" y="3578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720" name="Google Shape;720;p37"/>
              <p:cNvSpPr/>
              <p:nvPr/>
            </p:nvSpPr>
            <p:spPr>
              <a:xfrm>
                <a:off x="3810" y="2404"/>
                <a:ext cx="370" cy="447"/>
              </a:xfrm>
              <a:custGeom>
                <a:avLst/>
                <a:gdLst/>
                <a:ahLst/>
                <a:cxnLst/>
                <a:rect l="l" t="t" r="r" b="b"/>
                <a:pathLst>
                  <a:path w="2390" h="3578" extrusionOk="0">
                    <a:moveTo>
                      <a:pt x="1123" y="3578"/>
                    </a:moveTo>
                    <a:lnTo>
                      <a:pt x="1011" y="3504"/>
                    </a:lnTo>
                    <a:lnTo>
                      <a:pt x="910" y="3426"/>
                    </a:lnTo>
                    <a:lnTo>
                      <a:pt x="819" y="3345"/>
                    </a:lnTo>
                    <a:lnTo>
                      <a:pt x="738" y="3260"/>
                    </a:lnTo>
                    <a:lnTo>
                      <a:pt x="665" y="3170"/>
                    </a:lnTo>
                    <a:lnTo>
                      <a:pt x="599" y="3076"/>
                    </a:lnTo>
                    <a:lnTo>
                      <a:pt x="484" y="2875"/>
                    </a:lnTo>
                    <a:lnTo>
                      <a:pt x="386" y="2656"/>
                    </a:lnTo>
                    <a:lnTo>
                      <a:pt x="298" y="2416"/>
                    </a:lnTo>
                    <a:lnTo>
                      <a:pt x="212" y="2155"/>
                    </a:lnTo>
                    <a:lnTo>
                      <a:pt x="120" y="1873"/>
                    </a:lnTo>
                    <a:lnTo>
                      <a:pt x="63" y="1680"/>
                    </a:lnTo>
                    <a:lnTo>
                      <a:pt x="26" y="1497"/>
                    </a:lnTo>
                    <a:lnTo>
                      <a:pt x="5" y="1323"/>
                    </a:lnTo>
                    <a:lnTo>
                      <a:pt x="0" y="1157"/>
                    </a:lnTo>
                    <a:lnTo>
                      <a:pt x="11" y="1000"/>
                    </a:lnTo>
                    <a:lnTo>
                      <a:pt x="36" y="853"/>
                    </a:lnTo>
                    <a:lnTo>
                      <a:pt x="74" y="718"/>
                    </a:lnTo>
                    <a:lnTo>
                      <a:pt x="124" y="591"/>
                    </a:lnTo>
                    <a:lnTo>
                      <a:pt x="184" y="477"/>
                    </a:lnTo>
                    <a:lnTo>
                      <a:pt x="256" y="374"/>
                    </a:lnTo>
                    <a:lnTo>
                      <a:pt x="336" y="282"/>
                    </a:lnTo>
                    <a:lnTo>
                      <a:pt x="425" y="202"/>
                    </a:lnTo>
                    <a:lnTo>
                      <a:pt x="520" y="135"/>
                    </a:lnTo>
                    <a:lnTo>
                      <a:pt x="623" y="81"/>
                    </a:lnTo>
                    <a:lnTo>
                      <a:pt x="729" y="40"/>
                    </a:lnTo>
                    <a:lnTo>
                      <a:pt x="840" y="13"/>
                    </a:lnTo>
                    <a:lnTo>
                      <a:pt x="955" y="0"/>
                    </a:lnTo>
                    <a:lnTo>
                      <a:pt x="1071" y="1"/>
                    </a:lnTo>
                    <a:lnTo>
                      <a:pt x="1189" y="18"/>
                    </a:lnTo>
                    <a:lnTo>
                      <a:pt x="1308" y="51"/>
                    </a:lnTo>
                    <a:lnTo>
                      <a:pt x="1425" y="98"/>
                    </a:lnTo>
                    <a:lnTo>
                      <a:pt x="1540" y="161"/>
                    </a:lnTo>
                    <a:lnTo>
                      <a:pt x="1653" y="242"/>
                    </a:lnTo>
                    <a:lnTo>
                      <a:pt x="1761" y="339"/>
                    </a:lnTo>
                    <a:lnTo>
                      <a:pt x="1866" y="453"/>
                    </a:lnTo>
                    <a:lnTo>
                      <a:pt x="1964" y="586"/>
                    </a:lnTo>
                    <a:lnTo>
                      <a:pt x="2055" y="736"/>
                    </a:lnTo>
                    <a:lnTo>
                      <a:pt x="2140" y="905"/>
                    </a:lnTo>
                    <a:lnTo>
                      <a:pt x="2214" y="1092"/>
                    </a:lnTo>
                    <a:lnTo>
                      <a:pt x="2280" y="1299"/>
                    </a:lnTo>
                    <a:lnTo>
                      <a:pt x="2335" y="1526"/>
                    </a:lnTo>
                    <a:lnTo>
                      <a:pt x="2377" y="1772"/>
                    </a:lnTo>
                    <a:lnTo>
                      <a:pt x="2390" y="1920"/>
                    </a:lnTo>
                    <a:lnTo>
                      <a:pt x="2389" y="2085"/>
                    </a:lnTo>
                    <a:lnTo>
                      <a:pt x="2373" y="2260"/>
                    </a:lnTo>
                    <a:lnTo>
                      <a:pt x="2344" y="2437"/>
                    </a:lnTo>
                    <a:lnTo>
                      <a:pt x="2299" y="2611"/>
                    </a:lnTo>
                    <a:lnTo>
                      <a:pt x="2240" y="2772"/>
                    </a:lnTo>
                    <a:lnTo>
                      <a:pt x="2166" y="2913"/>
                    </a:lnTo>
                    <a:lnTo>
                      <a:pt x="2123" y="2974"/>
                    </a:lnTo>
                    <a:lnTo>
                      <a:pt x="2076" y="3026"/>
                    </a:lnTo>
                    <a:lnTo>
                      <a:pt x="1965" y="3120"/>
                    </a:lnTo>
                    <a:lnTo>
                      <a:pt x="1847" y="3193"/>
                    </a:lnTo>
                    <a:lnTo>
                      <a:pt x="1723" y="3253"/>
                    </a:lnTo>
                    <a:lnTo>
                      <a:pt x="1596" y="3305"/>
                    </a:lnTo>
                    <a:lnTo>
                      <a:pt x="1471" y="3357"/>
                    </a:lnTo>
                    <a:lnTo>
                      <a:pt x="1348" y="3416"/>
                    </a:lnTo>
                    <a:lnTo>
                      <a:pt x="1231" y="3487"/>
                    </a:lnTo>
                    <a:lnTo>
                      <a:pt x="1123" y="357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721" name="Google Shape;721;p37"/>
              <p:cNvSpPr/>
              <p:nvPr/>
            </p:nvSpPr>
            <p:spPr>
              <a:xfrm>
                <a:off x="3875" y="2481"/>
                <a:ext cx="220" cy="279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2281" extrusionOk="0">
                    <a:moveTo>
                      <a:pt x="99" y="349"/>
                    </a:moveTo>
                    <a:lnTo>
                      <a:pt x="214" y="242"/>
                    </a:lnTo>
                    <a:lnTo>
                      <a:pt x="325" y="156"/>
                    </a:lnTo>
                    <a:lnTo>
                      <a:pt x="431" y="89"/>
                    </a:lnTo>
                    <a:lnTo>
                      <a:pt x="532" y="42"/>
                    </a:lnTo>
                    <a:lnTo>
                      <a:pt x="627" y="13"/>
                    </a:lnTo>
                    <a:lnTo>
                      <a:pt x="717" y="0"/>
                    </a:lnTo>
                    <a:lnTo>
                      <a:pt x="802" y="3"/>
                    </a:lnTo>
                    <a:lnTo>
                      <a:pt x="883" y="21"/>
                    </a:lnTo>
                    <a:lnTo>
                      <a:pt x="957" y="53"/>
                    </a:lnTo>
                    <a:lnTo>
                      <a:pt x="1026" y="96"/>
                    </a:lnTo>
                    <a:lnTo>
                      <a:pt x="1090" y="151"/>
                    </a:lnTo>
                    <a:lnTo>
                      <a:pt x="1147" y="217"/>
                    </a:lnTo>
                    <a:lnTo>
                      <a:pt x="1200" y="292"/>
                    </a:lnTo>
                    <a:lnTo>
                      <a:pt x="1247" y="375"/>
                    </a:lnTo>
                    <a:lnTo>
                      <a:pt x="1289" y="466"/>
                    </a:lnTo>
                    <a:lnTo>
                      <a:pt x="1325" y="562"/>
                    </a:lnTo>
                    <a:lnTo>
                      <a:pt x="1379" y="769"/>
                    </a:lnTo>
                    <a:lnTo>
                      <a:pt x="1412" y="987"/>
                    </a:lnTo>
                    <a:lnTo>
                      <a:pt x="1420" y="1208"/>
                    </a:lnTo>
                    <a:lnTo>
                      <a:pt x="1405" y="1423"/>
                    </a:lnTo>
                    <a:lnTo>
                      <a:pt x="1366" y="1624"/>
                    </a:lnTo>
                    <a:lnTo>
                      <a:pt x="1337" y="1717"/>
                    </a:lnTo>
                    <a:lnTo>
                      <a:pt x="1303" y="1802"/>
                    </a:lnTo>
                    <a:lnTo>
                      <a:pt x="1262" y="1880"/>
                    </a:lnTo>
                    <a:lnTo>
                      <a:pt x="1215" y="1949"/>
                    </a:lnTo>
                    <a:lnTo>
                      <a:pt x="1162" y="2008"/>
                    </a:lnTo>
                    <a:lnTo>
                      <a:pt x="1102" y="2056"/>
                    </a:lnTo>
                    <a:lnTo>
                      <a:pt x="1043" y="2095"/>
                    </a:lnTo>
                    <a:lnTo>
                      <a:pt x="967" y="2144"/>
                    </a:lnTo>
                    <a:lnTo>
                      <a:pt x="790" y="2241"/>
                    </a:lnTo>
                    <a:lnTo>
                      <a:pt x="702" y="2272"/>
                    </a:lnTo>
                    <a:lnTo>
                      <a:pt x="619" y="2281"/>
                    </a:lnTo>
                    <a:lnTo>
                      <a:pt x="582" y="2276"/>
                    </a:lnTo>
                    <a:lnTo>
                      <a:pt x="550" y="2262"/>
                    </a:lnTo>
                    <a:lnTo>
                      <a:pt x="523" y="2239"/>
                    </a:lnTo>
                    <a:lnTo>
                      <a:pt x="500" y="2205"/>
                    </a:lnTo>
                    <a:lnTo>
                      <a:pt x="474" y="2149"/>
                    </a:lnTo>
                    <a:lnTo>
                      <a:pt x="438" y="2063"/>
                    </a:lnTo>
                    <a:lnTo>
                      <a:pt x="393" y="1953"/>
                    </a:lnTo>
                    <a:lnTo>
                      <a:pt x="344" y="1824"/>
                    </a:lnTo>
                    <a:lnTo>
                      <a:pt x="291" y="1678"/>
                    </a:lnTo>
                    <a:lnTo>
                      <a:pt x="235" y="1522"/>
                    </a:lnTo>
                    <a:lnTo>
                      <a:pt x="131" y="1195"/>
                    </a:lnTo>
                    <a:lnTo>
                      <a:pt x="86" y="1034"/>
                    </a:lnTo>
                    <a:lnTo>
                      <a:pt x="48" y="880"/>
                    </a:lnTo>
                    <a:lnTo>
                      <a:pt x="20" y="736"/>
                    </a:lnTo>
                    <a:lnTo>
                      <a:pt x="3" y="609"/>
                    </a:lnTo>
                    <a:lnTo>
                      <a:pt x="0" y="502"/>
                    </a:lnTo>
                    <a:lnTo>
                      <a:pt x="13" y="421"/>
                    </a:lnTo>
                    <a:lnTo>
                      <a:pt x="27" y="390"/>
                    </a:lnTo>
                    <a:lnTo>
                      <a:pt x="46" y="368"/>
                    </a:lnTo>
                    <a:lnTo>
                      <a:pt x="70" y="354"/>
                    </a:lnTo>
                    <a:lnTo>
                      <a:pt x="99" y="34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722" name="Google Shape;722;p37"/>
              <p:cNvSpPr/>
              <p:nvPr/>
            </p:nvSpPr>
            <p:spPr>
              <a:xfrm>
                <a:off x="3875" y="2481"/>
                <a:ext cx="220" cy="279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2281" extrusionOk="0">
                    <a:moveTo>
                      <a:pt x="99" y="349"/>
                    </a:moveTo>
                    <a:lnTo>
                      <a:pt x="214" y="242"/>
                    </a:lnTo>
                    <a:lnTo>
                      <a:pt x="325" y="156"/>
                    </a:lnTo>
                    <a:lnTo>
                      <a:pt x="431" y="89"/>
                    </a:lnTo>
                    <a:lnTo>
                      <a:pt x="532" y="42"/>
                    </a:lnTo>
                    <a:lnTo>
                      <a:pt x="627" y="13"/>
                    </a:lnTo>
                    <a:lnTo>
                      <a:pt x="717" y="0"/>
                    </a:lnTo>
                    <a:lnTo>
                      <a:pt x="802" y="3"/>
                    </a:lnTo>
                    <a:lnTo>
                      <a:pt x="883" y="21"/>
                    </a:lnTo>
                    <a:lnTo>
                      <a:pt x="957" y="53"/>
                    </a:lnTo>
                    <a:lnTo>
                      <a:pt x="1026" y="96"/>
                    </a:lnTo>
                    <a:lnTo>
                      <a:pt x="1090" y="151"/>
                    </a:lnTo>
                    <a:lnTo>
                      <a:pt x="1147" y="217"/>
                    </a:lnTo>
                    <a:lnTo>
                      <a:pt x="1200" y="292"/>
                    </a:lnTo>
                    <a:lnTo>
                      <a:pt x="1247" y="375"/>
                    </a:lnTo>
                    <a:lnTo>
                      <a:pt x="1289" y="466"/>
                    </a:lnTo>
                    <a:lnTo>
                      <a:pt x="1325" y="562"/>
                    </a:lnTo>
                    <a:lnTo>
                      <a:pt x="1379" y="769"/>
                    </a:lnTo>
                    <a:lnTo>
                      <a:pt x="1412" y="987"/>
                    </a:lnTo>
                    <a:lnTo>
                      <a:pt x="1420" y="1208"/>
                    </a:lnTo>
                    <a:lnTo>
                      <a:pt x="1405" y="1423"/>
                    </a:lnTo>
                    <a:lnTo>
                      <a:pt x="1366" y="1624"/>
                    </a:lnTo>
                    <a:lnTo>
                      <a:pt x="1337" y="1717"/>
                    </a:lnTo>
                    <a:lnTo>
                      <a:pt x="1303" y="1802"/>
                    </a:lnTo>
                    <a:lnTo>
                      <a:pt x="1262" y="1880"/>
                    </a:lnTo>
                    <a:lnTo>
                      <a:pt x="1215" y="1949"/>
                    </a:lnTo>
                    <a:lnTo>
                      <a:pt x="1162" y="2008"/>
                    </a:lnTo>
                    <a:lnTo>
                      <a:pt x="1102" y="2056"/>
                    </a:lnTo>
                    <a:lnTo>
                      <a:pt x="1043" y="2095"/>
                    </a:lnTo>
                    <a:lnTo>
                      <a:pt x="967" y="2144"/>
                    </a:lnTo>
                    <a:lnTo>
                      <a:pt x="790" y="2241"/>
                    </a:lnTo>
                    <a:lnTo>
                      <a:pt x="702" y="2272"/>
                    </a:lnTo>
                    <a:lnTo>
                      <a:pt x="619" y="2281"/>
                    </a:lnTo>
                    <a:lnTo>
                      <a:pt x="582" y="2276"/>
                    </a:lnTo>
                    <a:lnTo>
                      <a:pt x="550" y="2262"/>
                    </a:lnTo>
                    <a:lnTo>
                      <a:pt x="523" y="2239"/>
                    </a:lnTo>
                    <a:lnTo>
                      <a:pt x="500" y="2205"/>
                    </a:lnTo>
                    <a:lnTo>
                      <a:pt x="474" y="2149"/>
                    </a:lnTo>
                    <a:lnTo>
                      <a:pt x="438" y="2063"/>
                    </a:lnTo>
                    <a:lnTo>
                      <a:pt x="393" y="1953"/>
                    </a:lnTo>
                    <a:lnTo>
                      <a:pt x="344" y="1824"/>
                    </a:lnTo>
                    <a:lnTo>
                      <a:pt x="291" y="1678"/>
                    </a:lnTo>
                    <a:lnTo>
                      <a:pt x="235" y="1522"/>
                    </a:lnTo>
                    <a:lnTo>
                      <a:pt x="131" y="1195"/>
                    </a:lnTo>
                    <a:lnTo>
                      <a:pt x="86" y="1034"/>
                    </a:lnTo>
                    <a:lnTo>
                      <a:pt x="48" y="880"/>
                    </a:lnTo>
                    <a:lnTo>
                      <a:pt x="20" y="736"/>
                    </a:lnTo>
                    <a:lnTo>
                      <a:pt x="3" y="609"/>
                    </a:lnTo>
                    <a:lnTo>
                      <a:pt x="0" y="502"/>
                    </a:lnTo>
                    <a:lnTo>
                      <a:pt x="13" y="421"/>
                    </a:lnTo>
                    <a:lnTo>
                      <a:pt x="27" y="390"/>
                    </a:lnTo>
                    <a:lnTo>
                      <a:pt x="46" y="368"/>
                    </a:lnTo>
                    <a:lnTo>
                      <a:pt x="70" y="354"/>
                    </a:lnTo>
                    <a:lnTo>
                      <a:pt x="99" y="34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723" name="Google Shape;723;p37"/>
              <p:cNvSpPr/>
              <p:nvPr/>
            </p:nvSpPr>
            <p:spPr>
              <a:xfrm>
                <a:off x="2561" y="2357"/>
                <a:ext cx="335" cy="453"/>
              </a:xfrm>
              <a:custGeom>
                <a:avLst/>
                <a:gdLst/>
                <a:ahLst/>
                <a:cxnLst/>
                <a:rect l="l" t="t" r="r" b="b"/>
                <a:pathLst>
                  <a:path w="2160" h="3701" extrusionOk="0">
                    <a:moveTo>
                      <a:pt x="1262" y="3701"/>
                    </a:moveTo>
                    <a:lnTo>
                      <a:pt x="1393" y="3589"/>
                    </a:lnTo>
                    <a:lnTo>
                      <a:pt x="1511" y="3472"/>
                    </a:lnTo>
                    <a:lnTo>
                      <a:pt x="1619" y="3347"/>
                    </a:lnTo>
                    <a:lnTo>
                      <a:pt x="1715" y="3219"/>
                    </a:lnTo>
                    <a:lnTo>
                      <a:pt x="1801" y="3085"/>
                    </a:lnTo>
                    <a:lnTo>
                      <a:pt x="1876" y="2948"/>
                    </a:lnTo>
                    <a:lnTo>
                      <a:pt x="1941" y="2808"/>
                    </a:lnTo>
                    <a:lnTo>
                      <a:pt x="1998" y="2665"/>
                    </a:lnTo>
                    <a:lnTo>
                      <a:pt x="2083" y="2373"/>
                    </a:lnTo>
                    <a:lnTo>
                      <a:pt x="2137" y="2079"/>
                    </a:lnTo>
                    <a:lnTo>
                      <a:pt x="2160" y="1786"/>
                    </a:lnTo>
                    <a:lnTo>
                      <a:pt x="2156" y="1502"/>
                    </a:lnTo>
                    <a:lnTo>
                      <a:pt x="2130" y="1229"/>
                    </a:lnTo>
                    <a:lnTo>
                      <a:pt x="2084" y="974"/>
                    </a:lnTo>
                    <a:lnTo>
                      <a:pt x="2021" y="741"/>
                    </a:lnTo>
                    <a:lnTo>
                      <a:pt x="1944" y="535"/>
                    </a:lnTo>
                    <a:lnTo>
                      <a:pt x="1856" y="362"/>
                    </a:lnTo>
                    <a:lnTo>
                      <a:pt x="1762" y="227"/>
                    </a:lnTo>
                    <a:lnTo>
                      <a:pt x="1713" y="175"/>
                    </a:lnTo>
                    <a:lnTo>
                      <a:pt x="1663" y="134"/>
                    </a:lnTo>
                    <a:lnTo>
                      <a:pt x="1614" y="105"/>
                    </a:lnTo>
                    <a:lnTo>
                      <a:pt x="1564" y="89"/>
                    </a:lnTo>
                    <a:lnTo>
                      <a:pt x="1369" y="52"/>
                    </a:lnTo>
                    <a:lnTo>
                      <a:pt x="1194" y="25"/>
                    </a:lnTo>
                    <a:lnTo>
                      <a:pt x="1038" y="7"/>
                    </a:lnTo>
                    <a:lnTo>
                      <a:pt x="897" y="0"/>
                    </a:lnTo>
                    <a:lnTo>
                      <a:pt x="773" y="5"/>
                    </a:lnTo>
                    <a:lnTo>
                      <a:pt x="664" y="23"/>
                    </a:lnTo>
                    <a:lnTo>
                      <a:pt x="569" y="53"/>
                    </a:lnTo>
                    <a:lnTo>
                      <a:pt x="486" y="99"/>
                    </a:lnTo>
                    <a:lnTo>
                      <a:pt x="416" y="160"/>
                    </a:lnTo>
                    <a:lnTo>
                      <a:pt x="356" y="237"/>
                    </a:lnTo>
                    <a:lnTo>
                      <a:pt x="306" y="331"/>
                    </a:lnTo>
                    <a:lnTo>
                      <a:pt x="264" y="444"/>
                    </a:lnTo>
                    <a:lnTo>
                      <a:pt x="229" y="575"/>
                    </a:lnTo>
                    <a:lnTo>
                      <a:pt x="201" y="726"/>
                    </a:lnTo>
                    <a:lnTo>
                      <a:pt x="178" y="899"/>
                    </a:lnTo>
                    <a:lnTo>
                      <a:pt x="159" y="1092"/>
                    </a:lnTo>
                    <a:lnTo>
                      <a:pt x="122" y="1424"/>
                    </a:lnTo>
                    <a:lnTo>
                      <a:pt x="75" y="1760"/>
                    </a:lnTo>
                    <a:lnTo>
                      <a:pt x="32" y="2095"/>
                    </a:lnTo>
                    <a:lnTo>
                      <a:pt x="4" y="2421"/>
                    </a:lnTo>
                    <a:lnTo>
                      <a:pt x="0" y="2578"/>
                    </a:lnTo>
                    <a:lnTo>
                      <a:pt x="5" y="2730"/>
                    </a:lnTo>
                    <a:lnTo>
                      <a:pt x="20" y="2878"/>
                    </a:lnTo>
                    <a:lnTo>
                      <a:pt x="47" y="3019"/>
                    </a:lnTo>
                    <a:lnTo>
                      <a:pt x="88" y="3152"/>
                    </a:lnTo>
                    <a:lnTo>
                      <a:pt x="144" y="3277"/>
                    </a:lnTo>
                    <a:lnTo>
                      <a:pt x="218" y="3393"/>
                    </a:lnTo>
                    <a:lnTo>
                      <a:pt x="310" y="3500"/>
                    </a:lnTo>
                    <a:lnTo>
                      <a:pt x="331" y="3511"/>
                    </a:lnTo>
                    <a:lnTo>
                      <a:pt x="370" y="3523"/>
                    </a:lnTo>
                    <a:lnTo>
                      <a:pt x="426" y="3534"/>
                    </a:lnTo>
                    <a:lnTo>
                      <a:pt x="494" y="3546"/>
                    </a:lnTo>
                    <a:lnTo>
                      <a:pt x="657" y="3570"/>
                    </a:lnTo>
                    <a:lnTo>
                      <a:pt x="836" y="3594"/>
                    </a:lnTo>
                    <a:lnTo>
                      <a:pt x="1009" y="3620"/>
                    </a:lnTo>
                    <a:lnTo>
                      <a:pt x="1154" y="3646"/>
                    </a:lnTo>
                    <a:lnTo>
                      <a:pt x="1207" y="3659"/>
                    </a:lnTo>
                    <a:lnTo>
                      <a:pt x="1246" y="3672"/>
                    </a:lnTo>
                    <a:lnTo>
                      <a:pt x="1264" y="3687"/>
                    </a:lnTo>
                    <a:lnTo>
                      <a:pt x="1262" y="3701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724" name="Google Shape;724;p37"/>
              <p:cNvSpPr/>
              <p:nvPr/>
            </p:nvSpPr>
            <p:spPr>
              <a:xfrm>
                <a:off x="2561" y="2357"/>
                <a:ext cx="335" cy="453"/>
              </a:xfrm>
              <a:custGeom>
                <a:avLst/>
                <a:gdLst/>
                <a:ahLst/>
                <a:cxnLst/>
                <a:rect l="l" t="t" r="r" b="b"/>
                <a:pathLst>
                  <a:path w="2160" h="3701" extrusionOk="0">
                    <a:moveTo>
                      <a:pt x="1262" y="3701"/>
                    </a:moveTo>
                    <a:lnTo>
                      <a:pt x="1393" y="3589"/>
                    </a:lnTo>
                    <a:lnTo>
                      <a:pt x="1511" y="3472"/>
                    </a:lnTo>
                    <a:lnTo>
                      <a:pt x="1619" y="3347"/>
                    </a:lnTo>
                    <a:lnTo>
                      <a:pt x="1715" y="3219"/>
                    </a:lnTo>
                    <a:lnTo>
                      <a:pt x="1801" y="3085"/>
                    </a:lnTo>
                    <a:lnTo>
                      <a:pt x="1876" y="2948"/>
                    </a:lnTo>
                    <a:lnTo>
                      <a:pt x="1941" y="2808"/>
                    </a:lnTo>
                    <a:lnTo>
                      <a:pt x="1998" y="2665"/>
                    </a:lnTo>
                    <a:lnTo>
                      <a:pt x="2083" y="2373"/>
                    </a:lnTo>
                    <a:lnTo>
                      <a:pt x="2137" y="2079"/>
                    </a:lnTo>
                    <a:lnTo>
                      <a:pt x="2160" y="1786"/>
                    </a:lnTo>
                    <a:lnTo>
                      <a:pt x="2156" y="1502"/>
                    </a:lnTo>
                    <a:lnTo>
                      <a:pt x="2130" y="1229"/>
                    </a:lnTo>
                    <a:lnTo>
                      <a:pt x="2084" y="974"/>
                    </a:lnTo>
                    <a:lnTo>
                      <a:pt x="2021" y="741"/>
                    </a:lnTo>
                    <a:lnTo>
                      <a:pt x="1944" y="535"/>
                    </a:lnTo>
                    <a:lnTo>
                      <a:pt x="1856" y="362"/>
                    </a:lnTo>
                    <a:lnTo>
                      <a:pt x="1762" y="227"/>
                    </a:lnTo>
                    <a:lnTo>
                      <a:pt x="1713" y="175"/>
                    </a:lnTo>
                    <a:lnTo>
                      <a:pt x="1663" y="134"/>
                    </a:lnTo>
                    <a:lnTo>
                      <a:pt x="1614" y="105"/>
                    </a:lnTo>
                    <a:lnTo>
                      <a:pt x="1564" y="89"/>
                    </a:lnTo>
                    <a:lnTo>
                      <a:pt x="1369" y="52"/>
                    </a:lnTo>
                    <a:lnTo>
                      <a:pt x="1194" y="25"/>
                    </a:lnTo>
                    <a:lnTo>
                      <a:pt x="1038" y="7"/>
                    </a:lnTo>
                    <a:lnTo>
                      <a:pt x="897" y="0"/>
                    </a:lnTo>
                    <a:lnTo>
                      <a:pt x="773" y="5"/>
                    </a:lnTo>
                    <a:lnTo>
                      <a:pt x="664" y="23"/>
                    </a:lnTo>
                    <a:lnTo>
                      <a:pt x="569" y="53"/>
                    </a:lnTo>
                    <a:lnTo>
                      <a:pt x="486" y="99"/>
                    </a:lnTo>
                    <a:lnTo>
                      <a:pt x="416" y="160"/>
                    </a:lnTo>
                    <a:lnTo>
                      <a:pt x="356" y="237"/>
                    </a:lnTo>
                    <a:lnTo>
                      <a:pt x="306" y="331"/>
                    </a:lnTo>
                    <a:lnTo>
                      <a:pt x="264" y="444"/>
                    </a:lnTo>
                    <a:lnTo>
                      <a:pt x="229" y="575"/>
                    </a:lnTo>
                    <a:lnTo>
                      <a:pt x="201" y="726"/>
                    </a:lnTo>
                    <a:lnTo>
                      <a:pt x="178" y="899"/>
                    </a:lnTo>
                    <a:lnTo>
                      <a:pt x="159" y="1092"/>
                    </a:lnTo>
                    <a:lnTo>
                      <a:pt x="122" y="1424"/>
                    </a:lnTo>
                    <a:lnTo>
                      <a:pt x="75" y="1760"/>
                    </a:lnTo>
                    <a:lnTo>
                      <a:pt x="32" y="2095"/>
                    </a:lnTo>
                    <a:lnTo>
                      <a:pt x="4" y="2421"/>
                    </a:lnTo>
                    <a:lnTo>
                      <a:pt x="0" y="2578"/>
                    </a:lnTo>
                    <a:lnTo>
                      <a:pt x="5" y="2730"/>
                    </a:lnTo>
                    <a:lnTo>
                      <a:pt x="20" y="2878"/>
                    </a:lnTo>
                    <a:lnTo>
                      <a:pt x="47" y="3019"/>
                    </a:lnTo>
                    <a:lnTo>
                      <a:pt x="88" y="3152"/>
                    </a:lnTo>
                    <a:lnTo>
                      <a:pt x="144" y="3277"/>
                    </a:lnTo>
                    <a:lnTo>
                      <a:pt x="218" y="3393"/>
                    </a:lnTo>
                    <a:lnTo>
                      <a:pt x="310" y="3500"/>
                    </a:lnTo>
                    <a:lnTo>
                      <a:pt x="331" y="3511"/>
                    </a:lnTo>
                    <a:lnTo>
                      <a:pt x="370" y="3523"/>
                    </a:lnTo>
                    <a:lnTo>
                      <a:pt x="426" y="3534"/>
                    </a:lnTo>
                    <a:lnTo>
                      <a:pt x="494" y="3546"/>
                    </a:lnTo>
                    <a:lnTo>
                      <a:pt x="657" y="3570"/>
                    </a:lnTo>
                    <a:lnTo>
                      <a:pt x="836" y="3594"/>
                    </a:lnTo>
                    <a:lnTo>
                      <a:pt x="1009" y="3620"/>
                    </a:lnTo>
                    <a:lnTo>
                      <a:pt x="1154" y="3646"/>
                    </a:lnTo>
                    <a:lnTo>
                      <a:pt x="1207" y="3659"/>
                    </a:lnTo>
                    <a:lnTo>
                      <a:pt x="1246" y="3672"/>
                    </a:lnTo>
                    <a:lnTo>
                      <a:pt x="1264" y="3687"/>
                    </a:lnTo>
                    <a:lnTo>
                      <a:pt x="1262" y="370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725" name="Google Shape;725;p37"/>
              <p:cNvSpPr/>
              <p:nvPr/>
            </p:nvSpPr>
            <p:spPr>
              <a:xfrm>
                <a:off x="2640" y="2423"/>
                <a:ext cx="183" cy="338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2705" extrusionOk="0">
                    <a:moveTo>
                      <a:pt x="250" y="259"/>
                    </a:moveTo>
                    <a:lnTo>
                      <a:pt x="228" y="334"/>
                    </a:lnTo>
                    <a:lnTo>
                      <a:pt x="205" y="422"/>
                    </a:lnTo>
                    <a:lnTo>
                      <a:pt x="160" y="634"/>
                    </a:lnTo>
                    <a:lnTo>
                      <a:pt x="118" y="879"/>
                    </a:lnTo>
                    <a:lnTo>
                      <a:pt x="80" y="1145"/>
                    </a:lnTo>
                    <a:lnTo>
                      <a:pt x="46" y="1415"/>
                    </a:lnTo>
                    <a:lnTo>
                      <a:pt x="21" y="1677"/>
                    </a:lnTo>
                    <a:lnTo>
                      <a:pt x="5" y="1914"/>
                    </a:lnTo>
                    <a:lnTo>
                      <a:pt x="0" y="2021"/>
                    </a:lnTo>
                    <a:lnTo>
                      <a:pt x="0" y="2115"/>
                    </a:lnTo>
                    <a:lnTo>
                      <a:pt x="5" y="2213"/>
                    </a:lnTo>
                    <a:lnTo>
                      <a:pt x="16" y="2304"/>
                    </a:lnTo>
                    <a:lnTo>
                      <a:pt x="34" y="2388"/>
                    </a:lnTo>
                    <a:lnTo>
                      <a:pt x="60" y="2463"/>
                    </a:lnTo>
                    <a:lnTo>
                      <a:pt x="91" y="2530"/>
                    </a:lnTo>
                    <a:lnTo>
                      <a:pt x="130" y="2587"/>
                    </a:lnTo>
                    <a:lnTo>
                      <a:pt x="174" y="2634"/>
                    </a:lnTo>
                    <a:lnTo>
                      <a:pt x="224" y="2670"/>
                    </a:lnTo>
                    <a:lnTo>
                      <a:pt x="280" y="2694"/>
                    </a:lnTo>
                    <a:lnTo>
                      <a:pt x="340" y="2705"/>
                    </a:lnTo>
                    <a:lnTo>
                      <a:pt x="406" y="2703"/>
                    </a:lnTo>
                    <a:lnTo>
                      <a:pt x="477" y="2688"/>
                    </a:lnTo>
                    <a:lnTo>
                      <a:pt x="553" y="2656"/>
                    </a:lnTo>
                    <a:lnTo>
                      <a:pt x="632" y="2609"/>
                    </a:lnTo>
                    <a:lnTo>
                      <a:pt x="716" y="2547"/>
                    </a:lnTo>
                    <a:lnTo>
                      <a:pt x="803" y="2466"/>
                    </a:lnTo>
                    <a:lnTo>
                      <a:pt x="895" y="2364"/>
                    </a:lnTo>
                    <a:lnTo>
                      <a:pt x="972" y="2256"/>
                    </a:lnTo>
                    <a:lnTo>
                      <a:pt x="1035" y="2143"/>
                    </a:lnTo>
                    <a:lnTo>
                      <a:pt x="1084" y="2026"/>
                    </a:lnTo>
                    <a:lnTo>
                      <a:pt x="1120" y="1906"/>
                    </a:lnTo>
                    <a:lnTo>
                      <a:pt x="1147" y="1782"/>
                    </a:lnTo>
                    <a:lnTo>
                      <a:pt x="1160" y="1658"/>
                    </a:lnTo>
                    <a:lnTo>
                      <a:pt x="1164" y="1532"/>
                    </a:lnTo>
                    <a:lnTo>
                      <a:pt x="1146" y="1283"/>
                    </a:lnTo>
                    <a:lnTo>
                      <a:pt x="1094" y="1037"/>
                    </a:lnTo>
                    <a:lnTo>
                      <a:pt x="1019" y="804"/>
                    </a:lnTo>
                    <a:lnTo>
                      <a:pt x="925" y="588"/>
                    </a:lnTo>
                    <a:lnTo>
                      <a:pt x="818" y="397"/>
                    </a:lnTo>
                    <a:lnTo>
                      <a:pt x="705" y="237"/>
                    </a:lnTo>
                    <a:lnTo>
                      <a:pt x="592" y="113"/>
                    </a:lnTo>
                    <a:lnTo>
                      <a:pt x="538" y="67"/>
                    </a:lnTo>
                    <a:lnTo>
                      <a:pt x="487" y="31"/>
                    </a:lnTo>
                    <a:lnTo>
                      <a:pt x="438" y="9"/>
                    </a:lnTo>
                    <a:lnTo>
                      <a:pt x="393" y="0"/>
                    </a:lnTo>
                    <a:lnTo>
                      <a:pt x="353" y="4"/>
                    </a:lnTo>
                    <a:lnTo>
                      <a:pt x="318" y="23"/>
                    </a:lnTo>
                    <a:lnTo>
                      <a:pt x="290" y="56"/>
                    </a:lnTo>
                    <a:lnTo>
                      <a:pt x="268" y="108"/>
                    </a:lnTo>
                    <a:lnTo>
                      <a:pt x="256" y="174"/>
                    </a:lnTo>
                    <a:lnTo>
                      <a:pt x="250" y="25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726" name="Google Shape;726;p37"/>
              <p:cNvSpPr/>
              <p:nvPr/>
            </p:nvSpPr>
            <p:spPr>
              <a:xfrm>
                <a:off x="2640" y="2423"/>
                <a:ext cx="183" cy="338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2705" extrusionOk="0">
                    <a:moveTo>
                      <a:pt x="250" y="259"/>
                    </a:moveTo>
                    <a:lnTo>
                      <a:pt x="228" y="334"/>
                    </a:lnTo>
                    <a:lnTo>
                      <a:pt x="205" y="422"/>
                    </a:lnTo>
                    <a:lnTo>
                      <a:pt x="160" y="634"/>
                    </a:lnTo>
                    <a:lnTo>
                      <a:pt x="118" y="879"/>
                    </a:lnTo>
                    <a:lnTo>
                      <a:pt x="80" y="1145"/>
                    </a:lnTo>
                    <a:lnTo>
                      <a:pt x="46" y="1415"/>
                    </a:lnTo>
                    <a:lnTo>
                      <a:pt x="21" y="1677"/>
                    </a:lnTo>
                    <a:lnTo>
                      <a:pt x="5" y="1914"/>
                    </a:lnTo>
                    <a:lnTo>
                      <a:pt x="0" y="2021"/>
                    </a:lnTo>
                    <a:lnTo>
                      <a:pt x="0" y="2115"/>
                    </a:lnTo>
                    <a:lnTo>
                      <a:pt x="5" y="2213"/>
                    </a:lnTo>
                    <a:lnTo>
                      <a:pt x="16" y="2304"/>
                    </a:lnTo>
                    <a:lnTo>
                      <a:pt x="34" y="2388"/>
                    </a:lnTo>
                    <a:lnTo>
                      <a:pt x="60" y="2463"/>
                    </a:lnTo>
                    <a:lnTo>
                      <a:pt x="91" y="2530"/>
                    </a:lnTo>
                    <a:lnTo>
                      <a:pt x="130" y="2587"/>
                    </a:lnTo>
                    <a:lnTo>
                      <a:pt x="174" y="2634"/>
                    </a:lnTo>
                    <a:lnTo>
                      <a:pt x="224" y="2670"/>
                    </a:lnTo>
                    <a:lnTo>
                      <a:pt x="280" y="2694"/>
                    </a:lnTo>
                    <a:lnTo>
                      <a:pt x="340" y="2705"/>
                    </a:lnTo>
                    <a:lnTo>
                      <a:pt x="406" y="2703"/>
                    </a:lnTo>
                    <a:lnTo>
                      <a:pt x="477" y="2688"/>
                    </a:lnTo>
                    <a:lnTo>
                      <a:pt x="553" y="2656"/>
                    </a:lnTo>
                    <a:lnTo>
                      <a:pt x="632" y="2609"/>
                    </a:lnTo>
                    <a:lnTo>
                      <a:pt x="716" y="2547"/>
                    </a:lnTo>
                    <a:lnTo>
                      <a:pt x="803" y="2466"/>
                    </a:lnTo>
                    <a:lnTo>
                      <a:pt x="895" y="2364"/>
                    </a:lnTo>
                    <a:lnTo>
                      <a:pt x="972" y="2256"/>
                    </a:lnTo>
                    <a:lnTo>
                      <a:pt x="1035" y="2143"/>
                    </a:lnTo>
                    <a:lnTo>
                      <a:pt x="1084" y="2026"/>
                    </a:lnTo>
                    <a:lnTo>
                      <a:pt x="1120" y="1906"/>
                    </a:lnTo>
                    <a:lnTo>
                      <a:pt x="1147" y="1782"/>
                    </a:lnTo>
                    <a:lnTo>
                      <a:pt x="1160" y="1658"/>
                    </a:lnTo>
                    <a:lnTo>
                      <a:pt x="1164" y="1532"/>
                    </a:lnTo>
                    <a:lnTo>
                      <a:pt x="1146" y="1283"/>
                    </a:lnTo>
                    <a:lnTo>
                      <a:pt x="1094" y="1037"/>
                    </a:lnTo>
                    <a:lnTo>
                      <a:pt x="1019" y="804"/>
                    </a:lnTo>
                    <a:lnTo>
                      <a:pt x="925" y="588"/>
                    </a:lnTo>
                    <a:lnTo>
                      <a:pt x="818" y="397"/>
                    </a:lnTo>
                    <a:lnTo>
                      <a:pt x="705" y="237"/>
                    </a:lnTo>
                    <a:lnTo>
                      <a:pt x="592" y="113"/>
                    </a:lnTo>
                    <a:lnTo>
                      <a:pt x="538" y="67"/>
                    </a:lnTo>
                    <a:lnTo>
                      <a:pt x="487" y="31"/>
                    </a:lnTo>
                    <a:lnTo>
                      <a:pt x="438" y="9"/>
                    </a:lnTo>
                    <a:lnTo>
                      <a:pt x="393" y="0"/>
                    </a:lnTo>
                    <a:lnTo>
                      <a:pt x="353" y="4"/>
                    </a:lnTo>
                    <a:lnTo>
                      <a:pt x="318" y="23"/>
                    </a:lnTo>
                    <a:lnTo>
                      <a:pt x="290" y="56"/>
                    </a:lnTo>
                    <a:lnTo>
                      <a:pt x="268" y="108"/>
                    </a:lnTo>
                    <a:lnTo>
                      <a:pt x="256" y="174"/>
                    </a:lnTo>
                    <a:lnTo>
                      <a:pt x="250" y="25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727" name="Google Shape;727;p37"/>
              <p:cNvSpPr/>
              <p:nvPr/>
            </p:nvSpPr>
            <p:spPr>
              <a:xfrm>
                <a:off x="2753" y="2402"/>
                <a:ext cx="73" cy="72"/>
              </a:xfrm>
              <a:custGeom>
                <a:avLst/>
                <a:gdLst/>
                <a:ahLst/>
                <a:cxnLst/>
                <a:rect l="l" t="t" r="r" b="b"/>
                <a:pathLst>
                  <a:path w="473" h="585" extrusionOk="0">
                    <a:moveTo>
                      <a:pt x="0" y="92"/>
                    </a:moveTo>
                    <a:lnTo>
                      <a:pt x="70" y="229"/>
                    </a:lnTo>
                    <a:lnTo>
                      <a:pt x="146" y="347"/>
                    </a:lnTo>
                    <a:lnTo>
                      <a:pt x="226" y="448"/>
                    </a:lnTo>
                    <a:lnTo>
                      <a:pt x="306" y="536"/>
                    </a:lnTo>
                    <a:lnTo>
                      <a:pt x="353" y="573"/>
                    </a:lnTo>
                    <a:lnTo>
                      <a:pt x="392" y="585"/>
                    </a:lnTo>
                    <a:lnTo>
                      <a:pt x="425" y="578"/>
                    </a:lnTo>
                    <a:lnTo>
                      <a:pt x="449" y="552"/>
                    </a:lnTo>
                    <a:lnTo>
                      <a:pt x="464" y="512"/>
                    </a:lnTo>
                    <a:lnTo>
                      <a:pt x="473" y="460"/>
                    </a:lnTo>
                    <a:lnTo>
                      <a:pt x="472" y="400"/>
                    </a:lnTo>
                    <a:lnTo>
                      <a:pt x="462" y="334"/>
                    </a:lnTo>
                    <a:lnTo>
                      <a:pt x="417" y="201"/>
                    </a:lnTo>
                    <a:lnTo>
                      <a:pt x="381" y="140"/>
                    </a:lnTo>
                    <a:lnTo>
                      <a:pt x="335" y="85"/>
                    </a:lnTo>
                    <a:lnTo>
                      <a:pt x="279" y="42"/>
                    </a:lnTo>
                    <a:lnTo>
                      <a:pt x="213" y="12"/>
                    </a:lnTo>
                    <a:lnTo>
                      <a:pt x="137" y="0"/>
                    </a:lnTo>
                    <a:lnTo>
                      <a:pt x="50" y="7"/>
                    </a:lnTo>
                    <a:lnTo>
                      <a:pt x="33" y="25"/>
                    </a:lnTo>
                    <a:lnTo>
                      <a:pt x="25" y="57"/>
                    </a:lnTo>
                    <a:lnTo>
                      <a:pt x="17" y="85"/>
                    </a:lnTo>
                    <a:lnTo>
                      <a:pt x="9" y="93"/>
                    </a:ln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728" name="Google Shape;728;p37"/>
              <p:cNvSpPr/>
              <p:nvPr/>
            </p:nvSpPr>
            <p:spPr>
              <a:xfrm>
                <a:off x="2753" y="2402"/>
                <a:ext cx="73" cy="72"/>
              </a:xfrm>
              <a:custGeom>
                <a:avLst/>
                <a:gdLst/>
                <a:ahLst/>
                <a:cxnLst/>
                <a:rect l="l" t="t" r="r" b="b"/>
                <a:pathLst>
                  <a:path w="473" h="585" extrusionOk="0">
                    <a:moveTo>
                      <a:pt x="0" y="92"/>
                    </a:moveTo>
                    <a:lnTo>
                      <a:pt x="70" y="229"/>
                    </a:lnTo>
                    <a:lnTo>
                      <a:pt x="146" y="347"/>
                    </a:lnTo>
                    <a:lnTo>
                      <a:pt x="226" y="448"/>
                    </a:lnTo>
                    <a:lnTo>
                      <a:pt x="306" y="536"/>
                    </a:lnTo>
                    <a:lnTo>
                      <a:pt x="353" y="573"/>
                    </a:lnTo>
                    <a:lnTo>
                      <a:pt x="392" y="585"/>
                    </a:lnTo>
                    <a:lnTo>
                      <a:pt x="425" y="578"/>
                    </a:lnTo>
                    <a:lnTo>
                      <a:pt x="449" y="552"/>
                    </a:lnTo>
                    <a:lnTo>
                      <a:pt x="464" y="512"/>
                    </a:lnTo>
                    <a:lnTo>
                      <a:pt x="473" y="460"/>
                    </a:lnTo>
                    <a:lnTo>
                      <a:pt x="472" y="400"/>
                    </a:lnTo>
                    <a:lnTo>
                      <a:pt x="462" y="334"/>
                    </a:lnTo>
                    <a:lnTo>
                      <a:pt x="417" y="201"/>
                    </a:lnTo>
                    <a:lnTo>
                      <a:pt x="381" y="140"/>
                    </a:lnTo>
                    <a:lnTo>
                      <a:pt x="335" y="85"/>
                    </a:lnTo>
                    <a:lnTo>
                      <a:pt x="279" y="42"/>
                    </a:lnTo>
                    <a:lnTo>
                      <a:pt x="213" y="12"/>
                    </a:lnTo>
                    <a:lnTo>
                      <a:pt x="137" y="0"/>
                    </a:lnTo>
                    <a:lnTo>
                      <a:pt x="50" y="7"/>
                    </a:lnTo>
                    <a:lnTo>
                      <a:pt x="33" y="25"/>
                    </a:lnTo>
                    <a:lnTo>
                      <a:pt x="25" y="57"/>
                    </a:lnTo>
                    <a:lnTo>
                      <a:pt x="17" y="85"/>
                    </a:lnTo>
                    <a:lnTo>
                      <a:pt x="9" y="93"/>
                    </a:lnTo>
                    <a:lnTo>
                      <a:pt x="0" y="9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729" name="Google Shape;729;p37"/>
              <p:cNvSpPr/>
              <p:nvPr/>
            </p:nvSpPr>
            <p:spPr>
              <a:xfrm>
                <a:off x="3863" y="2437"/>
                <a:ext cx="69" cy="58"/>
              </a:xfrm>
              <a:custGeom>
                <a:avLst/>
                <a:gdLst/>
                <a:ahLst/>
                <a:cxnLst/>
                <a:rect l="l" t="t" r="r" b="b"/>
                <a:pathLst>
                  <a:path w="452" h="467" extrusionOk="0">
                    <a:moveTo>
                      <a:pt x="332" y="26"/>
                    </a:moveTo>
                    <a:lnTo>
                      <a:pt x="309" y="44"/>
                    </a:lnTo>
                    <a:lnTo>
                      <a:pt x="279" y="69"/>
                    </a:lnTo>
                    <a:lnTo>
                      <a:pt x="204" y="139"/>
                    </a:lnTo>
                    <a:lnTo>
                      <a:pt x="124" y="226"/>
                    </a:lnTo>
                    <a:lnTo>
                      <a:pt x="53" y="314"/>
                    </a:lnTo>
                    <a:lnTo>
                      <a:pt x="26" y="356"/>
                    </a:lnTo>
                    <a:lnTo>
                      <a:pt x="8" y="392"/>
                    </a:lnTo>
                    <a:lnTo>
                      <a:pt x="0" y="424"/>
                    </a:lnTo>
                    <a:lnTo>
                      <a:pt x="6" y="448"/>
                    </a:lnTo>
                    <a:lnTo>
                      <a:pt x="26" y="462"/>
                    </a:lnTo>
                    <a:lnTo>
                      <a:pt x="63" y="467"/>
                    </a:lnTo>
                    <a:lnTo>
                      <a:pt x="118" y="458"/>
                    </a:lnTo>
                    <a:lnTo>
                      <a:pt x="195" y="436"/>
                    </a:lnTo>
                    <a:lnTo>
                      <a:pt x="261" y="410"/>
                    </a:lnTo>
                    <a:lnTo>
                      <a:pt x="315" y="377"/>
                    </a:lnTo>
                    <a:lnTo>
                      <a:pt x="360" y="340"/>
                    </a:lnTo>
                    <a:lnTo>
                      <a:pt x="394" y="299"/>
                    </a:lnTo>
                    <a:lnTo>
                      <a:pt x="437" y="215"/>
                    </a:lnTo>
                    <a:lnTo>
                      <a:pt x="452" y="133"/>
                    </a:lnTo>
                    <a:lnTo>
                      <a:pt x="442" y="63"/>
                    </a:lnTo>
                    <a:lnTo>
                      <a:pt x="414" y="15"/>
                    </a:lnTo>
                    <a:lnTo>
                      <a:pt x="397" y="3"/>
                    </a:lnTo>
                    <a:lnTo>
                      <a:pt x="376" y="0"/>
                    </a:lnTo>
                    <a:lnTo>
                      <a:pt x="354" y="8"/>
                    </a:lnTo>
                    <a:lnTo>
                      <a:pt x="332" y="26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730" name="Google Shape;730;p37"/>
              <p:cNvSpPr/>
              <p:nvPr/>
            </p:nvSpPr>
            <p:spPr>
              <a:xfrm>
                <a:off x="3863" y="2437"/>
                <a:ext cx="69" cy="58"/>
              </a:xfrm>
              <a:custGeom>
                <a:avLst/>
                <a:gdLst/>
                <a:ahLst/>
                <a:cxnLst/>
                <a:rect l="l" t="t" r="r" b="b"/>
                <a:pathLst>
                  <a:path w="452" h="467" extrusionOk="0">
                    <a:moveTo>
                      <a:pt x="332" y="26"/>
                    </a:moveTo>
                    <a:lnTo>
                      <a:pt x="309" y="44"/>
                    </a:lnTo>
                    <a:lnTo>
                      <a:pt x="279" y="69"/>
                    </a:lnTo>
                    <a:lnTo>
                      <a:pt x="204" y="139"/>
                    </a:lnTo>
                    <a:lnTo>
                      <a:pt x="124" y="226"/>
                    </a:lnTo>
                    <a:lnTo>
                      <a:pt x="53" y="314"/>
                    </a:lnTo>
                    <a:lnTo>
                      <a:pt x="26" y="356"/>
                    </a:lnTo>
                    <a:lnTo>
                      <a:pt x="8" y="392"/>
                    </a:lnTo>
                    <a:lnTo>
                      <a:pt x="0" y="424"/>
                    </a:lnTo>
                    <a:lnTo>
                      <a:pt x="6" y="448"/>
                    </a:lnTo>
                    <a:lnTo>
                      <a:pt x="26" y="462"/>
                    </a:lnTo>
                    <a:lnTo>
                      <a:pt x="63" y="467"/>
                    </a:lnTo>
                    <a:lnTo>
                      <a:pt x="118" y="458"/>
                    </a:lnTo>
                    <a:lnTo>
                      <a:pt x="195" y="436"/>
                    </a:lnTo>
                    <a:lnTo>
                      <a:pt x="261" y="410"/>
                    </a:lnTo>
                    <a:lnTo>
                      <a:pt x="315" y="377"/>
                    </a:lnTo>
                    <a:lnTo>
                      <a:pt x="360" y="340"/>
                    </a:lnTo>
                    <a:lnTo>
                      <a:pt x="394" y="299"/>
                    </a:lnTo>
                    <a:lnTo>
                      <a:pt x="437" y="215"/>
                    </a:lnTo>
                    <a:lnTo>
                      <a:pt x="452" y="133"/>
                    </a:lnTo>
                    <a:lnTo>
                      <a:pt x="442" y="63"/>
                    </a:lnTo>
                    <a:lnTo>
                      <a:pt x="414" y="15"/>
                    </a:lnTo>
                    <a:lnTo>
                      <a:pt x="397" y="3"/>
                    </a:lnTo>
                    <a:lnTo>
                      <a:pt x="376" y="0"/>
                    </a:lnTo>
                    <a:lnTo>
                      <a:pt x="354" y="8"/>
                    </a:lnTo>
                    <a:lnTo>
                      <a:pt x="332" y="2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731" name="Google Shape;731;p37"/>
              <p:cNvSpPr/>
              <p:nvPr/>
            </p:nvSpPr>
            <p:spPr>
              <a:xfrm>
                <a:off x="4166" y="2462"/>
                <a:ext cx="387" cy="365"/>
              </a:xfrm>
              <a:custGeom>
                <a:avLst/>
                <a:gdLst/>
                <a:ahLst/>
                <a:cxnLst/>
                <a:rect l="l" t="t" r="r" b="b"/>
                <a:pathLst>
                  <a:path w="2496" h="2920" extrusionOk="0">
                    <a:moveTo>
                      <a:pt x="945" y="207"/>
                    </a:moveTo>
                    <a:lnTo>
                      <a:pt x="909" y="258"/>
                    </a:lnTo>
                    <a:lnTo>
                      <a:pt x="869" y="317"/>
                    </a:lnTo>
                    <a:lnTo>
                      <a:pt x="776" y="455"/>
                    </a:lnTo>
                    <a:lnTo>
                      <a:pt x="670" y="618"/>
                    </a:lnTo>
                    <a:lnTo>
                      <a:pt x="558" y="800"/>
                    </a:lnTo>
                    <a:lnTo>
                      <a:pt x="444" y="996"/>
                    </a:lnTo>
                    <a:lnTo>
                      <a:pt x="333" y="1203"/>
                    </a:lnTo>
                    <a:lnTo>
                      <a:pt x="230" y="1413"/>
                    </a:lnTo>
                    <a:lnTo>
                      <a:pt x="140" y="1624"/>
                    </a:lnTo>
                    <a:lnTo>
                      <a:pt x="69" y="1830"/>
                    </a:lnTo>
                    <a:lnTo>
                      <a:pt x="20" y="2027"/>
                    </a:lnTo>
                    <a:lnTo>
                      <a:pt x="6" y="2120"/>
                    </a:lnTo>
                    <a:lnTo>
                      <a:pt x="0" y="2209"/>
                    </a:lnTo>
                    <a:lnTo>
                      <a:pt x="1" y="2293"/>
                    </a:lnTo>
                    <a:lnTo>
                      <a:pt x="12" y="2372"/>
                    </a:lnTo>
                    <a:lnTo>
                      <a:pt x="32" y="2444"/>
                    </a:lnTo>
                    <a:lnTo>
                      <a:pt x="63" y="2510"/>
                    </a:lnTo>
                    <a:lnTo>
                      <a:pt x="104" y="2568"/>
                    </a:lnTo>
                    <a:lnTo>
                      <a:pt x="158" y="2619"/>
                    </a:lnTo>
                    <a:lnTo>
                      <a:pt x="222" y="2661"/>
                    </a:lnTo>
                    <a:lnTo>
                      <a:pt x="300" y="2694"/>
                    </a:lnTo>
                    <a:lnTo>
                      <a:pt x="391" y="2718"/>
                    </a:lnTo>
                    <a:lnTo>
                      <a:pt x="496" y="2730"/>
                    </a:lnTo>
                    <a:lnTo>
                      <a:pt x="643" y="2811"/>
                    </a:lnTo>
                    <a:lnTo>
                      <a:pt x="781" y="2868"/>
                    </a:lnTo>
                    <a:lnTo>
                      <a:pt x="911" y="2904"/>
                    </a:lnTo>
                    <a:lnTo>
                      <a:pt x="1033" y="2920"/>
                    </a:lnTo>
                    <a:lnTo>
                      <a:pt x="1147" y="2917"/>
                    </a:lnTo>
                    <a:lnTo>
                      <a:pt x="1256" y="2897"/>
                    </a:lnTo>
                    <a:lnTo>
                      <a:pt x="1357" y="2862"/>
                    </a:lnTo>
                    <a:lnTo>
                      <a:pt x="1453" y="2812"/>
                    </a:lnTo>
                    <a:lnTo>
                      <a:pt x="1544" y="2751"/>
                    </a:lnTo>
                    <a:lnTo>
                      <a:pt x="1630" y="2678"/>
                    </a:lnTo>
                    <a:lnTo>
                      <a:pt x="1713" y="2597"/>
                    </a:lnTo>
                    <a:lnTo>
                      <a:pt x="1791" y="2507"/>
                    </a:lnTo>
                    <a:lnTo>
                      <a:pt x="1941" y="2309"/>
                    </a:lnTo>
                    <a:lnTo>
                      <a:pt x="2082" y="2099"/>
                    </a:lnTo>
                    <a:lnTo>
                      <a:pt x="2139" y="1993"/>
                    </a:lnTo>
                    <a:lnTo>
                      <a:pt x="2198" y="1855"/>
                    </a:lnTo>
                    <a:lnTo>
                      <a:pt x="2254" y="1696"/>
                    </a:lnTo>
                    <a:lnTo>
                      <a:pt x="2308" y="1523"/>
                    </a:lnTo>
                    <a:lnTo>
                      <a:pt x="2355" y="1349"/>
                    </a:lnTo>
                    <a:lnTo>
                      <a:pt x="2394" y="1184"/>
                    </a:lnTo>
                    <a:lnTo>
                      <a:pt x="2424" y="1038"/>
                    </a:lnTo>
                    <a:lnTo>
                      <a:pt x="2434" y="975"/>
                    </a:lnTo>
                    <a:lnTo>
                      <a:pt x="2440" y="920"/>
                    </a:lnTo>
                    <a:lnTo>
                      <a:pt x="2471" y="792"/>
                    </a:lnTo>
                    <a:lnTo>
                      <a:pt x="2489" y="676"/>
                    </a:lnTo>
                    <a:lnTo>
                      <a:pt x="2496" y="571"/>
                    </a:lnTo>
                    <a:lnTo>
                      <a:pt x="2492" y="477"/>
                    </a:lnTo>
                    <a:lnTo>
                      <a:pt x="2478" y="393"/>
                    </a:lnTo>
                    <a:lnTo>
                      <a:pt x="2455" y="318"/>
                    </a:lnTo>
                    <a:lnTo>
                      <a:pt x="2423" y="253"/>
                    </a:lnTo>
                    <a:lnTo>
                      <a:pt x="2384" y="196"/>
                    </a:lnTo>
                    <a:lnTo>
                      <a:pt x="2337" y="147"/>
                    </a:lnTo>
                    <a:lnTo>
                      <a:pt x="2284" y="107"/>
                    </a:lnTo>
                    <a:lnTo>
                      <a:pt x="2225" y="74"/>
                    </a:lnTo>
                    <a:lnTo>
                      <a:pt x="2162" y="47"/>
                    </a:lnTo>
                    <a:lnTo>
                      <a:pt x="2023" y="12"/>
                    </a:lnTo>
                    <a:lnTo>
                      <a:pt x="1873" y="0"/>
                    </a:lnTo>
                    <a:lnTo>
                      <a:pt x="1716" y="4"/>
                    </a:lnTo>
                    <a:lnTo>
                      <a:pt x="1560" y="23"/>
                    </a:lnTo>
                    <a:lnTo>
                      <a:pt x="1410" y="51"/>
                    </a:lnTo>
                    <a:lnTo>
                      <a:pt x="1271" y="86"/>
                    </a:lnTo>
                    <a:lnTo>
                      <a:pt x="1150" y="122"/>
                    </a:lnTo>
                    <a:lnTo>
                      <a:pt x="1051" y="157"/>
                    </a:lnTo>
                    <a:lnTo>
                      <a:pt x="981" y="187"/>
                    </a:lnTo>
                    <a:lnTo>
                      <a:pt x="959" y="198"/>
                    </a:lnTo>
                    <a:lnTo>
                      <a:pt x="945" y="207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732" name="Google Shape;732;p37"/>
              <p:cNvSpPr/>
              <p:nvPr/>
            </p:nvSpPr>
            <p:spPr>
              <a:xfrm>
                <a:off x="4166" y="2462"/>
                <a:ext cx="387" cy="365"/>
              </a:xfrm>
              <a:custGeom>
                <a:avLst/>
                <a:gdLst/>
                <a:ahLst/>
                <a:cxnLst/>
                <a:rect l="l" t="t" r="r" b="b"/>
                <a:pathLst>
                  <a:path w="2496" h="2920" extrusionOk="0">
                    <a:moveTo>
                      <a:pt x="945" y="207"/>
                    </a:moveTo>
                    <a:lnTo>
                      <a:pt x="909" y="258"/>
                    </a:lnTo>
                    <a:lnTo>
                      <a:pt x="869" y="317"/>
                    </a:lnTo>
                    <a:lnTo>
                      <a:pt x="776" y="455"/>
                    </a:lnTo>
                    <a:lnTo>
                      <a:pt x="670" y="618"/>
                    </a:lnTo>
                    <a:lnTo>
                      <a:pt x="558" y="800"/>
                    </a:lnTo>
                    <a:lnTo>
                      <a:pt x="444" y="996"/>
                    </a:lnTo>
                    <a:lnTo>
                      <a:pt x="333" y="1203"/>
                    </a:lnTo>
                    <a:lnTo>
                      <a:pt x="230" y="1413"/>
                    </a:lnTo>
                    <a:lnTo>
                      <a:pt x="140" y="1624"/>
                    </a:lnTo>
                    <a:lnTo>
                      <a:pt x="69" y="1830"/>
                    </a:lnTo>
                    <a:lnTo>
                      <a:pt x="20" y="2027"/>
                    </a:lnTo>
                    <a:lnTo>
                      <a:pt x="6" y="2120"/>
                    </a:lnTo>
                    <a:lnTo>
                      <a:pt x="0" y="2209"/>
                    </a:lnTo>
                    <a:lnTo>
                      <a:pt x="1" y="2293"/>
                    </a:lnTo>
                    <a:lnTo>
                      <a:pt x="12" y="2372"/>
                    </a:lnTo>
                    <a:lnTo>
                      <a:pt x="32" y="2444"/>
                    </a:lnTo>
                    <a:lnTo>
                      <a:pt x="63" y="2510"/>
                    </a:lnTo>
                    <a:lnTo>
                      <a:pt x="104" y="2568"/>
                    </a:lnTo>
                    <a:lnTo>
                      <a:pt x="158" y="2619"/>
                    </a:lnTo>
                    <a:lnTo>
                      <a:pt x="222" y="2661"/>
                    </a:lnTo>
                    <a:lnTo>
                      <a:pt x="300" y="2694"/>
                    </a:lnTo>
                    <a:lnTo>
                      <a:pt x="391" y="2718"/>
                    </a:lnTo>
                    <a:lnTo>
                      <a:pt x="496" y="2730"/>
                    </a:lnTo>
                    <a:lnTo>
                      <a:pt x="643" y="2811"/>
                    </a:lnTo>
                    <a:lnTo>
                      <a:pt x="781" y="2868"/>
                    </a:lnTo>
                    <a:lnTo>
                      <a:pt x="911" y="2904"/>
                    </a:lnTo>
                    <a:lnTo>
                      <a:pt x="1033" y="2920"/>
                    </a:lnTo>
                    <a:lnTo>
                      <a:pt x="1147" y="2917"/>
                    </a:lnTo>
                    <a:lnTo>
                      <a:pt x="1256" y="2897"/>
                    </a:lnTo>
                    <a:lnTo>
                      <a:pt x="1357" y="2862"/>
                    </a:lnTo>
                    <a:lnTo>
                      <a:pt x="1453" y="2812"/>
                    </a:lnTo>
                    <a:lnTo>
                      <a:pt x="1544" y="2751"/>
                    </a:lnTo>
                    <a:lnTo>
                      <a:pt x="1630" y="2678"/>
                    </a:lnTo>
                    <a:lnTo>
                      <a:pt x="1713" y="2597"/>
                    </a:lnTo>
                    <a:lnTo>
                      <a:pt x="1791" y="2507"/>
                    </a:lnTo>
                    <a:lnTo>
                      <a:pt x="1941" y="2309"/>
                    </a:lnTo>
                    <a:lnTo>
                      <a:pt x="2082" y="2099"/>
                    </a:lnTo>
                    <a:lnTo>
                      <a:pt x="2139" y="1993"/>
                    </a:lnTo>
                    <a:lnTo>
                      <a:pt x="2198" y="1855"/>
                    </a:lnTo>
                    <a:lnTo>
                      <a:pt x="2254" y="1696"/>
                    </a:lnTo>
                    <a:lnTo>
                      <a:pt x="2308" y="1523"/>
                    </a:lnTo>
                    <a:lnTo>
                      <a:pt x="2355" y="1349"/>
                    </a:lnTo>
                    <a:lnTo>
                      <a:pt x="2394" y="1184"/>
                    </a:lnTo>
                    <a:lnTo>
                      <a:pt x="2424" y="1038"/>
                    </a:lnTo>
                    <a:lnTo>
                      <a:pt x="2434" y="975"/>
                    </a:lnTo>
                    <a:lnTo>
                      <a:pt x="2440" y="920"/>
                    </a:lnTo>
                    <a:lnTo>
                      <a:pt x="2471" y="792"/>
                    </a:lnTo>
                    <a:lnTo>
                      <a:pt x="2489" y="676"/>
                    </a:lnTo>
                    <a:lnTo>
                      <a:pt x="2496" y="571"/>
                    </a:lnTo>
                    <a:lnTo>
                      <a:pt x="2492" y="477"/>
                    </a:lnTo>
                    <a:lnTo>
                      <a:pt x="2478" y="393"/>
                    </a:lnTo>
                    <a:lnTo>
                      <a:pt x="2455" y="318"/>
                    </a:lnTo>
                    <a:lnTo>
                      <a:pt x="2423" y="253"/>
                    </a:lnTo>
                    <a:lnTo>
                      <a:pt x="2384" y="196"/>
                    </a:lnTo>
                    <a:lnTo>
                      <a:pt x="2337" y="147"/>
                    </a:lnTo>
                    <a:lnTo>
                      <a:pt x="2284" y="107"/>
                    </a:lnTo>
                    <a:lnTo>
                      <a:pt x="2225" y="74"/>
                    </a:lnTo>
                    <a:lnTo>
                      <a:pt x="2162" y="47"/>
                    </a:lnTo>
                    <a:lnTo>
                      <a:pt x="2023" y="12"/>
                    </a:lnTo>
                    <a:lnTo>
                      <a:pt x="1873" y="0"/>
                    </a:lnTo>
                    <a:lnTo>
                      <a:pt x="1716" y="4"/>
                    </a:lnTo>
                    <a:lnTo>
                      <a:pt x="1560" y="23"/>
                    </a:lnTo>
                    <a:lnTo>
                      <a:pt x="1410" y="51"/>
                    </a:lnTo>
                    <a:lnTo>
                      <a:pt x="1271" y="86"/>
                    </a:lnTo>
                    <a:lnTo>
                      <a:pt x="1150" y="122"/>
                    </a:lnTo>
                    <a:lnTo>
                      <a:pt x="1051" y="157"/>
                    </a:lnTo>
                    <a:lnTo>
                      <a:pt x="981" y="187"/>
                    </a:lnTo>
                    <a:lnTo>
                      <a:pt x="959" y="198"/>
                    </a:lnTo>
                    <a:lnTo>
                      <a:pt x="945" y="20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733" name="Google Shape;733;p37"/>
              <p:cNvSpPr/>
              <p:nvPr/>
            </p:nvSpPr>
            <p:spPr>
              <a:xfrm>
                <a:off x="4288" y="2547"/>
                <a:ext cx="167" cy="167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333" extrusionOk="0">
                    <a:moveTo>
                      <a:pt x="456" y="148"/>
                    </a:moveTo>
                    <a:lnTo>
                      <a:pt x="376" y="253"/>
                    </a:lnTo>
                    <a:lnTo>
                      <a:pt x="312" y="352"/>
                    </a:lnTo>
                    <a:lnTo>
                      <a:pt x="215" y="547"/>
                    </a:lnTo>
                    <a:lnTo>
                      <a:pt x="134" y="741"/>
                    </a:lnTo>
                    <a:lnTo>
                      <a:pt x="89" y="841"/>
                    </a:lnTo>
                    <a:lnTo>
                      <a:pt x="37" y="944"/>
                    </a:lnTo>
                    <a:lnTo>
                      <a:pt x="7" y="1018"/>
                    </a:lnTo>
                    <a:lnTo>
                      <a:pt x="0" y="1090"/>
                    </a:lnTo>
                    <a:lnTo>
                      <a:pt x="12" y="1156"/>
                    </a:lnTo>
                    <a:lnTo>
                      <a:pt x="41" y="1215"/>
                    </a:lnTo>
                    <a:lnTo>
                      <a:pt x="86" y="1264"/>
                    </a:lnTo>
                    <a:lnTo>
                      <a:pt x="143" y="1301"/>
                    </a:lnTo>
                    <a:lnTo>
                      <a:pt x="213" y="1324"/>
                    </a:lnTo>
                    <a:lnTo>
                      <a:pt x="293" y="1333"/>
                    </a:lnTo>
                    <a:lnTo>
                      <a:pt x="379" y="1322"/>
                    </a:lnTo>
                    <a:lnTo>
                      <a:pt x="471" y="1291"/>
                    </a:lnTo>
                    <a:lnTo>
                      <a:pt x="567" y="1239"/>
                    </a:lnTo>
                    <a:lnTo>
                      <a:pt x="663" y="1160"/>
                    </a:lnTo>
                    <a:lnTo>
                      <a:pt x="759" y="1056"/>
                    </a:lnTo>
                    <a:lnTo>
                      <a:pt x="853" y="923"/>
                    </a:lnTo>
                    <a:lnTo>
                      <a:pt x="942" y="758"/>
                    </a:lnTo>
                    <a:lnTo>
                      <a:pt x="1024" y="560"/>
                    </a:lnTo>
                    <a:lnTo>
                      <a:pt x="1063" y="433"/>
                    </a:lnTo>
                    <a:lnTo>
                      <a:pt x="1078" y="323"/>
                    </a:lnTo>
                    <a:lnTo>
                      <a:pt x="1074" y="232"/>
                    </a:lnTo>
                    <a:lnTo>
                      <a:pt x="1053" y="159"/>
                    </a:lnTo>
                    <a:lnTo>
                      <a:pt x="1018" y="100"/>
                    </a:lnTo>
                    <a:lnTo>
                      <a:pt x="971" y="56"/>
                    </a:lnTo>
                    <a:lnTo>
                      <a:pt x="914" y="26"/>
                    </a:lnTo>
                    <a:lnTo>
                      <a:pt x="852" y="7"/>
                    </a:lnTo>
                    <a:lnTo>
                      <a:pt x="787" y="0"/>
                    </a:lnTo>
                    <a:lnTo>
                      <a:pt x="720" y="2"/>
                    </a:lnTo>
                    <a:lnTo>
                      <a:pt x="655" y="12"/>
                    </a:lnTo>
                    <a:lnTo>
                      <a:pt x="595" y="29"/>
                    </a:lnTo>
                    <a:lnTo>
                      <a:pt x="543" y="53"/>
                    </a:lnTo>
                    <a:lnTo>
                      <a:pt x="500" y="82"/>
                    </a:lnTo>
                    <a:lnTo>
                      <a:pt x="470" y="114"/>
                    </a:lnTo>
                    <a:lnTo>
                      <a:pt x="456" y="14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734" name="Google Shape;734;p37"/>
              <p:cNvSpPr/>
              <p:nvPr/>
            </p:nvSpPr>
            <p:spPr>
              <a:xfrm>
                <a:off x="4288" y="2547"/>
                <a:ext cx="167" cy="167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333" extrusionOk="0">
                    <a:moveTo>
                      <a:pt x="456" y="148"/>
                    </a:moveTo>
                    <a:lnTo>
                      <a:pt x="376" y="253"/>
                    </a:lnTo>
                    <a:lnTo>
                      <a:pt x="312" y="352"/>
                    </a:lnTo>
                    <a:lnTo>
                      <a:pt x="215" y="547"/>
                    </a:lnTo>
                    <a:lnTo>
                      <a:pt x="134" y="741"/>
                    </a:lnTo>
                    <a:lnTo>
                      <a:pt x="89" y="841"/>
                    </a:lnTo>
                    <a:lnTo>
                      <a:pt x="37" y="944"/>
                    </a:lnTo>
                    <a:lnTo>
                      <a:pt x="7" y="1018"/>
                    </a:lnTo>
                    <a:lnTo>
                      <a:pt x="0" y="1090"/>
                    </a:lnTo>
                    <a:lnTo>
                      <a:pt x="12" y="1156"/>
                    </a:lnTo>
                    <a:lnTo>
                      <a:pt x="41" y="1215"/>
                    </a:lnTo>
                    <a:lnTo>
                      <a:pt x="86" y="1264"/>
                    </a:lnTo>
                    <a:lnTo>
                      <a:pt x="143" y="1301"/>
                    </a:lnTo>
                    <a:lnTo>
                      <a:pt x="213" y="1324"/>
                    </a:lnTo>
                    <a:lnTo>
                      <a:pt x="293" y="1333"/>
                    </a:lnTo>
                    <a:lnTo>
                      <a:pt x="379" y="1322"/>
                    </a:lnTo>
                    <a:lnTo>
                      <a:pt x="471" y="1291"/>
                    </a:lnTo>
                    <a:lnTo>
                      <a:pt x="567" y="1239"/>
                    </a:lnTo>
                    <a:lnTo>
                      <a:pt x="663" y="1160"/>
                    </a:lnTo>
                    <a:lnTo>
                      <a:pt x="759" y="1056"/>
                    </a:lnTo>
                    <a:lnTo>
                      <a:pt x="853" y="923"/>
                    </a:lnTo>
                    <a:lnTo>
                      <a:pt x="942" y="758"/>
                    </a:lnTo>
                    <a:lnTo>
                      <a:pt x="1024" y="560"/>
                    </a:lnTo>
                    <a:lnTo>
                      <a:pt x="1063" y="433"/>
                    </a:lnTo>
                    <a:lnTo>
                      <a:pt x="1078" y="323"/>
                    </a:lnTo>
                    <a:lnTo>
                      <a:pt x="1074" y="232"/>
                    </a:lnTo>
                    <a:lnTo>
                      <a:pt x="1053" y="159"/>
                    </a:lnTo>
                    <a:lnTo>
                      <a:pt x="1018" y="100"/>
                    </a:lnTo>
                    <a:lnTo>
                      <a:pt x="971" y="56"/>
                    </a:lnTo>
                    <a:lnTo>
                      <a:pt x="914" y="26"/>
                    </a:lnTo>
                    <a:lnTo>
                      <a:pt x="852" y="7"/>
                    </a:lnTo>
                    <a:lnTo>
                      <a:pt x="787" y="0"/>
                    </a:lnTo>
                    <a:lnTo>
                      <a:pt x="720" y="2"/>
                    </a:lnTo>
                    <a:lnTo>
                      <a:pt x="655" y="12"/>
                    </a:lnTo>
                    <a:lnTo>
                      <a:pt x="595" y="29"/>
                    </a:lnTo>
                    <a:lnTo>
                      <a:pt x="543" y="53"/>
                    </a:lnTo>
                    <a:lnTo>
                      <a:pt x="500" y="82"/>
                    </a:lnTo>
                    <a:lnTo>
                      <a:pt x="470" y="114"/>
                    </a:lnTo>
                    <a:lnTo>
                      <a:pt x="456" y="14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735" name="Google Shape;735;p37"/>
              <p:cNvSpPr/>
              <p:nvPr/>
            </p:nvSpPr>
            <p:spPr>
              <a:xfrm>
                <a:off x="4201" y="2685"/>
                <a:ext cx="77" cy="68"/>
              </a:xfrm>
              <a:custGeom>
                <a:avLst/>
                <a:gdLst/>
                <a:ahLst/>
                <a:cxnLst/>
                <a:rect l="l" t="t" r="r" b="b"/>
                <a:pathLst>
                  <a:path w="482" h="543" extrusionOk="0">
                    <a:moveTo>
                      <a:pt x="147" y="44"/>
                    </a:moveTo>
                    <a:lnTo>
                      <a:pt x="72" y="178"/>
                    </a:lnTo>
                    <a:lnTo>
                      <a:pt x="39" y="231"/>
                    </a:lnTo>
                    <a:lnTo>
                      <a:pt x="14" y="279"/>
                    </a:lnTo>
                    <a:lnTo>
                      <a:pt x="0" y="320"/>
                    </a:lnTo>
                    <a:lnTo>
                      <a:pt x="1" y="358"/>
                    </a:lnTo>
                    <a:lnTo>
                      <a:pt x="18" y="393"/>
                    </a:lnTo>
                    <a:lnTo>
                      <a:pt x="57" y="429"/>
                    </a:lnTo>
                    <a:lnTo>
                      <a:pt x="151" y="487"/>
                    </a:lnTo>
                    <a:lnTo>
                      <a:pt x="232" y="523"/>
                    </a:lnTo>
                    <a:lnTo>
                      <a:pt x="301" y="541"/>
                    </a:lnTo>
                    <a:lnTo>
                      <a:pt x="358" y="543"/>
                    </a:lnTo>
                    <a:lnTo>
                      <a:pt x="403" y="530"/>
                    </a:lnTo>
                    <a:lnTo>
                      <a:pt x="439" y="505"/>
                    </a:lnTo>
                    <a:lnTo>
                      <a:pt x="463" y="470"/>
                    </a:lnTo>
                    <a:lnTo>
                      <a:pt x="478" y="427"/>
                    </a:lnTo>
                    <a:lnTo>
                      <a:pt x="482" y="378"/>
                    </a:lnTo>
                    <a:lnTo>
                      <a:pt x="477" y="325"/>
                    </a:lnTo>
                    <a:lnTo>
                      <a:pt x="440" y="216"/>
                    </a:lnTo>
                    <a:lnTo>
                      <a:pt x="409" y="165"/>
                    </a:lnTo>
                    <a:lnTo>
                      <a:pt x="369" y="118"/>
                    </a:lnTo>
                    <a:lnTo>
                      <a:pt x="322" y="77"/>
                    </a:lnTo>
                    <a:lnTo>
                      <a:pt x="267" y="44"/>
                    </a:lnTo>
                    <a:lnTo>
                      <a:pt x="248" y="37"/>
                    </a:lnTo>
                    <a:lnTo>
                      <a:pt x="217" y="26"/>
                    </a:lnTo>
                    <a:lnTo>
                      <a:pt x="146" y="5"/>
                    </a:lnTo>
                    <a:lnTo>
                      <a:pt x="120" y="0"/>
                    </a:lnTo>
                    <a:lnTo>
                      <a:pt x="106" y="4"/>
                    </a:lnTo>
                    <a:lnTo>
                      <a:pt x="114" y="17"/>
                    </a:lnTo>
                    <a:lnTo>
                      <a:pt x="127" y="29"/>
                    </a:lnTo>
                    <a:lnTo>
                      <a:pt x="147" y="44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736" name="Google Shape;736;p37"/>
              <p:cNvSpPr/>
              <p:nvPr/>
            </p:nvSpPr>
            <p:spPr>
              <a:xfrm>
                <a:off x="4201" y="2685"/>
                <a:ext cx="77" cy="68"/>
              </a:xfrm>
              <a:custGeom>
                <a:avLst/>
                <a:gdLst/>
                <a:ahLst/>
                <a:cxnLst/>
                <a:rect l="l" t="t" r="r" b="b"/>
                <a:pathLst>
                  <a:path w="482" h="543" extrusionOk="0">
                    <a:moveTo>
                      <a:pt x="147" y="44"/>
                    </a:moveTo>
                    <a:lnTo>
                      <a:pt x="72" y="178"/>
                    </a:lnTo>
                    <a:lnTo>
                      <a:pt x="39" y="231"/>
                    </a:lnTo>
                    <a:lnTo>
                      <a:pt x="14" y="279"/>
                    </a:lnTo>
                    <a:lnTo>
                      <a:pt x="0" y="320"/>
                    </a:lnTo>
                    <a:lnTo>
                      <a:pt x="1" y="358"/>
                    </a:lnTo>
                    <a:lnTo>
                      <a:pt x="18" y="393"/>
                    </a:lnTo>
                    <a:lnTo>
                      <a:pt x="57" y="429"/>
                    </a:lnTo>
                    <a:lnTo>
                      <a:pt x="151" y="487"/>
                    </a:lnTo>
                    <a:lnTo>
                      <a:pt x="232" y="523"/>
                    </a:lnTo>
                    <a:lnTo>
                      <a:pt x="301" y="541"/>
                    </a:lnTo>
                    <a:lnTo>
                      <a:pt x="358" y="543"/>
                    </a:lnTo>
                    <a:lnTo>
                      <a:pt x="403" y="530"/>
                    </a:lnTo>
                    <a:lnTo>
                      <a:pt x="439" y="505"/>
                    </a:lnTo>
                    <a:lnTo>
                      <a:pt x="463" y="470"/>
                    </a:lnTo>
                    <a:lnTo>
                      <a:pt x="478" y="427"/>
                    </a:lnTo>
                    <a:lnTo>
                      <a:pt x="482" y="378"/>
                    </a:lnTo>
                    <a:lnTo>
                      <a:pt x="477" y="325"/>
                    </a:lnTo>
                    <a:lnTo>
                      <a:pt x="440" y="216"/>
                    </a:lnTo>
                    <a:lnTo>
                      <a:pt x="409" y="165"/>
                    </a:lnTo>
                    <a:lnTo>
                      <a:pt x="369" y="118"/>
                    </a:lnTo>
                    <a:lnTo>
                      <a:pt x="322" y="77"/>
                    </a:lnTo>
                    <a:lnTo>
                      <a:pt x="267" y="44"/>
                    </a:lnTo>
                    <a:lnTo>
                      <a:pt x="248" y="37"/>
                    </a:lnTo>
                    <a:lnTo>
                      <a:pt x="217" y="26"/>
                    </a:lnTo>
                    <a:lnTo>
                      <a:pt x="146" y="5"/>
                    </a:lnTo>
                    <a:lnTo>
                      <a:pt x="120" y="0"/>
                    </a:lnTo>
                    <a:lnTo>
                      <a:pt x="106" y="4"/>
                    </a:lnTo>
                    <a:lnTo>
                      <a:pt x="114" y="17"/>
                    </a:lnTo>
                    <a:lnTo>
                      <a:pt x="127" y="29"/>
                    </a:lnTo>
                    <a:lnTo>
                      <a:pt x="147" y="4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737" name="Google Shape;737;p37"/>
              <p:cNvSpPr/>
              <p:nvPr/>
            </p:nvSpPr>
            <p:spPr>
              <a:xfrm>
                <a:off x="1315" y="2098"/>
                <a:ext cx="290" cy="336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2687" extrusionOk="0">
                    <a:moveTo>
                      <a:pt x="873" y="2417"/>
                    </a:moveTo>
                    <a:lnTo>
                      <a:pt x="922" y="2479"/>
                    </a:lnTo>
                    <a:lnTo>
                      <a:pt x="965" y="2530"/>
                    </a:lnTo>
                    <a:lnTo>
                      <a:pt x="1001" y="2571"/>
                    </a:lnTo>
                    <a:lnTo>
                      <a:pt x="1034" y="2602"/>
                    </a:lnTo>
                    <a:lnTo>
                      <a:pt x="1059" y="2624"/>
                    </a:lnTo>
                    <a:lnTo>
                      <a:pt x="1080" y="2639"/>
                    </a:lnTo>
                    <a:lnTo>
                      <a:pt x="1108" y="2647"/>
                    </a:lnTo>
                    <a:lnTo>
                      <a:pt x="1121" y="2631"/>
                    </a:lnTo>
                    <a:lnTo>
                      <a:pt x="1118" y="2596"/>
                    </a:lnTo>
                    <a:lnTo>
                      <a:pt x="1105" y="2549"/>
                    </a:lnTo>
                    <a:lnTo>
                      <a:pt x="1082" y="2492"/>
                    </a:lnTo>
                    <a:lnTo>
                      <a:pt x="1020" y="2380"/>
                    </a:lnTo>
                    <a:lnTo>
                      <a:pt x="986" y="2332"/>
                    </a:lnTo>
                    <a:lnTo>
                      <a:pt x="951" y="2300"/>
                    </a:lnTo>
                    <a:lnTo>
                      <a:pt x="921" y="2288"/>
                    </a:lnTo>
                    <a:lnTo>
                      <a:pt x="896" y="2298"/>
                    </a:lnTo>
                    <a:lnTo>
                      <a:pt x="879" y="2340"/>
                    </a:lnTo>
                    <a:lnTo>
                      <a:pt x="875" y="2373"/>
                    </a:lnTo>
                    <a:lnTo>
                      <a:pt x="873" y="2417"/>
                    </a:lnTo>
                    <a:close/>
                    <a:moveTo>
                      <a:pt x="1513" y="31"/>
                    </a:moveTo>
                    <a:lnTo>
                      <a:pt x="1458" y="193"/>
                    </a:lnTo>
                    <a:lnTo>
                      <a:pt x="1441" y="265"/>
                    </a:lnTo>
                    <a:lnTo>
                      <a:pt x="1436" y="327"/>
                    </a:lnTo>
                    <a:lnTo>
                      <a:pt x="1451" y="377"/>
                    </a:lnTo>
                    <a:lnTo>
                      <a:pt x="1490" y="412"/>
                    </a:lnTo>
                    <a:lnTo>
                      <a:pt x="1519" y="423"/>
                    </a:lnTo>
                    <a:lnTo>
                      <a:pt x="1558" y="429"/>
                    </a:lnTo>
                    <a:lnTo>
                      <a:pt x="1604" y="430"/>
                    </a:lnTo>
                    <a:lnTo>
                      <a:pt x="1660" y="425"/>
                    </a:lnTo>
                    <a:lnTo>
                      <a:pt x="1749" y="408"/>
                    </a:lnTo>
                    <a:lnTo>
                      <a:pt x="1812" y="382"/>
                    </a:lnTo>
                    <a:lnTo>
                      <a:pt x="1852" y="350"/>
                    </a:lnTo>
                    <a:lnTo>
                      <a:pt x="1870" y="313"/>
                    </a:lnTo>
                    <a:lnTo>
                      <a:pt x="1872" y="272"/>
                    </a:lnTo>
                    <a:lnTo>
                      <a:pt x="1860" y="229"/>
                    </a:lnTo>
                    <a:lnTo>
                      <a:pt x="1800" y="143"/>
                    </a:lnTo>
                    <a:lnTo>
                      <a:pt x="1715" y="68"/>
                    </a:lnTo>
                    <a:lnTo>
                      <a:pt x="1623" y="17"/>
                    </a:lnTo>
                    <a:lnTo>
                      <a:pt x="1582" y="3"/>
                    </a:lnTo>
                    <a:lnTo>
                      <a:pt x="1548" y="0"/>
                    </a:lnTo>
                    <a:lnTo>
                      <a:pt x="1524" y="9"/>
                    </a:lnTo>
                    <a:lnTo>
                      <a:pt x="1513" y="31"/>
                    </a:lnTo>
                    <a:close/>
                    <a:moveTo>
                      <a:pt x="1587" y="844"/>
                    </a:moveTo>
                    <a:lnTo>
                      <a:pt x="1564" y="919"/>
                    </a:lnTo>
                    <a:lnTo>
                      <a:pt x="1541" y="1006"/>
                    </a:lnTo>
                    <a:lnTo>
                      <a:pt x="1516" y="1093"/>
                    </a:lnTo>
                    <a:lnTo>
                      <a:pt x="1488" y="1163"/>
                    </a:lnTo>
                    <a:lnTo>
                      <a:pt x="1454" y="1234"/>
                    </a:lnTo>
                    <a:lnTo>
                      <a:pt x="1429" y="1294"/>
                    </a:lnTo>
                    <a:lnTo>
                      <a:pt x="1412" y="1346"/>
                    </a:lnTo>
                    <a:lnTo>
                      <a:pt x="1403" y="1386"/>
                    </a:lnTo>
                    <a:lnTo>
                      <a:pt x="1400" y="1420"/>
                    </a:lnTo>
                    <a:lnTo>
                      <a:pt x="1403" y="1444"/>
                    </a:lnTo>
                    <a:lnTo>
                      <a:pt x="1412" y="1461"/>
                    </a:lnTo>
                    <a:lnTo>
                      <a:pt x="1426" y="1470"/>
                    </a:lnTo>
                    <a:lnTo>
                      <a:pt x="1466" y="1469"/>
                    </a:lnTo>
                    <a:lnTo>
                      <a:pt x="1517" y="1445"/>
                    </a:lnTo>
                    <a:lnTo>
                      <a:pt x="1575" y="1402"/>
                    </a:lnTo>
                    <a:lnTo>
                      <a:pt x="1635" y="1345"/>
                    </a:lnTo>
                    <a:lnTo>
                      <a:pt x="1693" y="1277"/>
                    </a:lnTo>
                    <a:lnTo>
                      <a:pt x="1742" y="1202"/>
                    </a:lnTo>
                    <a:lnTo>
                      <a:pt x="1777" y="1125"/>
                    </a:lnTo>
                    <a:lnTo>
                      <a:pt x="1796" y="1049"/>
                    </a:lnTo>
                    <a:lnTo>
                      <a:pt x="1791" y="979"/>
                    </a:lnTo>
                    <a:lnTo>
                      <a:pt x="1757" y="919"/>
                    </a:lnTo>
                    <a:lnTo>
                      <a:pt x="1728" y="894"/>
                    </a:lnTo>
                    <a:lnTo>
                      <a:pt x="1691" y="872"/>
                    </a:lnTo>
                    <a:lnTo>
                      <a:pt x="1643" y="855"/>
                    </a:lnTo>
                    <a:lnTo>
                      <a:pt x="1587" y="844"/>
                    </a:lnTo>
                    <a:close/>
                    <a:moveTo>
                      <a:pt x="554" y="253"/>
                    </a:moveTo>
                    <a:lnTo>
                      <a:pt x="483" y="328"/>
                    </a:lnTo>
                    <a:lnTo>
                      <a:pt x="432" y="392"/>
                    </a:lnTo>
                    <a:lnTo>
                      <a:pt x="400" y="445"/>
                    </a:lnTo>
                    <a:lnTo>
                      <a:pt x="384" y="487"/>
                    </a:lnTo>
                    <a:lnTo>
                      <a:pt x="383" y="520"/>
                    </a:lnTo>
                    <a:lnTo>
                      <a:pt x="395" y="544"/>
                    </a:lnTo>
                    <a:lnTo>
                      <a:pt x="416" y="558"/>
                    </a:lnTo>
                    <a:lnTo>
                      <a:pt x="445" y="566"/>
                    </a:lnTo>
                    <a:lnTo>
                      <a:pt x="519" y="559"/>
                    </a:lnTo>
                    <a:lnTo>
                      <a:pt x="602" y="531"/>
                    </a:lnTo>
                    <a:lnTo>
                      <a:pt x="676" y="484"/>
                    </a:lnTo>
                    <a:lnTo>
                      <a:pt x="725" y="425"/>
                    </a:lnTo>
                    <a:lnTo>
                      <a:pt x="733" y="380"/>
                    </a:lnTo>
                    <a:lnTo>
                      <a:pt x="716" y="331"/>
                    </a:lnTo>
                    <a:lnTo>
                      <a:pt x="682" y="284"/>
                    </a:lnTo>
                    <a:lnTo>
                      <a:pt x="643" y="246"/>
                    </a:lnTo>
                    <a:lnTo>
                      <a:pt x="601" y="218"/>
                    </a:lnTo>
                    <a:lnTo>
                      <a:pt x="567" y="206"/>
                    </a:lnTo>
                    <a:lnTo>
                      <a:pt x="549" y="216"/>
                    </a:lnTo>
                    <a:lnTo>
                      <a:pt x="548" y="231"/>
                    </a:lnTo>
                    <a:lnTo>
                      <a:pt x="554" y="253"/>
                    </a:lnTo>
                    <a:close/>
                    <a:moveTo>
                      <a:pt x="110" y="966"/>
                    </a:moveTo>
                    <a:lnTo>
                      <a:pt x="54" y="1048"/>
                    </a:lnTo>
                    <a:lnTo>
                      <a:pt x="17" y="1120"/>
                    </a:lnTo>
                    <a:lnTo>
                      <a:pt x="0" y="1181"/>
                    </a:lnTo>
                    <a:lnTo>
                      <a:pt x="1" y="1226"/>
                    </a:lnTo>
                    <a:lnTo>
                      <a:pt x="19" y="1254"/>
                    </a:lnTo>
                    <a:lnTo>
                      <a:pt x="56" y="1258"/>
                    </a:lnTo>
                    <a:lnTo>
                      <a:pt x="111" y="1237"/>
                    </a:lnTo>
                    <a:lnTo>
                      <a:pt x="146" y="1216"/>
                    </a:lnTo>
                    <a:lnTo>
                      <a:pt x="185" y="1188"/>
                    </a:lnTo>
                    <a:lnTo>
                      <a:pt x="221" y="1153"/>
                    </a:lnTo>
                    <a:lnTo>
                      <a:pt x="245" y="1119"/>
                    </a:lnTo>
                    <a:lnTo>
                      <a:pt x="263" y="1055"/>
                    </a:lnTo>
                    <a:lnTo>
                      <a:pt x="249" y="998"/>
                    </a:lnTo>
                    <a:lnTo>
                      <a:pt x="215" y="954"/>
                    </a:lnTo>
                    <a:lnTo>
                      <a:pt x="173" y="924"/>
                    </a:lnTo>
                    <a:lnTo>
                      <a:pt x="133" y="914"/>
                    </a:lnTo>
                    <a:lnTo>
                      <a:pt x="119" y="917"/>
                    </a:lnTo>
                    <a:lnTo>
                      <a:pt x="109" y="926"/>
                    </a:lnTo>
                    <a:lnTo>
                      <a:pt x="106" y="943"/>
                    </a:lnTo>
                    <a:lnTo>
                      <a:pt x="110" y="966"/>
                    </a:lnTo>
                    <a:close/>
                    <a:moveTo>
                      <a:pt x="1242" y="1753"/>
                    </a:moveTo>
                    <a:lnTo>
                      <a:pt x="1169" y="2073"/>
                    </a:lnTo>
                    <a:lnTo>
                      <a:pt x="1144" y="2044"/>
                    </a:lnTo>
                    <a:lnTo>
                      <a:pt x="1121" y="2004"/>
                    </a:lnTo>
                    <a:lnTo>
                      <a:pt x="1102" y="1958"/>
                    </a:lnTo>
                    <a:lnTo>
                      <a:pt x="1093" y="1908"/>
                    </a:lnTo>
                    <a:lnTo>
                      <a:pt x="1099" y="1860"/>
                    </a:lnTo>
                    <a:lnTo>
                      <a:pt x="1122" y="1815"/>
                    </a:lnTo>
                    <a:lnTo>
                      <a:pt x="1169" y="1778"/>
                    </a:lnTo>
                    <a:lnTo>
                      <a:pt x="1242" y="1753"/>
                    </a:lnTo>
                    <a:close/>
                    <a:moveTo>
                      <a:pt x="430" y="2417"/>
                    </a:moveTo>
                    <a:lnTo>
                      <a:pt x="554" y="2687"/>
                    </a:lnTo>
                    <a:lnTo>
                      <a:pt x="613" y="2650"/>
                    </a:lnTo>
                    <a:lnTo>
                      <a:pt x="654" y="2611"/>
                    </a:lnTo>
                    <a:lnTo>
                      <a:pt x="677" y="2570"/>
                    </a:lnTo>
                    <a:lnTo>
                      <a:pt x="687" y="2529"/>
                    </a:lnTo>
                    <a:lnTo>
                      <a:pt x="681" y="2488"/>
                    </a:lnTo>
                    <a:lnTo>
                      <a:pt x="667" y="2450"/>
                    </a:lnTo>
                    <a:lnTo>
                      <a:pt x="614" y="2383"/>
                    </a:lnTo>
                    <a:lnTo>
                      <a:pt x="546" y="2337"/>
                    </a:lnTo>
                    <a:lnTo>
                      <a:pt x="513" y="2325"/>
                    </a:lnTo>
                    <a:lnTo>
                      <a:pt x="482" y="2321"/>
                    </a:lnTo>
                    <a:lnTo>
                      <a:pt x="455" y="2327"/>
                    </a:lnTo>
                    <a:lnTo>
                      <a:pt x="437" y="2345"/>
                    </a:lnTo>
                    <a:lnTo>
                      <a:pt x="427" y="2374"/>
                    </a:lnTo>
                    <a:lnTo>
                      <a:pt x="430" y="2417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738" name="Google Shape;738;p37"/>
              <p:cNvSpPr/>
              <p:nvPr/>
            </p:nvSpPr>
            <p:spPr>
              <a:xfrm>
                <a:off x="1495" y="2446"/>
                <a:ext cx="345" cy="242"/>
              </a:xfrm>
              <a:custGeom>
                <a:avLst/>
                <a:gdLst/>
                <a:ahLst/>
                <a:cxnLst/>
                <a:rect l="l" t="t" r="r" b="b"/>
                <a:pathLst>
                  <a:path w="2225" h="1935" extrusionOk="0">
                    <a:moveTo>
                      <a:pt x="1432" y="52"/>
                    </a:moveTo>
                    <a:lnTo>
                      <a:pt x="1504" y="136"/>
                    </a:lnTo>
                    <a:lnTo>
                      <a:pt x="1569" y="194"/>
                    </a:lnTo>
                    <a:lnTo>
                      <a:pt x="1625" y="226"/>
                    </a:lnTo>
                    <a:lnTo>
                      <a:pt x="1671" y="238"/>
                    </a:lnTo>
                    <a:lnTo>
                      <a:pt x="1708" y="234"/>
                    </a:lnTo>
                    <a:lnTo>
                      <a:pt x="1735" y="215"/>
                    </a:lnTo>
                    <a:lnTo>
                      <a:pt x="1753" y="187"/>
                    </a:lnTo>
                    <a:lnTo>
                      <a:pt x="1762" y="153"/>
                    </a:lnTo>
                    <a:lnTo>
                      <a:pt x="1758" y="115"/>
                    </a:lnTo>
                    <a:lnTo>
                      <a:pt x="1746" y="77"/>
                    </a:lnTo>
                    <a:lnTo>
                      <a:pt x="1722" y="44"/>
                    </a:lnTo>
                    <a:lnTo>
                      <a:pt x="1687" y="18"/>
                    </a:lnTo>
                    <a:lnTo>
                      <a:pt x="1641" y="2"/>
                    </a:lnTo>
                    <a:lnTo>
                      <a:pt x="1584" y="0"/>
                    </a:lnTo>
                    <a:lnTo>
                      <a:pt x="1514" y="16"/>
                    </a:lnTo>
                    <a:lnTo>
                      <a:pt x="1432" y="52"/>
                    </a:lnTo>
                    <a:close/>
                    <a:moveTo>
                      <a:pt x="842" y="77"/>
                    </a:moveTo>
                    <a:lnTo>
                      <a:pt x="819" y="119"/>
                    </a:lnTo>
                    <a:lnTo>
                      <a:pt x="789" y="169"/>
                    </a:lnTo>
                    <a:lnTo>
                      <a:pt x="732" y="275"/>
                    </a:lnTo>
                    <a:lnTo>
                      <a:pt x="720" y="321"/>
                    </a:lnTo>
                    <a:lnTo>
                      <a:pt x="725" y="356"/>
                    </a:lnTo>
                    <a:lnTo>
                      <a:pt x="737" y="367"/>
                    </a:lnTo>
                    <a:lnTo>
                      <a:pt x="755" y="374"/>
                    </a:lnTo>
                    <a:lnTo>
                      <a:pt x="782" y="376"/>
                    </a:lnTo>
                    <a:lnTo>
                      <a:pt x="817" y="372"/>
                    </a:lnTo>
                    <a:lnTo>
                      <a:pt x="882" y="357"/>
                    </a:lnTo>
                    <a:lnTo>
                      <a:pt x="934" y="335"/>
                    </a:lnTo>
                    <a:lnTo>
                      <a:pt x="975" y="306"/>
                    </a:lnTo>
                    <a:lnTo>
                      <a:pt x="1005" y="275"/>
                    </a:lnTo>
                    <a:lnTo>
                      <a:pt x="1038" y="205"/>
                    </a:lnTo>
                    <a:lnTo>
                      <a:pt x="1037" y="136"/>
                    </a:lnTo>
                    <a:lnTo>
                      <a:pt x="1011" y="77"/>
                    </a:lnTo>
                    <a:lnTo>
                      <a:pt x="965" y="41"/>
                    </a:lnTo>
                    <a:lnTo>
                      <a:pt x="936" y="35"/>
                    </a:lnTo>
                    <a:lnTo>
                      <a:pt x="906" y="38"/>
                    </a:lnTo>
                    <a:lnTo>
                      <a:pt x="875" y="51"/>
                    </a:lnTo>
                    <a:lnTo>
                      <a:pt x="842" y="77"/>
                    </a:lnTo>
                    <a:close/>
                    <a:moveTo>
                      <a:pt x="251" y="298"/>
                    </a:moveTo>
                    <a:lnTo>
                      <a:pt x="203" y="337"/>
                    </a:lnTo>
                    <a:lnTo>
                      <a:pt x="142" y="392"/>
                    </a:lnTo>
                    <a:lnTo>
                      <a:pt x="80" y="457"/>
                    </a:lnTo>
                    <a:lnTo>
                      <a:pt x="30" y="522"/>
                    </a:lnTo>
                    <a:lnTo>
                      <a:pt x="1" y="579"/>
                    </a:lnTo>
                    <a:lnTo>
                      <a:pt x="0" y="602"/>
                    </a:lnTo>
                    <a:lnTo>
                      <a:pt x="9" y="620"/>
                    </a:lnTo>
                    <a:lnTo>
                      <a:pt x="30" y="632"/>
                    </a:lnTo>
                    <a:lnTo>
                      <a:pt x="64" y="636"/>
                    </a:lnTo>
                    <a:lnTo>
                      <a:pt x="112" y="632"/>
                    </a:lnTo>
                    <a:lnTo>
                      <a:pt x="177" y="618"/>
                    </a:lnTo>
                    <a:lnTo>
                      <a:pt x="252" y="595"/>
                    </a:lnTo>
                    <a:lnTo>
                      <a:pt x="309" y="569"/>
                    </a:lnTo>
                    <a:lnTo>
                      <a:pt x="348" y="540"/>
                    </a:lnTo>
                    <a:lnTo>
                      <a:pt x="372" y="509"/>
                    </a:lnTo>
                    <a:lnTo>
                      <a:pt x="382" y="479"/>
                    </a:lnTo>
                    <a:lnTo>
                      <a:pt x="382" y="448"/>
                    </a:lnTo>
                    <a:lnTo>
                      <a:pt x="358" y="387"/>
                    </a:lnTo>
                    <a:lnTo>
                      <a:pt x="316" y="337"/>
                    </a:lnTo>
                    <a:lnTo>
                      <a:pt x="272" y="300"/>
                    </a:lnTo>
                    <a:lnTo>
                      <a:pt x="256" y="291"/>
                    </a:lnTo>
                    <a:lnTo>
                      <a:pt x="245" y="286"/>
                    </a:lnTo>
                    <a:lnTo>
                      <a:pt x="243" y="289"/>
                    </a:lnTo>
                    <a:lnTo>
                      <a:pt x="251" y="298"/>
                    </a:lnTo>
                    <a:close/>
                    <a:moveTo>
                      <a:pt x="55" y="1134"/>
                    </a:moveTo>
                    <a:lnTo>
                      <a:pt x="87" y="1210"/>
                    </a:lnTo>
                    <a:lnTo>
                      <a:pt x="109" y="1268"/>
                    </a:lnTo>
                    <a:lnTo>
                      <a:pt x="125" y="1313"/>
                    </a:lnTo>
                    <a:lnTo>
                      <a:pt x="136" y="1347"/>
                    </a:lnTo>
                    <a:lnTo>
                      <a:pt x="159" y="1393"/>
                    </a:lnTo>
                    <a:lnTo>
                      <a:pt x="202" y="1429"/>
                    </a:lnTo>
                    <a:lnTo>
                      <a:pt x="250" y="1454"/>
                    </a:lnTo>
                    <a:lnTo>
                      <a:pt x="289" y="1459"/>
                    </a:lnTo>
                    <a:lnTo>
                      <a:pt x="318" y="1447"/>
                    </a:lnTo>
                    <a:lnTo>
                      <a:pt x="338" y="1421"/>
                    </a:lnTo>
                    <a:lnTo>
                      <a:pt x="351" y="1384"/>
                    </a:lnTo>
                    <a:lnTo>
                      <a:pt x="354" y="1339"/>
                    </a:lnTo>
                    <a:lnTo>
                      <a:pt x="340" y="1239"/>
                    </a:lnTo>
                    <a:lnTo>
                      <a:pt x="300" y="1144"/>
                    </a:lnTo>
                    <a:lnTo>
                      <a:pt x="270" y="1106"/>
                    </a:lnTo>
                    <a:lnTo>
                      <a:pt x="236" y="1079"/>
                    </a:lnTo>
                    <a:lnTo>
                      <a:pt x="197" y="1065"/>
                    </a:lnTo>
                    <a:lnTo>
                      <a:pt x="153" y="1068"/>
                    </a:lnTo>
                    <a:lnTo>
                      <a:pt x="106" y="1089"/>
                    </a:lnTo>
                    <a:lnTo>
                      <a:pt x="55" y="1134"/>
                    </a:lnTo>
                    <a:close/>
                    <a:moveTo>
                      <a:pt x="670" y="1529"/>
                    </a:moveTo>
                    <a:lnTo>
                      <a:pt x="781" y="1661"/>
                    </a:lnTo>
                    <a:lnTo>
                      <a:pt x="842" y="1718"/>
                    </a:lnTo>
                    <a:lnTo>
                      <a:pt x="877" y="1738"/>
                    </a:lnTo>
                    <a:lnTo>
                      <a:pt x="915" y="1749"/>
                    </a:lnTo>
                    <a:lnTo>
                      <a:pt x="996" y="1758"/>
                    </a:lnTo>
                    <a:lnTo>
                      <a:pt x="1049" y="1753"/>
                    </a:lnTo>
                    <a:lnTo>
                      <a:pt x="1081" y="1737"/>
                    </a:lnTo>
                    <a:lnTo>
                      <a:pt x="1091" y="1713"/>
                    </a:lnTo>
                    <a:lnTo>
                      <a:pt x="1085" y="1681"/>
                    </a:lnTo>
                    <a:lnTo>
                      <a:pt x="1064" y="1645"/>
                    </a:lnTo>
                    <a:lnTo>
                      <a:pt x="990" y="1569"/>
                    </a:lnTo>
                    <a:lnTo>
                      <a:pt x="890" y="1501"/>
                    </a:lnTo>
                    <a:lnTo>
                      <a:pt x="838" y="1477"/>
                    </a:lnTo>
                    <a:lnTo>
                      <a:pt x="789" y="1461"/>
                    </a:lnTo>
                    <a:lnTo>
                      <a:pt x="744" y="1455"/>
                    </a:lnTo>
                    <a:lnTo>
                      <a:pt x="707" y="1464"/>
                    </a:lnTo>
                    <a:lnTo>
                      <a:pt x="682" y="1487"/>
                    </a:lnTo>
                    <a:lnTo>
                      <a:pt x="670" y="1529"/>
                    </a:lnTo>
                    <a:close/>
                    <a:moveTo>
                      <a:pt x="1727" y="1651"/>
                    </a:moveTo>
                    <a:lnTo>
                      <a:pt x="1679" y="1697"/>
                    </a:lnTo>
                    <a:lnTo>
                      <a:pt x="1623" y="1750"/>
                    </a:lnTo>
                    <a:lnTo>
                      <a:pt x="1570" y="1804"/>
                    </a:lnTo>
                    <a:lnTo>
                      <a:pt x="1531" y="1854"/>
                    </a:lnTo>
                    <a:lnTo>
                      <a:pt x="1514" y="1896"/>
                    </a:lnTo>
                    <a:lnTo>
                      <a:pt x="1518" y="1912"/>
                    </a:lnTo>
                    <a:lnTo>
                      <a:pt x="1530" y="1925"/>
                    </a:lnTo>
                    <a:lnTo>
                      <a:pt x="1554" y="1932"/>
                    </a:lnTo>
                    <a:lnTo>
                      <a:pt x="1590" y="1935"/>
                    </a:lnTo>
                    <a:lnTo>
                      <a:pt x="1639" y="1932"/>
                    </a:lnTo>
                    <a:lnTo>
                      <a:pt x="1703" y="1922"/>
                    </a:lnTo>
                    <a:lnTo>
                      <a:pt x="1768" y="1907"/>
                    </a:lnTo>
                    <a:lnTo>
                      <a:pt x="1816" y="1888"/>
                    </a:lnTo>
                    <a:lnTo>
                      <a:pt x="1848" y="1867"/>
                    </a:lnTo>
                    <a:lnTo>
                      <a:pt x="1867" y="1844"/>
                    </a:lnTo>
                    <a:lnTo>
                      <a:pt x="1872" y="1795"/>
                    </a:lnTo>
                    <a:lnTo>
                      <a:pt x="1845" y="1746"/>
                    </a:lnTo>
                    <a:lnTo>
                      <a:pt x="1802" y="1702"/>
                    </a:lnTo>
                    <a:lnTo>
                      <a:pt x="1758" y="1668"/>
                    </a:lnTo>
                    <a:lnTo>
                      <a:pt x="1728" y="1650"/>
                    </a:lnTo>
                    <a:lnTo>
                      <a:pt x="1723" y="1648"/>
                    </a:lnTo>
                    <a:lnTo>
                      <a:pt x="1727" y="1651"/>
                    </a:lnTo>
                    <a:close/>
                    <a:moveTo>
                      <a:pt x="1998" y="1209"/>
                    </a:moveTo>
                    <a:lnTo>
                      <a:pt x="2011" y="1275"/>
                    </a:lnTo>
                    <a:lnTo>
                      <a:pt x="2023" y="1332"/>
                    </a:lnTo>
                    <a:lnTo>
                      <a:pt x="2034" y="1422"/>
                    </a:lnTo>
                    <a:lnTo>
                      <a:pt x="2041" y="1483"/>
                    </a:lnTo>
                    <a:lnTo>
                      <a:pt x="2044" y="1518"/>
                    </a:lnTo>
                    <a:lnTo>
                      <a:pt x="2051" y="1534"/>
                    </a:lnTo>
                    <a:lnTo>
                      <a:pt x="2067" y="1533"/>
                    </a:lnTo>
                    <a:lnTo>
                      <a:pt x="2096" y="1521"/>
                    </a:lnTo>
                    <a:lnTo>
                      <a:pt x="2145" y="1503"/>
                    </a:lnTo>
                    <a:lnTo>
                      <a:pt x="2182" y="1490"/>
                    </a:lnTo>
                    <a:lnTo>
                      <a:pt x="2211" y="1471"/>
                    </a:lnTo>
                    <a:lnTo>
                      <a:pt x="2225" y="1437"/>
                    </a:lnTo>
                    <a:lnTo>
                      <a:pt x="2225" y="1413"/>
                    </a:lnTo>
                    <a:lnTo>
                      <a:pt x="2220" y="1381"/>
                    </a:lnTo>
                    <a:lnTo>
                      <a:pt x="2199" y="1337"/>
                    </a:lnTo>
                    <a:lnTo>
                      <a:pt x="2166" y="1311"/>
                    </a:lnTo>
                    <a:lnTo>
                      <a:pt x="2126" y="1298"/>
                    </a:lnTo>
                    <a:lnTo>
                      <a:pt x="2086" y="1290"/>
                    </a:lnTo>
                    <a:lnTo>
                      <a:pt x="2047" y="1284"/>
                    </a:lnTo>
                    <a:lnTo>
                      <a:pt x="2017" y="1271"/>
                    </a:lnTo>
                    <a:lnTo>
                      <a:pt x="1999" y="1248"/>
                    </a:lnTo>
                    <a:lnTo>
                      <a:pt x="1998" y="1209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739" name="Google Shape;739;p37"/>
              <p:cNvSpPr/>
              <p:nvPr/>
            </p:nvSpPr>
            <p:spPr>
              <a:xfrm>
                <a:off x="1824" y="2083"/>
                <a:ext cx="317" cy="326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2609" extrusionOk="0">
                    <a:moveTo>
                      <a:pt x="1797" y="1500"/>
                    </a:moveTo>
                    <a:lnTo>
                      <a:pt x="1817" y="1585"/>
                    </a:lnTo>
                    <a:lnTo>
                      <a:pt x="1834" y="1658"/>
                    </a:lnTo>
                    <a:lnTo>
                      <a:pt x="1851" y="1720"/>
                    </a:lnTo>
                    <a:lnTo>
                      <a:pt x="1867" y="1771"/>
                    </a:lnTo>
                    <a:lnTo>
                      <a:pt x="1893" y="1844"/>
                    </a:lnTo>
                    <a:lnTo>
                      <a:pt x="1913" y="1883"/>
                    </a:lnTo>
                    <a:lnTo>
                      <a:pt x="1926" y="1892"/>
                    </a:lnTo>
                    <a:lnTo>
                      <a:pt x="1935" y="1877"/>
                    </a:lnTo>
                    <a:lnTo>
                      <a:pt x="1939" y="1842"/>
                    </a:lnTo>
                    <a:lnTo>
                      <a:pt x="1938" y="1793"/>
                    </a:lnTo>
                    <a:lnTo>
                      <a:pt x="1923" y="1671"/>
                    </a:lnTo>
                    <a:lnTo>
                      <a:pt x="1893" y="1550"/>
                    </a:lnTo>
                    <a:lnTo>
                      <a:pt x="1873" y="1503"/>
                    </a:lnTo>
                    <a:lnTo>
                      <a:pt x="1850" y="1472"/>
                    </a:lnTo>
                    <a:lnTo>
                      <a:pt x="1824" y="1462"/>
                    </a:lnTo>
                    <a:lnTo>
                      <a:pt x="1797" y="1475"/>
                    </a:lnTo>
                    <a:lnTo>
                      <a:pt x="1793" y="1495"/>
                    </a:lnTo>
                    <a:lnTo>
                      <a:pt x="1797" y="1500"/>
                    </a:lnTo>
                    <a:close/>
                    <a:moveTo>
                      <a:pt x="1157" y="2213"/>
                    </a:moveTo>
                    <a:lnTo>
                      <a:pt x="1134" y="2359"/>
                    </a:lnTo>
                    <a:lnTo>
                      <a:pt x="1110" y="2467"/>
                    </a:lnTo>
                    <a:lnTo>
                      <a:pt x="1085" y="2543"/>
                    </a:lnTo>
                    <a:lnTo>
                      <a:pt x="1061" y="2589"/>
                    </a:lnTo>
                    <a:lnTo>
                      <a:pt x="1038" y="2609"/>
                    </a:lnTo>
                    <a:lnTo>
                      <a:pt x="1017" y="2607"/>
                    </a:lnTo>
                    <a:lnTo>
                      <a:pt x="1000" y="2588"/>
                    </a:lnTo>
                    <a:lnTo>
                      <a:pt x="987" y="2553"/>
                    </a:lnTo>
                    <a:lnTo>
                      <a:pt x="980" y="2508"/>
                    </a:lnTo>
                    <a:lnTo>
                      <a:pt x="979" y="2457"/>
                    </a:lnTo>
                    <a:lnTo>
                      <a:pt x="999" y="2348"/>
                    </a:lnTo>
                    <a:lnTo>
                      <a:pt x="1023" y="2298"/>
                    </a:lnTo>
                    <a:lnTo>
                      <a:pt x="1056" y="2256"/>
                    </a:lnTo>
                    <a:lnTo>
                      <a:pt x="1100" y="2227"/>
                    </a:lnTo>
                    <a:lnTo>
                      <a:pt x="1157" y="2213"/>
                    </a:lnTo>
                    <a:close/>
                    <a:moveTo>
                      <a:pt x="1550" y="2017"/>
                    </a:moveTo>
                    <a:lnTo>
                      <a:pt x="1590" y="2130"/>
                    </a:lnTo>
                    <a:lnTo>
                      <a:pt x="1624" y="2215"/>
                    </a:lnTo>
                    <a:lnTo>
                      <a:pt x="1654" y="2275"/>
                    </a:lnTo>
                    <a:lnTo>
                      <a:pt x="1679" y="2312"/>
                    </a:lnTo>
                    <a:lnTo>
                      <a:pt x="1699" y="2329"/>
                    </a:lnTo>
                    <a:lnTo>
                      <a:pt x="1713" y="2329"/>
                    </a:lnTo>
                    <a:lnTo>
                      <a:pt x="1725" y="2316"/>
                    </a:lnTo>
                    <a:lnTo>
                      <a:pt x="1731" y="2290"/>
                    </a:lnTo>
                    <a:lnTo>
                      <a:pt x="1734" y="2216"/>
                    </a:lnTo>
                    <a:lnTo>
                      <a:pt x="1725" y="2132"/>
                    </a:lnTo>
                    <a:lnTo>
                      <a:pt x="1704" y="2057"/>
                    </a:lnTo>
                    <a:lnTo>
                      <a:pt x="1689" y="2031"/>
                    </a:lnTo>
                    <a:lnTo>
                      <a:pt x="1673" y="2017"/>
                    </a:lnTo>
                    <a:lnTo>
                      <a:pt x="1637" y="1999"/>
                    </a:lnTo>
                    <a:lnTo>
                      <a:pt x="1590" y="1982"/>
                    </a:lnTo>
                    <a:lnTo>
                      <a:pt x="1570" y="1979"/>
                    </a:lnTo>
                    <a:lnTo>
                      <a:pt x="1554" y="1982"/>
                    </a:lnTo>
                    <a:lnTo>
                      <a:pt x="1547" y="1995"/>
                    </a:lnTo>
                    <a:lnTo>
                      <a:pt x="1550" y="2017"/>
                    </a:lnTo>
                    <a:close/>
                    <a:moveTo>
                      <a:pt x="173" y="1377"/>
                    </a:moveTo>
                    <a:lnTo>
                      <a:pt x="177" y="1475"/>
                    </a:lnTo>
                    <a:lnTo>
                      <a:pt x="181" y="1581"/>
                    </a:lnTo>
                    <a:lnTo>
                      <a:pt x="194" y="1682"/>
                    </a:lnTo>
                    <a:lnTo>
                      <a:pt x="222" y="1771"/>
                    </a:lnTo>
                    <a:lnTo>
                      <a:pt x="252" y="1808"/>
                    </a:lnTo>
                    <a:lnTo>
                      <a:pt x="286" y="1814"/>
                    </a:lnTo>
                    <a:lnTo>
                      <a:pt x="320" y="1797"/>
                    </a:lnTo>
                    <a:lnTo>
                      <a:pt x="354" y="1763"/>
                    </a:lnTo>
                    <a:lnTo>
                      <a:pt x="383" y="1717"/>
                    </a:lnTo>
                    <a:lnTo>
                      <a:pt x="405" y="1665"/>
                    </a:lnTo>
                    <a:lnTo>
                      <a:pt x="418" y="1616"/>
                    </a:lnTo>
                    <a:lnTo>
                      <a:pt x="418" y="1574"/>
                    </a:lnTo>
                    <a:lnTo>
                      <a:pt x="403" y="1532"/>
                    </a:lnTo>
                    <a:lnTo>
                      <a:pt x="372" y="1490"/>
                    </a:lnTo>
                    <a:lnTo>
                      <a:pt x="289" y="1413"/>
                    </a:lnTo>
                    <a:lnTo>
                      <a:pt x="246" y="1385"/>
                    </a:lnTo>
                    <a:lnTo>
                      <a:pt x="208" y="1369"/>
                    </a:lnTo>
                    <a:lnTo>
                      <a:pt x="182" y="1364"/>
                    </a:lnTo>
                    <a:lnTo>
                      <a:pt x="173" y="1377"/>
                    </a:lnTo>
                    <a:close/>
                    <a:moveTo>
                      <a:pt x="517" y="2091"/>
                    </a:moveTo>
                    <a:lnTo>
                      <a:pt x="501" y="2171"/>
                    </a:lnTo>
                    <a:lnTo>
                      <a:pt x="490" y="2241"/>
                    </a:lnTo>
                    <a:lnTo>
                      <a:pt x="482" y="2303"/>
                    </a:lnTo>
                    <a:lnTo>
                      <a:pt x="479" y="2354"/>
                    </a:lnTo>
                    <a:lnTo>
                      <a:pt x="479" y="2398"/>
                    </a:lnTo>
                    <a:lnTo>
                      <a:pt x="483" y="2433"/>
                    </a:lnTo>
                    <a:lnTo>
                      <a:pt x="498" y="2481"/>
                    </a:lnTo>
                    <a:lnTo>
                      <a:pt x="521" y="2502"/>
                    </a:lnTo>
                    <a:lnTo>
                      <a:pt x="550" y="2500"/>
                    </a:lnTo>
                    <a:lnTo>
                      <a:pt x="582" y="2479"/>
                    </a:lnTo>
                    <a:lnTo>
                      <a:pt x="613" y="2443"/>
                    </a:lnTo>
                    <a:lnTo>
                      <a:pt x="642" y="2397"/>
                    </a:lnTo>
                    <a:lnTo>
                      <a:pt x="664" y="2343"/>
                    </a:lnTo>
                    <a:lnTo>
                      <a:pt x="678" y="2286"/>
                    </a:lnTo>
                    <a:lnTo>
                      <a:pt x="681" y="2230"/>
                    </a:lnTo>
                    <a:lnTo>
                      <a:pt x="668" y="2179"/>
                    </a:lnTo>
                    <a:lnTo>
                      <a:pt x="639" y="2135"/>
                    </a:lnTo>
                    <a:lnTo>
                      <a:pt x="590" y="2105"/>
                    </a:lnTo>
                    <a:lnTo>
                      <a:pt x="517" y="2091"/>
                    </a:lnTo>
                    <a:close/>
                    <a:moveTo>
                      <a:pt x="149" y="74"/>
                    </a:moveTo>
                    <a:lnTo>
                      <a:pt x="222" y="393"/>
                    </a:lnTo>
                    <a:lnTo>
                      <a:pt x="234" y="417"/>
                    </a:lnTo>
                    <a:lnTo>
                      <a:pt x="252" y="429"/>
                    </a:lnTo>
                    <a:lnTo>
                      <a:pt x="298" y="423"/>
                    </a:lnTo>
                    <a:lnTo>
                      <a:pt x="343" y="397"/>
                    </a:lnTo>
                    <a:lnTo>
                      <a:pt x="369" y="369"/>
                    </a:lnTo>
                    <a:lnTo>
                      <a:pt x="388" y="324"/>
                    </a:lnTo>
                    <a:lnTo>
                      <a:pt x="395" y="284"/>
                    </a:lnTo>
                    <a:lnTo>
                      <a:pt x="394" y="249"/>
                    </a:lnTo>
                    <a:lnTo>
                      <a:pt x="385" y="219"/>
                    </a:lnTo>
                    <a:lnTo>
                      <a:pt x="349" y="169"/>
                    </a:lnTo>
                    <a:lnTo>
                      <a:pt x="297" y="134"/>
                    </a:lnTo>
                    <a:lnTo>
                      <a:pt x="241" y="109"/>
                    </a:lnTo>
                    <a:lnTo>
                      <a:pt x="191" y="93"/>
                    </a:lnTo>
                    <a:lnTo>
                      <a:pt x="156" y="83"/>
                    </a:lnTo>
                    <a:lnTo>
                      <a:pt x="149" y="74"/>
                    </a:lnTo>
                    <a:close/>
                    <a:moveTo>
                      <a:pt x="788" y="25"/>
                    </a:moveTo>
                    <a:lnTo>
                      <a:pt x="909" y="59"/>
                    </a:lnTo>
                    <a:lnTo>
                      <a:pt x="1000" y="96"/>
                    </a:lnTo>
                    <a:lnTo>
                      <a:pt x="1064" y="136"/>
                    </a:lnTo>
                    <a:lnTo>
                      <a:pt x="1105" y="176"/>
                    </a:lnTo>
                    <a:lnTo>
                      <a:pt x="1123" y="213"/>
                    </a:lnTo>
                    <a:lnTo>
                      <a:pt x="1125" y="247"/>
                    </a:lnTo>
                    <a:lnTo>
                      <a:pt x="1112" y="276"/>
                    </a:lnTo>
                    <a:lnTo>
                      <a:pt x="1087" y="298"/>
                    </a:lnTo>
                    <a:lnTo>
                      <a:pt x="1053" y="311"/>
                    </a:lnTo>
                    <a:lnTo>
                      <a:pt x="1015" y="313"/>
                    </a:lnTo>
                    <a:lnTo>
                      <a:pt x="973" y="302"/>
                    </a:lnTo>
                    <a:lnTo>
                      <a:pt x="932" y="277"/>
                    </a:lnTo>
                    <a:lnTo>
                      <a:pt x="895" y="236"/>
                    </a:lnTo>
                    <a:lnTo>
                      <a:pt x="865" y="178"/>
                    </a:lnTo>
                    <a:lnTo>
                      <a:pt x="845" y="99"/>
                    </a:lnTo>
                    <a:lnTo>
                      <a:pt x="837" y="0"/>
                    </a:lnTo>
                    <a:lnTo>
                      <a:pt x="837" y="26"/>
                    </a:lnTo>
                    <a:lnTo>
                      <a:pt x="834" y="42"/>
                    </a:lnTo>
                    <a:lnTo>
                      <a:pt x="819" y="42"/>
                    </a:lnTo>
                    <a:lnTo>
                      <a:pt x="788" y="25"/>
                    </a:lnTo>
                    <a:close/>
                    <a:moveTo>
                      <a:pt x="1600" y="910"/>
                    </a:moveTo>
                    <a:lnTo>
                      <a:pt x="1638" y="876"/>
                    </a:lnTo>
                    <a:lnTo>
                      <a:pt x="1679" y="834"/>
                    </a:lnTo>
                    <a:lnTo>
                      <a:pt x="1763" y="750"/>
                    </a:lnTo>
                    <a:lnTo>
                      <a:pt x="1805" y="716"/>
                    </a:lnTo>
                    <a:lnTo>
                      <a:pt x="1846" y="696"/>
                    </a:lnTo>
                    <a:lnTo>
                      <a:pt x="1884" y="693"/>
                    </a:lnTo>
                    <a:lnTo>
                      <a:pt x="1919" y="713"/>
                    </a:lnTo>
                    <a:lnTo>
                      <a:pt x="1932" y="741"/>
                    </a:lnTo>
                    <a:lnTo>
                      <a:pt x="1951" y="800"/>
                    </a:lnTo>
                    <a:lnTo>
                      <a:pt x="1971" y="878"/>
                    </a:lnTo>
                    <a:lnTo>
                      <a:pt x="1993" y="966"/>
                    </a:lnTo>
                    <a:lnTo>
                      <a:pt x="2013" y="1053"/>
                    </a:lnTo>
                    <a:lnTo>
                      <a:pt x="2030" y="1129"/>
                    </a:lnTo>
                    <a:lnTo>
                      <a:pt x="2040" y="1183"/>
                    </a:lnTo>
                    <a:lnTo>
                      <a:pt x="2043" y="1199"/>
                    </a:lnTo>
                    <a:lnTo>
                      <a:pt x="2043" y="1205"/>
                    </a:lnTo>
                    <a:lnTo>
                      <a:pt x="1997" y="1245"/>
                    </a:lnTo>
                    <a:lnTo>
                      <a:pt x="1953" y="1269"/>
                    </a:lnTo>
                    <a:lnTo>
                      <a:pt x="1912" y="1280"/>
                    </a:lnTo>
                    <a:lnTo>
                      <a:pt x="1874" y="1278"/>
                    </a:lnTo>
                    <a:lnTo>
                      <a:pt x="1840" y="1266"/>
                    </a:lnTo>
                    <a:lnTo>
                      <a:pt x="1807" y="1244"/>
                    </a:lnTo>
                    <a:lnTo>
                      <a:pt x="1751" y="1180"/>
                    </a:lnTo>
                    <a:lnTo>
                      <a:pt x="1707" y="1099"/>
                    </a:lnTo>
                    <a:lnTo>
                      <a:pt x="1674" y="1010"/>
                    </a:lnTo>
                    <a:lnTo>
                      <a:pt x="1656" y="926"/>
                    </a:lnTo>
                    <a:lnTo>
                      <a:pt x="1649" y="860"/>
                    </a:lnTo>
                    <a:lnTo>
                      <a:pt x="1648" y="884"/>
                    </a:lnTo>
                    <a:lnTo>
                      <a:pt x="1642" y="899"/>
                    </a:lnTo>
                    <a:lnTo>
                      <a:pt x="1627" y="907"/>
                    </a:lnTo>
                    <a:lnTo>
                      <a:pt x="1600" y="910"/>
                    </a:lnTo>
                    <a:close/>
                    <a:moveTo>
                      <a:pt x="100" y="787"/>
                    </a:moveTo>
                    <a:lnTo>
                      <a:pt x="0" y="1082"/>
                    </a:lnTo>
                    <a:lnTo>
                      <a:pt x="22" y="1095"/>
                    </a:lnTo>
                    <a:lnTo>
                      <a:pt x="55" y="1126"/>
                    </a:lnTo>
                    <a:lnTo>
                      <a:pt x="139" y="1204"/>
                    </a:lnTo>
                    <a:lnTo>
                      <a:pt x="184" y="1231"/>
                    </a:lnTo>
                    <a:lnTo>
                      <a:pt x="228" y="1234"/>
                    </a:lnTo>
                    <a:lnTo>
                      <a:pt x="248" y="1223"/>
                    </a:lnTo>
                    <a:lnTo>
                      <a:pt x="266" y="1204"/>
                    </a:lnTo>
                    <a:lnTo>
                      <a:pt x="283" y="1174"/>
                    </a:lnTo>
                    <a:lnTo>
                      <a:pt x="296" y="1131"/>
                    </a:lnTo>
                    <a:lnTo>
                      <a:pt x="300" y="1077"/>
                    </a:lnTo>
                    <a:lnTo>
                      <a:pt x="287" y="1035"/>
                    </a:lnTo>
                    <a:lnTo>
                      <a:pt x="260" y="1004"/>
                    </a:lnTo>
                    <a:lnTo>
                      <a:pt x="225" y="976"/>
                    </a:lnTo>
                    <a:lnTo>
                      <a:pt x="156" y="921"/>
                    </a:lnTo>
                    <a:lnTo>
                      <a:pt x="133" y="884"/>
                    </a:lnTo>
                    <a:lnTo>
                      <a:pt x="124" y="836"/>
                    </a:lnTo>
                    <a:lnTo>
                      <a:pt x="135" y="842"/>
                    </a:lnTo>
                    <a:lnTo>
                      <a:pt x="139" y="840"/>
                    </a:lnTo>
                    <a:lnTo>
                      <a:pt x="130" y="824"/>
                    </a:lnTo>
                    <a:lnTo>
                      <a:pt x="117" y="808"/>
                    </a:lnTo>
                    <a:lnTo>
                      <a:pt x="100" y="787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740" name="Google Shape;740;p37"/>
              <p:cNvSpPr/>
              <p:nvPr/>
            </p:nvSpPr>
            <p:spPr>
              <a:xfrm>
                <a:off x="1950" y="2447"/>
                <a:ext cx="392" cy="341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2730" extrusionOk="0">
                    <a:moveTo>
                      <a:pt x="1169" y="345"/>
                    </a:moveTo>
                    <a:lnTo>
                      <a:pt x="1244" y="415"/>
                    </a:lnTo>
                    <a:lnTo>
                      <a:pt x="1303" y="465"/>
                    </a:lnTo>
                    <a:lnTo>
                      <a:pt x="1350" y="498"/>
                    </a:lnTo>
                    <a:lnTo>
                      <a:pt x="1384" y="513"/>
                    </a:lnTo>
                    <a:lnTo>
                      <a:pt x="1407" y="515"/>
                    </a:lnTo>
                    <a:lnTo>
                      <a:pt x="1418" y="505"/>
                    </a:lnTo>
                    <a:lnTo>
                      <a:pt x="1420" y="485"/>
                    </a:lnTo>
                    <a:lnTo>
                      <a:pt x="1413" y="459"/>
                    </a:lnTo>
                    <a:lnTo>
                      <a:pt x="1376" y="392"/>
                    </a:lnTo>
                    <a:lnTo>
                      <a:pt x="1315" y="323"/>
                    </a:lnTo>
                    <a:lnTo>
                      <a:pt x="1235" y="269"/>
                    </a:lnTo>
                    <a:lnTo>
                      <a:pt x="1191" y="252"/>
                    </a:lnTo>
                    <a:lnTo>
                      <a:pt x="1145" y="247"/>
                    </a:lnTo>
                    <a:lnTo>
                      <a:pt x="1163" y="248"/>
                    </a:lnTo>
                    <a:lnTo>
                      <a:pt x="1176" y="258"/>
                    </a:lnTo>
                    <a:lnTo>
                      <a:pt x="1180" y="288"/>
                    </a:lnTo>
                    <a:lnTo>
                      <a:pt x="1177" y="313"/>
                    </a:lnTo>
                    <a:lnTo>
                      <a:pt x="1169" y="345"/>
                    </a:lnTo>
                    <a:close/>
                    <a:moveTo>
                      <a:pt x="874" y="0"/>
                    </a:moveTo>
                    <a:lnTo>
                      <a:pt x="789" y="33"/>
                    </a:lnTo>
                    <a:lnTo>
                      <a:pt x="718" y="63"/>
                    </a:lnTo>
                    <a:lnTo>
                      <a:pt x="661" y="91"/>
                    </a:lnTo>
                    <a:lnTo>
                      <a:pt x="617" y="120"/>
                    </a:lnTo>
                    <a:lnTo>
                      <a:pt x="559" y="179"/>
                    </a:lnTo>
                    <a:lnTo>
                      <a:pt x="529" y="247"/>
                    </a:lnTo>
                    <a:lnTo>
                      <a:pt x="527" y="278"/>
                    </a:lnTo>
                    <a:lnTo>
                      <a:pt x="536" y="302"/>
                    </a:lnTo>
                    <a:lnTo>
                      <a:pt x="554" y="319"/>
                    </a:lnTo>
                    <a:lnTo>
                      <a:pt x="582" y="329"/>
                    </a:lnTo>
                    <a:lnTo>
                      <a:pt x="654" y="330"/>
                    </a:lnTo>
                    <a:lnTo>
                      <a:pt x="738" y="311"/>
                    </a:lnTo>
                    <a:lnTo>
                      <a:pt x="824" y="275"/>
                    </a:lnTo>
                    <a:lnTo>
                      <a:pt x="896" y="229"/>
                    </a:lnTo>
                    <a:lnTo>
                      <a:pt x="942" y="177"/>
                    </a:lnTo>
                    <a:lnTo>
                      <a:pt x="951" y="151"/>
                    </a:lnTo>
                    <a:lnTo>
                      <a:pt x="949" y="124"/>
                    </a:lnTo>
                    <a:lnTo>
                      <a:pt x="935" y="92"/>
                    </a:lnTo>
                    <a:lnTo>
                      <a:pt x="914" y="51"/>
                    </a:lnTo>
                    <a:lnTo>
                      <a:pt x="892" y="17"/>
                    </a:lnTo>
                    <a:lnTo>
                      <a:pt x="874" y="0"/>
                    </a:lnTo>
                    <a:close/>
                    <a:moveTo>
                      <a:pt x="329" y="590"/>
                    </a:moveTo>
                    <a:lnTo>
                      <a:pt x="324" y="569"/>
                    </a:lnTo>
                    <a:lnTo>
                      <a:pt x="315" y="555"/>
                    </a:lnTo>
                    <a:lnTo>
                      <a:pt x="284" y="549"/>
                    </a:lnTo>
                    <a:lnTo>
                      <a:pt x="241" y="566"/>
                    </a:lnTo>
                    <a:lnTo>
                      <a:pt x="193" y="600"/>
                    </a:lnTo>
                    <a:lnTo>
                      <a:pt x="142" y="647"/>
                    </a:lnTo>
                    <a:lnTo>
                      <a:pt x="96" y="702"/>
                    </a:lnTo>
                    <a:lnTo>
                      <a:pt x="60" y="758"/>
                    </a:lnTo>
                    <a:lnTo>
                      <a:pt x="38" y="812"/>
                    </a:lnTo>
                    <a:lnTo>
                      <a:pt x="15" y="919"/>
                    </a:lnTo>
                    <a:lnTo>
                      <a:pt x="2" y="1002"/>
                    </a:lnTo>
                    <a:lnTo>
                      <a:pt x="0" y="1061"/>
                    </a:lnTo>
                    <a:lnTo>
                      <a:pt x="7" y="1100"/>
                    </a:lnTo>
                    <a:lnTo>
                      <a:pt x="22" y="1120"/>
                    </a:lnTo>
                    <a:lnTo>
                      <a:pt x="43" y="1123"/>
                    </a:lnTo>
                    <a:lnTo>
                      <a:pt x="69" y="1111"/>
                    </a:lnTo>
                    <a:lnTo>
                      <a:pt x="99" y="1084"/>
                    </a:lnTo>
                    <a:lnTo>
                      <a:pt x="133" y="1046"/>
                    </a:lnTo>
                    <a:lnTo>
                      <a:pt x="166" y="997"/>
                    </a:lnTo>
                    <a:lnTo>
                      <a:pt x="234" y="876"/>
                    </a:lnTo>
                    <a:lnTo>
                      <a:pt x="292" y="735"/>
                    </a:lnTo>
                    <a:lnTo>
                      <a:pt x="329" y="590"/>
                    </a:lnTo>
                    <a:close/>
                    <a:moveTo>
                      <a:pt x="234" y="1426"/>
                    </a:moveTo>
                    <a:lnTo>
                      <a:pt x="382" y="1698"/>
                    </a:lnTo>
                    <a:lnTo>
                      <a:pt x="405" y="1721"/>
                    </a:lnTo>
                    <a:lnTo>
                      <a:pt x="438" y="1728"/>
                    </a:lnTo>
                    <a:lnTo>
                      <a:pt x="478" y="1723"/>
                    </a:lnTo>
                    <a:lnTo>
                      <a:pt x="519" y="1707"/>
                    </a:lnTo>
                    <a:lnTo>
                      <a:pt x="556" y="1682"/>
                    </a:lnTo>
                    <a:lnTo>
                      <a:pt x="587" y="1650"/>
                    </a:lnTo>
                    <a:lnTo>
                      <a:pt x="604" y="1613"/>
                    </a:lnTo>
                    <a:lnTo>
                      <a:pt x="604" y="1575"/>
                    </a:lnTo>
                    <a:lnTo>
                      <a:pt x="583" y="1538"/>
                    </a:lnTo>
                    <a:lnTo>
                      <a:pt x="541" y="1495"/>
                    </a:lnTo>
                    <a:lnTo>
                      <a:pt x="484" y="1450"/>
                    </a:lnTo>
                    <a:lnTo>
                      <a:pt x="421" y="1411"/>
                    </a:lnTo>
                    <a:lnTo>
                      <a:pt x="357" y="1382"/>
                    </a:lnTo>
                    <a:lnTo>
                      <a:pt x="300" y="1372"/>
                    </a:lnTo>
                    <a:lnTo>
                      <a:pt x="276" y="1375"/>
                    </a:lnTo>
                    <a:lnTo>
                      <a:pt x="256" y="1384"/>
                    </a:lnTo>
                    <a:lnTo>
                      <a:pt x="243" y="1401"/>
                    </a:lnTo>
                    <a:lnTo>
                      <a:pt x="234" y="1426"/>
                    </a:lnTo>
                    <a:close/>
                    <a:moveTo>
                      <a:pt x="924" y="1771"/>
                    </a:moveTo>
                    <a:lnTo>
                      <a:pt x="1023" y="1885"/>
                    </a:lnTo>
                    <a:lnTo>
                      <a:pt x="1117" y="1970"/>
                    </a:lnTo>
                    <a:lnTo>
                      <a:pt x="1206" y="2027"/>
                    </a:lnTo>
                    <a:lnTo>
                      <a:pt x="1286" y="2063"/>
                    </a:lnTo>
                    <a:lnTo>
                      <a:pt x="1358" y="2078"/>
                    </a:lnTo>
                    <a:lnTo>
                      <a:pt x="1417" y="2074"/>
                    </a:lnTo>
                    <a:lnTo>
                      <a:pt x="1464" y="2059"/>
                    </a:lnTo>
                    <a:lnTo>
                      <a:pt x="1496" y="2031"/>
                    </a:lnTo>
                    <a:lnTo>
                      <a:pt x="1510" y="1995"/>
                    </a:lnTo>
                    <a:lnTo>
                      <a:pt x="1506" y="1953"/>
                    </a:lnTo>
                    <a:lnTo>
                      <a:pt x="1482" y="1910"/>
                    </a:lnTo>
                    <a:lnTo>
                      <a:pt x="1437" y="1868"/>
                    </a:lnTo>
                    <a:lnTo>
                      <a:pt x="1367" y="1831"/>
                    </a:lnTo>
                    <a:lnTo>
                      <a:pt x="1272" y="1799"/>
                    </a:lnTo>
                    <a:lnTo>
                      <a:pt x="1149" y="1780"/>
                    </a:lnTo>
                    <a:lnTo>
                      <a:pt x="998" y="1771"/>
                    </a:lnTo>
                    <a:lnTo>
                      <a:pt x="1007" y="1783"/>
                    </a:lnTo>
                    <a:lnTo>
                      <a:pt x="1004" y="1787"/>
                    </a:lnTo>
                    <a:lnTo>
                      <a:pt x="979" y="1784"/>
                    </a:lnTo>
                    <a:lnTo>
                      <a:pt x="924" y="1771"/>
                    </a:lnTo>
                    <a:close/>
                    <a:moveTo>
                      <a:pt x="2030" y="2386"/>
                    </a:moveTo>
                    <a:lnTo>
                      <a:pt x="1986" y="2440"/>
                    </a:lnTo>
                    <a:lnTo>
                      <a:pt x="1954" y="2485"/>
                    </a:lnTo>
                    <a:lnTo>
                      <a:pt x="1933" y="2522"/>
                    </a:lnTo>
                    <a:lnTo>
                      <a:pt x="1922" y="2553"/>
                    </a:lnTo>
                    <a:lnTo>
                      <a:pt x="1925" y="2612"/>
                    </a:lnTo>
                    <a:lnTo>
                      <a:pt x="1938" y="2643"/>
                    </a:lnTo>
                    <a:lnTo>
                      <a:pt x="1957" y="2681"/>
                    </a:lnTo>
                    <a:lnTo>
                      <a:pt x="1977" y="2710"/>
                    </a:lnTo>
                    <a:lnTo>
                      <a:pt x="1998" y="2726"/>
                    </a:lnTo>
                    <a:lnTo>
                      <a:pt x="2020" y="2730"/>
                    </a:lnTo>
                    <a:lnTo>
                      <a:pt x="2043" y="2723"/>
                    </a:lnTo>
                    <a:lnTo>
                      <a:pt x="2084" y="2683"/>
                    </a:lnTo>
                    <a:lnTo>
                      <a:pt x="2118" y="2619"/>
                    </a:lnTo>
                    <a:lnTo>
                      <a:pt x="2136" y="2546"/>
                    </a:lnTo>
                    <a:lnTo>
                      <a:pt x="2131" y="2474"/>
                    </a:lnTo>
                    <a:lnTo>
                      <a:pt x="2119" y="2442"/>
                    </a:lnTo>
                    <a:lnTo>
                      <a:pt x="2098" y="2416"/>
                    </a:lnTo>
                    <a:lnTo>
                      <a:pt x="2069" y="2397"/>
                    </a:lnTo>
                    <a:lnTo>
                      <a:pt x="2030" y="2386"/>
                    </a:lnTo>
                    <a:close/>
                    <a:moveTo>
                      <a:pt x="2277" y="1279"/>
                    </a:moveTo>
                    <a:lnTo>
                      <a:pt x="2277" y="1308"/>
                    </a:lnTo>
                    <a:lnTo>
                      <a:pt x="2277" y="1357"/>
                    </a:lnTo>
                    <a:lnTo>
                      <a:pt x="2279" y="1487"/>
                    </a:lnTo>
                    <a:lnTo>
                      <a:pt x="2284" y="1554"/>
                    </a:lnTo>
                    <a:lnTo>
                      <a:pt x="2292" y="1611"/>
                    </a:lnTo>
                    <a:lnTo>
                      <a:pt x="2306" y="1653"/>
                    </a:lnTo>
                    <a:lnTo>
                      <a:pt x="2326" y="1673"/>
                    </a:lnTo>
                    <a:lnTo>
                      <a:pt x="2357" y="1674"/>
                    </a:lnTo>
                    <a:lnTo>
                      <a:pt x="2394" y="1666"/>
                    </a:lnTo>
                    <a:lnTo>
                      <a:pt x="2468" y="1627"/>
                    </a:lnTo>
                    <a:lnTo>
                      <a:pt x="2500" y="1599"/>
                    </a:lnTo>
                    <a:lnTo>
                      <a:pt x="2521" y="1567"/>
                    </a:lnTo>
                    <a:lnTo>
                      <a:pt x="2530" y="1534"/>
                    </a:lnTo>
                    <a:lnTo>
                      <a:pt x="2523" y="1500"/>
                    </a:lnTo>
                    <a:lnTo>
                      <a:pt x="2490" y="1454"/>
                    </a:lnTo>
                    <a:lnTo>
                      <a:pt x="2448" y="1419"/>
                    </a:lnTo>
                    <a:lnTo>
                      <a:pt x="2355" y="1368"/>
                    </a:lnTo>
                    <a:lnTo>
                      <a:pt x="2314" y="1348"/>
                    </a:lnTo>
                    <a:lnTo>
                      <a:pt x="2284" y="1328"/>
                    </a:lnTo>
                    <a:lnTo>
                      <a:pt x="2270" y="1306"/>
                    </a:lnTo>
                    <a:lnTo>
                      <a:pt x="2277" y="1279"/>
                    </a:lnTo>
                    <a:close/>
                    <a:moveTo>
                      <a:pt x="1735" y="762"/>
                    </a:moveTo>
                    <a:lnTo>
                      <a:pt x="1785" y="849"/>
                    </a:lnTo>
                    <a:lnTo>
                      <a:pt x="1831" y="918"/>
                    </a:lnTo>
                    <a:lnTo>
                      <a:pt x="1872" y="968"/>
                    </a:lnTo>
                    <a:lnTo>
                      <a:pt x="1909" y="1004"/>
                    </a:lnTo>
                    <a:lnTo>
                      <a:pt x="1940" y="1027"/>
                    </a:lnTo>
                    <a:lnTo>
                      <a:pt x="1968" y="1036"/>
                    </a:lnTo>
                    <a:lnTo>
                      <a:pt x="1991" y="1036"/>
                    </a:lnTo>
                    <a:lnTo>
                      <a:pt x="2011" y="1028"/>
                    </a:lnTo>
                    <a:lnTo>
                      <a:pt x="2038" y="993"/>
                    </a:lnTo>
                    <a:lnTo>
                      <a:pt x="2050" y="944"/>
                    </a:lnTo>
                    <a:lnTo>
                      <a:pt x="2047" y="896"/>
                    </a:lnTo>
                    <a:lnTo>
                      <a:pt x="2030" y="862"/>
                    </a:lnTo>
                    <a:lnTo>
                      <a:pt x="2013" y="848"/>
                    </a:lnTo>
                    <a:lnTo>
                      <a:pt x="1981" y="824"/>
                    </a:lnTo>
                    <a:lnTo>
                      <a:pt x="1886" y="766"/>
                    </a:lnTo>
                    <a:lnTo>
                      <a:pt x="1834" y="743"/>
                    </a:lnTo>
                    <a:lnTo>
                      <a:pt x="1789" y="731"/>
                    </a:lnTo>
                    <a:lnTo>
                      <a:pt x="1754" y="736"/>
                    </a:lnTo>
                    <a:lnTo>
                      <a:pt x="1735" y="762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741" name="Google Shape;741;p37"/>
              <p:cNvSpPr/>
              <p:nvPr/>
            </p:nvSpPr>
            <p:spPr>
              <a:xfrm>
                <a:off x="1163" y="2476"/>
                <a:ext cx="294" cy="322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2573" extrusionOk="0">
                    <a:moveTo>
                      <a:pt x="1624" y="2218"/>
                    </a:moveTo>
                    <a:lnTo>
                      <a:pt x="1602" y="2345"/>
                    </a:lnTo>
                    <a:lnTo>
                      <a:pt x="1575" y="2440"/>
                    </a:lnTo>
                    <a:lnTo>
                      <a:pt x="1546" y="2507"/>
                    </a:lnTo>
                    <a:lnTo>
                      <a:pt x="1514" y="2550"/>
                    </a:lnTo>
                    <a:lnTo>
                      <a:pt x="1484" y="2570"/>
                    </a:lnTo>
                    <a:lnTo>
                      <a:pt x="1455" y="2573"/>
                    </a:lnTo>
                    <a:lnTo>
                      <a:pt x="1430" y="2558"/>
                    </a:lnTo>
                    <a:lnTo>
                      <a:pt x="1409" y="2532"/>
                    </a:lnTo>
                    <a:lnTo>
                      <a:pt x="1395" y="2495"/>
                    </a:lnTo>
                    <a:lnTo>
                      <a:pt x="1390" y="2451"/>
                    </a:lnTo>
                    <a:lnTo>
                      <a:pt x="1394" y="2404"/>
                    </a:lnTo>
                    <a:lnTo>
                      <a:pt x="1411" y="2356"/>
                    </a:lnTo>
                    <a:lnTo>
                      <a:pt x="1440" y="2310"/>
                    </a:lnTo>
                    <a:lnTo>
                      <a:pt x="1484" y="2270"/>
                    </a:lnTo>
                    <a:lnTo>
                      <a:pt x="1545" y="2238"/>
                    </a:lnTo>
                    <a:lnTo>
                      <a:pt x="1624" y="2218"/>
                    </a:lnTo>
                    <a:close/>
                    <a:moveTo>
                      <a:pt x="197" y="53"/>
                    </a:moveTo>
                    <a:lnTo>
                      <a:pt x="145" y="146"/>
                    </a:lnTo>
                    <a:lnTo>
                      <a:pt x="105" y="231"/>
                    </a:lnTo>
                    <a:lnTo>
                      <a:pt x="81" y="304"/>
                    </a:lnTo>
                    <a:lnTo>
                      <a:pt x="77" y="363"/>
                    </a:lnTo>
                    <a:lnTo>
                      <a:pt x="84" y="386"/>
                    </a:lnTo>
                    <a:lnTo>
                      <a:pt x="97" y="403"/>
                    </a:lnTo>
                    <a:lnTo>
                      <a:pt x="118" y="415"/>
                    </a:lnTo>
                    <a:lnTo>
                      <a:pt x="146" y="421"/>
                    </a:lnTo>
                    <a:lnTo>
                      <a:pt x="182" y="420"/>
                    </a:lnTo>
                    <a:lnTo>
                      <a:pt x="227" y="412"/>
                    </a:lnTo>
                    <a:lnTo>
                      <a:pt x="281" y="397"/>
                    </a:lnTo>
                    <a:lnTo>
                      <a:pt x="345" y="373"/>
                    </a:lnTo>
                    <a:lnTo>
                      <a:pt x="395" y="347"/>
                    </a:lnTo>
                    <a:lnTo>
                      <a:pt x="429" y="314"/>
                    </a:lnTo>
                    <a:lnTo>
                      <a:pt x="447" y="279"/>
                    </a:lnTo>
                    <a:lnTo>
                      <a:pt x="451" y="241"/>
                    </a:lnTo>
                    <a:lnTo>
                      <a:pt x="427" y="164"/>
                    </a:lnTo>
                    <a:lnTo>
                      <a:pt x="373" y="93"/>
                    </a:lnTo>
                    <a:lnTo>
                      <a:pt x="307" y="35"/>
                    </a:lnTo>
                    <a:lnTo>
                      <a:pt x="245" y="4"/>
                    </a:lnTo>
                    <a:lnTo>
                      <a:pt x="220" y="0"/>
                    </a:lnTo>
                    <a:lnTo>
                      <a:pt x="203" y="6"/>
                    </a:lnTo>
                    <a:lnTo>
                      <a:pt x="195" y="24"/>
                    </a:lnTo>
                    <a:lnTo>
                      <a:pt x="197" y="53"/>
                    </a:lnTo>
                    <a:close/>
                    <a:moveTo>
                      <a:pt x="862" y="29"/>
                    </a:moveTo>
                    <a:lnTo>
                      <a:pt x="885" y="45"/>
                    </a:lnTo>
                    <a:lnTo>
                      <a:pt x="928" y="76"/>
                    </a:lnTo>
                    <a:lnTo>
                      <a:pt x="982" y="118"/>
                    </a:lnTo>
                    <a:lnTo>
                      <a:pt x="1041" y="165"/>
                    </a:lnTo>
                    <a:lnTo>
                      <a:pt x="1097" y="212"/>
                    </a:lnTo>
                    <a:lnTo>
                      <a:pt x="1144" y="254"/>
                    </a:lnTo>
                    <a:lnTo>
                      <a:pt x="1174" y="285"/>
                    </a:lnTo>
                    <a:lnTo>
                      <a:pt x="1182" y="295"/>
                    </a:lnTo>
                    <a:lnTo>
                      <a:pt x="1181" y="300"/>
                    </a:lnTo>
                    <a:lnTo>
                      <a:pt x="1124" y="333"/>
                    </a:lnTo>
                    <a:lnTo>
                      <a:pt x="1076" y="354"/>
                    </a:lnTo>
                    <a:lnTo>
                      <a:pt x="1036" y="363"/>
                    </a:lnTo>
                    <a:lnTo>
                      <a:pt x="1004" y="360"/>
                    </a:lnTo>
                    <a:lnTo>
                      <a:pt x="978" y="350"/>
                    </a:lnTo>
                    <a:lnTo>
                      <a:pt x="957" y="331"/>
                    </a:lnTo>
                    <a:lnTo>
                      <a:pt x="928" y="276"/>
                    </a:lnTo>
                    <a:lnTo>
                      <a:pt x="911" y="207"/>
                    </a:lnTo>
                    <a:lnTo>
                      <a:pt x="898" y="136"/>
                    </a:lnTo>
                    <a:lnTo>
                      <a:pt x="885" y="72"/>
                    </a:lnTo>
                    <a:lnTo>
                      <a:pt x="862" y="29"/>
                    </a:lnTo>
                    <a:close/>
                    <a:moveTo>
                      <a:pt x="1624" y="742"/>
                    </a:moveTo>
                    <a:lnTo>
                      <a:pt x="1642" y="824"/>
                    </a:lnTo>
                    <a:lnTo>
                      <a:pt x="1662" y="912"/>
                    </a:lnTo>
                    <a:lnTo>
                      <a:pt x="1685" y="998"/>
                    </a:lnTo>
                    <a:lnTo>
                      <a:pt x="1712" y="1071"/>
                    </a:lnTo>
                    <a:lnTo>
                      <a:pt x="1745" y="1123"/>
                    </a:lnTo>
                    <a:lnTo>
                      <a:pt x="1764" y="1136"/>
                    </a:lnTo>
                    <a:lnTo>
                      <a:pt x="1786" y="1140"/>
                    </a:lnTo>
                    <a:lnTo>
                      <a:pt x="1809" y="1134"/>
                    </a:lnTo>
                    <a:lnTo>
                      <a:pt x="1835" y="1115"/>
                    </a:lnTo>
                    <a:lnTo>
                      <a:pt x="1864" y="1084"/>
                    </a:lnTo>
                    <a:lnTo>
                      <a:pt x="1895" y="1037"/>
                    </a:lnTo>
                    <a:lnTo>
                      <a:pt x="1898" y="1000"/>
                    </a:lnTo>
                    <a:lnTo>
                      <a:pt x="1878" y="949"/>
                    </a:lnTo>
                    <a:lnTo>
                      <a:pt x="1841" y="893"/>
                    </a:lnTo>
                    <a:lnTo>
                      <a:pt x="1792" y="836"/>
                    </a:lnTo>
                    <a:lnTo>
                      <a:pt x="1741" y="787"/>
                    </a:lnTo>
                    <a:lnTo>
                      <a:pt x="1691" y="749"/>
                    </a:lnTo>
                    <a:lnTo>
                      <a:pt x="1650" y="733"/>
                    </a:lnTo>
                    <a:lnTo>
                      <a:pt x="1635" y="734"/>
                    </a:lnTo>
                    <a:lnTo>
                      <a:pt x="1624" y="742"/>
                    </a:lnTo>
                    <a:close/>
                    <a:moveTo>
                      <a:pt x="0" y="1233"/>
                    </a:moveTo>
                    <a:lnTo>
                      <a:pt x="23" y="1362"/>
                    </a:lnTo>
                    <a:lnTo>
                      <a:pt x="50" y="1456"/>
                    </a:lnTo>
                    <a:lnTo>
                      <a:pt x="79" y="1522"/>
                    </a:lnTo>
                    <a:lnTo>
                      <a:pt x="110" y="1561"/>
                    </a:lnTo>
                    <a:lnTo>
                      <a:pt x="138" y="1577"/>
                    </a:lnTo>
                    <a:lnTo>
                      <a:pt x="165" y="1575"/>
                    </a:lnTo>
                    <a:lnTo>
                      <a:pt x="189" y="1556"/>
                    </a:lnTo>
                    <a:lnTo>
                      <a:pt x="208" y="1525"/>
                    </a:lnTo>
                    <a:lnTo>
                      <a:pt x="220" y="1484"/>
                    </a:lnTo>
                    <a:lnTo>
                      <a:pt x="224" y="1438"/>
                    </a:lnTo>
                    <a:lnTo>
                      <a:pt x="219" y="1390"/>
                    </a:lnTo>
                    <a:lnTo>
                      <a:pt x="203" y="1343"/>
                    </a:lnTo>
                    <a:lnTo>
                      <a:pt x="175" y="1300"/>
                    </a:lnTo>
                    <a:lnTo>
                      <a:pt x="132" y="1266"/>
                    </a:lnTo>
                    <a:lnTo>
                      <a:pt x="74" y="1243"/>
                    </a:lnTo>
                    <a:lnTo>
                      <a:pt x="0" y="1233"/>
                    </a:lnTo>
                    <a:close/>
                    <a:moveTo>
                      <a:pt x="222" y="2021"/>
                    </a:moveTo>
                    <a:lnTo>
                      <a:pt x="225" y="2030"/>
                    </a:lnTo>
                    <a:lnTo>
                      <a:pt x="234" y="2051"/>
                    </a:lnTo>
                    <a:lnTo>
                      <a:pt x="249" y="2083"/>
                    </a:lnTo>
                    <a:lnTo>
                      <a:pt x="268" y="2122"/>
                    </a:lnTo>
                    <a:lnTo>
                      <a:pt x="315" y="2215"/>
                    </a:lnTo>
                    <a:lnTo>
                      <a:pt x="372" y="2310"/>
                    </a:lnTo>
                    <a:lnTo>
                      <a:pt x="434" y="2386"/>
                    </a:lnTo>
                    <a:lnTo>
                      <a:pt x="464" y="2413"/>
                    </a:lnTo>
                    <a:lnTo>
                      <a:pt x="495" y="2426"/>
                    </a:lnTo>
                    <a:lnTo>
                      <a:pt x="523" y="2426"/>
                    </a:lnTo>
                    <a:lnTo>
                      <a:pt x="548" y="2409"/>
                    </a:lnTo>
                    <a:lnTo>
                      <a:pt x="571" y="2373"/>
                    </a:lnTo>
                    <a:lnTo>
                      <a:pt x="591" y="2315"/>
                    </a:lnTo>
                    <a:lnTo>
                      <a:pt x="600" y="2259"/>
                    </a:lnTo>
                    <a:lnTo>
                      <a:pt x="599" y="2211"/>
                    </a:lnTo>
                    <a:lnTo>
                      <a:pt x="589" y="2172"/>
                    </a:lnTo>
                    <a:lnTo>
                      <a:pt x="570" y="2140"/>
                    </a:lnTo>
                    <a:lnTo>
                      <a:pt x="545" y="2116"/>
                    </a:lnTo>
                    <a:lnTo>
                      <a:pt x="515" y="2096"/>
                    </a:lnTo>
                    <a:lnTo>
                      <a:pt x="443" y="2072"/>
                    </a:lnTo>
                    <a:lnTo>
                      <a:pt x="367" y="2059"/>
                    </a:lnTo>
                    <a:lnTo>
                      <a:pt x="298" y="2051"/>
                    </a:lnTo>
                    <a:lnTo>
                      <a:pt x="246" y="2041"/>
                    </a:lnTo>
                    <a:lnTo>
                      <a:pt x="229" y="2033"/>
                    </a:lnTo>
                    <a:lnTo>
                      <a:pt x="222" y="2021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742" name="Google Shape;742;p37"/>
              <p:cNvSpPr/>
              <p:nvPr/>
            </p:nvSpPr>
            <p:spPr>
              <a:xfrm>
                <a:off x="2540" y="2044"/>
                <a:ext cx="322" cy="290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2319" extrusionOk="0">
                    <a:moveTo>
                      <a:pt x="1375" y="0"/>
                    </a:moveTo>
                    <a:lnTo>
                      <a:pt x="1285" y="16"/>
                    </a:lnTo>
                    <a:lnTo>
                      <a:pt x="1185" y="22"/>
                    </a:lnTo>
                    <a:lnTo>
                      <a:pt x="1140" y="29"/>
                    </a:lnTo>
                    <a:lnTo>
                      <a:pt x="1102" y="43"/>
                    </a:lnTo>
                    <a:lnTo>
                      <a:pt x="1073" y="65"/>
                    </a:lnTo>
                    <a:lnTo>
                      <a:pt x="1056" y="98"/>
                    </a:lnTo>
                    <a:lnTo>
                      <a:pt x="1048" y="139"/>
                    </a:lnTo>
                    <a:lnTo>
                      <a:pt x="1049" y="174"/>
                    </a:lnTo>
                    <a:lnTo>
                      <a:pt x="1071" y="227"/>
                    </a:lnTo>
                    <a:lnTo>
                      <a:pt x="1113" y="260"/>
                    </a:lnTo>
                    <a:lnTo>
                      <a:pt x="1171" y="277"/>
                    </a:lnTo>
                    <a:lnTo>
                      <a:pt x="1238" y="280"/>
                    </a:lnTo>
                    <a:lnTo>
                      <a:pt x="1306" y="270"/>
                    </a:lnTo>
                    <a:lnTo>
                      <a:pt x="1371" y="250"/>
                    </a:lnTo>
                    <a:lnTo>
                      <a:pt x="1425" y="222"/>
                    </a:lnTo>
                    <a:lnTo>
                      <a:pt x="1459" y="196"/>
                    </a:lnTo>
                    <a:lnTo>
                      <a:pt x="1483" y="172"/>
                    </a:lnTo>
                    <a:lnTo>
                      <a:pt x="1504" y="129"/>
                    </a:lnTo>
                    <a:lnTo>
                      <a:pt x="1497" y="92"/>
                    </a:lnTo>
                    <a:lnTo>
                      <a:pt x="1471" y="62"/>
                    </a:lnTo>
                    <a:lnTo>
                      <a:pt x="1403" y="20"/>
                    </a:lnTo>
                    <a:lnTo>
                      <a:pt x="1379" y="7"/>
                    </a:lnTo>
                    <a:lnTo>
                      <a:pt x="1375" y="0"/>
                    </a:lnTo>
                    <a:close/>
                    <a:moveTo>
                      <a:pt x="1449" y="1919"/>
                    </a:moveTo>
                    <a:lnTo>
                      <a:pt x="1393" y="1971"/>
                    </a:lnTo>
                    <a:lnTo>
                      <a:pt x="1328" y="2038"/>
                    </a:lnTo>
                    <a:lnTo>
                      <a:pt x="1265" y="2110"/>
                    </a:lnTo>
                    <a:lnTo>
                      <a:pt x="1217" y="2182"/>
                    </a:lnTo>
                    <a:lnTo>
                      <a:pt x="1202" y="2215"/>
                    </a:lnTo>
                    <a:lnTo>
                      <a:pt x="1195" y="2245"/>
                    </a:lnTo>
                    <a:lnTo>
                      <a:pt x="1197" y="2271"/>
                    </a:lnTo>
                    <a:lnTo>
                      <a:pt x="1211" y="2293"/>
                    </a:lnTo>
                    <a:lnTo>
                      <a:pt x="1236" y="2308"/>
                    </a:lnTo>
                    <a:lnTo>
                      <a:pt x="1274" y="2318"/>
                    </a:lnTo>
                    <a:lnTo>
                      <a:pt x="1329" y="2319"/>
                    </a:lnTo>
                    <a:lnTo>
                      <a:pt x="1400" y="2312"/>
                    </a:lnTo>
                    <a:lnTo>
                      <a:pt x="1467" y="2290"/>
                    </a:lnTo>
                    <a:lnTo>
                      <a:pt x="1521" y="2246"/>
                    </a:lnTo>
                    <a:lnTo>
                      <a:pt x="1562" y="2188"/>
                    </a:lnTo>
                    <a:lnTo>
                      <a:pt x="1585" y="2123"/>
                    </a:lnTo>
                    <a:lnTo>
                      <a:pt x="1588" y="2058"/>
                    </a:lnTo>
                    <a:lnTo>
                      <a:pt x="1568" y="1997"/>
                    </a:lnTo>
                    <a:lnTo>
                      <a:pt x="1522" y="1949"/>
                    </a:lnTo>
                    <a:lnTo>
                      <a:pt x="1490" y="1931"/>
                    </a:lnTo>
                    <a:lnTo>
                      <a:pt x="1449" y="1919"/>
                    </a:lnTo>
                    <a:close/>
                    <a:moveTo>
                      <a:pt x="170" y="1230"/>
                    </a:moveTo>
                    <a:lnTo>
                      <a:pt x="110" y="1311"/>
                    </a:lnTo>
                    <a:lnTo>
                      <a:pt x="64" y="1369"/>
                    </a:lnTo>
                    <a:lnTo>
                      <a:pt x="31" y="1407"/>
                    </a:lnTo>
                    <a:lnTo>
                      <a:pt x="10" y="1438"/>
                    </a:lnTo>
                    <a:lnTo>
                      <a:pt x="1" y="1464"/>
                    </a:lnTo>
                    <a:lnTo>
                      <a:pt x="0" y="1495"/>
                    </a:lnTo>
                    <a:lnTo>
                      <a:pt x="7" y="1538"/>
                    </a:lnTo>
                    <a:lnTo>
                      <a:pt x="23" y="1599"/>
                    </a:lnTo>
                    <a:lnTo>
                      <a:pt x="46" y="1664"/>
                    </a:lnTo>
                    <a:lnTo>
                      <a:pt x="74" y="1706"/>
                    </a:lnTo>
                    <a:lnTo>
                      <a:pt x="106" y="1727"/>
                    </a:lnTo>
                    <a:lnTo>
                      <a:pt x="141" y="1729"/>
                    </a:lnTo>
                    <a:lnTo>
                      <a:pt x="176" y="1716"/>
                    </a:lnTo>
                    <a:lnTo>
                      <a:pt x="211" y="1690"/>
                    </a:lnTo>
                    <a:lnTo>
                      <a:pt x="243" y="1653"/>
                    </a:lnTo>
                    <a:lnTo>
                      <a:pt x="270" y="1608"/>
                    </a:lnTo>
                    <a:lnTo>
                      <a:pt x="307" y="1508"/>
                    </a:lnTo>
                    <a:lnTo>
                      <a:pt x="312" y="1456"/>
                    </a:lnTo>
                    <a:lnTo>
                      <a:pt x="307" y="1408"/>
                    </a:lnTo>
                    <a:lnTo>
                      <a:pt x="289" y="1367"/>
                    </a:lnTo>
                    <a:lnTo>
                      <a:pt x="258" y="1333"/>
                    </a:lnTo>
                    <a:lnTo>
                      <a:pt x="210" y="1311"/>
                    </a:lnTo>
                    <a:lnTo>
                      <a:pt x="145" y="1304"/>
                    </a:lnTo>
                    <a:lnTo>
                      <a:pt x="157" y="1294"/>
                    </a:lnTo>
                    <a:lnTo>
                      <a:pt x="164" y="1272"/>
                    </a:lnTo>
                    <a:lnTo>
                      <a:pt x="170" y="1230"/>
                    </a:lnTo>
                    <a:close/>
                    <a:moveTo>
                      <a:pt x="663" y="1844"/>
                    </a:moveTo>
                    <a:lnTo>
                      <a:pt x="526" y="1904"/>
                    </a:lnTo>
                    <a:lnTo>
                      <a:pt x="392" y="1968"/>
                    </a:lnTo>
                    <a:lnTo>
                      <a:pt x="374" y="1982"/>
                    </a:lnTo>
                    <a:lnTo>
                      <a:pt x="371" y="1999"/>
                    </a:lnTo>
                    <a:lnTo>
                      <a:pt x="380" y="2017"/>
                    </a:lnTo>
                    <a:lnTo>
                      <a:pt x="400" y="2035"/>
                    </a:lnTo>
                    <a:lnTo>
                      <a:pt x="465" y="2070"/>
                    </a:lnTo>
                    <a:lnTo>
                      <a:pt x="552" y="2099"/>
                    </a:lnTo>
                    <a:lnTo>
                      <a:pt x="646" y="2119"/>
                    </a:lnTo>
                    <a:lnTo>
                      <a:pt x="734" y="2123"/>
                    </a:lnTo>
                    <a:lnTo>
                      <a:pt x="770" y="2118"/>
                    </a:lnTo>
                    <a:lnTo>
                      <a:pt x="801" y="2108"/>
                    </a:lnTo>
                    <a:lnTo>
                      <a:pt x="823" y="2091"/>
                    </a:lnTo>
                    <a:lnTo>
                      <a:pt x="834" y="2066"/>
                    </a:lnTo>
                    <a:lnTo>
                      <a:pt x="838" y="2020"/>
                    </a:lnTo>
                    <a:lnTo>
                      <a:pt x="833" y="1982"/>
                    </a:lnTo>
                    <a:lnTo>
                      <a:pt x="818" y="1951"/>
                    </a:lnTo>
                    <a:lnTo>
                      <a:pt x="799" y="1926"/>
                    </a:lnTo>
                    <a:lnTo>
                      <a:pt x="744" y="1891"/>
                    </a:lnTo>
                    <a:lnTo>
                      <a:pt x="687" y="1869"/>
                    </a:lnTo>
                    <a:lnTo>
                      <a:pt x="667" y="1854"/>
                    </a:lnTo>
                    <a:lnTo>
                      <a:pt x="663" y="1844"/>
                    </a:lnTo>
                    <a:close/>
                    <a:moveTo>
                      <a:pt x="1942" y="1180"/>
                    </a:moveTo>
                    <a:lnTo>
                      <a:pt x="1875" y="1341"/>
                    </a:lnTo>
                    <a:lnTo>
                      <a:pt x="1818" y="1500"/>
                    </a:lnTo>
                    <a:lnTo>
                      <a:pt x="1805" y="1556"/>
                    </a:lnTo>
                    <a:lnTo>
                      <a:pt x="1805" y="1595"/>
                    </a:lnTo>
                    <a:lnTo>
                      <a:pt x="1816" y="1622"/>
                    </a:lnTo>
                    <a:lnTo>
                      <a:pt x="1837" y="1635"/>
                    </a:lnTo>
                    <a:lnTo>
                      <a:pt x="1864" y="1637"/>
                    </a:lnTo>
                    <a:lnTo>
                      <a:pt x="1896" y="1628"/>
                    </a:lnTo>
                    <a:lnTo>
                      <a:pt x="1962" y="1582"/>
                    </a:lnTo>
                    <a:lnTo>
                      <a:pt x="1993" y="1547"/>
                    </a:lnTo>
                    <a:lnTo>
                      <a:pt x="2019" y="1506"/>
                    </a:lnTo>
                    <a:lnTo>
                      <a:pt x="2038" y="1460"/>
                    </a:lnTo>
                    <a:lnTo>
                      <a:pt x="2046" y="1408"/>
                    </a:lnTo>
                    <a:lnTo>
                      <a:pt x="2044" y="1354"/>
                    </a:lnTo>
                    <a:lnTo>
                      <a:pt x="2027" y="1296"/>
                    </a:lnTo>
                    <a:lnTo>
                      <a:pt x="1994" y="1239"/>
                    </a:lnTo>
                    <a:lnTo>
                      <a:pt x="1942" y="1180"/>
                    </a:lnTo>
                    <a:close/>
                    <a:moveTo>
                      <a:pt x="834" y="493"/>
                    </a:moveTo>
                    <a:lnTo>
                      <a:pt x="788" y="542"/>
                    </a:lnTo>
                    <a:lnTo>
                      <a:pt x="749" y="588"/>
                    </a:lnTo>
                    <a:lnTo>
                      <a:pt x="689" y="674"/>
                    </a:lnTo>
                    <a:lnTo>
                      <a:pt x="632" y="756"/>
                    </a:lnTo>
                    <a:lnTo>
                      <a:pt x="563" y="836"/>
                    </a:lnTo>
                    <a:lnTo>
                      <a:pt x="534" y="856"/>
                    </a:lnTo>
                    <a:lnTo>
                      <a:pt x="499" y="863"/>
                    </a:lnTo>
                    <a:lnTo>
                      <a:pt x="429" y="841"/>
                    </a:lnTo>
                    <a:lnTo>
                      <a:pt x="397" y="817"/>
                    </a:lnTo>
                    <a:lnTo>
                      <a:pt x="370" y="785"/>
                    </a:lnTo>
                    <a:lnTo>
                      <a:pt x="350" y="750"/>
                    </a:lnTo>
                    <a:lnTo>
                      <a:pt x="338" y="710"/>
                    </a:lnTo>
                    <a:lnTo>
                      <a:pt x="338" y="669"/>
                    </a:lnTo>
                    <a:lnTo>
                      <a:pt x="352" y="629"/>
                    </a:lnTo>
                    <a:lnTo>
                      <a:pt x="381" y="591"/>
                    </a:lnTo>
                    <a:lnTo>
                      <a:pt x="427" y="556"/>
                    </a:lnTo>
                    <a:lnTo>
                      <a:pt x="494" y="527"/>
                    </a:lnTo>
                    <a:lnTo>
                      <a:pt x="583" y="506"/>
                    </a:lnTo>
                    <a:lnTo>
                      <a:pt x="695" y="494"/>
                    </a:lnTo>
                    <a:lnTo>
                      <a:pt x="834" y="493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743" name="Google Shape;743;p37"/>
              <p:cNvSpPr/>
              <p:nvPr/>
            </p:nvSpPr>
            <p:spPr>
              <a:xfrm>
                <a:off x="3667" y="2085"/>
                <a:ext cx="260" cy="351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807" extrusionOk="0">
                    <a:moveTo>
                      <a:pt x="213" y="2266"/>
                    </a:moveTo>
                    <a:lnTo>
                      <a:pt x="201" y="2196"/>
                    </a:lnTo>
                    <a:lnTo>
                      <a:pt x="187" y="2114"/>
                    </a:lnTo>
                    <a:lnTo>
                      <a:pt x="169" y="2035"/>
                    </a:lnTo>
                    <a:lnTo>
                      <a:pt x="147" y="1967"/>
                    </a:lnTo>
                    <a:lnTo>
                      <a:pt x="118" y="1925"/>
                    </a:lnTo>
                    <a:lnTo>
                      <a:pt x="103" y="1917"/>
                    </a:lnTo>
                    <a:lnTo>
                      <a:pt x="85" y="1920"/>
                    </a:lnTo>
                    <a:lnTo>
                      <a:pt x="66" y="1936"/>
                    </a:lnTo>
                    <a:lnTo>
                      <a:pt x="46" y="1965"/>
                    </a:lnTo>
                    <a:lnTo>
                      <a:pt x="24" y="2010"/>
                    </a:lnTo>
                    <a:lnTo>
                      <a:pt x="0" y="2070"/>
                    </a:lnTo>
                    <a:lnTo>
                      <a:pt x="24" y="2122"/>
                    </a:lnTo>
                    <a:lnTo>
                      <a:pt x="58" y="2178"/>
                    </a:lnTo>
                    <a:lnTo>
                      <a:pt x="137" y="2282"/>
                    </a:lnTo>
                    <a:lnTo>
                      <a:pt x="173" y="2315"/>
                    </a:lnTo>
                    <a:lnTo>
                      <a:pt x="201" y="2329"/>
                    </a:lnTo>
                    <a:lnTo>
                      <a:pt x="210" y="2326"/>
                    </a:lnTo>
                    <a:lnTo>
                      <a:pt x="216" y="2314"/>
                    </a:lnTo>
                    <a:lnTo>
                      <a:pt x="217" y="2294"/>
                    </a:lnTo>
                    <a:lnTo>
                      <a:pt x="213" y="2266"/>
                    </a:lnTo>
                    <a:close/>
                    <a:moveTo>
                      <a:pt x="1611" y="2286"/>
                    </a:moveTo>
                    <a:lnTo>
                      <a:pt x="1647" y="2152"/>
                    </a:lnTo>
                    <a:lnTo>
                      <a:pt x="1660" y="2032"/>
                    </a:lnTo>
                    <a:lnTo>
                      <a:pt x="1650" y="1932"/>
                    </a:lnTo>
                    <a:lnTo>
                      <a:pt x="1639" y="1893"/>
                    </a:lnTo>
                    <a:lnTo>
                      <a:pt x="1624" y="1861"/>
                    </a:lnTo>
                    <a:lnTo>
                      <a:pt x="1607" y="1839"/>
                    </a:lnTo>
                    <a:lnTo>
                      <a:pt x="1586" y="1827"/>
                    </a:lnTo>
                    <a:lnTo>
                      <a:pt x="1564" y="1826"/>
                    </a:lnTo>
                    <a:lnTo>
                      <a:pt x="1540" y="1835"/>
                    </a:lnTo>
                    <a:lnTo>
                      <a:pt x="1514" y="1859"/>
                    </a:lnTo>
                    <a:lnTo>
                      <a:pt x="1489" y="1896"/>
                    </a:lnTo>
                    <a:lnTo>
                      <a:pt x="1464" y="1947"/>
                    </a:lnTo>
                    <a:lnTo>
                      <a:pt x="1440" y="2014"/>
                    </a:lnTo>
                    <a:lnTo>
                      <a:pt x="1433" y="2067"/>
                    </a:lnTo>
                    <a:lnTo>
                      <a:pt x="1440" y="2127"/>
                    </a:lnTo>
                    <a:lnTo>
                      <a:pt x="1457" y="2188"/>
                    </a:lnTo>
                    <a:lnTo>
                      <a:pt x="1483" y="2242"/>
                    </a:lnTo>
                    <a:lnTo>
                      <a:pt x="1513" y="2285"/>
                    </a:lnTo>
                    <a:lnTo>
                      <a:pt x="1547" y="2311"/>
                    </a:lnTo>
                    <a:lnTo>
                      <a:pt x="1580" y="2313"/>
                    </a:lnTo>
                    <a:lnTo>
                      <a:pt x="1611" y="2286"/>
                    </a:lnTo>
                    <a:close/>
                    <a:moveTo>
                      <a:pt x="1580" y="1110"/>
                    </a:moveTo>
                    <a:lnTo>
                      <a:pt x="1633" y="1026"/>
                    </a:lnTo>
                    <a:lnTo>
                      <a:pt x="1672" y="928"/>
                    </a:lnTo>
                    <a:lnTo>
                      <a:pt x="1680" y="874"/>
                    </a:lnTo>
                    <a:lnTo>
                      <a:pt x="1674" y="819"/>
                    </a:lnTo>
                    <a:lnTo>
                      <a:pt x="1655" y="762"/>
                    </a:lnTo>
                    <a:lnTo>
                      <a:pt x="1617" y="702"/>
                    </a:lnTo>
                    <a:lnTo>
                      <a:pt x="1584" y="671"/>
                    </a:lnTo>
                    <a:lnTo>
                      <a:pt x="1550" y="653"/>
                    </a:lnTo>
                    <a:lnTo>
                      <a:pt x="1517" y="650"/>
                    </a:lnTo>
                    <a:lnTo>
                      <a:pt x="1484" y="658"/>
                    </a:lnTo>
                    <a:lnTo>
                      <a:pt x="1454" y="677"/>
                    </a:lnTo>
                    <a:lnTo>
                      <a:pt x="1427" y="704"/>
                    </a:lnTo>
                    <a:lnTo>
                      <a:pt x="1388" y="779"/>
                    </a:lnTo>
                    <a:lnTo>
                      <a:pt x="1375" y="870"/>
                    </a:lnTo>
                    <a:lnTo>
                      <a:pt x="1397" y="964"/>
                    </a:lnTo>
                    <a:lnTo>
                      <a:pt x="1425" y="1008"/>
                    </a:lnTo>
                    <a:lnTo>
                      <a:pt x="1463" y="1048"/>
                    </a:lnTo>
                    <a:lnTo>
                      <a:pt x="1514" y="1082"/>
                    </a:lnTo>
                    <a:lnTo>
                      <a:pt x="1580" y="1110"/>
                    </a:lnTo>
                    <a:close/>
                    <a:moveTo>
                      <a:pt x="1369" y="332"/>
                    </a:moveTo>
                    <a:lnTo>
                      <a:pt x="1272" y="319"/>
                    </a:lnTo>
                    <a:lnTo>
                      <a:pt x="1180" y="294"/>
                    </a:lnTo>
                    <a:lnTo>
                      <a:pt x="1100" y="258"/>
                    </a:lnTo>
                    <a:lnTo>
                      <a:pt x="1043" y="214"/>
                    </a:lnTo>
                    <a:lnTo>
                      <a:pt x="1015" y="165"/>
                    </a:lnTo>
                    <a:lnTo>
                      <a:pt x="1026" y="111"/>
                    </a:lnTo>
                    <a:lnTo>
                      <a:pt x="1049" y="85"/>
                    </a:lnTo>
                    <a:lnTo>
                      <a:pt x="1085" y="58"/>
                    </a:lnTo>
                    <a:lnTo>
                      <a:pt x="1134" y="32"/>
                    </a:lnTo>
                    <a:lnTo>
                      <a:pt x="1199" y="6"/>
                    </a:lnTo>
                    <a:lnTo>
                      <a:pt x="1226" y="0"/>
                    </a:lnTo>
                    <a:lnTo>
                      <a:pt x="1251" y="6"/>
                    </a:lnTo>
                    <a:lnTo>
                      <a:pt x="1294" y="38"/>
                    </a:lnTo>
                    <a:lnTo>
                      <a:pt x="1327" y="92"/>
                    </a:lnTo>
                    <a:lnTo>
                      <a:pt x="1352" y="159"/>
                    </a:lnTo>
                    <a:lnTo>
                      <a:pt x="1368" y="227"/>
                    </a:lnTo>
                    <a:lnTo>
                      <a:pt x="1376" y="286"/>
                    </a:lnTo>
                    <a:lnTo>
                      <a:pt x="1376" y="325"/>
                    </a:lnTo>
                    <a:lnTo>
                      <a:pt x="1369" y="332"/>
                    </a:lnTo>
                    <a:close/>
                    <a:moveTo>
                      <a:pt x="257" y="966"/>
                    </a:moveTo>
                    <a:lnTo>
                      <a:pt x="289" y="891"/>
                    </a:lnTo>
                    <a:lnTo>
                      <a:pt x="312" y="810"/>
                    </a:lnTo>
                    <a:lnTo>
                      <a:pt x="324" y="733"/>
                    </a:lnTo>
                    <a:lnTo>
                      <a:pt x="325" y="668"/>
                    </a:lnTo>
                    <a:lnTo>
                      <a:pt x="315" y="626"/>
                    </a:lnTo>
                    <a:lnTo>
                      <a:pt x="306" y="615"/>
                    </a:lnTo>
                    <a:lnTo>
                      <a:pt x="293" y="613"/>
                    </a:lnTo>
                    <a:lnTo>
                      <a:pt x="277" y="621"/>
                    </a:lnTo>
                    <a:lnTo>
                      <a:pt x="257" y="640"/>
                    </a:lnTo>
                    <a:lnTo>
                      <a:pt x="236" y="671"/>
                    </a:lnTo>
                    <a:lnTo>
                      <a:pt x="209" y="714"/>
                    </a:lnTo>
                    <a:lnTo>
                      <a:pt x="188" y="757"/>
                    </a:lnTo>
                    <a:lnTo>
                      <a:pt x="177" y="796"/>
                    </a:lnTo>
                    <a:lnTo>
                      <a:pt x="175" y="860"/>
                    </a:lnTo>
                    <a:lnTo>
                      <a:pt x="193" y="908"/>
                    </a:lnTo>
                    <a:lnTo>
                      <a:pt x="221" y="942"/>
                    </a:lnTo>
                    <a:lnTo>
                      <a:pt x="250" y="964"/>
                    </a:lnTo>
                    <a:lnTo>
                      <a:pt x="273" y="974"/>
                    </a:lnTo>
                    <a:lnTo>
                      <a:pt x="278" y="975"/>
                    </a:lnTo>
                    <a:lnTo>
                      <a:pt x="257" y="966"/>
                    </a:lnTo>
                    <a:close/>
                    <a:moveTo>
                      <a:pt x="573" y="2798"/>
                    </a:moveTo>
                    <a:lnTo>
                      <a:pt x="524" y="2491"/>
                    </a:lnTo>
                    <a:lnTo>
                      <a:pt x="440" y="2548"/>
                    </a:lnTo>
                    <a:lnTo>
                      <a:pt x="392" y="2608"/>
                    </a:lnTo>
                    <a:lnTo>
                      <a:pt x="375" y="2666"/>
                    </a:lnTo>
                    <a:lnTo>
                      <a:pt x="383" y="2721"/>
                    </a:lnTo>
                    <a:lnTo>
                      <a:pt x="412" y="2765"/>
                    </a:lnTo>
                    <a:lnTo>
                      <a:pt x="457" y="2795"/>
                    </a:lnTo>
                    <a:lnTo>
                      <a:pt x="513" y="2807"/>
                    </a:lnTo>
                    <a:lnTo>
                      <a:pt x="573" y="2798"/>
                    </a:lnTo>
                    <a:close/>
                    <a:moveTo>
                      <a:pt x="1144" y="2723"/>
                    </a:moveTo>
                    <a:lnTo>
                      <a:pt x="1299" y="2631"/>
                    </a:lnTo>
                    <a:lnTo>
                      <a:pt x="1364" y="2588"/>
                    </a:lnTo>
                    <a:lnTo>
                      <a:pt x="1413" y="2551"/>
                    </a:lnTo>
                    <a:lnTo>
                      <a:pt x="1437" y="2520"/>
                    </a:lnTo>
                    <a:lnTo>
                      <a:pt x="1430" y="2497"/>
                    </a:lnTo>
                    <a:lnTo>
                      <a:pt x="1412" y="2489"/>
                    </a:lnTo>
                    <a:lnTo>
                      <a:pt x="1385" y="2482"/>
                    </a:lnTo>
                    <a:lnTo>
                      <a:pt x="1345" y="2479"/>
                    </a:lnTo>
                    <a:lnTo>
                      <a:pt x="1294" y="2478"/>
                    </a:lnTo>
                    <a:lnTo>
                      <a:pt x="1200" y="2485"/>
                    </a:lnTo>
                    <a:lnTo>
                      <a:pt x="1124" y="2501"/>
                    </a:lnTo>
                    <a:lnTo>
                      <a:pt x="1068" y="2523"/>
                    </a:lnTo>
                    <a:lnTo>
                      <a:pt x="1027" y="2551"/>
                    </a:lnTo>
                    <a:lnTo>
                      <a:pt x="1001" y="2584"/>
                    </a:lnTo>
                    <a:lnTo>
                      <a:pt x="987" y="2618"/>
                    </a:lnTo>
                    <a:lnTo>
                      <a:pt x="990" y="2686"/>
                    </a:lnTo>
                    <a:lnTo>
                      <a:pt x="1022" y="2745"/>
                    </a:lnTo>
                    <a:lnTo>
                      <a:pt x="1067" y="2779"/>
                    </a:lnTo>
                    <a:lnTo>
                      <a:pt x="1091" y="2782"/>
                    </a:lnTo>
                    <a:lnTo>
                      <a:pt x="1113" y="2776"/>
                    </a:lnTo>
                    <a:lnTo>
                      <a:pt x="1132" y="2756"/>
                    </a:lnTo>
                    <a:lnTo>
                      <a:pt x="1144" y="2723"/>
                    </a:lnTo>
                    <a:close/>
                    <a:moveTo>
                      <a:pt x="159" y="1626"/>
                    </a:moveTo>
                    <a:lnTo>
                      <a:pt x="141" y="1541"/>
                    </a:lnTo>
                    <a:lnTo>
                      <a:pt x="120" y="1472"/>
                    </a:lnTo>
                    <a:lnTo>
                      <a:pt x="102" y="1416"/>
                    </a:lnTo>
                    <a:lnTo>
                      <a:pt x="89" y="1373"/>
                    </a:lnTo>
                    <a:lnTo>
                      <a:pt x="89" y="1341"/>
                    </a:lnTo>
                    <a:lnTo>
                      <a:pt x="107" y="1318"/>
                    </a:lnTo>
                    <a:lnTo>
                      <a:pt x="148" y="1304"/>
                    </a:lnTo>
                    <a:lnTo>
                      <a:pt x="216" y="1298"/>
                    </a:lnTo>
                    <a:lnTo>
                      <a:pt x="244" y="1311"/>
                    </a:lnTo>
                    <a:lnTo>
                      <a:pt x="254" y="1346"/>
                    </a:lnTo>
                    <a:lnTo>
                      <a:pt x="252" y="1395"/>
                    </a:lnTo>
                    <a:lnTo>
                      <a:pt x="241" y="1452"/>
                    </a:lnTo>
                    <a:lnTo>
                      <a:pt x="199" y="1562"/>
                    </a:lnTo>
                    <a:lnTo>
                      <a:pt x="178" y="1604"/>
                    </a:lnTo>
                    <a:lnTo>
                      <a:pt x="159" y="1626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744" name="Google Shape;744;p37"/>
              <p:cNvSpPr/>
              <p:nvPr/>
            </p:nvSpPr>
            <p:spPr>
              <a:xfrm>
                <a:off x="2591" y="2386"/>
                <a:ext cx="284" cy="409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3275" extrusionOk="0">
                    <a:moveTo>
                      <a:pt x="1214" y="2995"/>
                    </a:moveTo>
                    <a:lnTo>
                      <a:pt x="1147" y="3098"/>
                    </a:lnTo>
                    <a:lnTo>
                      <a:pt x="1086" y="3174"/>
                    </a:lnTo>
                    <a:lnTo>
                      <a:pt x="1032" y="3228"/>
                    </a:lnTo>
                    <a:lnTo>
                      <a:pt x="986" y="3260"/>
                    </a:lnTo>
                    <a:lnTo>
                      <a:pt x="947" y="3275"/>
                    </a:lnTo>
                    <a:lnTo>
                      <a:pt x="917" y="3274"/>
                    </a:lnTo>
                    <a:lnTo>
                      <a:pt x="895" y="3261"/>
                    </a:lnTo>
                    <a:lnTo>
                      <a:pt x="883" y="3237"/>
                    </a:lnTo>
                    <a:lnTo>
                      <a:pt x="882" y="3206"/>
                    </a:lnTo>
                    <a:lnTo>
                      <a:pt x="892" y="3170"/>
                    </a:lnTo>
                    <a:lnTo>
                      <a:pt x="914" y="3131"/>
                    </a:lnTo>
                    <a:lnTo>
                      <a:pt x="947" y="3093"/>
                    </a:lnTo>
                    <a:lnTo>
                      <a:pt x="993" y="3058"/>
                    </a:lnTo>
                    <a:lnTo>
                      <a:pt x="1053" y="3028"/>
                    </a:lnTo>
                    <a:lnTo>
                      <a:pt x="1126" y="3007"/>
                    </a:lnTo>
                    <a:lnTo>
                      <a:pt x="1214" y="2995"/>
                    </a:lnTo>
                    <a:close/>
                    <a:moveTo>
                      <a:pt x="181" y="315"/>
                    </a:moveTo>
                    <a:lnTo>
                      <a:pt x="192" y="451"/>
                    </a:lnTo>
                    <a:lnTo>
                      <a:pt x="207" y="556"/>
                    </a:lnTo>
                    <a:lnTo>
                      <a:pt x="223" y="635"/>
                    </a:lnTo>
                    <a:lnTo>
                      <a:pt x="239" y="689"/>
                    </a:lnTo>
                    <a:lnTo>
                      <a:pt x="258" y="722"/>
                    </a:lnTo>
                    <a:lnTo>
                      <a:pt x="277" y="735"/>
                    </a:lnTo>
                    <a:lnTo>
                      <a:pt x="297" y="732"/>
                    </a:lnTo>
                    <a:lnTo>
                      <a:pt x="316" y="716"/>
                    </a:lnTo>
                    <a:lnTo>
                      <a:pt x="350" y="658"/>
                    </a:lnTo>
                    <a:lnTo>
                      <a:pt x="379" y="582"/>
                    </a:lnTo>
                    <a:lnTo>
                      <a:pt x="398" y="508"/>
                    </a:lnTo>
                    <a:lnTo>
                      <a:pt x="402" y="481"/>
                    </a:lnTo>
                    <a:lnTo>
                      <a:pt x="402" y="462"/>
                    </a:lnTo>
                    <a:lnTo>
                      <a:pt x="390" y="426"/>
                    </a:lnTo>
                    <a:lnTo>
                      <a:pt x="363" y="384"/>
                    </a:lnTo>
                    <a:lnTo>
                      <a:pt x="287" y="303"/>
                    </a:lnTo>
                    <a:lnTo>
                      <a:pt x="248" y="277"/>
                    </a:lnTo>
                    <a:lnTo>
                      <a:pt x="214" y="267"/>
                    </a:lnTo>
                    <a:lnTo>
                      <a:pt x="190" y="277"/>
                    </a:lnTo>
                    <a:lnTo>
                      <a:pt x="184" y="293"/>
                    </a:lnTo>
                    <a:lnTo>
                      <a:pt x="181" y="315"/>
                    </a:lnTo>
                    <a:close/>
                    <a:moveTo>
                      <a:pt x="157" y="1077"/>
                    </a:moveTo>
                    <a:lnTo>
                      <a:pt x="209" y="1225"/>
                    </a:lnTo>
                    <a:lnTo>
                      <a:pt x="255" y="1373"/>
                    </a:lnTo>
                    <a:lnTo>
                      <a:pt x="261" y="1409"/>
                    </a:lnTo>
                    <a:lnTo>
                      <a:pt x="261" y="1438"/>
                    </a:lnTo>
                    <a:lnTo>
                      <a:pt x="245" y="1484"/>
                    </a:lnTo>
                    <a:lnTo>
                      <a:pt x="208" y="1516"/>
                    </a:lnTo>
                    <a:lnTo>
                      <a:pt x="157" y="1544"/>
                    </a:lnTo>
                    <a:lnTo>
                      <a:pt x="103" y="1566"/>
                    </a:lnTo>
                    <a:lnTo>
                      <a:pt x="63" y="1573"/>
                    </a:lnTo>
                    <a:lnTo>
                      <a:pt x="33" y="1564"/>
                    </a:lnTo>
                    <a:lnTo>
                      <a:pt x="14" y="1545"/>
                    </a:lnTo>
                    <a:lnTo>
                      <a:pt x="5" y="1516"/>
                    </a:lnTo>
                    <a:lnTo>
                      <a:pt x="2" y="1480"/>
                    </a:lnTo>
                    <a:lnTo>
                      <a:pt x="17" y="1389"/>
                    </a:lnTo>
                    <a:lnTo>
                      <a:pt x="49" y="1288"/>
                    </a:lnTo>
                    <a:lnTo>
                      <a:pt x="89" y="1193"/>
                    </a:lnTo>
                    <a:lnTo>
                      <a:pt x="127" y="1118"/>
                    </a:lnTo>
                    <a:lnTo>
                      <a:pt x="144" y="1093"/>
                    </a:lnTo>
                    <a:lnTo>
                      <a:pt x="157" y="1077"/>
                    </a:lnTo>
                    <a:close/>
                    <a:moveTo>
                      <a:pt x="58" y="2061"/>
                    </a:moveTo>
                    <a:lnTo>
                      <a:pt x="35" y="2128"/>
                    </a:lnTo>
                    <a:lnTo>
                      <a:pt x="17" y="2209"/>
                    </a:lnTo>
                    <a:lnTo>
                      <a:pt x="4" y="2297"/>
                    </a:lnTo>
                    <a:lnTo>
                      <a:pt x="0" y="2384"/>
                    </a:lnTo>
                    <a:lnTo>
                      <a:pt x="6" y="2460"/>
                    </a:lnTo>
                    <a:lnTo>
                      <a:pt x="25" y="2520"/>
                    </a:lnTo>
                    <a:lnTo>
                      <a:pt x="40" y="2540"/>
                    </a:lnTo>
                    <a:lnTo>
                      <a:pt x="57" y="2553"/>
                    </a:lnTo>
                    <a:lnTo>
                      <a:pt x="80" y="2557"/>
                    </a:lnTo>
                    <a:lnTo>
                      <a:pt x="108" y="2552"/>
                    </a:lnTo>
                    <a:lnTo>
                      <a:pt x="143" y="2534"/>
                    </a:lnTo>
                    <a:lnTo>
                      <a:pt x="169" y="2508"/>
                    </a:lnTo>
                    <a:lnTo>
                      <a:pt x="185" y="2476"/>
                    </a:lnTo>
                    <a:lnTo>
                      <a:pt x="193" y="2439"/>
                    </a:lnTo>
                    <a:lnTo>
                      <a:pt x="189" y="2354"/>
                    </a:lnTo>
                    <a:lnTo>
                      <a:pt x="166" y="2264"/>
                    </a:lnTo>
                    <a:lnTo>
                      <a:pt x="133" y="2179"/>
                    </a:lnTo>
                    <a:lnTo>
                      <a:pt x="97" y="2110"/>
                    </a:lnTo>
                    <a:lnTo>
                      <a:pt x="81" y="2085"/>
                    </a:lnTo>
                    <a:lnTo>
                      <a:pt x="69" y="2067"/>
                    </a:lnTo>
                    <a:lnTo>
                      <a:pt x="60" y="2059"/>
                    </a:lnTo>
                    <a:lnTo>
                      <a:pt x="58" y="2061"/>
                    </a:lnTo>
                    <a:close/>
                    <a:moveTo>
                      <a:pt x="1485" y="2602"/>
                    </a:moveTo>
                    <a:lnTo>
                      <a:pt x="1430" y="2658"/>
                    </a:lnTo>
                    <a:lnTo>
                      <a:pt x="1384" y="2709"/>
                    </a:lnTo>
                    <a:lnTo>
                      <a:pt x="1348" y="2755"/>
                    </a:lnTo>
                    <a:lnTo>
                      <a:pt x="1317" y="2795"/>
                    </a:lnTo>
                    <a:lnTo>
                      <a:pt x="1296" y="2830"/>
                    </a:lnTo>
                    <a:lnTo>
                      <a:pt x="1279" y="2862"/>
                    </a:lnTo>
                    <a:lnTo>
                      <a:pt x="1265" y="2910"/>
                    </a:lnTo>
                    <a:lnTo>
                      <a:pt x="1273" y="2942"/>
                    </a:lnTo>
                    <a:lnTo>
                      <a:pt x="1294" y="2959"/>
                    </a:lnTo>
                    <a:lnTo>
                      <a:pt x="1330" y="2962"/>
                    </a:lnTo>
                    <a:lnTo>
                      <a:pt x="1372" y="2952"/>
                    </a:lnTo>
                    <a:lnTo>
                      <a:pt x="1463" y="2901"/>
                    </a:lnTo>
                    <a:lnTo>
                      <a:pt x="1504" y="2864"/>
                    </a:lnTo>
                    <a:lnTo>
                      <a:pt x="1535" y="2819"/>
                    </a:lnTo>
                    <a:lnTo>
                      <a:pt x="1553" y="2769"/>
                    </a:lnTo>
                    <a:lnTo>
                      <a:pt x="1554" y="2715"/>
                    </a:lnTo>
                    <a:lnTo>
                      <a:pt x="1532" y="2659"/>
                    </a:lnTo>
                    <a:lnTo>
                      <a:pt x="1485" y="2602"/>
                    </a:lnTo>
                    <a:close/>
                    <a:moveTo>
                      <a:pt x="1632" y="1619"/>
                    </a:moveTo>
                    <a:lnTo>
                      <a:pt x="1589" y="1701"/>
                    </a:lnTo>
                    <a:lnTo>
                      <a:pt x="1539" y="1795"/>
                    </a:lnTo>
                    <a:lnTo>
                      <a:pt x="1506" y="1894"/>
                    </a:lnTo>
                    <a:lnTo>
                      <a:pt x="1502" y="1942"/>
                    </a:lnTo>
                    <a:lnTo>
                      <a:pt x="1509" y="1988"/>
                    </a:lnTo>
                    <a:lnTo>
                      <a:pt x="1530" y="2026"/>
                    </a:lnTo>
                    <a:lnTo>
                      <a:pt x="1559" y="2048"/>
                    </a:lnTo>
                    <a:lnTo>
                      <a:pt x="1594" y="2054"/>
                    </a:lnTo>
                    <a:lnTo>
                      <a:pt x="1632" y="2044"/>
                    </a:lnTo>
                    <a:lnTo>
                      <a:pt x="1712" y="1993"/>
                    </a:lnTo>
                    <a:lnTo>
                      <a:pt x="1781" y="1910"/>
                    </a:lnTo>
                    <a:lnTo>
                      <a:pt x="1825" y="1815"/>
                    </a:lnTo>
                    <a:lnTo>
                      <a:pt x="1831" y="1768"/>
                    </a:lnTo>
                    <a:lnTo>
                      <a:pt x="1825" y="1723"/>
                    </a:lnTo>
                    <a:lnTo>
                      <a:pt x="1804" y="1685"/>
                    </a:lnTo>
                    <a:lnTo>
                      <a:pt x="1766" y="1652"/>
                    </a:lnTo>
                    <a:lnTo>
                      <a:pt x="1710" y="1629"/>
                    </a:lnTo>
                    <a:lnTo>
                      <a:pt x="1632" y="1619"/>
                    </a:lnTo>
                    <a:close/>
                    <a:moveTo>
                      <a:pt x="1559" y="906"/>
                    </a:moveTo>
                    <a:lnTo>
                      <a:pt x="1684" y="1025"/>
                    </a:lnTo>
                    <a:lnTo>
                      <a:pt x="1734" y="1082"/>
                    </a:lnTo>
                    <a:lnTo>
                      <a:pt x="1767" y="1139"/>
                    </a:lnTo>
                    <a:lnTo>
                      <a:pt x="1780" y="1192"/>
                    </a:lnTo>
                    <a:lnTo>
                      <a:pt x="1765" y="1240"/>
                    </a:lnTo>
                    <a:lnTo>
                      <a:pt x="1718" y="1285"/>
                    </a:lnTo>
                    <a:lnTo>
                      <a:pt x="1680" y="1305"/>
                    </a:lnTo>
                    <a:lnTo>
                      <a:pt x="1632" y="1324"/>
                    </a:lnTo>
                    <a:lnTo>
                      <a:pt x="1595" y="1332"/>
                    </a:lnTo>
                    <a:lnTo>
                      <a:pt x="1567" y="1330"/>
                    </a:lnTo>
                    <a:lnTo>
                      <a:pt x="1548" y="1319"/>
                    </a:lnTo>
                    <a:lnTo>
                      <a:pt x="1535" y="1299"/>
                    </a:lnTo>
                    <a:lnTo>
                      <a:pt x="1527" y="1241"/>
                    </a:lnTo>
                    <a:lnTo>
                      <a:pt x="1535" y="1166"/>
                    </a:lnTo>
                    <a:lnTo>
                      <a:pt x="1565" y="1008"/>
                    </a:lnTo>
                    <a:lnTo>
                      <a:pt x="1571" y="944"/>
                    </a:lnTo>
                    <a:lnTo>
                      <a:pt x="1567" y="921"/>
                    </a:lnTo>
                    <a:lnTo>
                      <a:pt x="1559" y="906"/>
                    </a:lnTo>
                    <a:close/>
                    <a:moveTo>
                      <a:pt x="722" y="44"/>
                    </a:moveTo>
                    <a:lnTo>
                      <a:pt x="648" y="66"/>
                    </a:lnTo>
                    <a:lnTo>
                      <a:pt x="565" y="100"/>
                    </a:lnTo>
                    <a:lnTo>
                      <a:pt x="483" y="138"/>
                    </a:lnTo>
                    <a:lnTo>
                      <a:pt x="419" y="177"/>
                    </a:lnTo>
                    <a:lnTo>
                      <a:pt x="398" y="196"/>
                    </a:lnTo>
                    <a:lnTo>
                      <a:pt x="386" y="213"/>
                    </a:lnTo>
                    <a:lnTo>
                      <a:pt x="385" y="227"/>
                    </a:lnTo>
                    <a:lnTo>
                      <a:pt x="396" y="239"/>
                    </a:lnTo>
                    <a:lnTo>
                      <a:pt x="421" y="246"/>
                    </a:lnTo>
                    <a:lnTo>
                      <a:pt x="462" y="249"/>
                    </a:lnTo>
                    <a:lnTo>
                      <a:pt x="521" y="248"/>
                    </a:lnTo>
                    <a:lnTo>
                      <a:pt x="599" y="242"/>
                    </a:lnTo>
                    <a:lnTo>
                      <a:pt x="661" y="230"/>
                    </a:lnTo>
                    <a:lnTo>
                      <a:pt x="707" y="215"/>
                    </a:lnTo>
                    <a:lnTo>
                      <a:pt x="739" y="195"/>
                    </a:lnTo>
                    <a:lnTo>
                      <a:pt x="760" y="171"/>
                    </a:lnTo>
                    <a:lnTo>
                      <a:pt x="775" y="119"/>
                    </a:lnTo>
                    <a:lnTo>
                      <a:pt x="762" y="68"/>
                    </a:lnTo>
                    <a:lnTo>
                      <a:pt x="737" y="26"/>
                    </a:lnTo>
                    <a:lnTo>
                      <a:pt x="713" y="2"/>
                    </a:lnTo>
                    <a:lnTo>
                      <a:pt x="706" y="0"/>
                    </a:lnTo>
                    <a:lnTo>
                      <a:pt x="704" y="6"/>
                    </a:lnTo>
                    <a:lnTo>
                      <a:pt x="709" y="20"/>
                    </a:lnTo>
                    <a:lnTo>
                      <a:pt x="722" y="44"/>
                    </a:lnTo>
                    <a:close/>
                    <a:moveTo>
                      <a:pt x="82" y="2946"/>
                    </a:moveTo>
                    <a:lnTo>
                      <a:pt x="146" y="3078"/>
                    </a:lnTo>
                    <a:lnTo>
                      <a:pt x="183" y="3140"/>
                    </a:lnTo>
                    <a:lnTo>
                      <a:pt x="230" y="3192"/>
                    </a:lnTo>
                    <a:lnTo>
                      <a:pt x="245" y="3192"/>
                    </a:lnTo>
                    <a:lnTo>
                      <a:pt x="269" y="3181"/>
                    </a:lnTo>
                    <a:lnTo>
                      <a:pt x="323" y="3137"/>
                    </a:lnTo>
                    <a:lnTo>
                      <a:pt x="343" y="3107"/>
                    </a:lnTo>
                    <a:lnTo>
                      <a:pt x="350" y="3077"/>
                    </a:lnTo>
                    <a:lnTo>
                      <a:pt x="340" y="3047"/>
                    </a:lnTo>
                    <a:lnTo>
                      <a:pt x="304" y="3020"/>
                    </a:lnTo>
                    <a:lnTo>
                      <a:pt x="225" y="2989"/>
                    </a:lnTo>
                    <a:lnTo>
                      <a:pt x="157" y="2971"/>
                    </a:lnTo>
                    <a:lnTo>
                      <a:pt x="107" y="2961"/>
                    </a:lnTo>
                    <a:lnTo>
                      <a:pt x="82" y="2946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745" name="Google Shape;745;p37"/>
              <p:cNvSpPr/>
              <p:nvPr/>
            </p:nvSpPr>
            <p:spPr>
              <a:xfrm>
                <a:off x="3430" y="2562"/>
                <a:ext cx="362" cy="251"/>
              </a:xfrm>
              <a:custGeom>
                <a:avLst/>
                <a:gdLst/>
                <a:ahLst/>
                <a:cxnLst/>
                <a:rect l="l" t="t" r="r" b="b"/>
                <a:pathLst>
                  <a:path w="2337" h="2006" extrusionOk="0">
                    <a:moveTo>
                      <a:pt x="1673" y="52"/>
                    </a:moveTo>
                    <a:lnTo>
                      <a:pt x="1844" y="274"/>
                    </a:lnTo>
                    <a:lnTo>
                      <a:pt x="1837" y="227"/>
                    </a:lnTo>
                    <a:lnTo>
                      <a:pt x="1818" y="170"/>
                    </a:lnTo>
                    <a:lnTo>
                      <a:pt x="1759" y="58"/>
                    </a:lnTo>
                    <a:lnTo>
                      <a:pt x="1727" y="19"/>
                    </a:lnTo>
                    <a:lnTo>
                      <a:pt x="1699" y="0"/>
                    </a:lnTo>
                    <a:lnTo>
                      <a:pt x="1680" y="8"/>
                    </a:lnTo>
                    <a:lnTo>
                      <a:pt x="1674" y="25"/>
                    </a:lnTo>
                    <a:lnTo>
                      <a:pt x="1673" y="52"/>
                    </a:lnTo>
                    <a:close/>
                    <a:moveTo>
                      <a:pt x="0" y="1331"/>
                    </a:moveTo>
                    <a:lnTo>
                      <a:pt x="21" y="1407"/>
                    </a:lnTo>
                    <a:lnTo>
                      <a:pt x="42" y="1472"/>
                    </a:lnTo>
                    <a:lnTo>
                      <a:pt x="85" y="1571"/>
                    </a:lnTo>
                    <a:lnTo>
                      <a:pt x="128" y="1642"/>
                    </a:lnTo>
                    <a:lnTo>
                      <a:pt x="172" y="1700"/>
                    </a:lnTo>
                    <a:lnTo>
                      <a:pt x="215" y="1668"/>
                    </a:lnTo>
                    <a:lnTo>
                      <a:pt x="262" y="1646"/>
                    </a:lnTo>
                    <a:lnTo>
                      <a:pt x="308" y="1626"/>
                    </a:lnTo>
                    <a:lnTo>
                      <a:pt x="344" y="1602"/>
                    </a:lnTo>
                    <a:lnTo>
                      <a:pt x="370" y="1570"/>
                    </a:lnTo>
                    <a:lnTo>
                      <a:pt x="380" y="1540"/>
                    </a:lnTo>
                    <a:lnTo>
                      <a:pt x="378" y="1513"/>
                    </a:lnTo>
                    <a:lnTo>
                      <a:pt x="366" y="1487"/>
                    </a:lnTo>
                    <a:lnTo>
                      <a:pt x="313" y="1444"/>
                    </a:lnTo>
                    <a:lnTo>
                      <a:pt x="239" y="1408"/>
                    </a:lnTo>
                    <a:lnTo>
                      <a:pt x="155" y="1380"/>
                    </a:lnTo>
                    <a:lnTo>
                      <a:pt x="79" y="1358"/>
                    </a:lnTo>
                    <a:lnTo>
                      <a:pt x="22" y="1342"/>
                    </a:lnTo>
                    <a:lnTo>
                      <a:pt x="6" y="1336"/>
                    </a:lnTo>
                    <a:lnTo>
                      <a:pt x="0" y="1331"/>
                    </a:lnTo>
                    <a:close/>
                    <a:moveTo>
                      <a:pt x="2140" y="1381"/>
                    </a:moveTo>
                    <a:lnTo>
                      <a:pt x="2051" y="1437"/>
                    </a:lnTo>
                    <a:lnTo>
                      <a:pt x="1984" y="1488"/>
                    </a:lnTo>
                    <a:lnTo>
                      <a:pt x="1938" y="1532"/>
                    </a:lnTo>
                    <a:lnTo>
                      <a:pt x="1910" y="1570"/>
                    </a:lnTo>
                    <a:lnTo>
                      <a:pt x="1898" y="1602"/>
                    </a:lnTo>
                    <a:lnTo>
                      <a:pt x="1899" y="1629"/>
                    </a:lnTo>
                    <a:lnTo>
                      <a:pt x="1913" y="1648"/>
                    </a:lnTo>
                    <a:lnTo>
                      <a:pt x="1937" y="1663"/>
                    </a:lnTo>
                    <a:lnTo>
                      <a:pt x="1970" y="1671"/>
                    </a:lnTo>
                    <a:lnTo>
                      <a:pt x="2009" y="1675"/>
                    </a:lnTo>
                    <a:lnTo>
                      <a:pt x="2096" y="1663"/>
                    </a:lnTo>
                    <a:lnTo>
                      <a:pt x="2186" y="1631"/>
                    </a:lnTo>
                    <a:lnTo>
                      <a:pt x="2263" y="1577"/>
                    </a:lnTo>
                    <a:lnTo>
                      <a:pt x="2289" y="1533"/>
                    </a:lnTo>
                    <a:lnTo>
                      <a:pt x="2293" y="1486"/>
                    </a:lnTo>
                    <a:lnTo>
                      <a:pt x="2279" y="1439"/>
                    </a:lnTo>
                    <a:lnTo>
                      <a:pt x="2254" y="1398"/>
                    </a:lnTo>
                    <a:lnTo>
                      <a:pt x="2223" y="1366"/>
                    </a:lnTo>
                    <a:lnTo>
                      <a:pt x="2189" y="1349"/>
                    </a:lnTo>
                    <a:lnTo>
                      <a:pt x="2160" y="1353"/>
                    </a:lnTo>
                    <a:lnTo>
                      <a:pt x="2140" y="1381"/>
                    </a:lnTo>
                    <a:close/>
                    <a:moveTo>
                      <a:pt x="1304" y="1725"/>
                    </a:moveTo>
                    <a:lnTo>
                      <a:pt x="1342" y="1737"/>
                    </a:lnTo>
                    <a:lnTo>
                      <a:pt x="1396" y="1743"/>
                    </a:lnTo>
                    <a:lnTo>
                      <a:pt x="1525" y="1736"/>
                    </a:lnTo>
                    <a:lnTo>
                      <a:pt x="1654" y="1731"/>
                    </a:lnTo>
                    <a:lnTo>
                      <a:pt x="1707" y="1736"/>
                    </a:lnTo>
                    <a:lnTo>
                      <a:pt x="1746" y="1750"/>
                    </a:lnTo>
                    <a:lnTo>
                      <a:pt x="1691" y="1804"/>
                    </a:lnTo>
                    <a:lnTo>
                      <a:pt x="1639" y="1850"/>
                    </a:lnTo>
                    <a:lnTo>
                      <a:pt x="1550" y="1923"/>
                    </a:lnTo>
                    <a:lnTo>
                      <a:pt x="1477" y="1971"/>
                    </a:lnTo>
                    <a:lnTo>
                      <a:pt x="1419" y="1999"/>
                    </a:lnTo>
                    <a:lnTo>
                      <a:pt x="1373" y="2006"/>
                    </a:lnTo>
                    <a:lnTo>
                      <a:pt x="1338" y="1999"/>
                    </a:lnTo>
                    <a:lnTo>
                      <a:pt x="1314" y="1978"/>
                    </a:lnTo>
                    <a:lnTo>
                      <a:pt x="1298" y="1947"/>
                    </a:lnTo>
                    <a:lnTo>
                      <a:pt x="1288" y="1870"/>
                    </a:lnTo>
                    <a:lnTo>
                      <a:pt x="1292" y="1791"/>
                    </a:lnTo>
                    <a:lnTo>
                      <a:pt x="1302" y="1734"/>
                    </a:lnTo>
                    <a:lnTo>
                      <a:pt x="1305" y="1722"/>
                    </a:lnTo>
                    <a:lnTo>
                      <a:pt x="1304" y="1725"/>
                    </a:lnTo>
                    <a:close/>
                    <a:moveTo>
                      <a:pt x="689" y="1676"/>
                    </a:moveTo>
                    <a:lnTo>
                      <a:pt x="467" y="1848"/>
                    </a:lnTo>
                    <a:lnTo>
                      <a:pt x="521" y="1886"/>
                    </a:lnTo>
                    <a:lnTo>
                      <a:pt x="595" y="1914"/>
                    </a:lnTo>
                    <a:lnTo>
                      <a:pt x="677" y="1931"/>
                    </a:lnTo>
                    <a:lnTo>
                      <a:pt x="758" y="1932"/>
                    </a:lnTo>
                    <a:lnTo>
                      <a:pt x="826" y="1915"/>
                    </a:lnTo>
                    <a:lnTo>
                      <a:pt x="853" y="1898"/>
                    </a:lnTo>
                    <a:lnTo>
                      <a:pt x="873" y="1876"/>
                    </a:lnTo>
                    <a:lnTo>
                      <a:pt x="885" y="1848"/>
                    </a:lnTo>
                    <a:lnTo>
                      <a:pt x="889" y="1814"/>
                    </a:lnTo>
                    <a:lnTo>
                      <a:pt x="880" y="1773"/>
                    </a:lnTo>
                    <a:lnTo>
                      <a:pt x="861" y="1725"/>
                    </a:lnTo>
                    <a:lnTo>
                      <a:pt x="830" y="1689"/>
                    </a:lnTo>
                    <a:lnTo>
                      <a:pt x="784" y="1664"/>
                    </a:lnTo>
                    <a:lnTo>
                      <a:pt x="733" y="1658"/>
                    </a:lnTo>
                    <a:lnTo>
                      <a:pt x="689" y="1676"/>
                    </a:lnTo>
                    <a:close/>
                    <a:moveTo>
                      <a:pt x="1968" y="199"/>
                    </a:moveTo>
                    <a:lnTo>
                      <a:pt x="1994" y="305"/>
                    </a:lnTo>
                    <a:lnTo>
                      <a:pt x="2020" y="389"/>
                    </a:lnTo>
                    <a:lnTo>
                      <a:pt x="2045" y="452"/>
                    </a:lnTo>
                    <a:lnTo>
                      <a:pt x="2069" y="497"/>
                    </a:lnTo>
                    <a:lnTo>
                      <a:pt x="2091" y="527"/>
                    </a:lnTo>
                    <a:lnTo>
                      <a:pt x="2111" y="540"/>
                    </a:lnTo>
                    <a:lnTo>
                      <a:pt x="2129" y="541"/>
                    </a:lnTo>
                    <a:lnTo>
                      <a:pt x="2143" y="531"/>
                    </a:lnTo>
                    <a:lnTo>
                      <a:pt x="2165" y="483"/>
                    </a:lnTo>
                    <a:lnTo>
                      <a:pt x="2174" y="411"/>
                    </a:lnTo>
                    <a:lnTo>
                      <a:pt x="2166" y="328"/>
                    </a:lnTo>
                    <a:lnTo>
                      <a:pt x="2140" y="250"/>
                    </a:lnTo>
                    <a:lnTo>
                      <a:pt x="2125" y="233"/>
                    </a:lnTo>
                    <a:lnTo>
                      <a:pt x="2102" y="222"/>
                    </a:lnTo>
                    <a:lnTo>
                      <a:pt x="2042" y="213"/>
                    </a:lnTo>
                    <a:lnTo>
                      <a:pt x="1990" y="209"/>
                    </a:lnTo>
                    <a:lnTo>
                      <a:pt x="1973" y="206"/>
                    </a:lnTo>
                    <a:lnTo>
                      <a:pt x="1968" y="199"/>
                    </a:lnTo>
                    <a:close/>
                    <a:moveTo>
                      <a:pt x="2312" y="863"/>
                    </a:moveTo>
                    <a:lnTo>
                      <a:pt x="2337" y="1233"/>
                    </a:lnTo>
                    <a:lnTo>
                      <a:pt x="2267" y="1230"/>
                    </a:lnTo>
                    <a:lnTo>
                      <a:pt x="2216" y="1223"/>
                    </a:lnTo>
                    <a:lnTo>
                      <a:pt x="2180" y="1209"/>
                    </a:lnTo>
                    <a:lnTo>
                      <a:pt x="2160" y="1193"/>
                    </a:lnTo>
                    <a:lnTo>
                      <a:pt x="2152" y="1173"/>
                    </a:lnTo>
                    <a:lnTo>
                      <a:pt x="2155" y="1149"/>
                    </a:lnTo>
                    <a:lnTo>
                      <a:pt x="2183" y="1095"/>
                    </a:lnTo>
                    <a:lnTo>
                      <a:pt x="2276" y="974"/>
                    </a:lnTo>
                    <a:lnTo>
                      <a:pt x="2310" y="916"/>
                    </a:lnTo>
                    <a:lnTo>
                      <a:pt x="2315" y="888"/>
                    </a:lnTo>
                    <a:lnTo>
                      <a:pt x="2312" y="863"/>
                    </a:lnTo>
                    <a:close/>
                    <a:moveTo>
                      <a:pt x="1131" y="225"/>
                    </a:moveTo>
                    <a:lnTo>
                      <a:pt x="1014" y="265"/>
                    </a:lnTo>
                    <a:lnTo>
                      <a:pt x="930" y="300"/>
                    </a:lnTo>
                    <a:lnTo>
                      <a:pt x="875" y="327"/>
                    </a:lnTo>
                    <a:lnTo>
                      <a:pt x="845" y="348"/>
                    </a:lnTo>
                    <a:lnTo>
                      <a:pt x="838" y="364"/>
                    </a:lnTo>
                    <a:lnTo>
                      <a:pt x="850" y="374"/>
                    </a:lnTo>
                    <a:lnTo>
                      <a:pt x="879" y="379"/>
                    </a:lnTo>
                    <a:lnTo>
                      <a:pt x="920" y="380"/>
                    </a:lnTo>
                    <a:lnTo>
                      <a:pt x="1029" y="370"/>
                    </a:lnTo>
                    <a:lnTo>
                      <a:pt x="1150" y="347"/>
                    </a:lnTo>
                    <a:lnTo>
                      <a:pt x="1259" y="313"/>
                    </a:lnTo>
                    <a:lnTo>
                      <a:pt x="1299" y="294"/>
                    </a:lnTo>
                    <a:lnTo>
                      <a:pt x="1328" y="274"/>
                    </a:lnTo>
                    <a:lnTo>
                      <a:pt x="1339" y="240"/>
                    </a:lnTo>
                    <a:lnTo>
                      <a:pt x="1316" y="209"/>
                    </a:lnTo>
                    <a:lnTo>
                      <a:pt x="1271" y="183"/>
                    </a:lnTo>
                    <a:lnTo>
                      <a:pt x="1216" y="163"/>
                    </a:lnTo>
                    <a:lnTo>
                      <a:pt x="1162" y="155"/>
                    </a:lnTo>
                    <a:lnTo>
                      <a:pt x="1123" y="160"/>
                    </a:lnTo>
                    <a:lnTo>
                      <a:pt x="1111" y="169"/>
                    </a:lnTo>
                    <a:lnTo>
                      <a:pt x="1108" y="183"/>
                    </a:lnTo>
                    <a:lnTo>
                      <a:pt x="1114" y="201"/>
                    </a:lnTo>
                    <a:lnTo>
                      <a:pt x="1131" y="225"/>
                    </a:lnTo>
                    <a:close/>
                    <a:moveTo>
                      <a:pt x="580" y="255"/>
                    </a:moveTo>
                    <a:lnTo>
                      <a:pt x="501" y="274"/>
                    </a:lnTo>
                    <a:lnTo>
                      <a:pt x="434" y="295"/>
                    </a:lnTo>
                    <a:lnTo>
                      <a:pt x="378" y="316"/>
                    </a:lnTo>
                    <a:lnTo>
                      <a:pt x="335" y="336"/>
                    </a:lnTo>
                    <a:lnTo>
                      <a:pt x="304" y="358"/>
                    </a:lnTo>
                    <a:lnTo>
                      <a:pt x="283" y="379"/>
                    </a:lnTo>
                    <a:lnTo>
                      <a:pt x="274" y="399"/>
                    </a:lnTo>
                    <a:lnTo>
                      <a:pt x="275" y="418"/>
                    </a:lnTo>
                    <a:lnTo>
                      <a:pt x="286" y="435"/>
                    </a:lnTo>
                    <a:lnTo>
                      <a:pt x="307" y="450"/>
                    </a:lnTo>
                    <a:lnTo>
                      <a:pt x="338" y="463"/>
                    </a:lnTo>
                    <a:lnTo>
                      <a:pt x="379" y="472"/>
                    </a:lnTo>
                    <a:lnTo>
                      <a:pt x="428" y="480"/>
                    </a:lnTo>
                    <a:lnTo>
                      <a:pt x="487" y="482"/>
                    </a:lnTo>
                    <a:lnTo>
                      <a:pt x="554" y="481"/>
                    </a:lnTo>
                    <a:lnTo>
                      <a:pt x="629" y="475"/>
                    </a:lnTo>
                    <a:lnTo>
                      <a:pt x="667" y="468"/>
                    </a:lnTo>
                    <a:lnTo>
                      <a:pt x="697" y="458"/>
                    </a:lnTo>
                    <a:lnTo>
                      <a:pt x="737" y="424"/>
                    </a:lnTo>
                    <a:lnTo>
                      <a:pt x="750" y="382"/>
                    </a:lnTo>
                    <a:lnTo>
                      <a:pt x="744" y="339"/>
                    </a:lnTo>
                    <a:lnTo>
                      <a:pt x="720" y="297"/>
                    </a:lnTo>
                    <a:lnTo>
                      <a:pt x="682" y="265"/>
                    </a:lnTo>
                    <a:lnTo>
                      <a:pt x="634" y="250"/>
                    </a:lnTo>
                    <a:lnTo>
                      <a:pt x="580" y="255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746" name="Google Shape;746;p37"/>
              <p:cNvSpPr/>
              <p:nvPr/>
            </p:nvSpPr>
            <p:spPr>
              <a:xfrm>
                <a:off x="3994" y="2075"/>
                <a:ext cx="357" cy="366"/>
              </a:xfrm>
              <a:custGeom>
                <a:avLst/>
                <a:gdLst/>
                <a:ahLst/>
                <a:cxnLst/>
                <a:rect l="l" t="t" r="r" b="b"/>
                <a:pathLst>
                  <a:path w="2301" h="2931" extrusionOk="0">
                    <a:moveTo>
                      <a:pt x="223" y="1451"/>
                    </a:moveTo>
                    <a:lnTo>
                      <a:pt x="241" y="1561"/>
                    </a:lnTo>
                    <a:lnTo>
                      <a:pt x="260" y="1647"/>
                    </a:lnTo>
                    <a:lnTo>
                      <a:pt x="279" y="1713"/>
                    </a:lnTo>
                    <a:lnTo>
                      <a:pt x="297" y="1759"/>
                    </a:lnTo>
                    <a:lnTo>
                      <a:pt x="314" y="1789"/>
                    </a:lnTo>
                    <a:lnTo>
                      <a:pt x="330" y="1802"/>
                    </a:lnTo>
                    <a:lnTo>
                      <a:pt x="341" y="1801"/>
                    </a:lnTo>
                    <a:lnTo>
                      <a:pt x="351" y="1786"/>
                    </a:lnTo>
                    <a:lnTo>
                      <a:pt x="355" y="1762"/>
                    </a:lnTo>
                    <a:lnTo>
                      <a:pt x="354" y="1729"/>
                    </a:lnTo>
                    <a:lnTo>
                      <a:pt x="347" y="1687"/>
                    </a:lnTo>
                    <a:lnTo>
                      <a:pt x="333" y="1640"/>
                    </a:lnTo>
                    <a:lnTo>
                      <a:pt x="284" y="1536"/>
                    </a:lnTo>
                    <a:lnTo>
                      <a:pt x="198" y="1427"/>
                    </a:lnTo>
                    <a:lnTo>
                      <a:pt x="201" y="1439"/>
                    </a:lnTo>
                    <a:lnTo>
                      <a:pt x="223" y="1451"/>
                    </a:lnTo>
                    <a:close/>
                    <a:moveTo>
                      <a:pt x="1772" y="2680"/>
                    </a:moveTo>
                    <a:lnTo>
                      <a:pt x="1656" y="2706"/>
                    </a:lnTo>
                    <a:lnTo>
                      <a:pt x="1554" y="2729"/>
                    </a:lnTo>
                    <a:lnTo>
                      <a:pt x="1463" y="2759"/>
                    </a:lnTo>
                    <a:lnTo>
                      <a:pt x="1379" y="2804"/>
                    </a:lnTo>
                    <a:lnTo>
                      <a:pt x="1356" y="2827"/>
                    </a:lnTo>
                    <a:lnTo>
                      <a:pt x="1355" y="2849"/>
                    </a:lnTo>
                    <a:lnTo>
                      <a:pt x="1370" y="2870"/>
                    </a:lnTo>
                    <a:lnTo>
                      <a:pt x="1401" y="2889"/>
                    </a:lnTo>
                    <a:lnTo>
                      <a:pt x="1443" y="2905"/>
                    </a:lnTo>
                    <a:lnTo>
                      <a:pt x="1493" y="2919"/>
                    </a:lnTo>
                    <a:lnTo>
                      <a:pt x="1605" y="2931"/>
                    </a:lnTo>
                    <a:lnTo>
                      <a:pt x="1661" y="2928"/>
                    </a:lnTo>
                    <a:lnTo>
                      <a:pt x="1714" y="2920"/>
                    </a:lnTo>
                    <a:lnTo>
                      <a:pt x="1759" y="2903"/>
                    </a:lnTo>
                    <a:lnTo>
                      <a:pt x="1795" y="2878"/>
                    </a:lnTo>
                    <a:lnTo>
                      <a:pt x="1817" y="2844"/>
                    </a:lnTo>
                    <a:lnTo>
                      <a:pt x="1822" y="2801"/>
                    </a:lnTo>
                    <a:lnTo>
                      <a:pt x="1809" y="2746"/>
                    </a:lnTo>
                    <a:lnTo>
                      <a:pt x="1772" y="2680"/>
                    </a:lnTo>
                    <a:close/>
                    <a:moveTo>
                      <a:pt x="2141" y="2189"/>
                    </a:moveTo>
                    <a:lnTo>
                      <a:pt x="2061" y="2309"/>
                    </a:lnTo>
                    <a:lnTo>
                      <a:pt x="2022" y="2370"/>
                    </a:lnTo>
                    <a:lnTo>
                      <a:pt x="1994" y="2435"/>
                    </a:lnTo>
                    <a:lnTo>
                      <a:pt x="1977" y="2489"/>
                    </a:lnTo>
                    <a:lnTo>
                      <a:pt x="1966" y="2535"/>
                    </a:lnTo>
                    <a:lnTo>
                      <a:pt x="1961" y="2574"/>
                    </a:lnTo>
                    <a:lnTo>
                      <a:pt x="1961" y="2605"/>
                    </a:lnTo>
                    <a:lnTo>
                      <a:pt x="1973" y="2647"/>
                    </a:lnTo>
                    <a:lnTo>
                      <a:pt x="2000" y="2666"/>
                    </a:lnTo>
                    <a:lnTo>
                      <a:pt x="2037" y="2663"/>
                    </a:lnTo>
                    <a:lnTo>
                      <a:pt x="2081" y="2643"/>
                    </a:lnTo>
                    <a:lnTo>
                      <a:pt x="2130" y="2609"/>
                    </a:lnTo>
                    <a:lnTo>
                      <a:pt x="2178" y="2563"/>
                    </a:lnTo>
                    <a:lnTo>
                      <a:pt x="2223" y="2510"/>
                    </a:lnTo>
                    <a:lnTo>
                      <a:pt x="2260" y="2452"/>
                    </a:lnTo>
                    <a:lnTo>
                      <a:pt x="2287" y="2393"/>
                    </a:lnTo>
                    <a:lnTo>
                      <a:pt x="2301" y="2335"/>
                    </a:lnTo>
                    <a:lnTo>
                      <a:pt x="2296" y="2283"/>
                    </a:lnTo>
                    <a:lnTo>
                      <a:pt x="2271" y="2239"/>
                    </a:lnTo>
                    <a:lnTo>
                      <a:pt x="2220" y="2207"/>
                    </a:lnTo>
                    <a:lnTo>
                      <a:pt x="2184" y="2196"/>
                    </a:lnTo>
                    <a:lnTo>
                      <a:pt x="2141" y="2189"/>
                    </a:lnTo>
                    <a:close/>
                    <a:moveTo>
                      <a:pt x="1821" y="1451"/>
                    </a:moveTo>
                    <a:lnTo>
                      <a:pt x="1845" y="1593"/>
                    </a:lnTo>
                    <a:lnTo>
                      <a:pt x="1871" y="1700"/>
                    </a:lnTo>
                    <a:lnTo>
                      <a:pt x="1897" y="1775"/>
                    </a:lnTo>
                    <a:lnTo>
                      <a:pt x="1924" y="1822"/>
                    </a:lnTo>
                    <a:lnTo>
                      <a:pt x="1950" y="1844"/>
                    </a:lnTo>
                    <a:lnTo>
                      <a:pt x="1973" y="1845"/>
                    </a:lnTo>
                    <a:lnTo>
                      <a:pt x="1994" y="1827"/>
                    </a:lnTo>
                    <a:lnTo>
                      <a:pt x="2011" y="1795"/>
                    </a:lnTo>
                    <a:lnTo>
                      <a:pt x="2025" y="1751"/>
                    </a:lnTo>
                    <a:lnTo>
                      <a:pt x="2032" y="1699"/>
                    </a:lnTo>
                    <a:lnTo>
                      <a:pt x="2029" y="1584"/>
                    </a:lnTo>
                    <a:lnTo>
                      <a:pt x="2016" y="1527"/>
                    </a:lnTo>
                    <a:lnTo>
                      <a:pt x="1994" y="1476"/>
                    </a:lnTo>
                    <a:lnTo>
                      <a:pt x="1962" y="1433"/>
                    </a:lnTo>
                    <a:lnTo>
                      <a:pt x="1919" y="1402"/>
                    </a:lnTo>
                    <a:lnTo>
                      <a:pt x="1881" y="1384"/>
                    </a:lnTo>
                    <a:lnTo>
                      <a:pt x="1856" y="1381"/>
                    </a:lnTo>
                    <a:lnTo>
                      <a:pt x="1838" y="1402"/>
                    </a:lnTo>
                    <a:lnTo>
                      <a:pt x="1821" y="1451"/>
                    </a:lnTo>
                    <a:close/>
                    <a:moveTo>
                      <a:pt x="1330" y="517"/>
                    </a:moveTo>
                    <a:lnTo>
                      <a:pt x="1352" y="537"/>
                    </a:lnTo>
                    <a:lnTo>
                      <a:pt x="1381" y="565"/>
                    </a:lnTo>
                    <a:lnTo>
                      <a:pt x="1450" y="641"/>
                    </a:lnTo>
                    <a:lnTo>
                      <a:pt x="1523" y="730"/>
                    </a:lnTo>
                    <a:lnTo>
                      <a:pt x="1586" y="820"/>
                    </a:lnTo>
                    <a:lnTo>
                      <a:pt x="1608" y="863"/>
                    </a:lnTo>
                    <a:lnTo>
                      <a:pt x="1622" y="902"/>
                    </a:lnTo>
                    <a:lnTo>
                      <a:pt x="1626" y="934"/>
                    </a:lnTo>
                    <a:lnTo>
                      <a:pt x="1618" y="960"/>
                    </a:lnTo>
                    <a:lnTo>
                      <a:pt x="1596" y="976"/>
                    </a:lnTo>
                    <a:lnTo>
                      <a:pt x="1558" y="984"/>
                    </a:lnTo>
                    <a:lnTo>
                      <a:pt x="1502" y="978"/>
                    </a:lnTo>
                    <a:lnTo>
                      <a:pt x="1428" y="960"/>
                    </a:lnTo>
                    <a:lnTo>
                      <a:pt x="1390" y="933"/>
                    </a:lnTo>
                    <a:lnTo>
                      <a:pt x="1370" y="887"/>
                    </a:lnTo>
                    <a:lnTo>
                      <a:pt x="1364" y="828"/>
                    </a:lnTo>
                    <a:lnTo>
                      <a:pt x="1366" y="760"/>
                    </a:lnTo>
                    <a:lnTo>
                      <a:pt x="1367" y="622"/>
                    </a:lnTo>
                    <a:lnTo>
                      <a:pt x="1357" y="562"/>
                    </a:lnTo>
                    <a:lnTo>
                      <a:pt x="1330" y="517"/>
                    </a:lnTo>
                    <a:close/>
                    <a:moveTo>
                      <a:pt x="838" y="221"/>
                    </a:moveTo>
                    <a:lnTo>
                      <a:pt x="858" y="249"/>
                    </a:lnTo>
                    <a:lnTo>
                      <a:pt x="883" y="265"/>
                    </a:lnTo>
                    <a:lnTo>
                      <a:pt x="940" y="278"/>
                    </a:lnTo>
                    <a:lnTo>
                      <a:pt x="1000" y="286"/>
                    </a:lnTo>
                    <a:lnTo>
                      <a:pt x="1030" y="299"/>
                    </a:lnTo>
                    <a:lnTo>
                      <a:pt x="1059" y="320"/>
                    </a:lnTo>
                    <a:lnTo>
                      <a:pt x="1095" y="355"/>
                    </a:lnTo>
                    <a:lnTo>
                      <a:pt x="1126" y="380"/>
                    </a:lnTo>
                    <a:lnTo>
                      <a:pt x="1151" y="398"/>
                    </a:lnTo>
                    <a:lnTo>
                      <a:pt x="1170" y="409"/>
                    </a:lnTo>
                    <a:lnTo>
                      <a:pt x="1193" y="408"/>
                    </a:lnTo>
                    <a:lnTo>
                      <a:pt x="1199" y="383"/>
                    </a:lnTo>
                    <a:lnTo>
                      <a:pt x="1189" y="343"/>
                    </a:lnTo>
                    <a:lnTo>
                      <a:pt x="1167" y="289"/>
                    </a:lnTo>
                    <a:lnTo>
                      <a:pt x="1136" y="228"/>
                    </a:lnTo>
                    <a:lnTo>
                      <a:pt x="1097" y="165"/>
                    </a:lnTo>
                    <a:lnTo>
                      <a:pt x="1009" y="55"/>
                    </a:lnTo>
                    <a:lnTo>
                      <a:pt x="963" y="18"/>
                    </a:lnTo>
                    <a:lnTo>
                      <a:pt x="921" y="0"/>
                    </a:lnTo>
                    <a:lnTo>
                      <a:pt x="885" y="5"/>
                    </a:lnTo>
                    <a:lnTo>
                      <a:pt x="857" y="41"/>
                    </a:lnTo>
                    <a:lnTo>
                      <a:pt x="847" y="72"/>
                    </a:lnTo>
                    <a:lnTo>
                      <a:pt x="840" y="112"/>
                    </a:lnTo>
                    <a:lnTo>
                      <a:pt x="837" y="161"/>
                    </a:lnTo>
                    <a:lnTo>
                      <a:pt x="838" y="221"/>
                    </a:lnTo>
                    <a:close/>
                    <a:moveTo>
                      <a:pt x="0" y="885"/>
                    </a:moveTo>
                    <a:lnTo>
                      <a:pt x="20" y="964"/>
                    </a:lnTo>
                    <a:lnTo>
                      <a:pt x="38" y="1031"/>
                    </a:lnTo>
                    <a:lnTo>
                      <a:pt x="73" y="1131"/>
                    </a:lnTo>
                    <a:lnTo>
                      <a:pt x="103" y="1195"/>
                    </a:lnTo>
                    <a:lnTo>
                      <a:pt x="129" y="1225"/>
                    </a:lnTo>
                    <a:lnTo>
                      <a:pt x="151" y="1228"/>
                    </a:lnTo>
                    <a:lnTo>
                      <a:pt x="169" y="1208"/>
                    </a:lnTo>
                    <a:lnTo>
                      <a:pt x="181" y="1171"/>
                    </a:lnTo>
                    <a:lnTo>
                      <a:pt x="188" y="1121"/>
                    </a:lnTo>
                    <a:lnTo>
                      <a:pt x="183" y="1004"/>
                    </a:lnTo>
                    <a:lnTo>
                      <a:pt x="172" y="948"/>
                    </a:lnTo>
                    <a:lnTo>
                      <a:pt x="153" y="899"/>
                    </a:lnTo>
                    <a:lnTo>
                      <a:pt x="127" y="863"/>
                    </a:lnTo>
                    <a:lnTo>
                      <a:pt x="93" y="846"/>
                    </a:lnTo>
                    <a:lnTo>
                      <a:pt x="52" y="852"/>
                    </a:lnTo>
                    <a:lnTo>
                      <a:pt x="0" y="885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747" name="Google Shape;747;p37"/>
              <p:cNvSpPr/>
              <p:nvPr/>
            </p:nvSpPr>
            <p:spPr>
              <a:xfrm>
                <a:off x="4233" y="2501"/>
                <a:ext cx="292" cy="286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2337" extrusionOk="0">
                    <a:moveTo>
                      <a:pt x="278" y="898"/>
                    </a:moveTo>
                    <a:lnTo>
                      <a:pt x="272" y="905"/>
                    </a:lnTo>
                    <a:lnTo>
                      <a:pt x="258" y="921"/>
                    </a:lnTo>
                    <a:lnTo>
                      <a:pt x="237" y="944"/>
                    </a:lnTo>
                    <a:lnTo>
                      <a:pt x="211" y="974"/>
                    </a:lnTo>
                    <a:lnTo>
                      <a:pt x="150" y="1049"/>
                    </a:lnTo>
                    <a:lnTo>
                      <a:pt x="87" y="1134"/>
                    </a:lnTo>
                    <a:lnTo>
                      <a:pt x="34" y="1224"/>
                    </a:lnTo>
                    <a:lnTo>
                      <a:pt x="3" y="1307"/>
                    </a:lnTo>
                    <a:lnTo>
                      <a:pt x="0" y="1342"/>
                    </a:lnTo>
                    <a:lnTo>
                      <a:pt x="7" y="1373"/>
                    </a:lnTo>
                    <a:lnTo>
                      <a:pt x="25" y="1398"/>
                    </a:lnTo>
                    <a:lnTo>
                      <a:pt x="57" y="1414"/>
                    </a:lnTo>
                    <a:lnTo>
                      <a:pt x="114" y="1427"/>
                    </a:lnTo>
                    <a:lnTo>
                      <a:pt x="167" y="1426"/>
                    </a:lnTo>
                    <a:lnTo>
                      <a:pt x="214" y="1412"/>
                    </a:lnTo>
                    <a:lnTo>
                      <a:pt x="255" y="1389"/>
                    </a:lnTo>
                    <a:lnTo>
                      <a:pt x="292" y="1357"/>
                    </a:lnTo>
                    <a:lnTo>
                      <a:pt x="322" y="1317"/>
                    </a:lnTo>
                    <a:lnTo>
                      <a:pt x="366" y="1224"/>
                    </a:lnTo>
                    <a:lnTo>
                      <a:pt x="384" y="1122"/>
                    </a:lnTo>
                    <a:lnTo>
                      <a:pt x="377" y="1025"/>
                    </a:lnTo>
                    <a:lnTo>
                      <a:pt x="363" y="983"/>
                    </a:lnTo>
                    <a:lnTo>
                      <a:pt x="342" y="946"/>
                    </a:lnTo>
                    <a:lnTo>
                      <a:pt x="314" y="917"/>
                    </a:lnTo>
                    <a:lnTo>
                      <a:pt x="278" y="898"/>
                    </a:lnTo>
                    <a:close/>
                    <a:moveTo>
                      <a:pt x="573" y="185"/>
                    </a:moveTo>
                    <a:lnTo>
                      <a:pt x="498" y="259"/>
                    </a:lnTo>
                    <a:lnTo>
                      <a:pt x="442" y="327"/>
                    </a:lnTo>
                    <a:lnTo>
                      <a:pt x="403" y="389"/>
                    </a:lnTo>
                    <a:lnTo>
                      <a:pt x="380" y="443"/>
                    </a:lnTo>
                    <a:lnTo>
                      <a:pt x="369" y="489"/>
                    </a:lnTo>
                    <a:lnTo>
                      <a:pt x="372" y="526"/>
                    </a:lnTo>
                    <a:lnTo>
                      <a:pt x="383" y="553"/>
                    </a:lnTo>
                    <a:lnTo>
                      <a:pt x="401" y="569"/>
                    </a:lnTo>
                    <a:lnTo>
                      <a:pt x="425" y="572"/>
                    </a:lnTo>
                    <a:lnTo>
                      <a:pt x="452" y="562"/>
                    </a:lnTo>
                    <a:lnTo>
                      <a:pt x="481" y="539"/>
                    </a:lnTo>
                    <a:lnTo>
                      <a:pt x="509" y="502"/>
                    </a:lnTo>
                    <a:lnTo>
                      <a:pt x="534" y="448"/>
                    </a:lnTo>
                    <a:lnTo>
                      <a:pt x="555" y="378"/>
                    </a:lnTo>
                    <a:lnTo>
                      <a:pt x="568" y="291"/>
                    </a:lnTo>
                    <a:lnTo>
                      <a:pt x="573" y="185"/>
                    </a:lnTo>
                    <a:close/>
                    <a:moveTo>
                      <a:pt x="1557" y="87"/>
                    </a:moveTo>
                    <a:lnTo>
                      <a:pt x="1615" y="111"/>
                    </a:lnTo>
                    <a:lnTo>
                      <a:pt x="1680" y="146"/>
                    </a:lnTo>
                    <a:lnTo>
                      <a:pt x="1805" y="239"/>
                    </a:lnTo>
                    <a:lnTo>
                      <a:pt x="1852" y="289"/>
                    </a:lnTo>
                    <a:lnTo>
                      <a:pt x="1881" y="336"/>
                    </a:lnTo>
                    <a:lnTo>
                      <a:pt x="1883" y="375"/>
                    </a:lnTo>
                    <a:lnTo>
                      <a:pt x="1872" y="392"/>
                    </a:lnTo>
                    <a:lnTo>
                      <a:pt x="1852" y="406"/>
                    </a:lnTo>
                    <a:lnTo>
                      <a:pt x="1792" y="432"/>
                    </a:lnTo>
                    <a:lnTo>
                      <a:pt x="1740" y="442"/>
                    </a:lnTo>
                    <a:lnTo>
                      <a:pt x="1698" y="440"/>
                    </a:lnTo>
                    <a:lnTo>
                      <a:pt x="1663" y="428"/>
                    </a:lnTo>
                    <a:lnTo>
                      <a:pt x="1635" y="407"/>
                    </a:lnTo>
                    <a:lnTo>
                      <a:pt x="1614" y="377"/>
                    </a:lnTo>
                    <a:lnTo>
                      <a:pt x="1586" y="306"/>
                    </a:lnTo>
                    <a:lnTo>
                      <a:pt x="1573" y="227"/>
                    </a:lnTo>
                    <a:lnTo>
                      <a:pt x="1568" y="155"/>
                    </a:lnTo>
                    <a:lnTo>
                      <a:pt x="1565" y="102"/>
                    </a:lnTo>
                    <a:lnTo>
                      <a:pt x="1563" y="90"/>
                    </a:lnTo>
                    <a:lnTo>
                      <a:pt x="1557" y="87"/>
                    </a:lnTo>
                    <a:close/>
                    <a:moveTo>
                      <a:pt x="1114" y="38"/>
                    </a:moveTo>
                    <a:lnTo>
                      <a:pt x="1014" y="78"/>
                    </a:lnTo>
                    <a:lnTo>
                      <a:pt x="933" y="128"/>
                    </a:lnTo>
                    <a:lnTo>
                      <a:pt x="877" y="178"/>
                    </a:lnTo>
                    <a:lnTo>
                      <a:pt x="845" y="227"/>
                    </a:lnTo>
                    <a:lnTo>
                      <a:pt x="844" y="269"/>
                    </a:lnTo>
                    <a:lnTo>
                      <a:pt x="855" y="285"/>
                    </a:lnTo>
                    <a:lnTo>
                      <a:pt x="874" y="299"/>
                    </a:lnTo>
                    <a:lnTo>
                      <a:pt x="902" y="308"/>
                    </a:lnTo>
                    <a:lnTo>
                      <a:pt x="938" y="314"/>
                    </a:lnTo>
                    <a:lnTo>
                      <a:pt x="984" y="314"/>
                    </a:lnTo>
                    <a:lnTo>
                      <a:pt x="1041" y="308"/>
                    </a:lnTo>
                    <a:lnTo>
                      <a:pt x="1112" y="293"/>
                    </a:lnTo>
                    <a:lnTo>
                      <a:pt x="1164" y="272"/>
                    </a:lnTo>
                    <a:lnTo>
                      <a:pt x="1198" y="247"/>
                    </a:lnTo>
                    <a:lnTo>
                      <a:pt x="1217" y="217"/>
                    </a:lnTo>
                    <a:lnTo>
                      <a:pt x="1223" y="187"/>
                    </a:lnTo>
                    <a:lnTo>
                      <a:pt x="1218" y="155"/>
                    </a:lnTo>
                    <a:lnTo>
                      <a:pt x="1187" y="92"/>
                    </a:lnTo>
                    <a:lnTo>
                      <a:pt x="1142" y="40"/>
                    </a:lnTo>
                    <a:lnTo>
                      <a:pt x="1103" y="6"/>
                    </a:lnTo>
                    <a:lnTo>
                      <a:pt x="1090" y="0"/>
                    </a:lnTo>
                    <a:lnTo>
                      <a:pt x="1087" y="3"/>
                    </a:lnTo>
                    <a:lnTo>
                      <a:pt x="1094" y="15"/>
                    </a:lnTo>
                    <a:lnTo>
                      <a:pt x="1114" y="38"/>
                    </a:lnTo>
                    <a:close/>
                    <a:moveTo>
                      <a:pt x="1607" y="849"/>
                    </a:moveTo>
                    <a:lnTo>
                      <a:pt x="1567" y="895"/>
                    </a:lnTo>
                    <a:lnTo>
                      <a:pt x="1521" y="959"/>
                    </a:lnTo>
                    <a:lnTo>
                      <a:pt x="1476" y="1033"/>
                    </a:lnTo>
                    <a:lnTo>
                      <a:pt x="1442" y="1106"/>
                    </a:lnTo>
                    <a:lnTo>
                      <a:pt x="1428" y="1171"/>
                    </a:lnTo>
                    <a:lnTo>
                      <a:pt x="1430" y="1197"/>
                    </a:lnTo>
                    <a:lnTo>
                      <a:pt x="1440" y="1217"/>
                    </a:lnTo>
                    <a:lnTo>
                      <a:pt x="1459" y="1230"/>
                    </a:lnTo>
                    <a:lnTo>
                      <a:pt x="1488" y="1236"/>
                    </a:lnTo>
                    <a:lnTo>
                      <a:pt x="1529" y="1232"/>
                    </a:lnTo>
                    <a:lnTo>
                      <a:pt x="1581" y="1218"/>
                    </a:lnTo>
                    <a:lnTo>
                      <a:pt x="1624" y="1199"/>
                    </a:lnTo>
                    <a:lnTo>
                      <a:pt x="1654" y="1177"/>
                    </a:lnTo>
                    <a:lnTo>
                      <a:pt x="1674" y="1152"/>
                    </a:lnTo>
                    <a:lnTo>
                      <a:pt x="1683" y="1125"/>
                    </a:lnTo>
                    <a:lnTo>
                      <a:pt x="1679" y="1066"/>
                    </a:lnTo>
                    <a:lnTo>
                      <a:pt x="1656" y="1006"/>
                    </a:lnTo>
                    <a:lnTo>
                      <a:pt x="1624" y="948"/>
                    </a:lnTo>
                    <a:lnTo>
                      <a:pt x="1598" y="900"/>
                    </a:lnTo>
                    <a:lnTo>
                      <a:pt x="1588" y="865"/>
                    </a:lnTo>
                    <a:lnTo>
                      <a:pt x="1593" y="854"/>
                    </a:lnTo>
                    <a:lnTo>
                      <a:pt x="1607" y="849"/>
                    </a:lnTo>
                    <a:close/>
                    <a:moveTo>
                      <a:pt x="1336" y="1709"/>
                    </a:moveTo>
                    <a:lnTo>
                      <a:pt x="1299" y="1838"/>
                    </a:lnTo>
                    <a:lnTo>
                      <a:pt x="1257" y="1934"/>
                    </a:lnTo>
                    <a:lnTo>
                      <a:pt x="1212" y="2001"/>
                    </a:lnTo>
                    <a:lnTo>
                      <a:pt x="1167" y="2043"/>
                    </a:lnTo>
                    <a:lnTo>
                      <a:pt x="1123" y="2063"/>
                    </a:lnTo>
                    <a:lnTo>
                      <a:pt x="1083" y="2063"/>
                    </a:lnTo>
                    <a:lnTo>
                      <a:pt x="1047" y="2047"/>
                    </a:lnTo>
                    <a:lnTo>
                      <a:pt x="1020" y="2019"/>
                    </a:lnTo>
                    <a:lnTo>
                      <a:pt x="1003" y="1980"/>
                    </a:lnTo>
                    <a:lnTo>
                      <a:pt x="998" y="1935"/>
                    </a:lnTo>
                    <a:lnTo>
                      <a:pt x="1006" y="1887"/>
                    </a:lnTo>
                    <a:lnTo>
                      <a:pt x="1031" y="1839"/>
                    </a:lnTo>
                    <a:lnTo>
                      <a:pt x="1074" y="1794"/>
                    </a:lnTo>
                    <a:lnTo>
                      <a:pt x="1138" y="1755"/>
                    </a:lnTo>
                    <a:lnTo>
                      <a:pt x="1225" y="1726"/>
                    </a:lnTo>
                    <a:lnTo>
                      <a:pt x="1336" y="1709"/>
                    </a:lnTo>
                    <a:close/>
                    <a:moveTo>
                      <a:pt x="623" y="1931"/>
                    </a:moveTo>
                    <a:lnTo>
                      <a:pt x="529" y="2036"/>
                    </a:lnTo>
                    <a:lnTo>
                      <a:pt x="485" y="2092"/>
                    </a:lnTo>
                    <a:lnTo>
                      <a:pt x="450" y="2151"/>
                    </a:lnTo>
                    <a:lnTo>
                      <a:pt x="432" y="2196"/>
                    </a:lnTo>
                    <a:lnTo>
                      <a:pt x="421" y="2234"/>
                    </a:lnTo>
                    <a:lnTo>
                      <a:pt x="413" y="2291"/>
                    </a:lnTo>
                    <a:lnTo>
                      <a:pt x="425" y="2324"/>
                    </a:lnTo>
                    <a:lnTo>
                      <a:pt x="451" y="2337"/>
                    </a:lnTo>
                    <a:lnTo>
                      <a:pt x="489" y="2332"/>
                    </a:lnTo>
                    <a:lnTo>
                      <a:pt x="535" y="2314"/>
                    </a:lnTo>
                    <a:lnTo>
                      <a:pt x="585" y="2282"/>
                    </a:lnTo>
                    <a:lnTo>
                      <a:pt x="635" y="2242"/>
                    </a:lnTo>
                    <a:lnTo>
                      <a:pt x="723" y="2146"/>
                    </a:lnTo>
                    <a:lnTo>
                      <a:pt x="753" y="2096"/>
                    </a:lnTo>
                    <a:lnTo>
                      <a:pt x="770" y="2048"/>
                    </a:lnTo>
                    <a:lnTo>
                      <a:pt x="768" y="2004"/>
                    </a:lnTo>
                    <a:lnTo>
                      <a:pt x="746" y="1969"/>
                    </a:lnTo>
                    <a:lnTo>
                      <a:pt x="699" y="1942"/>
                    </a:lnTo>
                    <a:lnTo>
                      <a:pt x="623" y="1931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748" name="Google Shape;748;p37"/>
              <p:cNvSpPr/>
              <p:nvPr/>
            </p:nvSpPr>
            <p:spPr>
              <a:xfrm>
                <a:off x="3834" y="2431"/>
                <a:ext cx="320" cy="389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3112" extrusionOk="0">
                    <a:moveTo>
                      <a:pt x="543" y="2645"/>
                    </a:moveTo>
                    <a:lnTo>
                      <a:pt x="557" y="2765"/>
                    </a:lnTo>
                    <a:lnTo>
                      <a:pt x="573" y="2854"/>
                    </a:lnTo>
                    <a:lnTo>
                      <a:pt x="589" y="2916"/>
                    </a:lnTo>
                    <a:lnTo>
                      <a:pt x="607" y="2952"/>
                    </a:lnTo>
                    <a:lnTo>
                      <a:pt x="624" y="2968"/>
                    </a:lnTo>
                    <a:lnTo>
                      <a:pt x="640" y="2965"/>
                    </a:lnTo>
                    <a:lnTo>
                      <a:pt x="654" y="2947"/>
                    </a:lnTo>
                    <a:lnTo>
                      <a:pt x="665" y="2918"/>
                    </a:lnTo>
                    <a:lnTo>
                      <a:pt x="674" y="2837"/>
                    </a:lnTo>
                    <a:lnTo>
                      <a:pt x="662" y="2747"/>
                    </a:lnTo>
                    <a:lnTo>
                      <a:pt x="645" y="2708"/>
                    </a:lnTo>
                    <a:lnTo>
                      <a:pt x="621" y="2674"/>
                    </a:lnTo>
                    <a:lnTo>
                      <a:pt x="586" y="2652"/>
                    </a:lnTo>
                    <a:lnTo>
                      <a:pt x="543" y="2645"/>
                    </a:lnTo>
                    <a:close/>
                    <a:moveTo>
                      <a:pt x="1233" y="210"/>
                    </a:moveTo>
                    <a:lnTo>
                      <a:pt x="1173" y="134"/>
                    </a:lnTo>
                    <a:lnTo>
                      <a:pt x="1122" y="76"/>
                    </a:lnTo>
                    <a:lnTo>
                      <a:pt x="1076" y="36"/>
                    </a:lnTo>
                    <a:lnTo>
                      <a:pt x="1036" y="11"/>
                    </a:lnTo>
                    <a:lnTo>
                      <a:pt x="1003" y="0"/>
                    </a:lnTo>
                    <a:lnTo>
                      <a:pt x="972" y="0"/>
                    </a:lnTo>
                    <a:lnTo>
                      <a:pt x="947" y="9"/>
                    </a:lnTo>
                    <a:lnTo>
                      <a:pt x="925" y="27"/>
                    </a:lnTo>
                    <a:lnTo>
                      <a:pt x="891" y="80"/>
                    </a:lnTo>
                    <a:lnTo>
                      <a:pt x="863" y="141"/>
                    </a:lnTo>
                    <a:lnTo>
                      <a:pt x="839" y="198"/>
                    </a:lnTo>
                    <a:lnTo>
                      <a:pt x="814" y="234"/>
                    </a:lnTo>
                    <a:lnTo>
                      <a:pt x="849" y="242"/>
                    </a:lnTo>
                    <a:lnTo>
                      <a:pt x="898" y="259"/>
                    </a:lnTo>
                    <a:lnTo>
                      <a:pt x="1019" y="300"/>
                    </a:lnTo>
                    <a:lnTo>
                      <a:pt x="1083" y="308"/>
                    </a:lnTo>
                    <a:lnTo>
                      <a:pt x="1143" y="301"/>
                    </a:lnTo>
                    <a:lnTo>
                      <a:pt x="1194" y="271"/>
                    </a:lnTo>
                    <a:lnTo>
                      <a:pt x="1215" y="245"/>
                    </a:lnTo>
                    <a:lnTo>
                      <a:pt x="1233" y="210"/>
                    </a:lnTo>
                    <a:close/>
                    <a:moveTo>
                      <a:pt x="1651" y="2374"/>
                    </a:moveTo>
                    <a:lnTo>
                      <a:pt x="1540" y="2459"/>
                    </a:lnTo>
                    <a:lnTo>
                      <a:pt x="1493" y="2500"/>
                    </a:lnTo>
                    <a:lnTo>
                      <a:pt x="1456" y="2539"/>
                    </a:lnTo>
                    <a:lnTo>
                      <a:pt x="1437" y="2576"/>
                    </a:lnTo>
                    <a:lnTo>
                      <a:pt x="1439" y="2611"/>
                    </a:lnTo>
                    <a:lnTo>
                      <a:pt x="1468" y="2642"/>
                    </a:lnTo>
                    <a:lnTo>
                      <a:pt x="1528" y="2669"/>
                    </a:lnTo>
                    <a:lnTo>
                      <a:pt x="1615" y="2694"/>
                    </a:lnTo>
                    <a:lnTo>
                      <a:pt x="1682" y="2701"/>
                    </a:lnTo>
                    <a:lnTo>
                      <a:pt x="1730" y="2695"/>
                    </a:lnTo>
                    <a:lnTo>
                      <a:pt x="1761" y="2677"/>
                    </a:lnTo>
                    <a:lnTo>
                      <a:pt x="1777" y="2650"/>
                    </a:lnTo>
                    <a:lnTo>
                      <a:pt x="1781" y="2616"/>
                    </a:lnTo>
                    <a:lnTo>
                      <a:pt x="1775" y="2576"/>
                    </a:lnTo>
                    <a:lnTo>
                      <a:pt x="1761" y="2533"/>
                    </a:lnTo>
                    <a:lnTo>
                      <a:pt x="1720" y="2450"/>
                    </a:lnTo>
                    <a:lnTo>
                      <a:pt x="1675" y="2384"/>
                    </a:lnTo>
                    <a:lnTo>
                      <a:pt x="1657" y="2362"/>
                    </a:lnTo>
                    <a:lnTo>
                      <a:pt x="1646" y="2352"/>
                    </a:lnTo>
                    <a:lnTo>
                      <a:pt x="1643" y="2355"/>
                    </a:lnTo>
                    <a:lnTo>
                      <a:pt x="1651" y="2374"/>
                    </a:lnTo>
                    <a:close/>
                    <a:moveTo>
                      <a:pt x="1233" y="2989"/>
                    </a:moveTo>
                    <a:lnTo>
                      <a:pt x="1201" y="2893"/>
                    </a:lnTo>
                    <a:lnTo>
                      <a:pt x="1172" y="2822"/>
                    </a:lnTo>
                    <a:lnTo>
                      <a:pt x="1144" y="2774"/>
                    </a:lnTo>
                    <a:lnTo>
                      <a:pt x="1119" y="2747"/>
                    </a:lnTo>
                    <a:lnTo>
                      <a:pt x="1095" y="2738"/>
                    </a:lnTo>
                    <a:lnTo>
                      <a:pt x="1072" y="2745"/>
                    </a:lnTo>
                    <a:lnTo>
                      <a:pt x="1051" y="2764"/>
                    </a:lnTo>
                    <a:lnTo>
                      <a:pt x="1030" y="2795"/>
                    </a:lnTo>
                    <a:lnTo>
                      <a:pt x="992" y="2877"/>
                    </a:lnTo>
                    <a:lnTo>
                      <a:pt x="957" y="2970"/>
                    </a:lnTo>
                    <a:lnTo>
                      <a:pt x="922" y="3056"/>
                    </a:lnTo>
                    <a:lnTo>
                      <a:pt x="888" y="3112"/>
                    </a:lnTo>
                    <a:lnTo>
                      <a:pt x="924" y="3111"/>
                    </a:lnTo>
                    <a:lnTo>
                      <a:pt x="971" y="3108"/>
                    </a:lnTo>
                    <a:lnTo>
                      <a:pt x="1078" y="3091"/>
                    </a:lnTo>
                    <a:lnTo>
                      <a:pt x="1130" y="3076"/>
                    </a:lnTo>
                    <a:lnTo>
                      <a:pt x="1176" y="3054"/>
                    </a:lnTo>
                    <a:lnTo>
                      <a:pt x="1212" y="3026"/>
                    </a:lnTo>
                    <a:lnTo>
                      <a:pt x="1233" y="2989"/>
                    </a:lnTo>
                    <a:close/>
                    <a:moveTo>
                      <a:pt x="298" y="2178"/>
                    </a:moveTo>
                    <a:lnTo>
                      <a:pt x="321" y="2309"/>
                    </a:lnTo>
                    <a:lnTo>
                      <a:pt x="346" y="2406"/>
                    </a:lnTo>
                    <a:lnTo>
                      <a:pt x="372" y="2471"/>
                    </a:lnTo>
                    <a:lnTo>
                      <a:pt x="398" y="2509"/>
                    </a:lnTo>
                    <a:lnTo>
                      <a:pt x="423" y="2524"/>
                    </a:lnTo>
                    <a:lnTo>
                      <a:pt x="446" y="2517"/>
                    </a:lnTo>
                    <a:lnTo>
                      <a:pt x="465" y="2496"/>
                    </a:lnTo>
                    <a:lnTo>
                      <a:pt x="481" y="2460"/>
                    </a:lnTo>
                    <a:lnTo>
                      <a:pt x="489" y="2416"/>
                    </a:lnTo>
                    <a:lnTo>
                      <a:pt x="491" y="2368"/>
                    </a:lnTo>
                    <a:lnTo>
                      <a:pt x="486" y="2318"/>
                    </a:lnTo>
                    <a:lnTo>
                      <a:pt x="471" y="2270"/>
                    </a:lnTo>
                    <a:lnTo>
                      <a:pt x="446" y="2228"/>
                    </a:lnTo>
                    <a:lnTo>
                      <a:pt x="410" y="2197"/>
                    </a:lnTo>
                    <a:lnTo>
                      <a:pt x="360" y="2179"/>
                    </a:lnTo>
                    <a:lnTo>
                      <a:pt x="298" y="2178"/>
                    </a:lnTo>
                    <a:close/>
                    <a:moveTo>
                      <a:pt x="215" y="1404"/>
                    </a:moveTo>
                    <a:lnTo>
                      <a:pt x="253" y="1495"/>
                    </a:lnTo>
                    <a:lnTo>
                      <a:pt x="277" y="1572"/>
                    </a:lnTo>
                    <a:lnTo>
                      <a:pt x="290" y="1637"/>
                    </a:lnTo>
                    <a:lnTo>
                      <a:pt x="292" y="1690"/>
                    </a:lnTo>
                    <a:lnTo>
                      <a:pt x="285" y="1731"/>
                    </a:lnTo>
                    <a:lnTo>
                      <a:pt x="272" y="1763"/>
                    </a:lnTo>
                    <a:lnTo>
                      <a:pt x="251" y="1785"/>
                    </a:lnTo>
                    <a:lnTo>
                      <a:pt x="226" y="1797"/>
                    </a:lnTo>
                    <a:lnTo>
                      <a:pt x="166" y="1800"/>
                    </a:lnTo>
                    <a:lnTo>
                      <a:pt x="106" y="1778"/>
                    </a:lnTo>
                    <a:lnTo>
                      <a:pt x="55" y="1739"/>
                    </a:lnTo>
                    <a:lnTo>
                      <a:pt x="27" y="1686"/>
                    </a:lnTo>
                    <a:lnTo>
                      <a:pt x="30" y="1659"/>
                    </a:lnTo>
                    <a:lnTo>
                      <a:pt x="47" y="1622"/>
                    </a:lnTo>
                    <a:lnTo>
                      <a:pt x="106" y="1534"/>
                    </a:lnTo>
                    <a:lnTo>
                      <a:pt x="173" y="1451"/>
                    </a:lnTo>
                    <a:lnTo>
                      <a:pt x="198" y="1421"/>
                    </a:lnTo>
                    <a:lnTo>
                      <a:pt x="215" y="1404"/>
                    </a:lnTo>
                    <a:close/>
                    <a:moveTo>
                      <a:pt x="3" y="825"/>
                    </a:moveTo>
                    <a:lnTo>
                      <a:pt x="52" y="1169"/>
                    </a:lnTo>
                    <a:lnTo>
                      <a:pt x="120" y="1140"/>
                    </a:lnTo>
                    <a:lnTo>
                      <a:pt x="168" y="1105"/>
                    </a:lnTo>
                    <a:lnTo>
                      <a:pt x="199" y="1067"/>
                    </a:lnTo>
                    <a:lnTo>
                      <a:pt x="215" y="1027"/>
                    </a:lnTo>
                    <a:lnTo>
                      <a:pt x="217" y="985"/>
                    </a:lnTo>
                    <a:lnTo>
                      <a:pt x="208" y="943"/>
                    </a:lnTo>
                    <a:lnTo>
                      <a:pt x="167" y="866"/>
                    </a:lnTo>
                    <a:lnTo>
                      <a:pt x="107" y="804"/>
                    </a:lnTo>
                    <a:lnTo>
                      <a:pt x="49" y="770"/>
                    </a:lnTo>
                    <a:lnTo>
                      <a:pt x="25" y="766"/>
                    </a:lnTo>
                    <a:lnTo>
                      <a:pt x="8" y="774"/>
                    </a:lnTo>
                    <a:lnTo>
                      <a:pt x="0" y="793"/>
                    </a:lnTo>
                    <a:lnTo>
                      <a:pt x="3" y="825"/>
                    </a:lnTo>
                    <a:close/>
                    <a:moveTo>
                      <a:pt x="1798" y="1883"/>
                    </a:moveTo>
                    <a:lnTo>
                      <a:pt x="1773" y="2251"/>
                    </a:lnTo>
                    <a:lnTo>
                      <a:pt x="1863" y="2246"/>
                    </a:lnTo>
                    <a:lnTo>
                      <a:pt x="1933" y="2231"/>
                    </a:lnTo>
                    <a:lnTo>
                      <a:pt x="1987" y="2208"/>
                    </a:lnTo>
                    <a:lnTo>
                      <a:pt x="2024" y="2178"/>
                    </a:lnTo>
                    <a:lnTo>
                      <a:pt x="2047" y="2143"/>
                    </a:lnTo>
                    <a:lnTo>
                      <a:pt x="2058" y="2105"/>
                    </a:lnTo>
                    <a:lnTo>
                      <a:pt x="2046" y="2025"/>
                    </a:lnTo>
                    <a:lnTo>
                      <a:pt x="2001" y="1950"/>
                    </a:lnTo>
                    <a:lnTo>
                      <a:pt x="1937" y="1892"/>
                    </a:lnTo>
                    <a:lnTo>
                      <a:pt x="1865" y="1866"/>
                    </a:lnTo>
                    <a:lnTo>
                      <a:pt x="1830" y="1868"/>
                    </a:lnTo>
                    <a:lnTo>
                      <a:pt x="1798" y="1883"/>
                    </a:lnTo>
                    <a:close/>
                    <a:moveTo>
                      <a:pt x="1848" y="1120"/>
                    </a:moveTo>
                    <a:lnTo>
                      <a:pt x="1951" y="1227"/>
                    </a:lnTo>
                    <a:lnTo>
                      <a:pt x="2000" y="1282"/>
                    </a:lnTo>
                    <a:lnTo>
                      <a:pt x="2044" y="1341"/>
                    </a:lnTo>
                    <a:lnTo>
                      <a:pt x="2061" y="1379"/>
                    </a:lnTo>
                    <a:lnTo>
                      <a:pt x="2065" y="1417"/>
                    </a:lnTo>
                    <a:lnTo>
                      <a:pt x="2059" y="1451"/>
                    </a:lnTo>
                    <a:lnTo>
                      <a:pt x="2043" y="1484"/>
                    </a:lnTo>
                    <a:lnTo>
                      <a:pt x="1992" y="1539"/>
                    </a:lnTo>
                    <a:lnTo>
                      <a:pt x="1923" y="1576"/>
                    </a:lnTo>
                    <a:lnTo>
                      <a:pt x="1852" y="1587"/>
                    </a:lnTo>
                    <a:lnTo>
                      <a:pt x="1819" y="1582"/>
                    </a:lnTo>
                    <a:lnTo>
                      <a:pt x="1790" y="1568"/>
                    </a:lnTo>
                    <a:lnTo>
                      <a:pt x="1767" y="1545"/>
                    </a:lnTo>
                    <a:lnTo>
                      <a:pt x="1751" y="1513"/>
                    </a:lnTo>
                    <a:lnTo>
                      <a:pt x="1745" y="1470"/>
                    </a:lnTo>
                    <a:lnTo>
                      <a:pt x="1749" y="1416"/>
                    </a:lnTo>
                    <a:lnTo>
                      <a:pt x="1760" y="1358"/>
                    </a:lnTo>
                    <a:lnTo>
                      <a:pt x="1780" y="1283"/>
                    </a:lnTo>
                    <a:lnTo>
                      <a:pt x="1809" y="1199"/>
                    </a:lnTo>
                    <a:lnTo>
                      <a:pt x="1848" y="1120"/>
                    </a:lnTo>
                    <a:close/>
                    <a:moveTo>
                      <a:pt x="1552" y="530"/>
                    </a:moveTo>
                    <a:lnTo>
                      <a:pt x="1586" y="597"/>
                    </a:lnTo>
                    <a:lnTo>
                      <a:pt x="1616" y="655"/>
                    </a:lnTo>
                    <a:lnTo>
                      <a:pt x="1669" y="747"/>
                    </a:lnTo>
                    <a:lnTo>
                      <a:pt x="1711" y="810"/>
                    </a:lnTo>
                    <a:lnTo>
                      <a:pt x="1742" y="847"/>
                    </a:lnTo>
                    <a:lnTo>
                      <a:pt x="1764" y="862"/>
                    </a:lnTo>
                    <a:lnTo>
                      <a:pt x="1779" y="857"/>
                    </a:lnTo>
                    <a:lnTo>
                      <a:pt x="1787" y="837"/>
                    </a:lnTo>
                    <a:lnTo>
                      <a:pt x="1788" y="805"/>
                    </a:lnTo>
                    <a:lnTo>
                      <a:pt x="1780" y="716"/>
                    </a:lnTo>
                    <a:lnTo>
                      <a:pt x="1760" y="619"/>
                    </a:lnTo>
                    <a:lnTo>
                      <a:pt x="1739" y="540"/>
                    </a:lnTo>
                    <a:lnTo>
                      <a:pt x="1730" y="515"/>
                    </a:lnTo>
                    <a:lnTo>
                      <a:pt x="1724" y="505"/>
                    </a:lnTo>
                    <a:lnTo>
                      <a:pt x="1675" y="489"/>
                    </a:lnTo>
                    <a:lnTo>
                      <a:pt x="1612" y="476"/>
                    </a:lnTo>
                    <a:lnTo>
                      <a:pt x="1584" y="476"/>
                    </a:lnTo>
                    <a:lnTo>
                      <a:pt x="1562" y="483"/>
                    </a:lnTo>
                    <a:lnTo>
                      <a:pt x="1551" y="501"/>
                    </a:lnTo>
                    <a:lnTo>
                      <a:pt x="1552" y="53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749" name="Google Shape;749;p37"/>
              <p:cNvSpPr/>
              <p:nvPr/>
            </p:nvSpPr>
            <p:spPr>
              <a:xfrm>
                <a:off x="2607" y="2831"/>
                <a:ext cx="147" cy="63"/>
              </a:xfrm>
              <a:custGeom>
                <a:avLst/>
                <a:gdLst/>
                <a:ahLst/>
                <a:cxnLst/>
                <a:rect l="l" t="t" r="r" b="b"/>
                <a:pathLst>
                  <a:path w="950" h="498" extrusionOk="0">
                    <a:moveTo>
                      <a:pt x="51" y="114"/>
                    </a:moveTo>
                    <a:lnTo>
                      <a:pt x="28" y="144"/>
                    </a:lnTo>
                    <a:lnTo>
                      <a:pt x="13" y="179"/>
                    </a:lnTo>
                    <a:lnTo>
                      <a:pt x="0" y="261"/>
                    </a:lnTo>
                    <a:lnTo>
                      <a:pt x="13" y="341"/>
                    </a:lnTo>
                    <a:lnTo>
                      <a:pt x="29" y="377"/>
                    </a:lnTo>
                    <a:lnTo>
                      <a:pt x="52" y="405"/>
                    </a:lnTo>
                    <a:lnTo>
                      <a:pt x="88" y="433"/>
                    </a:lnTo>
                    <a:lnTo>
                      <a:pt x="129" y="455"/>
                    </a:lnTo>
                    <a:lnTo>
                      <a:pt x="226" y="485"/>
                    </a:lnTo>
                    <a:lnTo>
                      <a:pt x="335" y="498"/>
                    </a:lnTo>
                    <a:lnTo>
                      <a:pt x="448" y="495"/>
                    </a:lnTo>
                    <a:lnTo>
                      <a:pt x="553" y="479"/>
                    </a:lnTo>
                    <a:lnTo>
                      <a:pt x="646" y="452"/>
                    </a:lnTo>
                    <a:lnTo>
                      <a:pt x="714" y="416"/>
                    </a:lnTo>
                    <a:lnTo>
                      <a:pt x="751" y="374"/>
                    </a:lnTo>
                    <a:lnTo>
                      <a:pt x="768" y="307"/>
                    </a:lnTo>
                    <a:lnTo>
                      <a:pt x="801" y="255"/>
                    </a:lnTo>
                    <a:lnTo>
                      <a:pt x="844" y="217"/>
                    </a:lnTo>
                    <a:lnTo>
                      <a:pt x="889" y="186"/>
                    </a:lnTo>
                    <a:lnTo>
                      <a:pt x="927" y="162"/>
                    </a:lnTo>
                    <a:lnTo>
                      <a:pt x="950" y="143"/>
                    </a:lnTo>
                    <a:lnTo>
                      <a:pt x="950" y="123"/>
                    </a:lnTo>
                    <a:lnTo>
                      <a:pt x="919" y="101"/>
                    </a:lnTo>
                    <a:lnTo>
                      <a:pt x="849" y="73"/>
                    </a:lnTo>
                    <a:lnTo>
                      <a:pt x="752" y="44"/>
                    </a:lnTo>
                    <a:lnTo>
                      <a:pt x="636" y="19"/>
                    </a:lnTo>
                    <a:lnTo>
                      <a:pt x="508" y="4"/>
                    </a:lnTo>
                    <a:lnTo>
                      <a:pt x="378" y="0"/>
                    </a:lnTo>
                    <a:lnTo>
                      <a:pt x="252" y="15"/>
                    </a:lnTo>
                    <a:lnTo>
                      <a:pt x="141" y="52"/>
                    </a:lnTo>
                    <a:lnTo>
                      <a:pt x="93" y="79"/>
                    </a:lnTo>
                    <a:lnTo>
                      <a:pt x="51" y="114"/>
                    </a:lnTo>
                  </a:path>
                </a:pathLst>
              </a:custGeom>
              <a:solidFill>
                <a:schemeClr val="folHlink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750" name="Google Shape;750;p37"/>
              <p:cNvSpPr/>
              <p:nvPr/>
            </p:nvSpPr>
            <p:spPr>
              <a:xfrm>
                <a:off x="2185" y="2876"/>
                <a:ext cx="147" cy="63"/>
              </a:xfrm>
              <a:custGeom>
                <a:avLst/>
                <a:gdLst/>
                <a:ahLst/>
                <a:cxnLst/>
                <a:rect l="l" t="t" r="r" b="b"/>
                <a:pathLst>
                  <a:path w="950" h="498" extrusionOk="0">
                    <a:moveTo>
                      <a:pt x="51" y="114"/>
                    </a:moveTo>
                    <a:lnTo>
                      <a:pt x="28" y="144"/>
                    </a:lnTo>
                    <a:lnTo>
                      <a:pt x="13" y="179"/>
                    </a:lnTo>
                    <a:lnTo>
                      <a:pt x="0" y="261"/>
                    </a:lnTo>
                    <a:lnTo>
                      <a:pt x="13" y="341"/>
                    </a:lnTo>
                    <a:lnTo>
                      <a:pt x="29" y="377"/>
                    </a:lnTo>
                    <a:lnTo>
                      <a:pt x="52" y="405"/>
                    </a:lnTo>
                    <a:lnTo>
                      <a:pt x="88" y="433"/>
                    </a:lnTo>
                    <a:lnTo>
                      <a:pt x="129" y="455"/>
                    </a:lnTo>
                    <a:lnTo>
                      <a:pt x="226" y="485"/>
                    </a:lnTo>
                    <a:lnTo>
                      <a:pt x="335" y="498"/>
                    </a:lnTo>
                    <a:lnTo>
                      <a:pt x="448" y="495"/>
                    </a:lnTo>
                    <a:lnTo>
                      <a:pt x="553" y="479"/>
                    </a:lnTo>
                    <a:lnTo>
                      <a:pt x="646" y="452"/>
                    </a:lnTo>
                    <a:lnTo>
                      <a:pt x="714" y="416"/>
                    </a:lnTo>
                    <a:lnTo>
                      <a:pt x="751" y="374"/>
                    </a:lnTo>
                    <a:lnTo>
                      <a:pt x="768" y="307"/>
                    </a:lnTo>
                    <a:lnTo>
                      <a:pt x="801" y="255"/>
                    </a:lnTo>
                    <a:lnTo>
                      <a:pt x="844" y="217"/>
                    </a:lnTo>
                    <a:lnTo>
                      <a:pt x="889" y="186"/>
                    </a:lnTo>
                    <a:lnTo>
                      <a:pt x="927" y="162"/>
                    </a:lnTo>
                    <a:lnTo>
                      <a:pt x="950" y="143"/>
                    </a:lnTo>
                    <a:lnTo>
                      <a:pt x="950" y="123"/>
                    </a:lnTo>
                    <a:lnTo>
                      <a:pt x="919" y="101"/>
                    </a:lnTo>
                    <a:lnTo>
                      <a:pt x="849" y="73"/>
                    </a:lnTo>
                    <a:lnTo>
                      <a:pt x="752" y="44"/>
                    </a:lnTo>
                    <a:lnTo>
                      <a:pt x="636" y="19"/>
                    </a:lnTo>
                    <a:lnTo>
                      <a:pt x="508" y="4"/>
                    </a:lnTo>
                    <a:lnTo>
                      <a:pt x="378" y="0"/>
                    </a:lnTo>
                    <a:lnTo>
                      <a:pt x="252" y="15"/>
                    </a:lnTo>
                    <a:lnTo>
                      <a:pt x="141" y="52"/>
                    </a:lnTo>
                    <a:lnTo>
                      <a:pt x="93" y="79"/>
                    </a:lnTo>
                    <a:lnTo>
                      <a:pt x="51" y="114"/>
                    </a:lnTo>
                  </a:path>
                </a:pathLst>
              </a:custGeom>
              <a:solidFill>
                <a:schemeClr val="folHlink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</p:grpSp>
      </p:grpSp>
      <p:sp>
        <p:nvSpPr>
          <p:cNvPr id="751" name="Google Shape;751;p37"/>
          <p:cNvSpPr txBox="1">
            <a:spLocks noGrp="1"/>
          </p:cNvSpPr>
          <p:nvPr>
            <p:ph type="title"/>
          </p:nvPr>
        </p:nvSpPr>
        <p:spPr>
          <a:xfrm>
            <a:off x="468312" y="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omic Sans MS"/>
              <a:buNone/>
            </a:pPr>
            <a:r>
              <a:rPr lang="en-GB" sz="4400" b="0" i="0" u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Internal Structure of a Leaf</a:t>
            </a:r>
            <a:endParaRPr/>
          </a:p>
        </p:txBody>
      </p:sp>
      <p:sp>
        <p:nvSpPr>
          <p:cNvPr id="752" name="Google Shape;752;p37"/>
          <p:cNvSpPr txBox="1"/>
          <p:nvPr/>
        </p:nvSpPr>
        <p:spPr>
          <a:xfrm>
            <a:off x="233175" y="844150"/>
            <a:ext cx="84648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None/>
            </a:pPr>
            <a:r>
              <a:rPr lang="en-GB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As best you can, copy this </a:t>
            </a:r>
            <a:r>
              <a:rPr lang="en-GB"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diagram into your jotter (or print it if you </a:t>
            </a:r>
            <a:r>
              <a:rPr lang="en-GB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can!)</a:t>
            </a:r>
            <a:r>
              <a:rPr lang="en-GB"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leaving plenty space to label around it.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None/>
            </a:pPr>
            <a:r>
              <a:rPr lang="en-GB"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Use the next few slides to label the parts of the leaf structure.</a:t>
            </a:r>
            <a:endParaRPr/>
          </a:p>
        </p:txBody>
      </p:sp>
      <p:grpSp>
        <p:nvGrpSpPr>
          <p:cNvPr id="753" name="Google Shape;753;p37"/>
          <p:cNvGrpSpPr/>
          <p:nvPr/>
        </p:nvGrpSpPr>
        <p:grpSpPr>
          <a:xfrm>
            <a:off x="7519302" y="2339519"/>
            <a:ext cx="887436" cy="721143"/>
            <a:chOff x="7086103" y="3842479"/>
            <a:chExt cx="1183248" cy="961524"/>
          </a:xfrm>
        </p:grpSpPr>
        <p:sp>
          <p:nvSpPr>
            <p:cNvPr id="754" name="Google Shape;754;p37"/>
            <p:cNvSpPr/>
            <p:nvPr/>
          </p:nvSpPr>
          <p:spPr>
            <a:xfrm>
              <a:off x="7086103" y="3842479"/>
              <a:ext cx="1183248" cy="961524"/>
            </a:xfrm>
            <a:prstGeom prst="cloud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55" name="Google Shape;755;p3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362707" y="4008199"/>
              <a:ext cx="630045" cy="63004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38"/>
          <p:cNvSpPr txBox="1"/>
          <p:nvPr/>
        </p:nvSpPr>
        <p:spPr>
          <a:xfrm>
            <a:off x="6167437" y="2395538"/>
            <a:ext cx="6300" cy="34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761" name="Google Shape;761;p38"/>
          <p:cNvGrpSpPr/>
          <p:nvPr/>
        </p:nvGrpSpPr>
        <p:grpSpPr>
          <a:xfrm>
            <a:off x="1863725" y="1221581"/>
            <a:ext cx="5342938" cy="375493"/>
            <a:chOff x="1174" y="1026"/>
            <a:chExt cx="3366" cy="315"/>
          </a:xfrm>
        </p:grpSpPr>
        <p:sp>
          <p:nvSpPr>
            <p:cNvPr id="762" name="Google Shape;762;p38"/>
            <p:cNvSpPr/>
            <p:nvPr/>
          </p:nvSpPr>
          <p:spPr>
            <a:xfrm>
              <a:off x="1174" y="1047"/>
              <a:ext cx="704" cy="294"/>
            </a:xfrm>
            <a:custGeom>
              <a:avLst/>
              <a:gdLst/>
              <a:ahLst/>
              <a:cxnLst/>
              <a:rect l="l" t="t" r="r" b="b"/>
              <a:pathLst>
                <a:path w="4545" h="2355" extrusionOk="0">
                  <a:moveTo>
                    <a:pt x="105" y="300"/>
                  </a:moveTo>
                  <a:lnTo>
                    <a:pt x="73" y="402"/>
                  </a:lnTo>
                  <a:lnTo>
                    <a:pt x="47" y="513"/>
                  </a:lnTo>
                  <a:lnTo>
                    <a:pt x="27" y="635"/>
                  </a:lnTo>
                  <a:lnTo>
                    <a:pt x="12" y="763"/>
                  </a:lnTo>
                  <a:lnTo>
                    <a:pt x="0" y="1036"/>
                  </a:lnTo>
                  <a:lnTo>
                    <a:pt x="6" y="1316"/>
                  </a:lnTo>
                  <a:lnTo>
                    <a:pt x="29" y="1590"/>
                  </a:lnTo>
                  <a:lnTo>
                    <a:pt x="65" y="1845"/>
                  </a:lnTo>
                  <a:lnTo>
                    <a:pt x="88" y="1960"/>
                  </a:lnTo>
                  <a:lnTo>
                    <a:pt x="113" y="2065"/>
                  </a:lnTo>
                  <a:lnTo>
                    <a:pt x="140" y="2158"/>
                  </a:lnTo>
                  <a:lnTo>
                    <a:pt x="169" y="2237"/>
                  </a:lnTo>
                  <a:lnTo>
                    <a:pt x="398" y="2254"/>
                  </a:lnTo>
                  <a:lnTo>
                    <a:pt x="661" y="2273"/>
                  </a:lnTo>
                  <a:lnTo>
                    <a:pt x="950" y="2293"/>
                  </a:lnTo>
                  <a:lnTo>
                    <a:pt x="1259" y="2312"/>
                  </a:lnTo>
                  <a:lnTo>
                    <a:pt x="1582" y="2329"/>
                  </a:lnTo>
                  <a:lnTo>
                    <a:pt x="1912" y="2343"/>
                  </a:lnTo>
                  <a:lnTo>
                    <a:pt x="2245" y="2352"/>
                  </a:lnTo>
                  <a:lnTo>
                    <a:pt x="2573" y="2355"/>
                  </a:lnTo>
                  <a:lnTo>
                    <a:pt x="2890" y="2349"/>
                  </a:lnTo>
                  <a:lnTo>
                    <a:pt x="3191" y="2336"/>
                  </a:lnTo>
                  <a:lnTo>
                    <a:pt x="3468" y="2312"/>
                  </a:lnTo>
                  <a:lnTo>
                    <a:pt x="3717" y="2275"/>
                  </a:lnTo>
                  <a:lnTo>
                    <a:pt x="3828" y="2252"/>
                  </a:lnTo>
                  <a:lnTo>
                    <a:pt x="3931" y="2226"/>
                  </a:lnTo>
                  <a:lnTo>
                    <a:pt x="4022" y="2196"/>
                  </a:lnTo>
                  <a:lnTo>
                    <a:pt x="4102" y="2161"/>
                  </a:lnTo>
                  <a:lnTo>
                    <a:pt x="4171" y="2123"/>
                  </a:lnTo>
                  <a:lnTo>
                    <a:pt x="4227" y="2081"/>
                  </a:lnTo>
                  <a:lnTo>
                    <a:pt x="4269" y="2035"/>
                  </a:lnTo>
                  <a:lnTo>
                    <a:pt x="4298" y="1983"/>
                  </a:lnTo>
                  <a:lnTo>
                    <a:pt x="4312" y="1809"/>
                  </a:lnTo>
                  <a:lnTo>
                    <a:pt x="4336" y="1647"/>
                  </a:lnTo>
                  <a:lnTo>
                    <a:pt x="4366" y="1494"/>
                  </a:lnTo>
                  <a:lnTo>
                    <a:pt x="4399" y="1351"/>
                  </a:lnTo>
                  <a:lnTo>
                    <a:pt x="4467" y="1093"/>
                  </a:lnTo>
                  <a:lnTo>
                    <a:pt x="4497" y="977"/>
                  </a:lnTo>
                  <a:lnTo>
                    <a:pt x="4522" y="869"/>
                  </a:lnTo>
                  <a:lnTo>
                    <a:pt x="4538" y="769"/>
                  </a:lnTo>
                  <a:lnTo>
                    <a:pt x="4545" y="676"/>
                  </a:lnTo>
                  <a:lnTo>
                    <a:pt x="4538" y="589"/>
                  </a:lnTo>
                  <a:lnTo>
                    <a:pt x="4516" y="507"/>
                  </a:lnTo>
                  <a:lnTo>
                    <a:pt x="4478" y="433"/>
                  </a:lnTo>
                  <a:lnTo>
                    <a:pt x="4419" y="363"/>
                  </a:lnTo>
                  <a:lnTo>
                    <a:pt x="4339" y="298"/>
                  </a:lnTo>
                  <a:lnTo>
                    <a:pt x="4234" y="236"/>
                  </a:lnTo>
                  <a:lnTo>
                    <a:pt x="4164" y="206"/>
                  </a:lnTo>
                  <a:lnTo>
                    <a:pt x="4081" y="178"/>
                  </a:lnTo>
                  <a:lnTo>
                    <a:pt x="3985" y="152"/>
                  </a:lnTo>
                  <a:lnTo>
                    <a:pt x="3878" y="128"/>
                  </a:lnTo>
                  <a:lnTo>
                    <a:pt x="3760" y="106"/>
                  </a:lnTo>
                  <a:lnTo>
                    <a:pt x="3634" y="86"/>
                  </a:lnTo>
                  <a:lnTo>
                    <a:pt x="3354" y="51"/>
                  </a:lnTo>
                  <a:lnTo>
                    <a:pt x="3049" y="26"/>
                  </a:lnTo>
                  <a:lnTo>
                    <a:pt x="2725" y="9"/>
                  </a:lnTo>
                  <a:lnTo>
                    <a:pt x="2388" y="0"/>
                  </a:lnTo>
                  <a:lnTo>
                    <a:pt x="2048" y="0"/>
                  </a:lnTo>
                  <a:lnTo>
                    <a:pt x="1713" y="7"/>
                  </a:lnTo>
                  <a:lnTo>
                    <a:pt x="1388" y="24"/>
                  </a:lnTo>
                  <a:lnTo>
                    <a:pt x="1082" y="49"/>
                  </a:lnTo>
                  <a:lnTo>
                    <a:pt x="803" y="83"/>
                  </a:lnTo>
                  <a:lnTo>
                    <a:pt x="676" y="103"/>
                  </a:lnTo>
                  <a:lnTo>
                    <a:pt x="558" y="125"/>
                  </a:lnTo>
                  <a:lnTo>
                    <a:pt x="451" y="149"/>
                  </a:lnTo>
                  <a:lnTo>
                    <a:pt x="355" y="175"/>
                  </a:lnTo>
                  <a:lnTo>
                    <a:pt x="272" y="203"/>
                  </a:lnTo>
                  <a:lnTo>
                    <a:pt x="202" y="233"/>
                  </a:lnTo>
                  <a:lnTo>
                    <a:pt x="146" y="266"/>
                  </a:lnTo>
                  <a:lnTo>
                    <a:pt x="105" y="30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63" name="Google Shape;763;p38"/>
            <p:cNvSpPr/>
            <p:nvPr/>
          </p:nvSpPr>
          <p:spPr>
            <a:xfrm>
              <a:off x="1174" y="1047"/>
              <a:ext cx="704" cy="294"/>
            </a:xfrm>
            <a:custGeom>
              <a:avLst/>
              <a:gdLst/>
              <a:ahLst/>
              <a:cxnLst/>
              <a:rect l="l" t="t" r="r" b="b"/>
              <a:pathLst>
                <a:path w="4545" h="2355" extrusionOk="0">
                  <a:moveTo>
                    <a:pt x="105" y="300"/>
                  </a:moveTo>
                  <a:lnTo>
                    <a:pt x="73" y="402"/>
                  </a:lnTo>
                  <a:lnTo>
                    <a:pt x="47" y="513"/>
                  </a:lnTo>
                  <a:lnTo>
                    <a:pt x="27" y="635"/>
                  </a:lnTo>
                  <a:lnTo>
                    <a:pt x="12" y="763"/>
                  </a:lnTo>
                  <a:lnTo>
                    <a:pt x="0" y="1036"/>
                  </a:lnTo>
                  <a:lnTo>
                    <a:pt x="6" y="1316"/>
                  </a:lnTo>
                  <a:lnTo>
                    <a:pt x="29" y="1590"/>
                  </a:lnTo>
                  <a:lnTo>
                    <a:pt x="65" y="1845"/>
                  </a:lnTo>
                  <a:lnTo>
                    <a:pt x="88" y="1960"/>
                  </a:lnTo>
                  <a:lnTo>
                    <a:pt x="113" y="2065"/>
                  </a:lnTo>
                  <a:lnTo>
                    <a:pt x="140" y="2158"/>
                  </a:lnTo>
                  <a:lnTo>
                    <a:pt x="169" y="2237"/>
                  </a:lnTo>
                  <a:lnTo>
                    <a:pt x="398" y="2254"/>
                  </a:lnTo>
                  <a:lnTo>
                    <a:pt x="661" y="2273"/>
                  </a:lnTo>
                  <a:lnTo>
                    <a:pt x="950" y="2293"/>
                  </a:lnTo>
                  <a:lnTo>
                    <a:pt x="1259" y="2312"/>
                  </a:lnTo>
                  <a:lnTo>
                    <a:pt x="1582" y="2329"/>
                  </a:lnTo>
                  <a:lnTo>
                    <a:pt x="1912" y="2343"/>
                  </a:lnTo>
                  <a:lnTo>
                    <a:pt x="2245" y="2352"/>
                  </a:lnTo>
                  <a:lnTo>
                    <a:pt x="2573" y="2355"/>
                  </a:lnTo>
                  <a:lnTo>
                    <a:pt x="2890" y="2349"/>
                  </a:lnTo>
                  <a:lnTo>
                    <a:pt x="3191" y="2336"/>
                  </a:lnTo>
                  <a:lnTo>
                    <a:pt x="3468" y="2312"/>
                  </a:lnTo>
                  <a:lnTo>
                    <a:pt x="3717" y="2275"/>
                  </a:lnTo>
                  <a:lnTo>
                    <a:pt x="3828" y="2252"/>
                  </a:lnTo>
                  <a:lnTo>
                    <a:pt x="3931" y="2226"/>
                  </a:lnTo>
                  <a:lnTo>
                    <a:pt x="4022" y="2196"/>
                  </a:lnTo>
                  <a:lnTo>
                    <a:pt x="4102" y="2161"/>
                  </a:lnTo>
                  <a:lnTo>
                    <a:pt x="4171" y="2123"/>
                  </a:lnTo>
                  <a:lnTo>
                    <a:pt x="4227" y="2081"/>
                  </a:lnTo>
                  <a:lnTo>
                    <a:pt x="4269" y="2035"/>
                  </a:lnTo>
                  <a:lnTo>
                    <a:pt x="4298" y="1983"/>
                  </a:lnTo>
                  <a:lnTo>
                    <a:pt x="4312" y="1809"/>
                  </a:lnTo>
                  <a:lnTo>
                    <a:pt x="4336" y="1647"/>
                  </a:lnTo>
                  <a:lnTo>
                    <a:pt x="4366" y="1494"/>
                  </a:lnTo>
                  <a:lnTo>
                    <a:pt x="4399" y="1351"/>
                  </a:lnTo>
                  <a:lnTo>
                    <a:pt x="4467" y="1093"/>
                  </a:lnTo>
                  <a:lnTo>
                    <a:pt x="4497" y="977"/>
                  </a:lnTo>
                  <a:lnTo>
                    <a:pt x="4522" y="869"/>
                  </a:lnTo>
                  <a:lnTo>
                    <a:pt x="4538" y="769"/>
                  </a:lnTo>
                  <a:lnTo>
                    <a:pt x="4545" y="676"/>
                  </a:lnTo>
                  <a:lnTo>
                    <a:pt x="4538" y="589"/>
                  </a:lnTo>
                  <a:lnTo>
                    <a:pt x="4516" y="507"/>
                  </a:lnTo>
                  <a:lnTo>
                    <a:pt x="4478" y="433"/>
                  </a:lnTo>
                  <a:lnTo>
                    <a:pt x="4419" y="363"/>
                  </a:lnTo>
                  <a:lnTo>
                    <a:pt x="4339" y="298"/>
                  </a:lnTo>
                  <a:lnTo>
                    <a:pt x="4234" y="236"/>
                  </a:lnTo>
                  <a:lnTo>
                    <a:pt x="4164" y="206"/>
                  </a:lnTo>
                  <a:lnTo>
                    <a:pt x="4081" y="178"/>
                  </a:lnTo>
                  <a:lnTo>
                    <a:pt x="3985" y="152"/>
                  </a:lnTo>
                  <a:lnTo>
                    <a:pt x="3878" y="128"/>
                  </a:lnTo>
                  <a:lnTo>
                    <a:pt x="3760" y="106"/>
                  </a:lnTo>
                  <a:lnTo>
                    <a:pt x="3634" y="86"/>
                  </a:lnTo>
                  <a:lnTo>
                    <a:pt x="3354" y="51"/>
                  </a:lnTo>
                  <a:lnTo>
                    <a:pt x="3049" y="26"/>
                  </a:lnTo>
                  <a:lnTo>
                    <a:pt x="2725" y="9"/>
                  </a:lnTo>
                  <a:lnTo>
                    <a:pt x="2388" y="0"/>
                  </a:lnTo>
                  <a:lnTo>
                    <a:pt x="2048" y="0"/>
                  </a:lnTo>
                  <a:lnTo>
                    <a:pt x="1713" y="7"/>
                  </a:lnTo>
                  <a:lnTo>
                    <a:pt x="1388" y="24"/>
                  </a:lnTo>
                  <a:lnTo>
                    <a:pt x="1082" y="49"/>
                  </a:lnTo>
                  <a:lnTo>
                    <a:pt x="803" y="83"/>
                  </a:lnTo>
                  <a:lnTo>
                    <a:pt x="676" y="103"/>
                  </a:lnTo>
                  <a:lnTo>
                    <a:pt x="558" y="125"/>
                  </a:lnTo>
                  <a:lnTo>
                    <a:pt x="451" y="149"/>
                  </a:lnTo>
                  <a:lnTo>
                    <a:pt x="355" y="175"/>
                  </a:lnTo>
                  <a:lnTo>
                    <a:pt x="272" y="203"/>
                  </a:lnTo>
                  <a:lnTo>
                    <a:pt x="202" y="233"/>
                  </a:lnTo>
                  <a:lnTo>
                    <a:pt x="146" y="266"/>
                  </a:lnTo>
                  <a:lnTo>
                    <a:pt x="105" y="3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64" name="Google Shape;764;p38"/>
            <p:cNvSpPr/>
            <p:nvPr/>
          </p:nvSpPr>
          <p:spPr>
            <a:xfrm>
              <a:off x="1837" y="1042"/>
              <a:ext cx="676" cy="282"/>
            </a:xfrm>
            <a:custGeom>
              <a:avLst/>
              <a:gdLst/>
              <a:ahLst/>
              <a:cxnLst/>
              <a:rect l="l" t="t" r="r" b="b"/>
              <a:pathLst>
                <a:path w="4361" h="2304" extrusionOk="0">
                  <a:moveTo>
                    <a:pt x="308" y="337"/>
                  </a:moveTo>
                  <a:lnTo>
                    <a:pt x="236" y="544"/>
                  </a:lnTo>
                  <a:lnTo>
                    <a:pt x="166" y="776"/>
                  </a:lnTo>
                  <a:lnTo>
                    <a:pt x="102" y="1023"/>
                  </a:lnTo>
                  <a:lnTo>
                    <a:pt x="50" y="1274"/>
                  </a:lnTo>
                  <a:lnTo>
                    <a:pt x="14" y="1520"/>
                  </a:lnTo>
                  <a:lnTo>
                    <a:pt x="4" y="1637"/>
                  </a:lnTo>
                  <a:lnTo>
                    <a:pt x="0" y="1749"/>
                  </a:lnTo>
                  <a:lnTo>
                    <a:pt x="3" y="1853"/>
                  </a:lnTo>
                  <a:lnTo>
                    <a:pt x="12" y="1950"/>
                  </a:lnTo>
                  <a:lnTo>
                    <a:pt x="29" y="2038"/>
                  </a:lnTo>
                  <a:lnTo>
                    <a:pt x="54" y="2116"/>
                  </a:lnTo>
                  <a:lnTo>
                    <a:pt x="286" y="2133"/>
                  </a:lnTo>
                  <a:lnTo>
                    <a:pt x="554" y="2156"/>
                  </a:lnTo>
                  <a:lnTo>
                    <a:pt x="850" y="2182"/>
                  </a:lnTo>
                  <a:lnTo>
                    <a:pt x="1169" y="2210"/>
                  </a:lnTo>
                  <a:lnTo>
                    <a:pt x="1505" y="2237"/>
                  </a:lnTo>
                  <a:lnTo>
                    <a:pt x="1849" y="2262"/>
                  </a:lnTo>
                  <a:lnTo>
                    <a:pt x="2196" y="2282"/>
                  </a:lnTo>
                  <a:lnTo>
                    <a:pt x="2538" y="2296"/>
                  </a:lnTo>
                  <a:lnTo>
                    <a:pt x="2870" y="2304"/>
                  </a:lnTo>
                  <a:lnTo>
                    <a:pt x="3185" y="2301"/>
                  </a:lnTo>
                  <a:lnTo>
                    <a:pt x="3476" y="2287"/>
                  </a:lnTo>
                  <a:lnTo>
                    <a:pt x="3611" y="2275"/>
                  </a:lnTo>
                  <a:lnTo>
                    <a:pt x="3737" y="2261"/>
                  </a:lnTo>
                  <a:lnTo>
                    <a:pt x="3853" y="2242"/>
                  </a:lnTo>
                  <a:lnTo>
                    <a:pt x="3960" y="2219"/>
                  </a:lnTo>
                  <a:lnTo>
                    <a:pt x="4056" y="2192"/>
                  </a:lnTo>
                  <a:lnTo>
                    <a:pt x="4140" y="2162"/>
                  </a:lnTo>
                  <a:lnTo>
                    <a:pt x="4211" y="2125"/>
                  </a:lnTo>
                  <a:lnTo>
                    <a:pt x="4270" y="2085"/>
                  </a:lnTo>
                  <a:lnTo>
                    <a:pt x="4313" y="2039"/>
                  </a:lnTo>
                  <a:lnTo>
                    <a:pt x="4342" y="1988"/>
                  </a:lnTo>
                  <a:lnTo>
                    <a:pt x="4357" y="1634"/>
                  </a:lnTo>
                  <a:lnTo>
                    <a:pt x="4361" y="1294"/>
                  </a:lnTo>
                  <a:lnTo>
                    <a:pt x="4357" y="1133"/>
                  </a:lnTo>
                  <a:lnTo>
                    <a:pt x="4350" y="980"/>
                  </a:lnTo>
                  <a:lnTo>
                    <a:pt x="4339" y="837"/>
                  </a:lnTo>
                  <a:lnTo>
                    <a:pt x="4323" y="705"/>
                  </a:lnTo>
                  <a:lnTo>
                    <a:pt x="4303" y="585"/>
                  </a:lnTo>
                  <a:lnTo>
                    <a:pt x="4279" y="479"/>
                  </a:lnTo>
                  <a:lnTo>
                    <a:pt x="4250" y="388"/>
                  </a:lnTo>
                  <a:lnTo>
                    <a:pt x="4215" y="313"/>
                  </a:lnTo>
                  <a:lnTo>
                    <a:pt x="4176" y="257"/>
                  </a:lnTo>
                  <a:lnTo>
                    <a:pt x="4131" y="220"/>
                  </a:lnTo>
                  <a:lnTo>
                    <a:pt x="4080" y="204"/>
                  </a:lnTo>
                  <a:lnTo>
                    <a:pt x="4024" y="210"/>
                  </a:lnTo>
                  <a:lnTo>
                    <a:pt x="3956" y="180"/>
                  </a:lnTo>
                  <a:lnTo>
                    <a:pt x="3875" y="152"/>
                  </a:lnTo>
                  <a:lnTo>
                    <a:pt x="3785" y="127"/>
                  </a:lnTo>
                  <a:lnTo>
                    <a:pt x="3686" y="104"/>
                  </a:lnTo>
                  <a:lnTo>
                    <a:pt x="3462" y="64"/>
                  </a:lnTo>
                  <a:lnTo>
                    <a:pt x="3209" y="35"/>
                  </a:lnTo>
                  <a:lnTo>
                    <a:pt x="2935" y="14"/>
                  </a:lnTo>
                  <a:lnTo>
                    <a:pt x="2645" y="3"/>
                  </a:lnTo>
                  <a:lnTo>
                    <a:pt x="2346" y="0"/>
                  </a:lnTo>
                  <a:lnTo>
                    <a:pt x="2045" y="5"/>
                  </a:lnTo>
                  <a:lnTo>
                    <a:pt x="1748" y="19"/>
                  </a:lnTo>
                  <a:lnTo>
                    <a:pt x="1461" y="41"/>
                  </a:lnTo>
                  <a:lnTo>
                    <a:pt x="1190" y="72"/>
                  </a:lnTo>
                  <a:lnTo>
                    <a:pt x="942" y="109"/>
                  </a:lnTo>
                  <a:lnTo>
                    <a:pt x="723" y="155"/>
                  </a:lnTo>
                  <a:lnTo>
                    <a:pt x="627" y="181"/>
                  </a:lnTo>
                  <a:lnTo>
                    <a:pt x="540" y="209"/>
                  </a:lnTo>
                  <a:lnTo>
                    <a:pt x="465" y="238"/>
                  </a:lnTo>
                  <a:lnTo>
                    <a:pt x="400" y="269"/>
                  </a:lnTo>
                  <a:lnTo>
                    <a:pt x="348" y="303"/>
                  </a:lnTo>
                  <a:lnTo>
                    <a:pt x="308" y="33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65" name="Google Shape;765;p38"/>
            <p:cNvSpPr/>
            <p:nvPr/>
          </p:nvSpPr>
          <p:spPr>
            <a:xfrm>
              <a:off x="1837" y="1042"/>
              <a:ext cx="676" cy="282"/>
            </a:xfrm>
            <a:custGeom>
              <a:avLst/>
              <a:gdLst/>
              <a:ahLst/>
              <a:cxnLst/>
              <a:rect l="l" t="t" r="r" b="b"/>
              <a:pathLst>
                <a:path w="4361" h="2304" extrusionOk="0">
                  <a:moveTo>
                    <a:pt x="308" y="337"/>
                  </a:moveTo>
                  <a:lnTo>
                    <a:pt x="236" y="544"/>
                  </a:lnTo>
                  <a:lnTo>
                    <a:pt x="166" y="776"/>
                  </a:lnTo>
                  <a:lnTo>
                    <a:pt x="102" y="1023"/>
                  </a:lnTo>
                  <a:lnTo>
                    <a:pt x="50" y="1274"/>
                  </a:lnTo>
                  <a:lnTo>
                    <a:pt x="14" y="1520"/>
                  </a:lnTo>
                  <a:lnTo>
                    <a:pt x="4" y="1637"/>
                  </a:lnTo>
                  <a:lnTo>
                    <a:pt x="0" y="1749"/>
                  </a:lnTo>
                  <a:lnTo>
                    <a:pt x="3" y="1853"/>
                  </a:lnTo>
                  <a:lnTo>
                    <a:pt x="12" y="1950"/>
                  </a:lnTo>
                  <a:lnTo>
                    <a:pt x="29" y="2038"/>
                  </a:lnTo>
                  <a:lnTo>
                    <a:pt x="54" y="2116"/>
                  </a:lnTo>
                  <a:lnTo>
                    <a:pt x="286" y="2133"/>
                  </a:lnTo>
                  <a:lnTo>
                    <a:pt x="554" y="2156"/>
                  </a:lnTo>
                  <a:lnTo>
                    <a:pt x="850" y="2182"/>
                  </a:lnTo>
                  <a:lnTo>
                    <a:pt x="1169" y="2210"/>
                  </a:lnTo>
                  <a:lnTo>
                    <a:pt x="1505" y="2237"/>
                  </a:lnTo>
                  <a:lnTo>
                    <a:pt x="1849" y="2262"/>
                  </a:lnTo>
                  <a:lnTo>
                    <a:pt x="2196" y="2282"/>
                  </a:lnTo>
                  <a:lnTo>
                    <a:pt x="2538" y="2296"/>
                  </a:lnTo>
                  <a:lnTo>
                    <a:pt x="2870" y="2304"/>
                  </a:lnTo>
                  <a:lnTo>
                    <a:pt x="3185" y="2301"/>
                  </a:lnTo>
                  <a:lnTo>
                    <a:pt x="3476" y="2287"/>
                  </a:lnTo>
                  <a:lnTo>
                    <a:pt x="3611" y="2275"/>
                  </a:lnTo>
                  <a:lnTo>
                    <a:pt x="3737" y="2261"/>
                  </a:lnTo>
                  <a:lnTo>
                    <a:pt x="3853" y="2242"/>
                  </a:lnTo>
                  <a:lnTo>
                    <a:pt x="3960" y="2219"/>
                  </a:lnTo>
                  <a:lnTo>
                    <a:pt x="4056" y="2192"/>
                  </a:lnTo>
                  <a:lnTo>
                    <a:pt x="4140" y="2162"/>
                  </a:lnTo>
                  <a:lnTo>
                    <a:pt x="4211" y="2125"/>
                  </a:lnTo>
                  <a:lnTo>
                    <a:pt x="4270" y="2085"/>
                  </a:lnTo>
                  <a:lnTo>
                    <a:pt x="4313" y="2039"/>
                  </a:lnTo>
                  <a:lnTo>
                    <a:pt x="4342" y="1988"/>
                  </a:lnTo>
                  <a:lnTo>
                    <a:pt x="4357" y="1634"/>
                  </a:lnTo>
                  <a:lnTo>
                    <a:pt x="4361" y="1294"/>
                  </a:lnTo>
                  <a:lnTo>
                    <a:pt x="4357" y="1133"/>
                  </a:lnTo>
                  <a:lnTo>
                    <a:pt x="4350" y="980"/>
                  </a:lnTo>
                  <a:lnTo>
                    <a:pt x="4339" y="837"/>
                  </a:lnTo>
                  <a:lnTo>
                    <a:pt x="4323" y="705"/>
                  </a:lnTo>
                  <a:lnTo>
                    <a:pt x="4303" y="585"/>
                  </a:lnTo>
                  <a:lnTo>
                    <a:pt x="4279" y="479"/>
                  </a:lnTo>
                  <a:lnTo>
                    <a:pt x="4250" y="388"/>
                  </a:lnTo>
                  <a:lnTo>
                    <a:pt x="4215" y="313"/>
                  </a:lnTo>
                  <a:lnTo>
                    <a:pt x="4176" y="257"/>
                  </a:lnTo>
                  <a:lnTo>
                    <a:pt x="4131" y="220"/>
                  </a:lnTo>
                  <a:lnTo>
                    <a:pt x="4080" y="204"/>
                  </a:lnTo>
                  <a:lnTo>
                    <a:pt x="4024" y="210"/>
                  </a:lnTo>
                  <a:lnTo>
                    <a:pt x="3956" y="180"/>
                  </a:lnTo>
                  <a:lnTo>
                    <a:pt x="3875" y="152"/>
                  </a:lnTo>
                  <a:lnTo>
                    <a:pt x="3785" y="127"/>
                  </a:lnTo>
                  <a:lnTo>
                    <a:pt x="3686" y="104"/>
                  </a:lnTo>
                  <a:lnTo>
                    <a:pt x="3462" y="64"/>
                  </a:lnTo>
                  <a:lnTo>
                    <a:pt x="3209" y="35"/>
                  </a:lnTo>
                  <a:lnTo>
                    <a:pt x="2935" y="14"/>
                  </a:lnTo>
                  <a:lnTo>
                    <a:pt x="2645" y="3"/>
                  </a:lnTo>
                  <a:lnTo>
                    <a:pt x="2346" y="0"/>
                  </a:lnTo>
                  <a:lnTo>
                    <a:pt x="2045" y="5"/>
                  </a:lnTo>
                  <a:lnTo>
                    <a:pt x="1748" y="19"/>
                  </a:lnTo>
                  <a:lnTo>
                    <a:pt x="1461" y="41"/>
                  </a:lnTo>
                  <a:lnTo>
                    <a:pt x="1190" y="72"/>
                  </a:lnTo>
                  <a:lnTo>
                    <a:pt x="942" y="109"/>
                  </a:lnTo>
                  <a:lnTo>
                    <a:pt x="723" y="155"/>
                  </a:lnTo>
                  <a:lnTo>
                    <a:pt x="627" y="181"/>
                  </a:lnTo>
                  <a:lnTo>
                    <a:pt x="540" y="209"/>
                  </a:lnTo>
                  <a:lnTo>
                    <a:pt x="465" y="238"/>
                  </a:lnTo>
                  <a:lnTo>
                    <a:pt x="400" y="269"/>
                  </a:lnTo>
                  <a:lnTo>
                    <a:pt x="348" y="303"/>
                  </a:lnTo>
                  <a:lnTo>
                    <a:pt x="308" y="337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66" name="Google Shape;766;p38"/>
            <p:cNvSpPr/>
            <p:nvPr/>
          </p:nvSpPr>
          <p:spPr>
            <a:xfrm>
              <a:off x="2494" y="1042"/>
              <a:ext cx="713" cy="287"/>
            </a:xfrm>
            <a:custGeom>
              <a:avLst/>
              <a:gdLst/>
              <a:ahLst/>
              <a:cxnLst/>
              <a:rect l="l" t="t" r="r" b="b"/>
              <a:pathLst>
                <a:path w="4598" h="2294" extrusionOk="0">
                  <a:moveTo>
                    <a:pt x="0" y="399"/>
                  </a:moveTo>
                  <a:lnTo>
                    <a:pt x="52" y="608"/>
                  </a:lnTo>
                  <a:lnTo>
                    <a:pt x="94" y="797"/>
                  </a:lnTo>
                  <a:lnTo>
                    <a:pt x="125" y="967"/>
                  </a:lnTo>
                  <a:lnTo>
                    <a:pt x="147" y="1118"/>
                  </a:lnTo>
                  <a:lnTo>
                    <a:pt x="160" y="1255"/>
                  </a:lnTo>
                  <a:lnTo>
                    <a:pt x="167" y="1378"/>
                  </a:lnTo>
                  <a:lnTo>
                    <a:pt x="171" y="1487"/>
                  </a:lnTo>
                  <a:lnTo>
                    <a:pt x="171" y="1586"/>
                  </a:lnTo>
                  <a:lnTo>
                    <a:pt x="165" y="1757"/>
                  </a:lnTo>
                  <a:lnTo>
                    <a:pt x="165" y="1903"/>
                  </a:lnTo>
                  <a:lnTo>
                    <a:pt x="180" y="2039"/>
                  </a:lnTo>
                  <a:lnTo>
                    <a:pt x="222" y="2177"/>
                  </a:lnTo>
                  <a:lnTo>
                    <a:pt x="452" y="2194"/>
                  </a:lnTo>
                  <a:lnTo>
                    <a:pt x="714" y="2213"/>
                  </a:lnTo>
                  <a:lnTo>
                    <a:pt x="1003" y="2233"/>
                  </a:lnTo>
                  <a:lnTo>
                    <a:pt x="1313" y="2252"/>
                  </a:lnTo>
                  <a:lnTo>
                    <a:pt x="1636" y="2269"/>
                  </a:lnTo>
                  <a:lnTo>
                    <a:pt x="1966" y="2283"/>
                  </a:lnTo>
                  <a:lnTo>
                    <a:pt x="2299" y="2291"/>
                  </a:lnTo>
                  <a:lnTo>
                    <a:pt x="2627" y="2294"/>
                  </a:lnTo>
                  <a:lnTo>
                    <a:pt x="2944" y="2289"/>
                  </a:lnTo>
                  <a:lnTo>
                    <a:pt x="3245" y="2276"/>
                  </a:lnTo>
                  <a:lnTo>
                    <a:pt x="3522" y="2252"/>
                  </a:lnTo>
                  <a:lnTo>
                    <a:pt x="3771" y="2215"/>
                  </a:lnTo>
                  <a:lnTo>
                    <a:pt x="3882" y="2192"/>
                  </a:lnTo>
                  <a:lnTo>
                    <a:pt x="3984" y="2166"/>
                  </a:lnTo>
                  <a:lnTo>
                    <a:pt x="4075" y="2135"/>
                  </a:lnTo>
                  <a:lnTo>
                    <a:pt x="4156" y="2101"/>
                  </a:lnTo>
                  <a:lnTo>
                    <a:pt x="4224" y="2063"/>
                  </a:lnTo>
                  <a:lnTo>
                    <a:pt x="4280" y="2020"/>
                  </a:lnTo>
                  <a:lnTo>
                    <a:pt x="4322" y="1974"/>
                  </a:lnTo>
                  <a:lnTo>
                    <a:pt x="4350" y="1923"/>
                  </a:lnTo>
                  <a:lnTo>
                    <a:pt x="4366" y="1749"/>
                  </a:lnTo>
                  <a:lnTo>
                    <a:pt x="4390" y="1587"/>
                  </a:lnTo>
                  <a:lnTo>
                    <a:pt x="4420" y="1434"/>
                  </a:lnTo>
                  <a:lnTo>
                    <a:pt x="4453" y="1291"/>
                  </a:lnTo>
                  <a:lnTo>
                    <a:pt x="4521" y="1033"/>
                  </a:lnTo>
                  <a:lnTo>
                    <a:pt x="4551" y="916"/>
                  </a:lnTo>
                  <a:lnTo>
                    <a:pt x="4575" y="809"/>
                  </a:lnTo>
                  <a:lnTo>
                    <a:pt x="4592" y="708"/>
                  </a:lnTo>
                  <a:lnTo>
                    <a:pt x="4598" y="615"/>
                  </a:lnTo>
                  <a:lnTo>
                    <a:pt x="4591" y="529"/>
                  </a:lnTo>
                  <a:lnTo>
                    <a:pt x="4570" y="447"/>
                  </a:lnTo>
                  <a:lnTo>
                    <a:pt x="4531" y="373"/>
                  </a:lnTo>
                  <a:lnTo>
                    <a:pt x="4473" y="303"/>
                  </a:lnTo>
                  <a:lnTo>
                    <a:pt x="4392" y="238"/>
                  </a:lnTo>
                  <a:lnTo>
                    <a:pt x="4288" y="176"/>
                  </a:lnTo>
                  <a:lnTo>
                    <a:pt x="4217" y="147"/>
                  </a:lnTo>
                  <a:lnTo>
                    <a:pt x="4133" y="120"/>
                  </a:lnTo>
                  <a:lnTo>
                    <a:pt x="4035" y="96"/>
                  </a:lnTo>
                  <a:lnTo>
                    <a:pt x="3925" y="74"/>
                  </a:lnTo>
                  <a:lnTo>
                    <a:pt x="3804" y="56"/>
                  </a:lnTo>
                  <a:lnTo>
                    <a:pt x="3673" y="40"/>
                  </a:lnTo>
                  <a:lnTo>
                    <a:pt x="3383" y="16"/>
                  </a:lnTo>
                  <a:lnTo>
                    <a:pt x="3066" y="3"/>
                  </a:lnTo>
                  <a:lnTo>
                    <a:pt x="2729" y="0"/>
                  </a:lnTo>
                  <a:lnTo>
                    <a:pt x="2377" y="5"/>
                  </a:lnTo>
                  <a:lnTo>
                    <a:pt x="2023" y="19"/>
                  </a:lnTo>
                  <a:lnTo>
                    <a:pt x="1672" y="42"/>
                  </a:lnTo>
                  <a:lnTo>
                    <a:pt x="1333" y="73"/>
                  </a:lnTo>
                  <a:lnTo>
                    <a:pt x="1013" y="111"/>
                  </a:lnTo>
                  <a:lnTo>
                    <a:pt x="723" y="156"/>
                  </a:lnTo>
                  <a:lnTo>
                    <a:pt x="590" y="182"/>
                  </a:lnTo>
                  <a:lnTo>
                    <a:pt x="468" y="209"/>
                  </a:lnTo>
                  <a:lnTo>
                    <a:pt x="356" y="237"/>
                  </a:lnTo>
                  <a:lnTo>
                    <a:pt x="256" y="266"/>
                  </a:lnTo>
                  <a:lnTo>
                    <a:pt x="171" y="298"/>
                  </a:lnTo>
                  <a:lnTo>
                    <a:pt x="98" y="330"/>
                  </a:lnTo>
                  <a:lnTo>
                    <a:pt x="41" y="363"/>
                  </a:lnTo>
                  <a:lnTo>
                    <a:pt x="0" y="399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67" name="Google Shape;767;p38"/>
            <p:cNvSpPr/>
            <p:nvPr/>
          </p:nvSpPr>
          <p:spPr>
            <a:xfrm>
              <a:off x="2494" y="1042"/>
              <a:ext cx="713" cy="287"/>
            </a:xfrm>
            <a:custGeom>
              <a:avLst/>
              <a:gdLst/>
              <a:ahLst/>
              <a:cxnLst/>
              <a:rect l="l" t="t" r="r" b="b"/>
              <a:pathLst>
                <a:path w="4598" h="2294" extrusionOk="0">
                  <a:moveTo>
                    <a:pt x="0" y="399"/>
                  </a:moveTo>
                  <a:lnTo>
                    <a:pt x="52" y="608"/>
                  </a:lnTo>
                  <a:lnTo>
                    <a:pt x="94" y="797"/>
                  </a:lnTo>
                  <a:lnTo>
                    <a:pt x="125" y="967"/>
                  </a:lnTo>
                  <a:lnTo>
                    <a:pt x="147" y="1118"/>
                  </a:lnTo>
                  <a:lnTo>
                    <a:pt x="160" y="1255"/>
                  </a:lnTo>
                  <a:lnTo>
                    <a:pt x="167" y="1378"/>
                  </a:lnTo>
                  <a:lnTo>
                    <a:pt x="171" y="1487"/>
                  </a:lnTo>
                  <a:lnTo>
                    <a:pt x="171" y="1586"/>
                  </a:lnTo>
                  <a:lnTo>
                    <a:pt x="165" y="1757"/>
                  </a:lnTo>
                  <a:lnTo>
                    <a:pt x="165" y="1903"/>
                  </a:lnTo>
                  <a:lnTo>
                    <a:pt x="180" y="2039"/>
                  </a:lnTo>
                  <a:lnTo>
                    <a:pt x="222" y="2177"/>
                  </a:lnTo>
                  <a:lnTo>
                    <a:pt x="452" y="2194"/>
                  </a:lnTo>
                  <a:lnTo>
                    <a:pt x="714" y="2213"/>
                  </a:lnTo>
                  <a:lnTo>
                    <a:pt x="1003" y="2233"/>
                  </a:lnTo>
                  <a:lnTo>
                    <a:pt x="1313" y="2252"/>
                  </a:lnTo>
                  <a:lnTo>
                    <a:pt x="1636" y="2269"/>
                  </a:lnTo>
                  <a:lnTo>
                    <a:pt x="1966" y="2283"/>
                  </a:lnTo>
                  <a:lnTo>
                    <a:pt x="2299" y="2291"/>
                  </a:lnTo>
                  <a:lnTo>
                    <a:pt x="2627" y="2294"/>
                  </a:lnTo>
                  <a:lnTo>
                    <a:pt x="2944" y="2289"/>
                  </a:lnTo>
                  <a:lnTo>
                    <a:pt x="3245" y="2276"/>
                  </a:lnTo>
                  <a:lnTo>
                    <a:pt x="3522" y="2252"/>
                  </a:lnTo>
                  <a:lnTo>
                    <a:pt x="3771" y="2215"/>
                  </a:lnTo>
                  <a:lnTo>
                    <a:pt x="3882" y="2192"/>
                  </a:lnTo>
                  <a:lnTo>
                    <a:pt x="3984" y="2166"/>
                  </a:lnTo>
                  <a:lnTo>
                    <a:pt x="4075" y="2135"/>
                  </a:lnTo>
                  <a:lnTo>
                    <a:pt x="4156" y="2101"/>
                  </a:lnTo>
                  <a:lnTo>
                    <a:pt x="4224" y="2063"/>
                  </a:lnTo>
                  <a:lnTo>
                    <a:pt x="4280" y="2020"/>
                  </a:lnTo>
                  <a:lnTo>
                    <a:pt x="4322" y="1974"/>
                  </a:lnTo>
                  <a:lnTo>
                    <a:pt x="4350" y="1923"/>
                  </a:lnTo>
                  <a:lnTo>
                    <a:pt x="4366" y="1749"/>
                  </a:lnTo>
                  <a:lnTo>
                    <a:pt x="4390" y="1587"/>
                  </a:lnTo>
                  <a:lnTo>
                    <a:pt x="4420" y="1434"/>
                  </a:lnTo>
                  <a:lnTo>
                    <a:pt x="4453" y="1291"/>
                  </a:lnTo>
                  <a:lnTo>
                    <a:pt x="4521" y="1033"/>
                  </a:lnTo>
                  <a:lnTo>
                    <a:pt x="4551" y="916"/>
                  </a:lnTo>
                  <a:lnTo>
                    <a:pt x="4575" y="809"/>
                  </a:lnTo>
                  <a:lnTo>
                    <a:pt x="4592" y="708"/>
                  </a:lnTo>
                  <a:lnTo>
                    <a:pt x="4598" y="615"/>
                  </a:lnTo>
                  <a:lnTo>
                    <a:pt x="4591" y="529"/>
                  </a:lnTo>
                  <a:lnTo>
                    <a:pt x="4570" y="447"/>
                  </a:lnTo>
                  <a:lnTo>
                    <a:pt x="4531" y="373"/>
                  </a:lnTo>
                  <a:lnTo>
                    <a:pt x="4473" y="303"/>
                  </a:lnTo>
                  <a:lnTo>
                    <a:pt x="4392" y="238"/>
                  </a:lnTo>
                  <a:lnTo>
                    <a:pt x="4288" y="176"/>
                  </a:lnTo>
                  <a:lnTo>
                    <a:pt x="4217" y="147"/>
                  </a:lnTo>
                  <a:lnTo>
                    <a:pt x="4133" y="120"/>
                  </a:lnTo>
                  <a:lnTo>
                    <a:pt x="4035" y="96"/>
                  </a:lnTo>
                  <a:lnTo>
                    <a:pt x="3925" y="74"/>
                  </a:lnTo>
                  <a:lnTo>
                    <a:pt x="3804" y="56"/>
                  </a:lnTo>
                  <a:lnTo>
                    <a:pt x="3673" y="40"/>
                  </a:lnTo>
                  <a:lnTo>
                    <a:pt x="3383" y="16"/>
                  </a:lnTo>
                  <a:lnTo>
                    <a:pt x="3066" y="3"/>
                  </a:lnTo>
                  <a:lnTo>
                    <a:pt x="2729" y="0"/>
                  </a:lnTo>
                  <a:lnTo>
                    <a:pt x="2377" y="5"/>
                  </a:lnTo>
                  <a:lnTo>
                    <a:pt x="2023" y="19"/>
                  </a:lnTo>
                  <a:lnTo>
                    <a:pt x="1672" y="42"/>
                  </a:lnTo>
                  <a:lnTo>
                    <a:pt x="1333" y="73"/>
                  </a:lnTo>
                  <a:lnTo>
                    <a:pt x="1013" y="111"/>
                  </a:lnTo>
                  <a:lnTo>
                    <a:pt x="723" y="156"/>
                  </a:lnTo>
                  <a:lnTo>
                    <a:pt x="590" y="182"/>
                  </a:lnTo>
                  <a:lnTo>
                    <a:pt x="468" y="209"/>
                  </a:lnTo>
                  <a:lnTo>
                    <a:pt x="356" y="237"/>
                  </a:lnTo>
                  <a:lnTo>
                    <a:pt x="256" y="266"/>
                  </a:lnTo>
                  <a:lnTo>
                    <a:pt x="171" y="298"/>
                  </a:lnTo>
                  <a:lnTo>
                    <a:pt x="98" y="330"/>
                  </a:lnTo>
                  <a:lnTo>
                    <a:pt x="41" y="363"/>
                  </a:lnTo>
                  <a:lnTo>
                    <a:pt x="0" y="399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68" name="Google Shape;768;p38"/>
            <p:cNvSpPr/>
            <p:nvPr/>
          </p:nvSpPr>
          <p:spPr>
            <a:xfrm>
              <a:off x="3165" y="1042"/>
              <a:ext cx="678" cy="276"/>
            </a:xfrm>
            <a:custGeom>
              <a:avLst/>
              <a:gdLst/>
              <a:ahLst/>
              <a:cxnLst/>
              <a:rect l="l" t="t" r="r" b="b"/>
              <a:pathLst>
                <a:path w="4376" h="2209" extrusionOk="0">
                  <a:moveTo>
                    <a:pt x="97" y="272"/>
                  </a:moveTo>
                  <a:lnTo>
                    <a:pt x="167" y="340"/>
                  </a:lnTo>
                  <a:lnTo>
                    <a:pt x="214" y="421"/>
                  </a:lnTo>
                  <a:lnTo>
                    <a:pt x="241" y="515"/>
                  </a:lnTo>
                  <a:lnTo>
                    <a:pt x="250" y="619"/>
                  </a:lnTo>
                  <a:lnTo>
                    <a:pt x="245" y="732"/>
                  </a:lnTo>
                  <a:lnTo>
                    <a:pt x="227" y="852"/>
                  </a:lnTo>
                  <a:lnTo>
                    <a:pt x="168" y="1102"/>
                  </a:lnTo>
                  <a:lnTo>
                    <a:pt x="95" y="1356"/>
                  </a:lnTo>
                  <a:lnTo>
                    <a:pt x="61" y="1479"/>
                  </a:lnTo>
                  <a:lnTo>
                    <a:pt x="32" y="1597"/>
                  </a:lnTo>
                  <a:lnTo>
                    <a:pt x="11" y="1708"/>
                  </a:lnTo>
                  <a:lnTo>
                    <a:pt x="0" y="1811"/>
                  </a:lnTo>
                  <a:lnTo>
                    <a:pt x="5" y="1902"/>
                  </a:lnTo>
                  <a:lnTo>
                    <a:pt x="24" y="1980"/>
                  </a:lnTo>
                  <a:lnTo>
                    <a:pt x="136" y="1988"/>
                  </a:lnTo>
                  <a:lnTo>
                    <a:pt x="257" y="1999"/>
                  </a:lnTo>
                  <a:lnTo>
                    <a:pt x="525" y="2024"/>
                  </a:lnTo>
                  <a:lnTo>
                    <a:pt x="823" y="2053"/>
                  </a:lnTo>
                  <a:lnTo>
                    <a:pt x="1144" y="2085"/>
                  </a:lnTo>
                  <a:lnTo>
                    <a:pt x="1482" y="2117"/>
                  </a:lnTo>
                  <a:lnTo>
                    <a:pt x="1829" y="2146"/>
                  </a:lnTo>
                  <a:lnTo>
                    <a:pt x="2179" y="2172"/>
                  </a:lnTo>
                  <a:lnTo>
                    <a:pt x="2525" y="2193"/>
                  </a:lnTo>
                  <a:lnTo>
                    <a:pt x="2860" y="2206"/>
                  </a:lnTo>
                  <a:lnTo>
                    <a:pt x="3177" y="2209"/>
                  </a:lnTo>
                  <a:lnTo>
                    <a:pt x="3471" y="2202"/>
                  </a:lnTo>
                  <a:lnTo>
                    <a:pt x="3607" y="2192"/>
                  </a:lnTo>
                  <a:lnTo>
                    <a:pt x="3735" y="2180"/>
                  </a:lnTo>
                  <a:lnTo>
                    <a:pt x="3852" y="2163"/>
                  </a:lnTo>
                  <a:lnTo>
                    <a:pt x="3960" y="2142"/>
                  </a:lnTo>
                  <a:lnTo>
                    <a:pt x="4056" y="2117"/>
                  </a:lnTo>
                  <a:lnTo>
                    <a:pt x="4142" y="2087"/>
                  </a:lnTo>
                  <a:lnTo>
                    <a:pt x="4213" y="2052"/>
                  </a:lnTo>
                  <a:lnTo>
                    <a:pt x="4271" y="2012"/>
                  </a:lnTo>
                  <a:lnTo>
                    <a:pt x="4315" y="1967"/>
                  </a:lnTo>
                  <a:lnTo>
                    <a:pt x="4345" y="1917"/>
                  </a:lnTo>
                  <a:lnTo>
                    <a:pt x="4352" y="1752"/>
                  </a:lnTo>
                  <a:lnTo>
                    <a:pt x="4354" y="1614"/>
                  </a:lnTo>
                  <a:lnTo>
                    <a:pt x="4352" y="1499"/>
                  </a:lnTo>
                  <a:lnTo>
                    <a:pt x="4347" y="1403"/>
                  </a:lnTo>
                  <a:lnTo>
                    <a:pt x="4338" y="1321"/>
                  </a:lnTo>
                  <a:lnTo>
                    <a:pt x="4329" y="1250"/>
                  </a:lnTo>
                  <a:lnTo>
                    <a:pt x="4310" y="1126"/>
                  </a:lnTo>
                  <a:lnTo>
                    <a:pt x="4297" y="996"/>
                  </a:lnTo>
                  <a:lnTo>
                    <a:pt x="4295" y="921"/>
                  </a:lnTo>
                  <a:lnTo>
                    <a:pt x="4298" y="831"/>
                  </a:lnTo>
                  <a:lnTo>
                    <a:pt x="4307" y="725"/>
                  </a:lnTo>
                  <a:lnTo>
                    <a:pt x="4321" y="598"/>
                  </a:lnTo>
                  <a:lnTo>
                    <a:pt x="4345" y="446"/>
                  </a:lnTo>
                  <a:lnTo>
                    <a:pt x="4376" y="265"/>
                  </a:lnTo>
                  <a:lnTo>
                    <a:pt x="4305" y="235"/>
                  </a:lnTo>
                  <a:lnTo>
                    <a:pt x="4221" y="207"/>
                  </a:lnTo>
                  <a:lnTo>
                    <a:pt x="4123" y="180"/>
                  </a:lnTo>
                  <a:lnTo>
                    <a:pt x="4013" y="155"/>
                  </a:lnTo>
                  <a:lnTo>
                    <a:pt x="3893" y="131"/>
                  </a:lnTo>
                  <a:lnTo>
                    <a:pt x="3761" y="110"/>
                  </a:lnTo>
                  <a:lnTo>
                    <a:pt x="3473" y="72"/>
                  </a:lnTo>
                  <a:lnTo>
                    <a:pt x="3157" y="42"/>
                  </a:lnTo>
                  <a:lnTo>
                    <a:pt x="2819" y="20"/>
                  </a:lnTo>
                  <a:lnTo>
                    <a:pt x="2469" y="6"/>
                  </a:lnTo>
                  <a:lnTo>
                    <a:pt x="2115" y="0"/>
                  </a:lnTo>
                  <a:lnTo>
                    <a:pt x="1766" y="3"/>
                  </a:lnTo>
                  <a:lnTo>
                    <a:pt x="1427" y="15"/>
                  </a:lnTo>
                  <a:lnTo>
                    <a:pt x="1109" y="34"/>
                  </a:lnTo>
                  <a:lnTo>
                    <a:pt x="818" y="63"/>
                  </a:lnTo>
                  <a:lnTo>
                    <a:pt x="685" y="81"/>
                  </a:lnTo>
                  <a:lnTo>
                    <a:pt x="563" y="101"/>
                  </a:lnTo>
                  <a:lnTo>
                    <a:pt x="452" y="123"/>
                  </a:lnTo>
                  <a:lnTo>
                    <a:pt x="353" y="148"/>
                  </a:lnTo>
                  <a:lnTo>
                    <a:pt x="266" y="176"/>
                  </a:lnTo>
                  <a:lnTo>
                    <a:pt x="194" y="206"/>
                  </a:lnTo>
                  <a:lnTo>
                    <a:pt x="137" y="237"/>
                  </a:lnTo>
                  <a:lnTo>
                    <a:pt x="97" y="27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69" name="Google Shape;769;p38"/>
            <p:cNvSpPr/>
            <p:nvPr/>
          </p:nvSpPr>
          <p:spPr>
            <a:xfrm>
              <a:off x="3165" y="1042"/>
              <a:ext cx="678" cy="276"/>
            </a:xfrm>
            <a:custGeom>
              <a:avLst/>
              <a:gdLst/>
              <a:ahLst/>
              <a:cxnLst/>
              <a:rect l="l" t="t" r="r" b="b"/>
              <a:pathLst>
                <a:path w="4376" h="2209" extrusionOk="0">
                  <a:moveTo>
                    <a:pt x="97" y="272"/>
                  </a:moveTo>
                  <a:lnTo>
                    <a:pt x="167" y="340"/>
                  </a:lnTo>
                  <a:lnTo>
                    <a:pt x="214" y="421"/>
                  </a:lnTo>
                  <a:lnTo>
                    <a:pt x="241" y="515"/>
                  </a:lnTo>
                  <a:lnTo>
                    <a:pt x="250" y="619"/>
                  </a:lnTo>
                  <a:lnTo>
                    <a:pt x="245" y="732"/>
                  </a:lnTo>
                  <a:lnTo>
                    <a:pt x="227" y="852"/>
                  </a:lnTo>
                  <a:lnTo>
                    <a:pt x="168" y="1102"/>
                  </a:lnTo>
                  <a:lnTo>
                    <a:pt x="95" y="1356"/>
                  </a:lnTo>
                  <a:lnTo>
                    <a:pt x="61" y="1479"/>
                  </a:lnTo>
                  <a:lnTo>
                    <a:pt x="32" y="1597"/>
                  </a:lnTo>
                  <a:lnTo>
                    <a:pt x="11" y="1708"/>
                  </a:lnTo>
                  <a:lnTo>
                    <a:pt x="0" y="1811"/>
                  </a:lnTo>
                  <a:lnTo>
                    <a:pt x="5" y="1902"/>
                  </a:lnTo>
                  <a:lnTo>
                    <a:pt x="24" y="1980"/>
                  </a:lnTo>
                  <a:lnTo>
                    <a:pt x="136" y="1988"/>
                  </a:lnTo>
                  <a:lnTo>
                    <a:pt x="257" y="1999"/>
                  </a:lnTo>
                  <a:lnTo>
                    <a:pt x="525" y="2024"/>
                  </a:lnTo>
                  <a:lnTo>
                    <a:pt x="823" y="2053"/>
                  </a:lnTo>
                  <a:lnTo>
                    <a:pt x="1144" y="2085"/>
                  </a:lnTo>
                  <a:lnTo>
                    <a:pt x="1482" y="2117"/>
                  </a:lnTo>
                  <a:lnTo>
                    <a:pt x="1829" y="2146"/>
                  </a:lnTo>
                  <a:lnTo>
                    <a:pt x="2179" y="2172"/>
                  </a:lnTo>
                  <a:lnTo>
                    <a:pt x="2525" y="2193"/>
                  </a:lnTo>
                  <a:lnTo>
                    <a:pt x="2860" y="2206"/>
                  </a:lnTo>
                  <a:lnTo>
                    <a:pt x="3177" y="2209"/>
                  </a:lnTo>
                  <a:lnTo>
                    <a:pt x="3471" y="2202"/>
                  </a:lnTo>
                  <a:lnTo>
                    <a:pt x="3607" y="2192"/>
                  </a:lnTo>
                  <a:lnTo>
                    <a:pt x="3735" y="2180"/>
                  </a:lnTo>
                  <a:lnTo>
                    <a:pt x="3852" y="2163"/>
                  </a:lnTo>
                  <a:lnTo>
                    <a:pt x="3960" y="2142"/>
                  </a:lnTo>
                  <a:lnTo>
                    <a:pt x="4056" y="2117"/>
                  </a:lnTo>
                  <a:lnTo>
                    <a:pt x="4142" y="2087"/>
                  </a:lnTo>
                  <a:lnTo>
                    <a:pt x="4213" y="2052"/>
                  </a:lnTo>
                  <a:lnTo>
                    <a:pt x="4271" y="2012"/>
                  </a:lnTo>
                  <a:lnTo>
                    <a:pt x="4315" y="1967"/>
                  </a:lnTo>
                  <a:lnTo>
                    <a:pt x="4345" y="1917"/>
                  </a:lnTo>
                  <a:lnTo>
                    <a:pt x="4352" y="1752"/>
                  </a:lnTo>
                  <a:lnTo>
                    <a:pt x="4354" y="1614"/>
                  </a:lnTo>
                  <a:lnTo>
                    <a:pt x="4352" y="1499"/>
                  </a:lnTo>
                  <a:lnTo>
                    <a:pt x="4347" y="1403"/>
                  </a:lnTo>
                  <a:lnTo>
                    <a:pt x="4338" y="1321"/>
                  </a:lnTo>
                  <a:lnTo>
                    <a:pt x="4329" y="1250"/>
                  </a:lnTo>
                  <a:lnTo>
                    <a:pt x="4310" y="1126"/>
                  </a:lnTo>
                  <a:lnTo>
                    <a:pt x="4297" y="996"/>
                  </a:lnTo>
                  <a:lnTo>
                    <a:pt x="4295" y="921"/>
                  </a:lnTo>
                  <a:lnTo>
                    <a:pt x="4298" y="831"/>
                  </a:lnTo>
                  <a:lnTo>
                    <a:pt x="4307" y="725"/>
                  </a:lnTo>
                  <a:lnTo>
                    <a:pt x="4321" y="598"/>
                  </a:lnTo>
                  <a:lnTo>
                    <a:pt x="4345" y="446"/>
                  </a:lnTo>
                  <a:lnTo>
                    <a:pt x="4376" y="265"/>
                  </a:lnTo>
                  <a:lnTo>
                    <a:pt x="4305" y="235"/>
                  </a:lnTo>
                  <a:lnTo>
                    <a:pt x="4221" y="207"/>
                  </a:lnTo>
                  <a:lnTo>
                    <a:pt x="4123" y="180"/>
                  </a:lnTo>
                  <a:lnTo>
                    <a:pt x="4013" y="155"/>
                  </a:lnTo>
                  <a:lnTo>
                    <a:pt x="3893" y="131"/>
                  </a:lnTo>
                  <a:lnTo>
                    <a:pt x="3761" y="110"/>
                  </a:lnTo>
                  <a:lnTo>
                    <a:pt x="3473" y="72"/>
                  </a:lnTo>
                  <a:lnTo>
                    <a:pt x="3157" y="42"/>
                  </a:lnTo>
                  <a:lnTo>
                    <a:pt x="2819" y="20"/>
                  </a:lnTo>
                  <a:lnTo>
                    <a:pt x="2469" y="6"/>
                  </a:lnTo>
                  <a:lnTo>
                    <a:pt x="2115" y="0"/>
                  </a:lnTo>
                  <a:lnTo>
                    <a:pt x="1766" y="3"/>
                  </a:lnTo>
                  <a:lnTo>
                    <a:pt x="1427" y="15"/>
                  </a:lnTo>
                  <a:lnTo>
                    <a:pt x="1109" y="34"/>
                  </a:lnTo>
                  <a:lnTo>
                    <a:pt x="818" y="63"/>
                  </a:lnTo>
                  <a:lnTo>
                    <a:pt x="685" y="81"/>
                  </a:lnTo>
                  <a:lnTo>
                    <a:pt x="563" y="101"/>
                  </a:lnTo>
                  <a:lnTo>
                    <a:pt x="452" y="123"/>
                  </a:lnTo>
                  <a:lnTo>
                    <a:pt x="353" y="148"/>
                  </a:lnTo>
                  <a:lnTo>
                    <a:pt x="266" y="176"/>
                  </a:lnTo>
                  <a:lnTo>
                    <a:pt x="194" y="206"/>
                  </a:lnTo>
                  <a:lnTo>
                    <a:pt x="137" y="237"/>
                  </a:lnTo>
                  <a:lnTo>
                    <a:pt x="97" y="272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70" name="Google Shape;770;p38"/>
            <p:cNvSpPr/>
            <p:nvPr/>
          </p:nvSpPr>
          <p:spPr>
            <a:xfrm>
              <a:off x="3835" y="1026"/>
              <a:ext cx="705" cy="294"/>
            </a:xfrm>
            <a:custGeom>
              <a:avLst/>
              <a:gdLst/>
              <a:ahLst/>
              <a:cxnLst/>
              <a:rect l="l" t="t" r="r" b="b"/>
              <a:pathLst>
                <a:path w="4546" h="2355" extrusionOk="0">
                  <a:moveTo>
                    <a:pt x="105" y="300"/>
                  </a:moveTo>
                  <a:lnTo>
                    <a:pt x="73" y="402"/>
                  </a:lnTo>
                  <a:lnTo>
                    <a:pt x="47" y="515"/>
                  </a:lnTo>
                  <a:lnTo>
                    <a:pt x="27" y="636"/>
                  </a:lnTo>
                  <a:lnTo>
                    <a:pt x="13" y="764"/>
                  </a:lnTo>
                  <a:lnTo>
                    <a:pt x="0" y="1036"/>
                  </a:lnTo>
                  <a:lnTo>
                    <a:pt x="6" y="1316"/>
                  </a:lnTo>
                  <a:lnTo>
                    <a:pt x="29" y="1591"/>
                  </a:lnTo>
                  <a:lnTo>
                    <a:pt x="66" y="1845"/>
                  </a:lnTo>
                  <a:lnTo>
                    <a:pt x="89" y="1960"/>
                  </a:lnTo>
                  <a:lnTo>
                    <a:pt x="114" y="2066"/>
                  </a:lnTo>
                  <a:lnTo>
                    <a:pt x="141" y="2158"/>
                  </a:lnTo>
                  <a:lnTo>
                    <a:pt x="169" y="2238"/>
                  </a:lnTo>
                  <a:lnTo>
                    <a:pt x="399" y="2254"/>
                  </a:lnTo>
                  <a:lnTo>
                    <a:pt x="662" y="2273"/>
                  </a:lnTo>
                  <a:lnTo>
                    <a:pt x="950" y="2293"/>
                  </a:lnTo>
                  <a:lnTo>
                    <a:pt x="1260" y="2312"/>
                  </a:lnTo>
                  <a:lnTo>
                    <a:pt x="1583" y="2330"/>
                  </a:lnTo>
                  <a:lnTo>
                    <a:pt x="1913" y="2343"/>
                  </a:lnTo>
                  <a:lnTo>
                    <a:pt x="2246" y="2353"/>
                  </a:lnTo>
                  <a:lnTo>
                    <a:pt x="2574" y="2355"/>
                  </a:lnTo>
                  <a:lnTo>
                    <a:pt x="2891" y="2350"/>
                  </a:lnTo>
                  <a:lnTo>
                    <a:pt x="3191" y="2336"/>
                  </a:lnTo>
                  <a:lnTo>
                    <a:pt x="3469" y="2312"/>
                  </a:lnTo>
                  <a:lnTo>
                    <a:pt x="3718" y="2275"/>
                  </a:lnTo>
                  <a:lnTo>
                    <a:pt x="3829" y="2252"/>
                  </a:lnTo>
                  <a:lnTo>
                    <a:pt x="3931" y="2226"/>
                  </a:lnTo>
                  <a:lnTo>
                    <a:pt x="4023" y="2196"/>
                  </a:lnTo>
                  <a:lnTo>
                    <a:pt x="4103" y="2161"/>
                  </a:lnTo>
                  <a:lnTo>
                    <a:pt x="4171" y="2124"/>
                  </a:lnTo>
                  <a:lnTo>
                    <a:pt x="4228" y="2082"/>
                  </a:lnTo>
                  <a:lnTo>
                    <a:pt x="4269" y="2035"/>
                  </a:lnTo>
                  <a:lnTo>
                    <a:pt x="4298" y="1983"/>
                  </a:lnTo>
                  <a:lnTo>
                    <a:pt x="4313" y="1810"/>
                  </a:lnTo>
                  <a:lnTo>
                    <a:pt x="4337" y="1647"/>
                  </a:lnTo>
                  <a:lnTo>
                    <a:pt x="4367" y="1494"/>
                  </a:lnTo>
                  <a:lnTo>
                    <a:pt x="4400" y="1351"/>
                  </a:lnTo>
                  <a:lnTo>
                    <a:pt x="4468" y="1094"/>
                  </a:lnTo>
                  <a:lnTo>
                    <a:pt x="4498" y="978"/>
                  </a:lnTo>
                  <a:lnTo>
                    <a:pt x="4523" y="869"/>
                  </a:lnTo>
                  <a:lnTo>
                    <a:pt x="4539" y="769"/>
                  </a:lnTo>
                  <a:lnTo>
                    <a:pt x="4546" y="676"/>
                  </a:lnTo>
                  <a:lnTo>
                    <a:pt x="4538" y="589"/>
                  </a:lnTo>
                  <a:lnTo>
                    <a:pt x="4517" y="508"/>
                  </a:lnTo>
                  <a:lnTo>
                    <a:pt x="4479" y="433"/>
                  </a:lnTo>
                  <a:lnTo>
                    <a:pt x="4420" y="363"/>
                  </a:lnTo>
                  <a:lnTo>
                    <a:pt x="4340" y="298"/>
                  </a:lnTo>
                  <a:lnTo>
                    <a:pt x="4235" y="237"/>
                  </a:lnTo>
                  <a:lnTo>
                    <a:pt x="4165" y="206"/>
                  </a:lnTo>
                  <a:lnTo>
                    <a:pt x="4081" y="178"/>
                  </a:lnTo>
                  <a:lnTo>
                    <a:pt x="3986" y="152"/>
                  </a:lnTo>
                  <a:lnTo>
                    <a:pt x="3878" y="128"/>
                  </a:lnTo>
                  <a:lnTo>
                    <a:pt x="3761" y="106"/>
                  </a:lnTo>
                  <a:lnTo>
                    <a:pt x="3635" y="86"/>
                  </a:lnTo>
                  <a:lnTo>
                    <a:pt x="3355" y="51"/>
                  </a:lnTo>
                  <a:lnTo>
                    <a:pt x="3050" y="26"/>
                  </a:lnTo>
                  <a:lnTo>
                    <a:pt x="2726" y="10"/>
                  </a:lnTo>
                  <a:lnTo>
                    <a:pt x="2389" y="0"/>
                  </a:lnTo>
                  <a:lnTo>
                    <a:pt x="2049" y="0"/>
                  </a:lnTo>
                  <a:lnTo>
                    <a:pt x="1714" y="9"/>
                  </a:lnTo>
                  <a:lnTo>
                    <a:pt x="1388" y="24"/>
                  </a:lnTo>
                  <a:lnTo>
                    <a:pt x="1083" y="49"/>
                  </a:lnTo>
                  <a:lnTo>
                    <a:pt x="804" y="83"/>
                  </a:lnTo>
                  <a:lnTo>
                    <a:pt x="676" y="103"/>
                  </a:lnTo>
                  <a:lnTo>
                    <a:pt x="559" y="125"/>
                  </a:lnTo>
                  <a:lnTo>
                    <a:pt x="451" y="149"/>
                  </a:lnTo>
                  <a:lnTo>
                    <a:pt x="356" y="175"/>
                  </a:lnTo>
                  <a:lnTo>
                    <a:pt x="273" y="203"/>
                  </a:lnTo>
                  <a:lnTo>
                    <a:pt x="203" y="233"/>
                  </a:lnTo>
                  <a:lnTo>
                    <a:pt x="146" y="266"/>
                  </a:lnTo>
                  <a:lnTo>
                    <a:pt x="105" y="30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71" name="Google Shape;771;p38"/>
            <p:cNvSpPr/>
            <p:nvPr/>
          </p:nvSpPr>
          <p:spPr>
            <a:xfrm>
              <a:off x="3835" y="1026"/>
              <a:ext cx="705" cy="294"/>
            </a:xfrm>
            <a:custGeom>
              <a:avLst/>
              <a:gdLst/>
              <a:ahLst/>
              <a:cxnLst/>
              <a:rect l="l" t="t" r="r" b="b"/>
              <a:pathLst>
                <a:path w="4546" h="2355" extrusionOk="0">
                  <a:moveTo>
                    <a:pt x="105" y="300"/>
                  </a:moveTo>
                  <a:lnTo>
                    <a:pt x="73" y="402"/>
                  </a:lnTo>
                  <a:lnTo>
                    <a:pt x="47" y="515"/>
                  </a:lnTo>
                  <a:lnTo>
                    <a:pt x="27" y="636"/>
                  </a:lnTo>
                  <a:lnTo>
                    <a:pt x="13" y="764"/>
                  </a:lnTo>
                  <a:lnTo>
                    <a:pt x="0" y="1036"/>
                  </a:lnTo>
                  <a:lnTo>
                    <a:pt x="6" y="1316"/>
                  </a:lnTo>
                  <a:lnTo>
                    <a:pt x="29" y="1591"/>
                  </a:lnTo>
                  <a:lnTo>
                    <a:pt x="66" y="1845"/>
                  </a:lnTo>
                  <a:lnTo>
                    <a:pt x="89" y="1960"/>
                  </a:lnTo>
                  <a:lnTo>
                    <a:pt x="114" y="2066"/>
                  </a:lnTo>
                  <a:lnTo>
                    <a:pt x="141" y="2158"/>
                  </a:lnTo>
                  <a:lnTo>
                    <a:pt x="169" y="2238"/>
                  </a:lnTo>
                  <a:lnTo>
                    <a:pt x="399" y="2254"/>
                  </a:lnTo>
                  <a:lnTo>
                    <a:pt x="662" y="2273"/>
                  </a:lnTo>
                  <a:lnTo>
                    <a:pt x="950" y="2293"/>
                  </a:lnTo>
                  <a:lnTo>
                    <a:pt x="1260" y="2312"/>
                  </a:lnTo>
                  <a:lnTo>
                    <a:pt x="1583" y="2330"/>
                  </a:lnTo>
                  <a:lnTo>
                    <a:pt x="1913" y="2343"/>
                  </a:lnTo>
                  <a:lnTo>
                    <a:pt x="2246" y="2353"/>
                  </a:lnTo>
                  <a:lnTo>
                    <a:pt x="2574" y="2355"/>
                  </a:lnTo>
                  <a:lnTo>
                    <a:pt x="2891" y="2350"/>
                  </a:lnTo>
                  <a:lnTo>
                    <a:pt x="3191" y="2336"/>
                  </a:lnTo>
                  <a:lnTo>
                    <a:pt x="3469" y="2312"/>
                  </a:lnTo>
                  <a:lnTo>
                    <a:pt x="3718" y="2275"/>
                  </a:lnTo>
                  <a:lnTo>
                    <a:pt x="3829" y="2252"/>
                  </a:lnTo>
                  <a:lnTo>
                    <a:pt x="3931" y="2226"/>
                  </a:lnTo>
                  <a:lnTo>
                    <a:pt x="4023" y="2196"/>
                  </a:lnTo>
                  <a:lnTo>
                    <a:pt x="4103" y="2161"/>
                  </a:lnTo>
                  <a:lnTo>
                    <a:pt x="4171" y="2124"/>
                  </a:lnTo>
                  <a:lnTo>
                    <a:pt x="4228" y="2082"/>
                  </a:lnTo>
                  <a:lnTo>
                    <a:pt x="4269" y="2035"/>
                  </a:lnTo>
                  <a:lnTo>
                    <a:pt x="4298" y="1983"/>
                  </a:lnTo>
                  <a:lnTo>
                    <a:pt x="4313" y="1810"/>
                  </a:lnTo>
                  <a:lnTo>
                    <a:pt x="4337" y="1647"/>
                  </a:lnTo>
                  <a:lnTo>
                    <a:pt x="4367" y="1494"/>
                  </a:lnTo>
                  <a:lnTo>
                    <a:pt x="4400" y="1351"/>
                  </a:lnTo>
                  <a:lnTo>
                    <a:pt x="4468" y="1094"/>
                  </a:lnTo>
                  <a:lnTo>
                    <a:pt x="4498" y="978"/>
                  </a:lnTo>
                  <a:lnTo>
                    <a:pt x="4523" y="869"/>
                  </a:lnTo>
                  <a:lnTo>
                    <a:pt x="4539" y="769"/>
                  </a:lnTo>
                  <a:lnTo>
                    <a:pt x="4546" y="676"/>
                  </a:lnTo>
                  <a:lnTo>
                    <a:pt x="4538" y="589"/>
                  </a:lnTo>
                  <a:lnTo>
                    <a:pt x="4517" y="508"/>
                  </a:lnTo>
                  <a:lnTo>
                    <a:pt x="4479" y="433"/>
                  </a:lnTo>
                  <a:lnTo>
                    <a:pt x="4420" y="363"/>
                  </a:lnTo>
                  <a:lnTo>
                    <a:pt x="4340" y="298"/>
                  </a:lnTo>
                  <a:lnTo>
                    <a:pt x="4235" y="237"/>
                  </a:lnTo>
                  <a:lnTo>
                    <a:pt x="4165" y="206"/>
                  </a:lnTo>
                  <a:lnTo>
                    <a:pt x="4081" y="178"/>
                  </a:lnTo>
                  <a:lnTo>
                    <a:pt x="3986" y="152"/>
                  </a:lnTo>
                  <a:lnTo>
                    <a:pt x="3878" y="128"/>
                  </a:lnTo>
                  <a:lnTo>
                    <a:pt x="3761" y="106"/>
                  </a:lnTo>
                  <a:lnTo>
                    <a:pt x="3635" y="86"/>
                  </a:lnTo>
                  <a:lnTo>
                    <a:pt x="3355" y="51"/>
                  </a:lnTo>
                  <a:lnTo>
                    <a:pt x="3050" y="26"/>
                  </a:lnTo>
                  <a:lnTo>
                    <a:pt x="2726" y="10"/>
                  </a:lnTo>
                  <a:lnTo>
                    <a:pt x="2389" y="0"/>
                  </a:lnTo>
                  <a:lnTo>
                    <a:pt x="2049" y="0"/>
                  </a:lnTo>
                  <a:lnTo>
                    <a:pt x="1714" y="9"/>
                  </a:lnTo>
                  <a:lnTo>
                    <a:pt x="1388" y="24"/>
                  </a:lnTo>
                  <a:lnTo>
                    <a:pt x="1083" y="49"/>
                  </a:lnTo>
                  <a:lnTo>
                    <a:pt x="804" y="83"/>
                  </a:lnTo>
                  <a:lnTo>
                    <a:pt x="676" y="103"/>
                  </a:lnTo>
                  <a:lnTo>
                    <a:pt x="559" y="125"/>
                  </a:lnTo>
                  <a:lnTo>
                    <a:pt x="451" y="149"/>
                  </a:lnTo>
                  <a:lnTo>
                    <a:pt x="356" y="175"/>
                  </a:lnTo>
                  <a:lnTo>
                    <a:pt x="273" y="203"/>
                  </a:lnTo>
                  <a:lnTo>
                    <a:pt x="203" y="233"/>
                  </a:lnTo>
                  <a:lnTo>
                    <a:pt x="146" y="266"/>
                  </a:lnTo>
                  <a:lnTo>
                    <a:pt x="105" y="3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72" name="Google Shape;772;p38"/>
            <p:cNvSpPr/>
            <p:nvPr/>
          </p:nvSpPr>
          <p:spPr>
            <a:xfrm>
              <a:off x="2371" y="1091"/>
              <a:ext cx="74" cy="95"/>
            </a:xfrm>
            <a:custGeom>
              <a:avLst/>
              <a:gdLst/>
              <a:ahLst/>
              <a:cxnLst/>
              <a:rect l="l" t="t" r="r" b="b"/>
              <a:pathLst>
                <a:path w="486" h="774" extrusionOk="0">
                  <a:moveTo>
                    <a:pt x="420" y="758"/>
                  </a:moveTo>
                  <a:lnTo>
                    <a:pt x="382" y="770"/>
                  </a:lnTo>
                  <a:lnTo>
                    <a:pt x="340" y="774"/>
                  </a:lnTo>
                  <a:lnTo>
                    <a:pt x="249" y="765"/>
                  </a:lnTo>
                  <a:lnTo>
                    <a:pt x="161" y="743"/>
                  </a:lnTo>
                  <a:lnTo>
                    <a:pt x="91" y="720"/>
                  </a:lnTo>
                  <a:lnTo>
                    <a:pt x="75" y="632"/>
                  </a:lnTo>
                  <a:lnTo>
                    <a:pt x="54" y="530"/>
                  </a:lnTo>
                  <a:lnTo>
                    <a:pt x="13" y="313"/>
                  </a:lnTo>
                  <a:lnTo>
                    <a:pt x="2" y="212"/>
                  </a:lnTo>
                  <a:lnTo>
                    <a:pt x="0" y="126"/>
                  </a:lnTo>
                  <a:lnTo>
                    <a:pt x="11" y="61"/>
                  </a:lnTo>
                  <a:lnTo>
                    <a:pt x="24" y="39"/>
                  </a:lnTo>
                  <a:lnTo>
                    <a:pt x="40" y="26"/>
                  </a:lnTo>
                  <a:lnTo>
                    <a:pt x="159" y="7"/>
                  </a:lnTo>
                  <a:lnTo>
                    <a:pt x="249" y="0"/>
                  </a:lnTo>
                  <a:lnTo>
                    <a:pt x="320" y="12"/>
                  </a:lnTo>
                  <a:lnTo>
                    <a:pt x="381" y="55"/>
                  </a:lnTo>
                  <a:lnTo>
                    <a:pt x="433" y="130"/>
                  </a:lnTo>
                  <a:lnTo>
                    <a:pt x="465" y="225"/>
                  </a:lnTo>
                  <a:lnTo>
                    <a:pt x="483" y="332"/>
                  </a:lnTo>
                  <a:lnTo>
                    <a:pt x="486" y="443"/>
                  </a:lnTo>
                  <a:lnTo>
                    <a:pt x="480" y="548"/>
                  </a:lnTo>
                  <a:lnTo>
                    <a:pt x="465" y="642"/>
                  </a:lnTo>
                  <a:lnTo>
                    <a:pt x="444" y="714"/>
                  </a:lnTo>
                  <a:lnTo>
                    <a:pt x="420" y="758"/>
                  </a:lnTo>
                </a:path>
              </a:pathLst>
            </a:custGeom>
            <a:solidFill>
              <a:schemeClr val="folHlink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73" name="Google Shape;773;p38"/>
            <p:cNvSpPr/>
            <p:nvPr/>
          </p:nvSpPr>
          <p:spPr>
            <a:xfrm>
              <a:off x="2781" y="1232"/>
              <a:ext cx="129" cy="60"/>
            </a:xfrm>
            <a:custGeom>
              <a:avLst/>
              <a:gdLst/>
              <a:ahLst/>
              <a:cxnLst/>
              <a:rect l="l" t="t" r="r" b="b"/>
              <a:pathLst>
                <a:path w="833" h="477" extrusionOk="0">
                  <a:moveTo>
                    <a:pt x="833" y="73"/>
                  </a:moveTo>
                  <a:lnTo>
                    <a:pt x="817" y="145"/>
                  </a:lnTo>
                  <a:lnTo>
                    <a:pt x="813" y="202"/>
                  </a:lnTo>
                  <a:lnTo>
                    <a:pt x="816" y="250"/>
                  </a:lnTo>
                  <a:lnTo>
                    <a:pt x="822" y="287"/>
                  </a:lnTo>
                  <a:lnTo>
                    <a:pt x="825" y="345"/>
                  </a:lnTo>
                  <a:lnTo>
                    <a:pt x="815" y="370"/>
                  </a:lnTo>
                  <a:lnTo>
                    <a:pt x="792" y="395"/>
                  </a:lnTo>
                  <a:lnTo>
                    <a:pt x="752" y="421"/>
                  </a:lnTo>
                  <a:lnTo>
                    <a:pt x="706" y="442"/>
                  </a:lnTo>
                  <a:lnTo>
                    <a:pt x="599" y="469"/>
                  </a:lnTo>
                  <a:lnTo>
                    <a:pt x="481" y="477"/>
                  </a:lnTo>
                  <a:lnTo>
                    <a:pt x="361" y="470"/>
                  </a:lnTo>
                  <a:lnTo>
                    <a:pt x="248" y="450"/>
                  </a:lnTo>
                  <a:lnTo>
                    <a:pt x="152" y="421"/>
                  </a:lnTo>
                  <a:lnTo>
                    <a:pt x="81" y="386"/>
                  </a:lnTo>
                  <a:lnTo>
                    <a:pt x="45" y="348"/>
                  </a:lnTo>
                  <a:lnTo>
                    <a:pt x="38" y="287"/>
                  </a:lnTo>
                  <a:lnTo>
                    <a:pt x="26" y="234"/>
                  </a:lnTo>
                  <a:lnTo>
                    <a:pt x="4" y="147"/>
                  </a:lnTo>
                  <a:lnTo>
                    <a:pt x="0" y="112"/>
                  </a:lnTo>
                  <a:lnTo>
                    <a:pt x="5" y="81"/>
                  </a:lnTo>
                  <a:lnTo>
                    <a:pt x="23" y="55"/>
                  </a:lnTo>
                  <a:lnTo>
                    <a:pt x="57" y="32"/>
                  </a:lnTo>
                  <a:lnTo>
                    <a:pt x="84" y="23"/>
                  </a:lnTo>
                  <a:lnTo>
                    <a:pt x="121" y="14"/>
                  </a:lnTo>
                  <a:lnTo>
                    <a:pt x="220" y="4"/>
                  </a:lnTo>
                  <a:lnTo>
                    <a:pt x="339" y="0"/>
                  </a:lnTo>
                  <a:lnTo>
                    <a:pt x="467" y="4"/>
                  </a:lnTo>
                  <a:lnTo>
                    <a:pt x="591" y="13"/>
                  </a:lnTo>
                  <a:lnTo>
                    <a:pt x="702" y="29"/>
                  </a:lnTo>
                  <a:lnTo>
                    <a:pt x="786" y="49"/>
                  </a:lnTo>
                  <a:lnTo>
                    <a:pt x="814" y="60"/>
                  </a:lnTo>
                  <a:lnTo>
                    <a:pt x="833" y="73"/>
                  </a:lnTo>
                </a:path>
              </a:pathLst>
            </a:custGeom>
            <a:solidFill>
              <a:schemeClr val="folHlink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74" name="Google Shape;774;p38"/>
            <p:cNvSpPr/>
            <p:nvPr/>
          </p:nvSpPr>
          <p:spPr>
            <a:xfrm>
              <a:off x="3723" y="1197"/>
              <a:ext cx="69" cy="77"/>
            </a:xfrm>
            <a:custGeom>
              <a:avLst/>
              <a:gdLst/>
              <a:ahLst/>
              <a:cxnLst/>
              <a:rect l="l" t="t" r="r" b="b"/>
              <a:pathLst>
                <a:path w="444" h="612" extrusionOk="0">
                  <a:moveTo>
                    <a:pt x="373" y="593"/>
                  </a:moveTo>
                  <a:lnTo>
                    <a:pt x="344" y="569"/>
                  </a:lnTo>
                  <a:lnTo>
                    <a:pt x="305" y="563"/>
                  </a:lnTo>
                  <a:lnTo>
                    <a:pt x="259" y="567"/>
                  </a:lnTo>
                  <a:lnTo>
                    <a:pt x="209" y="578"/>
                  </a:lnTo>
                  <a:lnTo>
                    <a:pt x="110" y="606"/>
                  </a:lnTo>
                  <a:lnTo>
                    <a:pt x="68" y="612"/>
                  </a:lnTo>
                  <a:lnTo>
                    <a:pt x="36" y="607"/>
                  </a:lnTo>
                  <a:lnTo>
                    <a:pt x="20" y="435"/>
                  </a:lnTo>
                  <a:lnTo>
                    <a:pt x="2" y="268"/>
                  </a:lnTo>
                  <a:lnTo>
                    <a:pt x="0" y="195"/>
                  </a:lnTo>
                  <a:lnTo>
                    <a:pt x="8" y="134"/>
                  </a:lnTo>
                  <a:lnTo>
                    <a:pt x="26" y="89"/>
                  </a:lnTo>
                  <a:lnTo>
                    <a:pt x="59" y="63"/>
                  </a:lnTo>
                  <a:lnTo>
                    <a:pt x="114" y="65"/>
                  </a:lnTo>
                  <a:lnTo>
                    <a:pt x="147" y="69"/>
                  </a:lnTo>
                  <a:lnTo>
                    <a:pt x="184" y="78"/>
                  </a:lnTo>
                  <a:lnTo>
                    <a:pt x="207" y="74"/>
                  </a:lnTo>
                  <a:lnTo>
                    <a:pt x="246" y="63"/>
                  </a:lnTo>
                  <a:lnTo>
                    <a:pt x="310" y="39"/>
                  </a:lnTo>
                  <a:lnTo>
                    <a:pt x="355" y="21"/>
                  </a:lnTo>
                  <a:lnTo>
                    <a:pt x="409" y="0"/>
                  </a:lnTo>
                  <a:lnTo>
                    <a:pt x="428" y="61"/>
                  </a:lnTo>
                  <a:lnTo>
                    <a:pt x="440" y="139"/>
                  </a:lnTo>
                  <a:lnTo>
                    <a:pt x="444" y="228"/>
                  </a:lnTo>
                  <a:lnTo>
                    <a:pt x="442" y="321"/>
                  </a:lnTo>
                  <a:lnTo>
                    <a:pt x="433" y="411"/>
                  </a:lnTo>
                  <a:lnTo>
                    <a:pt x="419" y="492"/>
                  </a:lnTo>
                  <a:lnTo>
                    <a:pt x="398" y="554"/>
                  </a:lnTo>
                  <a:lnTo>
                    <a:pt x="373" y="593"/>
                  </a:lnTo>
                </a:path>
              </a:pathLst>
            </a:custGeom>
            <a:solidFill>
              <a:schemeClr val="folHlink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75" name="Google Shape;775;p38"/>
            <p:cNvSpPr/>
            <p:nvPr/>
          </p:nvSpPr>
          <p:spPr>
            <a:xfrm>
              <a:off x="3901" y="1120"/>
              <a:ext cx="77" cy="108"/>
            </a:xfrm>
            <a:custGeom>
              <a:avLst/>
              <a:gdLst/>
              <a:ahLst/>
              <a:cxnLst/>
              <a:rect l="l" t="t" r="r" b="b"/>
              <a:pathLst>
                <a:path w="495" h="880" extrusionOk="0">
                  <a:moveTo>
                    <a:pt x="391" y="841"/>
                  </a:moveTo>
                  <a:lnTo>
                    <a:pt x="354" y="866"/>
                  </a:lnTo>
                  <a:lnTo>
                    <a:pt x="307" y="880"/>
                  </a:lnTo>
                  <a:lnTo>
                    <a:pt x="202" y="879"/>
                  </a:lnTo>
                  <a:lnTo>
                    <a:pt x="99" y="857"/>
                  </a:lnTo>
                  <a:lnTo>
                    <a:pt x="57" y="843"/>
                  </a:lnTo>
                  <a:lnTo>
                    <a:pt x="24" y="831"/>
                  </a:lnTo>
                  <a:lnTo>
                    <a:pt x="17" y="738"/>
                  </a:lnTo>
                  <a:lnTo>
                    <a:pt x="8" y="624"/>
                  </a:lnTo>
                  <a:lnTo>
                    <a:pt x="0" y="374"/>
                  </a:lnTo>
                  <a:lnTo>
                    <a:pt x="3" y="257"/>
                  </a:lnTo>
                  <a:lnTo>
                    <a:pt x="15" y="158"/>
                  </a:lnTo>
                  <a:lnTo>
                    <a:pt x="36" y="84"/>
                  </a:lnTo>
                  <a:lnTo>
                    <a:pt x="51" y="60"/>
                  </a:lnTo>
                  <a:lnTo>
                    <a:pt x="69" y="47"/>
                  </a:lnTo>
                  <a:lnTo>
                    <a:pt x="133" y="39"/>
                  </a:lnTo>
                  <a:lnTo>
                    <a:pt x="189" y="27"/>
                  </a:lnTo>
                  <a:lnTo>
                    <a:pt x="280" y="4"/>
                  </a:lnTo>
                  <a:lnTo>
                    <a:pt x="318" y="0"/>
                  </a:lnTo>
                  <a:lnTo>
                    <a:pt x="349" y="5"/>
                  </a:lnTo>
                  <a:lnTo>
                    <a:pt x="378" y="23"/>
                  </a:lnTo>
                  <a:lnTo>
                    <a:pt x="402" y="58"/>
                  </a:lnTo>
                  <a:lnTo>
                    <a:pt x="427" y="121"/>
                  </a:lnTo>
                  <a:lnTo>
                    <a:pt x="453" y="209"/>
                  </a:lnTo>
                  <a:lnTo>
                    <a:pt x="476" y="314"/>
                  </a:lnTo>
                  <a:lnTo>
                    <a:pt x="492" y="429"/>
                  </a:lnTo>
                  <a:lnTo>
                    <a:pt x="495" y="547"/>
                  </a:lnTo>
                  <a:lnTo>
                    <a:pt x="482" y="660"/>
                  </a:lnTo>
                  <a:lnTo>
                    <a:pt x="449" y="761"/>
                  </a:lnTo>
                  <a:lnTo>
                    <a:pt x="424" y="804"/>
                  </a:lnTo>
                  <a:lnTo>
                    <a:pt x="391" y="841"/>
                  </a:lnTo>
                </a:path>
              </a:pathLst>
            </a:custGeom>
            <a:solidFill>
              <a:schemeClr val="folHlink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76" name="Google Shape;776;p38"/>
            <p:cNvSpPr/>
            <p:nvPr/>
          </p:nvSpPr>
          <p:spPr>
            <a:xfrm>
              <a:off x="1422" y="1237"/>
              <a:ext cx="147" cy="63"/>
            </a:xfrm>
            <a:custGeom>
              <a:avLst/>
              <a:gdLst/>
              <a:ahLst/>
              <a:cxnLst/>
              <a:rect l="l" t="t" r="r" b="b"/>
              <a:pathLst>
                <a:path w="950" h="498" extrusionOk="0">
                  <a:moveTo>
                    <a:pt x="51" y="114"/>
                  </a:moveTo>
                  <a:lnTo>
                    <a:pt x="28" y="144"/>
                  </a:lnTo>
                  <a:lnTo>
                    <a:pt x="13" y="179"/>
                  </a:lnTo>
                  <a:lnTo>
                    <a:pt x="0" y="261"/>
                  </a:lnTo>
                  <a:lnTo>
                    <a:pt x="13" y="341"/>
                  </a:lnTo>
                  <a:lnTo>
                    <a:pt x="29" y="377"/>
                  </a:lnTo>
                  <a:lnTo>
                    <a:pt x="52" y="405"/>
                  </a:lnTo>
                  <a:lnTo>
                    <a:pt x="88" y="433"/>
                  </a:lnTo>
                  <a:lnTo>
                    <a:pt x="129" y="455"/>
                  </a:lnTo>
                  <a:lnTo>
                    <a:pt x="226" y="485"/>
                  </a:lnTo>
                  <a:lnTo>
                    <a:pt x="335" y="498"/>
                  </a:lnTo>
                  <a:lnTo>
                    <a:pt x="448" y="495"/>
                  </a:lnTo>
                  <a:lnTo>
                    <a:pt x="553" y="479"/>
                  </a:lnTo>
                  <a:lnTo>
                    <a:pt x="646" y="452"/>
                  </a:lnTo>
                  <a:lnTo>
                    <a:pt x="714" y="416"/>
                  </a:lnTo>
                  <a:lnTo>
                    <a:pt x="751" y="374"/>
                  </a:lnTo>
                  <a:lnTo>
                    <a:pt x="768" y="307"/>
                  </a:lnTo>
                  <a:lnTo>
                    <a:pt x="801" y="255"/>
                  </a:lnTo>
                  <a:lnTo>
                    <a:pt x="844" y="217"/>
                  </a:lnTo>
                  <a:lnTo>
                    <a:pt x="889" y="186"/>
                  </a:lnTo>
                  <a:lnTo>
                    <a:pt x="927" y="162"/>
                  </a:lnTo>
                  <a:lnTo>
                    <a:pt x="950" y="143"/>
                  </a:lnTo>
                  <a:lnTo>
                    <a:pt x="950" y="123"/>
                  </a:lnTo>
                  <a:lnTo>
                    <a:pt x="919" y="101"/>
                  </a:lnTo>
                  <a:lnTo>
                    <a:pt x="849" y="73"/>
                  </a:lnTo>
                  <a:lnTo>
                    <a:pt x="752" y="44"/>
                  </a:lnTo>
                  <a:lnTo>
                    <a:pt x="636" y="19"/>
                  </a:lnTo>
                  <a:lnTo>
                    <a:pt x="508" y="4"/>
                  </a:lnTo>
                  <a:lnTo>
                    <a:pt x="378" y="0"/>
                  </a:lnTo>
                  <a:lnTo>
                    <a:pt x="252" y="15"/>
                  </a:lnTo>
                  <a:lnTo>
                    <a:pt x="141" y="52"/>
                  </a:lnTo>
                  <a:lnTo>
                    <a:pt x="93" y="79"/>
                  </a:lnTo>
                  <a:lnTo>
                    <a:pt x="51" y="114"/>
                  </a:lnTo>
                </a:path>
              </a:pathLst>
            </a:custGeom>
            <a:solidFill>
              <a:schemeClr val="folHlink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77" name="Google Shape;777;p38"/>
            <p:cNvSpPr/>
            <p:nvPr/>
          </p:nvSpPr>
          <p:spPr>
            <a:xfrm>
              <a:off x="1275" y="1089"/>
              <a:ext cx="500" cy="198"/>
            </a:xfrm>
            <a:custGeom>
              <a:avLst/>
              <a:gdLst/>
              <a:ahLst/>
              <a:cxnLst/>
              <a:rect l="l" t="t" r="r" b="b"/>
              <a:pathLst>
                <a:path w="3224" h="1587" extrusionOk="0">
                  <a:moveTo>
                    <a:pt x="75" y="213"/>
                  </a:moveTo>
                  <a:lnTo>
                    <a:pt x="52" y="285"/>
                  </a:lnTo>
                  <a:lnTo>
                    <a:pt x="33" y="365"/>
                  </a:lnTo>
                  <a:lnTo>
                    <a:pt x="9" y="542"/>
                  </a:lnTo>
                  <a:lnTo>
                    <a:pt x="0" y="735"/>
                  </a:lnTo>
                  <a:lnTo>
                    <a:pt x="5" y="934"/>
                  </a:lnTo>
                  <a:lnTo>
                    <a:pt x="21" y="1128"/>
                  </a:lnTo>
                  <a:lnTo>
                    <a:pt x="47" y="1309"/>
                  </a:lnTo>
                  <a:lnTo>
                    <a:pt x="80" y="1466"/>
                  </a:lnTo>
                  <a:lnTo>
                    <a:pt x="120" y="1587"/>
                  </a:lnTo>
                  <a:lnTo>
                    <a:pt x="246" y="1473"/>
                  </a:lnTo>
                  <a:lnTo>
                    <a:pt x="387" y="1365"/>
                  </a:lnTo>
                  <a:lnTo>
                    <a:pt x="538" y="1269"/>
                  </a:lnTo>
                  <a:lnTo>
                    <a:pt x="701" y="1188"/>
                  </a:lnTo>
                  <a:lnTo>
                    <a:pt x="875" y="1123"/>
                  </a:lnTo>
                  <a:lnTo>
                    <a:pt x="1057" y="1080"/>
                  </a:lnTo>
                  <a:lnTo>
                    <a:pt x="1247" y="1061"/>
                  </a:lnTo>
                  <a:lnTo>
                    <a:pt x="1445" y="1070"/>
                  </a:lnTo>
                  <a:lnTo>
                    <a:pt x="1720" y="1119"/>
                  </a:lnTo>
                  <a:lnTo>
                    <a:pt x="1991" y="1192"/>
                  </a:lnTo>
                  <a:lnTo>
                    <a:pt x="2249" y="1277"/>
                  </a:lnTo>
                  <a:lnTo>
                    <a:pt x="2486" y="1359"/>
                  </a:lnTo>
                  <a:lnTo>
                    <a:pt x="2594" y="1395"/>
                  </a:lnTo>
                  <a:lnTo>
                    <a:pt x="2693" y="1426"/>
                  </a:lnTo>
                  <a:lnTo>
                    <a:pt x="2783" y="1450"/>
                  </a:lnTo>
                  <a:lnTo>
                    <a:pt x="2862" y="1465"/>
                  </a:lnTo>
                  <a:lnTo>
                    <a:pt x="2929" y="1470"/>
                  </a:lnTo>
                  <a:lnTo>
                    <a:pt x="2983" y="1463"/>
                  </a:lnTo>
                  <a:lnTo>
                    <a:pt x="3024" y="1443"/>
                  </a:lnTo>
                  <a:lnTo>
                    <a:pt x="3048" y="1407"/>
                  </a:lnTo>
                  <a:lnTo>
                    <a:pt x="3059" y="1284"/>
                  </a:lnTo>
                  <a:lnTo>
                    <a:pt x="3076" y="1168"/>
                  </a:lnTo>
                  <a:lnTo>
                    <a:pt x="3121" y="959"/>
                  </a:lnTo>
                  <a:lnTo>
                    <a:pt x="3169" y="776"/>
                  </a:lnTo>
                  <a:lnTo>
                    <a:pt x="3208" y="617"/>
                  </a:lnTo>
                  <a:lnTo>
                    <a:pt x="3219" y="546"/>
                  </a:lnTo>
                  <a:lnTo>
                    <a:pt x="3224" y="479"/>
                  </a:lnTo>
                  <a:lnTo>
                    <a:pt x="3219" y="418"/>
                  </a:lnTo>
                  <a:lnTo>
                    <a:pt x="3204" y="361"/>
                  </a:lnTo>
                  <a:lnTo>
                    <a:pt x="3177" y="307"/>
                  </a:lnTo>
                  <a:lnTo>
                    <a:pt x="3135" y="258"/>
                  </a:lnTo>
                  <a:lnTo>
                    <a:pt x="3077" y="211"/>
                  </a:lnTo>
                  <a:lnTo>
                    <a:pt x="3003" y="168"/>
                  </a:lnTo>
                  <a:lnTo>
                    <a:pt x="2895" y="127"/>
                  </a:lnTo>
                  <a:lnTo>
                    <a:pt x="2751" y="91"/>
                  </a:lnTo>
                  <a:lnTo>
                    <a:pt x="2577" y="61"/>
                  </a:lnTo>
                  <a:lnTo>
                    <a:pt x="2380" y="37"/>
                  </a:lnTo>
                  <a:lnTo>
                    <a:pt x="2163" y="19"/>
                  </a:lnTo>
                  <a:lnTo>
                    <a:pt x="1933" y="6"/>
                  </a:lnTo>
                  <a:lnTo>
                    <a:pt x="1453" y="0"/>
                  </a:lnTo>
                  <a:lnTo>
                    <a:pt x="1215" y="6"/>
                  </a:lnTo>
                  <a:lnTo>
                    <a:pt x="985" y="18"/>
                  </a:lnTo>
                  <a:lnTo>
                    <a:pt x="768" y="36"/>
                  </a:lnTo>
                  <a:lnTo>
                    <a:pt x="571" y="59"/>
                  </a:lnTo>
                  <a:lnTo>
                    <a:pt x="396" y="88"/>
                  </a:lnTo>
                  <a:lnTo>
                    <a:pt x="253" y="124"/>
                  </a:lnTo>
                  <a:lnTo>
                    <a:pt x="144" y="165"/>
                  </a:lnTo>
                  <a:lnTo>
                    <a:pt x="104" y="189"/>
                  </a:lnTo>
                  <a:lnTo>
                    <a:pt x="75" y="213"/>
                  </a:lnTo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78" name="Google Shape;778;p38"/>
            <p:cNvSpPr/>
            <p:nvPr/>
          </p:nvSpPr>
          <p:spPr>
            <a:xfrm>
              <a:off x="1950" y="1083"/>
              <a:ext cx="436" cy="190"/>
            </a:xfrm>
            <a:custGeom>
              <a:avLst/>
              <a:gdLst/>
              <a:ahLst/>
              <a:cxnLst/>
              <a:rect l="l" t="t" r="r" b="b"/>
              <a:pathLst>
                <a:path w="2816" h="1522" extrusionOk="0">
                  <a:moveTo>
                    <a:pt x="200" y="248"/>
                  </a:moveTo>
                  <a:lnTo>
                    <a:pt x="154" y="382"/>
                  </a:lnTo>
                  <a:lnTo>
                    <a:pt x="108" y="532"/>
                  </a:lnTo>
                  <a:lnTo>
                    <a:pt x="67" y="692"/>
                  </a:lnTo>
                  <a:lnTo>
                    <a:pt x="33" y="854"/>
                  </a:lnTo>
                  <a:lnTo>
                    <a:pt x="10" y="1014"/>
                  </a:lnTo>
                  <a:lnTo>
                    <a:pt x="0" y="1163"/>
                  </a:lnTo>
                  <a:lnTo>
                    <a:pt x="8" y="1293"/>
                  </a:lnTo>
                  <a:lnTo>
                    <a:pt x="19" y="1350"/>
                  </a:lnTo>
                  <a:lnTo>
                    <a:pt x="36" y="1400"/>
                  </a:lnTo>
                  <a:lnTo>
                    <a:pt x="186" y="1413"/>
                  </a:lnTo>
                  <a:lnTo>
                    <a:pt x="359" y="1427"/>
                  </a:lnTo>
                  <a:lnTo>
                    <a:pt x="552" y="1444"/>
                  </a:lnTo>
                  <a:lnTo>
                    <a:pt x="759" y="1462"/>
                  </a:lnTo>
                  <a:lnTo>
                    <a:pt x="1199" y="1495"/>
                  </a:lnTo>
                  <a:lnTo>
                    <a:pt x="1646" y="1517"/>
                  </a:lnTo>
                  <a:lnTo>
                    <a:pt x="1862" y="1522"/>
                  </a:lnTo>
                  <a:lnTo>
                    <a:pt x="2066" y="1520"/>
                  </a:lnTo>
                  <a:lnTo>
                    <a:pt x="2254" y="1512"/>
                  </a:lnTo>
                  <a:lnTo>
                    <a:pt x="2423" y="1494"/>
                  </a:lnTo>
                  <a:lnTo>
                    <a:pt x="2568" y="1468"/>
                  </a:lnTo>
                  <a:lnTo>
                    <a:pt x="2685" y="1430"/>
                  </a:lnTo>
                  <a:lnTo>
                    <a:pt x="2731" y="1407"/>
                  </a:lnTo>
                  <a:lnTo>
                    <a:pt x="2769" y="1380"/>
                  </a:lnTo>
                  <a:lnTo>
                    <a:pt x="2797" y="1351"/>
                  </a:lnTo>
                  <a:lnTo>
                    <a:pt x="2816" y="1318"/>
                  </a:lnTo>
                  <a:lnTo>
                    <a:pt x="2723" y="1211"/>
                  </a:lnTo>
                  <a:lnTo>
                    <a:pt x="2645" y="1102"/>
                  </a:lnTo>
                  <a:lnTo>
                    <a:pt x="2581" y="993"/>
                  </a:lnTo>
                  <a:lnTo>
                    <a:pt x="2531" y="885"/>
                  </a:lnTo>
                  <a:lnTo>
                    <a:pt x="2491" y="778"/>
                  </a:lnTo>
                  <a:lnTo>
                    <a:pt x="2460" y="675"/>
                  </a:lnTo>
                  <a:lnTo>
                    <a:pt x="2436" y="577"/>
                  </a:lnTo>
                  <a:lnTo>
                    <a:pt x="2418" y="484"/>
                  </a:lnTo>
                  <a:lnTo>
                    <a:pt x="2392" y="323"/>
                  </a:lnTo>
                  <a:lnTo>
                    <a:pt x="2382" y="257"/>
                  </a:lnTo>
                  <a:lnTo>
                    <a:pt x="2369" y="202"/>
                  </a:lnTo>
                  <a:lnTo>
                    <a:pt x="2353" y="160"/>
                  </a:lnTo>
                  <a:lnTo>
                    <a:pt x="2334" y="131"/>
                  </a:lnTo>
                  <a:lnTo>
                    <a:pt x="2307" y="117"/>
                  </a:lnTo>
                  <a:lnTo>
                    <a:pt x="2274" y="120"/>
                  </a:lnTo>
                  <a:lnTo>
                    <a:pt x="2181" y="83"/>
                  </a:lnTo>
                  <a:lnTo>
                    <a:pt x="2069" y="53"/>
                  </a:lnTo>
                  <a:lnTo>
                    <a:pt x="1940" y="30"/>
                  </a:lnTo>
                  <a:lnTo>
                    <a:pt x="1798" y="14"/>
                  </a:lnTo>
                  <a:lnTo>
                    <a:pt x="1645" y="3"/>
                  </a:lnTo>
                  <a:lnTo>
                    <a:pt x="1486" y="0"/>
                  </a:lnTo>
                  <a:lnTo>
                    <a:pt x="1159" y="10"/>
                  </a:lnTo>
                  <a:lnTo>
                    <a:pt x="997" y="23"/>
                  </a:lnTo>
                  <a:lnTo>
                    <a:pt x="841" y="41"/>
                  </a:lnTo>
                  <a:lnTo>
                    <a:pt x="694" y="65"/>
                  </a:lnTo>
                  <a:lnTo>
                    <a:pt x="559" y="93"/>
                  </a:lnTo>
                  <a:lnTo>
                    <a:pt x="439" y="126"/>
                  </a:lnTo>
                  <a:lnTo>
                    <a:pt x="337" y="162"/>
                  </a:lnTo>
                  <a:lnTo>
                    <a:pt x="257" y="203"/>
                  </a:lnTo>
                  <a:lnTo>
                    <a:pt x="200" y="248"/>
                  </a:lnTo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79" name="Google Shape;779;p38"/>
            <p:cNvSpPr/>
            <p:nvPr/>
          </p:nvSpPr>
          <p:spPr>
            <a:xfrm>
              <a:off x="2579" y="1092"/>
              <a:ext cx="503" cy="156"/>
            </a:xfrm>
            <a:custGeom>
              <a:avLst/>
              <a:gdLst/>
              <a:ahLst/>
              <a:cxnLst/>
              <a:rect l="l" t="t" r="r" b="b"/>
              <a:pathLst>
                <a:path w="3242" h="1246" extrusionOk="0">
                  <a:moveTo>
                    <a:pt x="263" y="259"/>
                  </a:moveTo>
                  <a:lnTo>
                    <a:pt x="185" y="374"/>
                  </a:lnTo>
                  <a:lnTo>
                    <a:pt x="114" y="506"/>
                  </a:lnTo>
                  <a:lnTo>
                    <a:pt x="54" y="647"/>
                  </a:lnTo>
                  <a:lnTo>
                    <a:pt x="15" y="791"/>
                  </a:lnTo>
                  <a:lnTo>
                    <a:pt x="0" y="929"/>
                  </a:lnTo>
                  <a:lnTo>
                    <a:pt x="5" y="993"/>
                  </a:lnTo>
                  <a:lnTo>
                    <a:pt x="19" y="1054"/>
                  </a:lnTo>
                  <a:lnTo>
                    <a:pt x="43" y="1109"/>
                  </a:lnTo>
                  <a:lnTo>
                    <a:pt x="77" y="1159"/>
                  </a:lnTo>
                  <a:lnTo>
                    <a:pt x="125" y="1200"/>
                  </a:lnTo>
                  <a:lnTo>
                    <a:pt x="183" y="1234"/>
                  </a:lnTo>
                  <a:lnTo>
                    <a:pt x="316" y="1235"/>
                  </a:lnTo>
                  <a:lnTo>
                    <a:pt x="443" y="1219"/>
                  </a:lnTo>
                  <a:lnTo>
                    <a:pt x="567" y="1191"/>
                  </a:lnTo>
                  <a:lnTo>
                    <a:pt x="689" y="1153"/>
                  </a:lnTo>
                  <a:lnTo>
                    <a:pt x="942" y="1065"/>
                  </a:lnTo>
                  <a:lnTo>
                    <a:pt x="1078" y="1022"/>
                  </a:lnTo>
                  <a:lnTo>
                    <a:pt x="1225" y="982"/>
                  </a:lnTo>
                  <a:lnTo>
                    <a:pt x="1384" y="950"/>
                  </a:lnTo>
                  <a:lnTo>
                    <a:pt x="1558" y="931"/>
                  </a:lnTo>
                  <a:lnTo>
                    <a:pt x="1751" y="925"/>
                  </a:lnTo>
                  <a:lnTo>
                    <a:pt x="1964" y="939"/>
                  </a:lnTo>
                  <a:lnTo>
                    <a:pt x="2080" y="954"/>
                  </a:lnTo>
                  <a:lnTo>
                    <a:pt x="2201" y="975"/>
                  </a:lnTo>
                  <a:lnTo>
                    <a:pt x="2330" y="1002"/>
                  </a:lnTo>
                  <a:lnTo>
                    <a:pt x="2465" y="1035"/>
                  </a:lnTo>
                  <a:lnTo>
                    <a:pt x="2607" y="1076"/>
                  </a:lnTo>
                  <a:lnTo>
                    <a:pt x="2758" y="1125"/>
                  </a:lnTo>
                  <a:lnTo>
                    <a:pt x="2916" y="1182"/>
                  </a:lnTo>
                  <a:lnTo>
                    <a:pt x="3082" y="1246"/>
                  </a:lnTo>
                  <a:lnTo>
                    <a:pt x="3091" y="1134"/>
                  </a:lnTo>
                  <a:lnTo>
                    <a:pt x="3107" y="1029"/>
                  </a:lnTo>
                  <a:lnTo>
                    <a:pt x="3148" y="837"/>
                  </a:lnTo>
                  <a:lnTo>
                    <a:pt x="3192" y="670"/>
                  </a:lnTo>
                  <a:lnTo>
                    <a:pt x="3227" y="525"/>
                  </a:lnTo>
                  <a:lnTo>
                    <a:pt x="3238" y="460"/>
                  </a:lnTo>
                  <a:lnTo>
                    <a:pt x="3242" y="400"/>
                  </a:lnTo>
                  <a:lnTo>
                    <a:pt x="3238" y="343"/>
                  </a:lnTo>
                  <a:lnTo>
                    <a:pt x="3223" y="291"/>
                  </a:lnTo>
                  <a:lnTo>
                    <a:pt x="3198" y="242"/>
                  </a:lnTo>
                  <a:lnTo>
                    <a:pt x="3160" y="197"/>
                  </a:lnTo>
                  <a:lnTo>
                    <a:pt x="3108" y="155"/>
                  </a:lnTo>
                  <a:lnTo>
                    <a:pt x="3040" y="115"/>
                  </a:lnTo>
                  <a:lnTo>
                    <a:pt x="2940" y="78"/>
                  </a:lnTo>
                  <a:lnTo>
                    <a:pt x="2806" y="48"/>
                  </a:lnTo>
                  <a:lnTo>
                    <a:pt x="2642" y="26"/>
                  </a:lnTo>
                  <a:lnTo>
                    <a:pt x="2454" y="11"/>
                  </a:lnTo>
                  <a:lnTo>
                    <a:pt x="2248" y="2"/>
                  </a:lnTo>
                  <a:lnTo>
                    <a:pt x="2030" y="0"/>
                  </a:lnTo>
                  <a:lnTo>
                    <a:pt x="1573" y="13"/>
                  </a:lnTo>
                  <a:lnTo>
                    <a:pt x="1346" y="27"/>
                  </a:lnTo>
                  <a:lnTo>
                    <a:pt x="1126" y="47"/>
                  </a:lnTo>
                  <a:lnTo>
                    <a:pt x="919" y="72"/>
                  </a:lnTo>
                  <a:lnTo>
                    <a:pt x="731" y="102"/>
                  </a:lnTo>
                  <a:lnTo>
                    <a:pt x="566" y="135"/>
                  </a:lnTo>
                  <a:lnTo>
                    <a:pt x="429" y="173"/>
                  </a:lnTo>
                  <a:lnTo>
                    <a:pt x="326" y="214"/>
                  </a:lnTo>
                  <a:lnTo>
                    <a:pt x="263" y="259"/>
                  </a:lnTo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80" name="Google Shape;780;p38"/>
            <p:cNvSpPr/>
            <p:nvPr/>
          </p:nvSpPr>
          <p:spPr>
            <a:xfrm>
              <a:off x="3303" y="1107"/>
              <a:ext cx="412" cy="144"/>
            </a:xfrm>
            <a:custGeom>
              <a:avLst/>
              <a:gdLst/>
              <a:ahLst/>
              <a:cxnLst/>
              <a:rect l="l" t="t" r="r" b="b"/>
              <a:pathLst>
                <a:path w="2655" h="1154" extrusionOk="0">
                  <a:moveTo>
                    <a:pt x="248" y="130"/>
                  </a:moveTo>
                  <a:lnTo>
                    <a:pt x="168" y="205"/>
                  </a:lnTo>
                  <a:lnTo>
                    <a:pt x="108" y="279"/>
                  </a:lnTo>
                  <a:lnTo>
                    <a:pt x="61" y="349"/>
                  </a:lnTo>
                  <a:lnTo>
                    <a:pt x="29" y="417"/>
                  </a:lnTo>
                  <a:lnTo>
                    <a:pt x="8" y="481"/>
                  </a:lnTo>
                  <a:lnTo>
                    <a:pt x="0" y="544"/>
                  </a:lnTo>
                  <a:lnTo>
                    <a:pt x="8" y="662"/>
                  </a:lnTo>
                  <a:lnTo>
                    <a:pt x="43" y="770"/>
                  </a:lnTo>
                  <a:lnTo>
                    <a:pt x="91" y="868"/>
                  </a:lnTo>
                  <a:lnTo>
                    <a:pt x="141" y="956"/>
                  </a:lnTo>
                  <a:lnTo>
                    <a:pt x="181" y="1036"/>
                  </a:lnTo>
                  <a:lnTo>
                    <a:pt x="301" y="1045"/>
                  </a:lnTo>
                  <a:lnTo>
                    <a:pt x="440" y="1059"/>
                  </a:lnTo>
                  <a:lnTo>
                    <a:pt x="595" y="1073"/>
                  </a:lnTo>
                  <a:lnTo>
                    <a:pt x="761" y="1090"/>
                  </a:lnTo>
                  <a:lnTo>
                    <a:pt x="1116" y="1121"/>
                  </a:lnTo>
                  <a:lnTo>
                    <a:pt x="1476" y="1145"/>
                  </a:lnTo>
                  <a:lnTo>
                    <a:pt x="1650" y="1153"/>
                  </a:lnTo>
                  <a:lnTo>
                    <a:pt x="1814" y="1154"/>
                  </a:lnTo>
                  <a:lnTo>
                    <a:pt x="1967" y="1150"/>
                  </a:lnTo>
                  <a:lnTo>
                    <a:pt x="2103" y="1139"/>
                  </a:lnTo>
                  <a:lnTo>
                    <a:pt x="2220" y="1119"/>
                  </a:lnTo>
                  <a:lnTo>
                    <a:pt x="2314" y="1091"/>
                  </a:lnTo>
                  <a:lnTo>
                    <a:pt x="2382" y="1052"/>
                  </a:lnTo>
                  <a:lnTo>
                    <a:pt x="2420" y="1002"/>
                  </a:lnTo>
                  <a:lnTo>
                    <a:pt x="2430" y="916"/>
                  </a:lnTo>
                  <a:lnTo>
                    <a:pt x="2448" y="841"/>
                  </a:lnTo>
                  <a:lnTo>
                    <a:pt x="2473" y="776"/>
                  </a:lnTo>
                  <a:lnTo>
                    <a:pt x="2503" y="720"/>
                  </a:lnTo>
                  <a:lnTo>
                    <a:pt x="2566" y="626"/>
                  </a:lnTo>
                  <a:lnTo>
                    <a:pt x="2623" y="547"/>
                  </a:lnTo>
                  <a:lnTo>
                    <a:pt x="2653" y="473"/>
                  </a:lnTo>
                  <a:lnTo>
                    <a:pt x="2655" y="433"/>
                  </a:lnTo>
                  <a:lnTo>
                    <a:pt x="2644" y="389"/>
                  </a:lnTo>
                  <a:lnTo>
                    <a:pt x="2618" y="340"/>
                  </a:lnTo>
                  <a:lnTo>
                    <a:pt x="2577" y="285"/>
                  </a:lnTo>
                  <a:lnTo>
                    <a:pt x="2517" y="221"/>
                  </a:lnTo>
                  <a:lnTo>
                    <a:pt x="2436" y="147"/>
                  </a:lnTo>
                  <a:lnTo>
                    <a:pt x="2356" y="116"/>
                  </a:lnTo>
                  <a:lnTo>
                    <a:pt x="2249" y="88"/>
                  </a:lnTo>
                  <a:lnTo>
                    <a:pt x="2121" y="64"/>
                  </a:lnTo>
                  <a:lnTo>
                    <a:pt x="1972" y="43"/>
                  </a:lnTo>
                  <a:lnTo>
                    <a:pt x="1810" y="27"/>
                  </a:lnTo>
                  <a:lnTo>
                    <a:pt x="1639" y="13"/>
                  </a:lnTo>
                  <a:lnTo>
                    <a:pt x="1279" y="0"/>
                  </a:lnTo>
                  <a:lnTo>
                    <a:pt x="1100" y="0"/>
                  </a:lnTo>
                  <a:lnTo>
                    <a:pt x="927" y="3"/>
                  </a:lnTo>
                  <a:lnTo>
                    <a:pt x="764" y="12"/>
                  </a:lnTo>
                  <a:lnTo>
                    <a:pt x="617" y="26"/>
                  </a:lnTo>
                  <a:lnTo>
                    <a:pt x="486" y="43"/>
                  </a:lnTo>
                  <a:lnTo>
                    <a:pt x="378" y="67"/>
                  </a:lnTo>
                  <a:lnTo>
                    <a:pt x="298" y="96"/>
                  </a:lnTo>
                  <a:lnTo>
                    <a:pt x="248" y="130"/>
                  </a:lnTo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81" name="Google Shape;781;p38"/>
            <p:cNvSpPr/>
            <p:nvPr/>
          </p:nvSpPr>
          <p:spPr>
            <a:xfrm>
              <a:off x="4007" y="1087"/>
              <a:ext cx="366" cy="165"/>
            </a:xfrm>
            <a:custGeom>
              <a:avLst/>
              <a:gdLst/>
              <a:ahLst/>
              <a:cxnLst/>
              <a:rect l="l" t="t" r="r" b="b"/>
              <a:pathLst>
                <a:path w="2364" h="1320" extrusionOk="0">
                  <a:moveTo>
                    <a:pt x="2255" y="277"/>
                  </a:moveTo>
                  <a:lnTo>
                    <a:pt x="2292" y="325"/>
                  </a:lnTo>
                  <a:lnTo>
                    <a:pt x="2320" y="379"/>
                  </a:lnTo>
                  <a:lnTo>
                    <a:pt x="2341" y="440"/>
                  </a:lnTo>
                  <a:lnTo>
                    <a:pt x="2356" y="504"/>
                  </a:lnTo>
                  <a:lnTo>
                    <a:pt x="2364" y="642"/>
                  </a:lnTo>
                  <a:lnTo>
                    <a:pt x="2353" y="785"/>
                  </a:lnTo>
                  <a:lnTo>
                    <a:pt x="2327" y="927"/>
                  </a:lnTo>
                  <a:lnTo>
                    <a:pt x="2292" y="1059"/>
                  </a:lnTo>
                  <a:lnTo>
                    <a:pt x="2256" y="1172"/>
                  </a:lnTo>
                  <a:lnTo>
                    <a:pt x="2221" y="1260"/>
                  </a:lnTo>
                  <a:lnTo>
                    <a:pt x="2105" y="1269"/>
                  </a:lnTo>
                  <a:lnTo>
                    <a:pt x="1971" y="1278"/>
                  </a:lnTo>
                  <a:lnTo>
                    <a:pt x="1668" y="1298"/>
                  </a:lnTo>
                  <a:lnTo>
                    <a:pt x="1336" y="1314"/>
                  </a:lnTo>
                  <a:lnTo>
                    <a:pt x="1001" y="1320"/>
                  </a:lnTo>
                  <a:lnTo>
                    <a:pt x="840" y="1317"/>
                  </a:lnTo>
                  <a:lnTo>
                    <a:pt x="687" y="1311"/>
                  </a:lnTo>
                  <a:lnTo>
                    <a:pt x="546" y="1298"/>
                  </a:lnTo>
                  <a:lnTo>
                    <a:pt x="420" y="1279"/>
                  </a:lnTo>
                  <a:lnTo>
                    <a:pt x="312" y="1254"/>
                  </a:lnTo>
                  <a:lnTo>
                    <a:pt x="225" y="1222"/>
                  </a:lnTo>
                  <a:lnTo>
                    <a:pt x="161" y="1181"/>
                  </a:lnTo>
                  <a:lnTo>
                    <a:pt x="125" y="1131"/>
                  </a:lnTo>
                  <a:lnTo>
                    <a:pt x="106" y="960"/>
                  </a:lnTo>
                  <a:lnTo>
                    <a:pt x="73" y="810"/>
                  </a:lnTo>
                  <a:lnTo>
                    <a:pt x="39" y="679"/>
                  </a:lnTo>
                  <a:lnTo>
                    <a:pt x="11" y="565"/>
                  </a:lnTo>
                  <a:lnTo>
                    <a:pt x="0" y="467"/>
                  </a:lnTo>
                  <a:lnTo>
                    <a:pt x="15" y="382"/>
                  </a:lnTo>
                  <a:lnTo>
                    <a:pt x="33" y="344"/>
                  </a:lnTo>
                  <a:lnTo>
                    <a:pt x="64" y="308"/>
                  </a:lnTo>
                  <a:lnTo>
                    <a:pt x="105" y="276"/>
                  </a:lnTo>
                  <a:lnTo>
                    <a:pt x="158" y="244"/>
                  </a:lnTo>
                  <a:lnTo>
                    <a:pt x="232" y="211"/>
                  </a:lnTo>
                  <a:lnTo>
                    <a:pt x="325" y="176"/>
                  </a:lnTo>
                  <a:lnTo>
                    <a:pt x="436" y="141"/>
                  </a:lnTo>
                  <a:lnTo>
                    <a:pt x="562" y="106"/>
                  </a:lnTo>
                  <a:lnTo>
                    <a:pt x="697" y="75"/>
                  </a:lnTo>
                  <a:lnTo>
                    <a:pt x="844" y="47"/>
                  </a:lnTo>
                  <a:lnTo>
                    <a:pt x="1152" y="7"/>
                  </a:lnTo>
                  <a:lnTo>
                    <a:pt x="1468" y="0"/>
                  </a:lnTo>
                  <a:lnTo>
                    <a:pt x="1623" y="11"/>
                  </a:lnTo>
                  <a:lnTo>
                    <a:pt x="1770" y="35"/>
                  </a:lnTo>
                  <a:lnTo>
                    <a:pt x="1911" y="72"/>
                  </a:lnTo>
                  <a:lnTo>
                    <a:pt x="2039" y="124"/>
                  </a:lnTo>
                  <a:lnTo>
                    <a:pt x="2154" y="192"/>
                  </a:lnTo>
                  <a:lnTo>
                    <a:pt x="2255" y="277"/>
                  </a:lnTo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sp>
        <p:nvSpPr>
          <p:cNvPr id="782" name="Google Shape;782;p38"/>
          <p:cNvSpPr txBox="1"/>
          <p:nvPr/>
        </p:nvSpPr>
        <p:spPr>
          <a:xfrm>
            <a:off x="4605337" y="3417094"/>
            <a:ext cx="4800" cy="34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83" name="Google Shape;783;p38"/>
          <p:cNvSpPr txBox="1"/>
          <p:nvPr/>
        </p:nvSpPr>
        <p:spPr>
          <a:xfrm>
            <a:off x="4870450" y="3417094"/>
            <a:ext cx="4800" cy="34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84" name="Google Shape;784;p38"/>
          <p:cNvSpPr txBox="1"/>
          <p:nvPr/>
        </p:nvSpPr>
        <p:spPr>
          <a:xfrm>
            <a:off x="5354637" y="3417094"/>
            <a:ext cx="4800" cy="34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785" name="Google Shape;785;p38"/>
          <p:cNvGrpSpPr/>
          <p:nvPr/>
        </p:nvGrpSpPr>
        <p:grpSpPr>
          <a:xfrm>
            <a:off x="1785937" y="3333750"/>
            <a:ext cx="5347986" cy="364911"/>
            <a:chOff x="1125" y="2800"/>
            <a:chExt cx="3369" cy="306"/>
          </a:xfrm>
        </p:grpSpPr>
        <p:sp>
          <p:nvSpPr>
            <p:cNvPr id="786" name="Google Shape;786;p38"/>
            <p:cNvSpPr/>
            <p:nvPr/>
          </p:nvSpPr>
          <p:spPr>
            <a:xfrm>
              <a:off x="1125" y="2800"/>
              <a:ext cx="657" cy="285"/>
            </a:xfrm>
            <a:custGeom>
              <a:avLst/>
              <a:gdLst/>
              <a:ahLst/>
              <a:cxnLst/>
              <a:rect l="l" t="t" r="r" b="b"/>
              <a:pathLst>
                <a:path w="4240" h="2330" extrusionOk="0">
                  <a:moveTo>
                    <a:pt x="99" y="2033"/>
                  </a:moveTo>
                  <a:lnTo>
                    <a:pt x="68" y="1932"/>
                  </a:lnTo>
                  <a:lnTo>
                    <a:pt x="44" y="1821"/>
                  </a:lnTo>
                  <a:lnTo>
                    <a:pt x="26" y="1701"/>
                  </a:lnTo>
                  <a:lnTo>
                    <a:pt x="12" y="1574"/>
                  </a:lnTo>
                  <a:lnTo>
                    <a:pt x="0" y="1305"/>
                  </a:lnTo>
                  <a:lnTo>
                    <a:pt x="7" y="1027"/>
                  </a:lnTo>
                  <a:lnTo>
                    <a:pt x="28" y="756"/>
                  </a:lnTo>
                  <a:lnTo>
                    <a:pt x="61" y="504"/>
                  </a:lnTo>
                  <a:lnTo>
                    <a:pt x="82" y="390"/>
                  </a:lnTo>
                  <a:lnTo>
                    <a:pt x="106" y="286"/>
                  </a:lnTo>
                  <a:lnTo>
                    <a:pt x="131" y="195"/>
                  </a:lnTo>
                  <a:lnTo>
                    <a:pt x="158" y="116"/>
                  </a:lnTo>
                  <a:lnTo>
                    <a:pt x="373" y="100"/>
                  </a:lnTo>
                  <a:lnTo>
                    <a:pt x="617" y="81"/>
                  </a:lnTo>
                  <a:lnTo>
                    <a:pt x="887" y="62"/>
                  </a:lnTo>
                  <a:lnTo>
                    <a:pt x="1175" y="42"/>
                  </a:lnTo>
                  <a:lnTo>
                    <a:pt x="1476" y="25"/>
                  </a:lnTo>
                  <a:lnTo>
                    <a:pt x="1785" y="12"/>
                  </a:lnTo>
                  <a:lnTo>
                    <a:pt x="2095" y="3"/>
                  </a:lnTo>
                  <a:lnTo>
                    <a:pt x="2402" y="0"/>
                  </a:lnTo>
                  <a:lnTo>
                    <a:pt x="2697" y="6"/>
                  </a:lnTo>
                  <a:lnTo>
                    <a:pt x="2978" y="19"/>
                  </a:lnTo>
                  <a:lnTo>
                    <a:pt x="3236" y="43"/>
                  </a:lnTo>
                  <a:lnTo>
                    <a:pt x="3468" y="79"/>
                  </a:lnTo>
                  <a:lnTo>
                    <a:pt x="3572" y="102"/>
                  </a:lnTo>
                  <a:lnTo>
                    <a:pt x="3667" y="128"/>
                  </a:lnTo>
                  <a:lnTo>
                    <a:pt x="3753" y="158"/>
                  </a:lnTo>
                  <a:lnTo>
                    <a:pt x="3827" y="192"/>
                  </a:lnTo>
                  <a:lnTo>
                    <a:pt x="3891" y="229"/>
                  </a:lnTo>
                  <a:lnTo>
                    <a:pt x="3943" y="271"/>
                  </a:lnTo>
                  <a:lnTo>
                    <a:pt x="3983" y="317"/>
                  </a:lnTo>
                  <a:lnTo>
                    <a:pt x="4009" y="367"/>
                  </a:lnTo>
                  <a:lnTo>
                    <a:pt x="4024" y="540"/>
                  </a:lnTo>
                  <a:lnTo>
                    <a:pt x="4045" y="701"/>
                  </a:lnTo>
                  <a:lnTo>
                    <a:pt x="4074" y="851"/>
                  </a:lnTo>
                  <a:lnTo>
                    <a:pt x="4104" y="993"/>
                  </a:lnTo>
                  <a:lnTo>
                    <a:pt x="4168" y="1249"/>
                  </a:lnTo>
                  <a:lnTo>
                    <a:pt x="4196" y="1363"/>
                  </a:lnTo>
                  <a:lnTo>
                    <a:pt x="4219" y="1469"/>
                  </a:lnTo>
                  <a:lnTo>
                    <a:pt x="4234" y="1570"/>
                  </a:lnTo>
                  <a:lnTo>
                    <a:pt x="4240" y="1662"/>
                  </a:lnTo>
                  <a:lnTo>
                    <a:pt x="4234" y="1747"/>
                  </a:lnTo>
                  <a:lnTo>
                    <a:pt x="4214" y="1827"/>
                  </a:lnTo>
                  <a:lnTo>
                    <a:pt x="4177" y="1901"/>
                  </a:lnTo>
                  <a:lnTo>
                    <a:pt x="4123" y="1970"/>
                  </a:lnTo>
                  <a:lnTo>
                    <a:pt x="4048" y="2035"/>
                  </a:lnTo>
                  <a:lnTo>
                    <a:pt x="3950" y="2094"/>
                  </a:lnTo>
                  <a:lnTo>
                    <a:pt x="3885" y="2125"/>
                  </a:lnTo>
                  <a:lnTo>
                    <a:pt x="3807" y="2153"/>
                  </a:lnTo>
                  <a:lnTo>
                    <a:pt x="3718" y="2179"/>
                  </a:lnTo>
                  <a:lnTo>
                    <a:pt x="3619" y="2203"/>
                  </a:lnTo>
                  <a:lnTo>
                    <a:pt x="3390" y="2245"/>
                  </a:lnTo>
                  <a:lnTo>
                    <a:pt x="3130" y="2278"/>
                  </a:lnTo>
                  <a:lnTo>
                    <a:pt x="2845" y="2303"/>
                  </a:lnTo>
                  <a:lnTo>
                    <a:pt x="2543" y="2320"/>
                  </a:lnTo>
                  <a:lnTo>
                    <a:pt x="2229" y="2330"/>
                  </a:lnTo>
                  <a:lnTo>
                    <a:pt x="1912" y="2330"/>
                  </a:lnTo>
                  <a:lnTo>
                    <a:pt x="1598" y="2321"/>
                  </a:lnTo>
                  <a:lnTo>
                    <a:pt x="1295" y="2306"/>
                  </a:lnTo>
                  <a:lnTo>
                    <a:pt x="1011" y="2280"/>
                  </a:lnTo>
                  <a:lnTo>
                    <a:pt x="750" y="2248"/>
                  </a:lnTo>
                  <a:lnTo>
                    <a:pt x="521" y="2206"/>
                  </a:lnTo>
                  <a:lnTo>
                    <a:pt x="422" y="2183"/>
                  </a:lnTo>
                  <a:lnTo>
                    <a:pt x="332" y="2157"/>
                  </a:lnTo>
                  <a:lnTo>
                    <a:pt x="255" y="2129"/>
                  </a:lnTo>
                  <a:lnTo>
                    <a:pt x="189" y="2099"/>
                  </a:lnTo>
                  <a:lnTo>
                    <a:pt x="136" y="2066"/>
                  </a:lnTo>
                  <a:lnTo>
                    <a:pt x="99" y="203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87" name="Google Shape;787;p38"/>
            <p:cNvSpPr/>
            <p:nvPr/>
          </p:nvSpPr>
          <p:spPr>
            <a:xfrm>
              <a:off x="1125" y="2800"/>
              <a:ext cx="657" cy="285"/>
            </a:xfrm>
            <a:custGeom>
              <a:avLst/>
              <a:gdLst/>
              <a:ahLst/>
              <a:cxnLst/>
              <a:rect l="l" t="t" r="r" b="b"/>
              <a:pathLst>
                <a:path w="4240" h="2330" extrusionOk="0">
                  <a:moveTo>
                    <a:pt x="99" y="2033"/>
                  </a:moveTo>
                  <a:lnTo>
                    <a:pt x="68" y="1932"/>
                  </a:lnTo>
                  <a:lnTo>
                    <a:pt x="44" y="1821"/>
                  </a:lnTo>
                  <a:lnTo>
                    <a:pt x="26" y="1701"/>
                  </a:lnTo>
                  <a:lnTo>
                    <a:pt x="12" y="1574"/>
                  </a:lnTo>
                  <a:lnTo>
                    <a:pt x="0" y="1305"/>
                  </a:lnTo>
                  <a:lnTo>
                    <a:pt x="7" y="1027"/>
                  </a:lnTo>
                  <a:lnTo>
                    <a:pt x="28" y="756"/>
                  </a:lnTo>
                  <a:lnTo>
                    <a:pt x="61" y="504"/>
                  </a:lnTo>
                  <a:lnTo>
                    <a:pt x="82" y="390"/>
                  </a:lnTo>
                  <a:lnTo>
                    <a:pt x="106" y="286"/>
                  </a:lnTo>
                  <a:lnTo>
                    <a:pt x="131" y="195"/>
                  </a:lnTo>
                  <a:lnTo>
                    <a:pt x="158" y="116"/>
                  </a:lnTo>
                  <a:lnTo>
                    <a:pt x="373" y="100"/>
                  </a:lnTo>
                  <a:lnTo>
                    <a:pt x="617" y="81"/>
                  </a:lnTo>
                  <a:lnTo>
                    <a:pt x="887" y="62"/>
                  </a:lnTo>
                  <a:lnTo>
                    <a:pt x="1175" y="42"/>
                  </a:lnTo>
                  <a:lnTo>
                    <a:pt x="1476" y="25"/>
                  </a:lnTo>
                  <a:lnTo>
                    <a:pt x="1785" y="12"/>
                  </a:lnTo>
                  <a:lnTo>
                    <a:pt x="2095" y="3"/>
                  </a:lnTo>
                  <a:lnTo>
                    <a:pt x="2402" y="0"/>
                  </a:lnTo>
                  <a:lnTo>
                    <a:pt x="2697" y="6"/>
                  </a:lnTo>
                  <a:lnTo>
                    <a:pt x="2978" y="19"/>
                  </a:lnTo>
                  <a:lnTo>
                    <a:pt x="3236" y="43"/>
                  </a:lnTo>
                  <a:lnTo>
                    <a:pt x="3468" y="79"/>
                  </a:lnTo>
                  <a:lnTo>
                    <a:pt x="3572" y="102"/>
                  </a:lnTo>
                  <a:lnTo>
                    <a:pt x="3667" y="128"/>
                  </a:lnTo>
                  <a:lnTo>
                    <a:pt x="3753" y="158"/>
                  </a:lnTo>
                  <a:lnTo>
                    <a:pt x="3827" y="192"/>
                  </a:lnTo>
                  <a:lnTo>
                    <a:pt x="3891" y="229"/>
                  </a:lnTo>
                  <a:lnTo>
                    <a:pt x="3943" y="271"/>
                  </a:lnTo>
                  <a:lnTo>
                    <a:pt x="3983" y="317"/>
                  </a:lnTo>
                  <a:lnTo>
                    <a:pt x="4009" y="367"/>
                  </a:lnTo>
                  <a:lnTo>
                    <a:pt x="4024" y="540"/>
                  </a:lnTo>
                  <a:lnTo>
                    <a:pt x="4045" y="701"/>
                  </a:lnTo>
                  <a:lnTo>
                    <a:pt x="4074" y="851"/>
                  </a:lnTo>
                  <a:lnTo>
                    <a:pt x="4104" y="993"/>
                  </a:lnTo>
                  <a:lnTo>
                    <a:pt x="4168" y="1249"/>
                  </a:lnTo>
                  <a:lnTo>
                    <a:pt x="4196" y="1363"/>
                  </a:lnTo>
                  <a:lnTo>
                    <a:pt x="4219" y="1469"/>
                  </a:lnTo>
                  <a:lnTo>
                    <a:pt x="4234" y="1570"/>
                  </a:lnTo>
                  <a:lnTo>
                    <a:pt x="4240" y="1662"/>
                  </a:lnTo>
                  <a:lnTo>
                    <a:pt x="4234" y="1747"/>
                  </a:lnTo>
                  <a:lnTo>
                    <a:pt x="4214" y="1827"/>
                  </a:lnTo>
                  <a:lnTo>
                    <a:pt x="4177" y="1901"/>
                  </a:lnTo>
                  <a:lnTo>
                    <a:pt x="4123" y="1970"/>
                  </a:lnTo>
                  <a:lnTo>
                    <a:pt x="4048" y="2035"/>
                  </a:lnTo>
                  <a:lnTo>
                    <a:pt x="3950" y="2094"/>
                  </a:lnTo>
                  <a:lnTo>
                    <a:pt x="3885" y="2125"/>
                  </a:lnTo>
                  <a:lnTo>
                    <a:pt x="3807" y="2153"/>
                  </a:lnTo>
                  <a:lnTo>
                    <a:pt x="3718" y="2179"/>
                  </a:lnTo>
                  <a:lnTo>
                    <a:pt x="3619" y="2203"/>
                  </a:lnTo>
                  <a:lnTo>
                    <a:pt x="3390" y="2245"/>
                  </a:lnTo>
                  <a:lnTo>
                    <a:pt x="3130" y="2278"/>
                  </a:lnTo>
                  <a:lnTo>
                    <a:pt x="2845" y="2303"/>
                  </a:lnTo>
                  <a:lnTo>
                    <a:pt x="2543" y="2320"/>
                  </a:lnTo>
                  <a:lnTo>
                    <a:pt x="2229" y="2330"/>
                  </a:lnTo>
                  <a:lnTo>
                    <a:pt x="1912" y="2330"/>
                  </a:lnTo>
                  <a:lnTo>
                    <a:pt x="1598" y="2321"/>
                  </a:lnTo>
                  <a:lnTo>
                    <a:pt x="1295" y="2306"/>
                  </a:lnTo>
                  <a:lnTo>
                    <a:pt x="1011" y="2280"/>
                  </a:lnTo>
                  <a:lnTo>
                    <a:pt x="750" y="2248"/>
                  </a:lnTo>
                  <a:lnTo>
                    <a:pt x="521" y="2206"/>
                  </a:lnTo>
                  <a:lnTo>
                    <a:pt x="422" y="2183"/>
                  </a:lnTo>
                  <a:lnTo>
                    <a:pt x="332" y="2157"/>
                  </a:lnTo>
                  <a:lnTo>
                    <a:pt x="255" y="2129"/>
                  </a:lnTo>
                  <a:lnTo>
                    <a:pt x="189" y="2099"/>
                  </a:lnTo>
                  <a:lnTo>
                    <a:pt x="136" y="2066"/>
                  </a:lnTo>
                  <a:lnTo>
                    <a:pt x="99" y="2033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88" name="Google Shape;788;p38"/>
            <p:cNvSpPr/>
            <p:nvPr/>
          </p:nvSpPr>
          <p:spPr>
            <a:xfrm>
              <a:off x="1746" y="2811"/>
              <a:ext cx="642" cy="280"/>
            </a:xfrm>
            <a:custGeom>
              <a:avLst/>
              <a:gdLst/>
              <a:ahLst/>
              <a:cxnLst/>
              <a:rect l="l" t="t" r="r" b="b"/>
              <a:pathLst>
                <a:path w="4140" h="2284" extrusionOk="0">
                  <a:moveTo>
                    <a:pt x="288" y="1946"/>
                  </a:moveTo>
                  <a:lnTo>
                    <a:pt x="221" y="1741"/>
                  </a:lnTo>
                  <a:lnTo>
                    <a:pt x="155" y="1512"/>
                  </a:lnTo>
                  <a:lnTo>
                    <a:pt x="96" y="1267"/>
                  </a:lnTo>
                  <a:lnTo>
                    <a:pt x="47" y="1018"/>
                  </a:lnTo>
                  <a:lnTo>
                    <a:pt x="14" y="776"/>
                  </a:lnTo>
                  <a:lnTo>
                    <a:pt x="0" y="550"/>
                  </a:lnTo>
                  <a:lnTo>
                    <a:pt x="2" y="445"/>
                  </a:lnTo>
                  <a:lnTo>
                    <a:pt x="11" y="349"/>
                  </a:lnTo>
                  <a:lnTo>
                    <a:pt x="27" y="262"/>
                  </a:lnTo>
                  <a:lnTo>
                    <a:pt x="51" y="186"/>
                  </a:lnTo>
                  <a:lnTo>
                    <a:pt x="268" y="168"/>
                  </a:lnTo>
                  <a:lnTo>
                    <a:pt x="517" y="145"/>
                  </a:lnTo>
                  <a:lnTo>
                    <a:pt x="794" y="120"/>
                  </a:lnTo>
                  <a:lnTo>
                    <a:pt x="1091" y="93"/>
                  </a:lnTo>
                  <a:lnTo>
                    <a:pt x="1403" y="66"/>
                  </a:lnTo>
                  <a:lnTo>
                    <a:pt x="1724" y="42"/>
                  </a:lnTo>
                  <a:lnTo>
                    <a:pt x="2048" y="22"/>
                  </a:lnTo>
                  <a:lnTo>
                    <a:pt x="2368" y="7"/>
                  </a:lnTo>
                  <a:lnTo>
                    <a:pt x="2677" y="0"/>
                  </a:lnTo>
                  <a:lnTo>
                    <a:pt x="2971" y="3"/>
                  </a:lnTo>
                  <a:lnTo>
                    <a:pt x="3243" y="17"/>
                  </a:lnTo>
                  <a:lnTo>
                    <a:pt x="3368" y="28"/>
                  </a:lnTo>
                  <a:lnTo>
                    <a:pt x="3485" y="43"/>
                  </a:lnTo>
                  <a:lnTo>
                    <a:pt x="3594" y="62"/>
                  </a:lnTo>
                  <a:lnTo>
                    <a:pt x="3695" y="84"/>
                  </a:lnTo>
                  <a:lnTo>
                    <a:pt x="3783" y="110"/>
                  </a:lnTo>
                  <a:lnTo>
                    <a:pt x="3862" y="141"/>
                  </a:lnTo>
                  <a:lnTo>
                    <a:pt x="3929" y="177"/>
                  </a:lnTo>
                  <a:lnTo>
                    <a:pt x="3982" y="216"/>
                  </a:lnTo>
                  <a:lnTo>
                    <a:pt x="4023" y="261"/>
                  </a:lnTo>
                  <a:lnTo>
                    <a:pt x="4050" y="312"/>
                  </a:lnTo>
                  <a:lnTo>
                    <a:pt x="4066" y="457"/>
                  </a:lnTo>
                  <a:lnTo>
                    <a:pt x="4091" y="584"/>
                  </a:lnTo>
                  <a:lnTo>
                    <a:pt x="4117" y="696"/>
                  </a:lnTo>
                  <a:lnTo>
                    <a:pt x="4137" y="795"/>
                  </a:lnTo>
                  <a:lnTo>
                    <a:pt x="4140" y="879"/>
                  </a:lnTo>
                  <a:lnTo>
                    <a:pt x="4120" y="954"/>
                  </a:lnTo>
                  <a:lnTo>
                    <a:pt x="4069" y="1018"/>
                  </a:lnTo>
                  <a:lnTo>
                    <a:pt x="4028" y="1048"/>
                  </a:lnTo>
                  <a:lnTo>
                    <a:pt x="3977" y="1076"/>
                  </a:lnTo>
                  <a:lnTo>
                    <a:pt x="3890" y="1125"/>
                  </a:lnTo>
                  <a:lnTo>
                    <a:pt x="3828" y="1177"/>
                  </a:lnTo>
                  <a:lnTo>
                    <a:pt x="3790" y="1233"/>
                  </a:lnTo>
                  <a:lnTo>
                    <a:pt x="3770" y="1290"/>
                  </a:lnTo>
                  <a:lnTo>
                    <a:pt x="3767" y="1350"/>
                  </a:lnTo>
                  <a:lnTo>
                    <a:pt x="3775" y="1411"/>
                  </a:lnTo>
                  <a:lnTo>
                    <a:pt x="3820" y="1540"/>
                  </a:lnTo>
                  <a:lnTo>
                    <a:pt x="3879" y="1673"/>
                  </a:lnTo>
                  <a:lnTo>
                    <a:pt x="3927" y="1809"/>
                  </a:lnTo>
                  <a:lnTo>
                    <a:pt x="3938" y="1877"/>
                  </a:lnTo>
                  <a:lnTo>
                    <a:pt x="3938" y="1945"/>
                  </a:lnTo>
                  <a:lnTo>
                    <a:pt x="3923" y="2013"/>
                  </a:lnTo>
                  <a:lnTo>
                    <a:pt x="3889" y="2079"/>
                  </a:lnTo>
                  <a:lnTo>
                    <a:pt x="3824" y="2109"/>
                  </a:lnTo>
                  <a:lnTo>
                    <a:pt x="3749" y="2137"/>
                  </a:lnTo>
                  <a:lnTo>
                    <a:pt x="3662" y="2162"/>
                  </a:lnTo>
                  <a:lnTo>
                    <a:pt x="3567" y="2184"/>
                  </a:lnTo>
                  <a:lnTo>
                    <a:pt x="3352" y="2223"/>
                  </a:lnTo>
                  <a:lnTo>
                    <a:pt x="3108" y="2252"/>
                  </a:lnTo>
                  <a:lnTo>
                    <a:pt x="2841" y="2272"/>
                  </a:lnTo>
                  <a:lnTo>
                    <a:pt x="2560" y="2282"/>
                  </a:lnTo>
                  <a:lnTo>
                    <a:pt x="2269" y="2284"/>
                  </a:lnTo>
                  <a:lnTo>
                    <a:pt x="1975" y="2278"/>
                  </a:lnTo>
                  <a:lnTo>
                    <a:pt x="1686" y="2263"/>
                  </a:lnTo>
                  <a:lnTo>
                    <a:pt x="1405" y="2242"/>
                  </a:lnTo>
                  <a:lnTo>
                    <a:pt x="1141" y="2210"/>
                  </a:lnTo>
                  <a:lnTo>
                    <a:pt x="900" y="2171"/>
                  </a:lnTo>
                  <a:lnTo>
                    <a:pt x="687" y="2127"/>
                  </a:lnTo>
                  <a:lnTo>
                    <a:pt x="594" y="2100"/>
                  </a:lnTo>
                  <a:lnTo>
                    <a:pt x="510" y="2073"/>
                  </a:lnTo>
                  <a:lnTo>
                    <a:pt x="437" y="2044"/>
                  </a:lnTo>
                  <a:lnTo>
                    <a:pt x="375" y="2013"/>
                  </a:lnTo>
                  <a:lnTo>
                    <a:pt x="325" y="1980"/>
                  </a:lnTo>
                  <a:lnTo>
                    <a:pt x="288" y="194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89" name="Google Shape;789;p38"/>
            <p:cNvSpPr/>
            <p:nvPr/>
          </p:nvSpPr>
          <p:spPr>
            <a:xfrm>
              <a:off x="1746" y="2811"/>
              <a:ext cx="642" cy="280"/>
            </a:xfrm>
            <a:custGeom>
              <a:avLst/>
              <a:gdLst/>
              <a:ahLst/>
              <a:cxnLst/>
              <a:rect l="l" t="t" r="r" b="b"/>
              <a:pathLst>
                <a:path w="4140" h="2284" extrusionOk="0">
                  <a:moveTo>
                    <a:pt x="288" y="1946"/>
                  </a:moveTo>
                  <a:lnTo>
                    <a:pt x="221" y="1741"/>
                  </a:lnTo>
                  <a:lnTo>
                    <a:pt x="155" y="1512"/>
                  </a:lnTo>
                  <a:lnTo>
                    <a:pt x="96" y="1267"/>
                  </a:lnTo>
                  <a:lnTo>
                    <a:pt x="47" y="1018"/>
                  </a:lnTo>
                  <a:lnTo>
                    <a:pt x="14" y="776"/>
                  </a:lnTo>
                  <a:lnTo>
                    <a:pt x="0" y="550"/>
                  </a:lnTo>
                  <a:lnTo>
                    <a:pt x="2" y="445"/>
                  </a:lnTo>
                  <a:lnTo>
                    <a:pt x="11" y="349"/>
                  </a:lnTo>
                  <a:lnTo>
                    <a:pt x="27" y="262"/>
                  </a:lnTo>
                  <a:lnTo>
                    <a:pt x="51" y="186"/>
                  </a:lnTo>
                  <a:lnTo>
                    <a:pt x="268" y="168"/>
                  </a:lnTo>
                  <a:lnTo>
                    <a:pt x="517" y="145"/>
                  </a:lnTo>
                  <a:lnTo>
                    <a:pt x="794" y="120"/>
                  </a:lnTo>
                  <a:lnTo>
                    <a:pt x="1091" y="93"/>
                  </a:lnTo>
                  <a:lnTo>
                    <a:pt x="1403" y="66"/>
                  </a:lnTo>
                  <a:lnTo>
                    <a:pt x="1724" y="42"/>
                  </a:lnTo>
                  <a:lnTo>
                    <a:pt x="2048" y="22"/>
                  </a:lnTo>
                  <a:lnTo>
                    <a:pt x="2368" y="7"/>
                  </a:lnTo>
                  <a:lnTo>
                    <a:pt x="2677" y="0"/>
                  </a:lnTo>
                  <a:lnTo>
                    <a:pt x="2971" y="3"/>
                  </a:lnTo>
                  <a:lnTo>
                    <a:pt x="3243" y="17"/>
                  </a:lnTo>
                  <a:lnTo>
                    <a:pt x="3368" y="28"/>
                  </a:lnTo>
                  <a:lnTo>
                    <a:pt x="3485" y="43"/>
                  </a:lnTo>
                  <a:lnTo>
                    <a:pt x="3594" y="62"/>
                  </a:lnTo>
                  <a:lnTo>
                    <a:pt x="3695" y="84"/>
                  </a:lnTo>
                  <a:lnTo>
                    <a:pt x="3783" y="110"/>
                  </a:lnTo>
                  <a:lnTo>
                    <a:pt x="3862" y="141"/>
                  </a:lnTo>
                  <a:lnTo>
                    <a:pt x="3929" y="177"/>
                  </a:lnTo>
                  <a:lnTo>
                    <a:pt x="3982" y="216"/>
                  </a:lnTo>
                  <a:lnTo>
                    <a:pt x="4023" y="261"/>
                  </a:lnTo>
                  <a:lnTo>
                    <a:pt x="4050" y="312"/>
                  </a:lnTo>
                  <a:lnTo>
                    <a:pt x="4066" y="457"/>
                  </a:lnTo>
                  <a:lnTo>
                    <a:pt x="4091" y="584"/>
                  </a:lnTo>
                  <a:lnTo>
                    <a:pt x="4117" y="696"/>
                  </a:lnTo>
                  <a:lnTo>
                    <a:pt x="4137" y="795"/>
                  </a:lnTo>
                  <a:lnTo>
                    <a:pt x="4140" y="879"/>
                  </a:lnTo>
                  <a:lnTo>
                    <a:pt x="4120" y="954"/>
                  </a:lnTo>
                  <a:lnTo>
                    <a:pt x="4069" y="1018"/>
                  </a:lnTo>
                  <a:lnTo>
                    <a:pt x="4028" y="1048"/>
                  </a:lnTo>
                  <a:lnTo>
                    <a:pt x="3977" y="1076"/>
                  </a:lnTo>
                  <a:lnTo>
                    <a:pt x="3890" y="1125"/>
                  </a:lnTo>
                  <a:lnTo>
                    <a:pt x="3828" y="1177"/>
                  </a:lnTo>
                  <a:lnTo>
                    <a:pt x="3790" y="1233"/>
                  </a:lnTo>
                  <a:lnTo>
                    <a:pt x="3770" y="1290"/>
                  </a:lnTo>
                  <a:lnTo>
                    <a:pt x="3767" y="1350"/>
                  </a:lnTo>
                  <a:lnTo>
                    <a:pt x="3775" y="1411"/>
                  </a:lnTo>
                  <a:lnTo>
                    <a:pt x="3820" y="1540"/>
                  </a:lnTo>
                  <a:lnTo>
                    <a:pt x="3879" y="1673"/>
                  </a:lnTo>
                  <a:lnTo>
                    <a:pt x="3927" y="1809"/>
                  </a:lnTo>
                  <a:lnTo>
                    <a:pt x="3938" y="1877"/>
                  </a:lnTo>
                  <a:lnTo>
                    <a:pt x="3938" y="1945"/>
                  </a:lnTo>
                  <a:lnTo>
                    <a:pt x="3923" y="2013"/>
                  </a:lnTo>
                  <a:lnTo>
                    <a:pt x="3889" y="2079"/>
                  </a:lnTo>
                  <a:lnTo>
                    <a:pt x="3824" y="2109"/>
                  </a:lnTo>
                  <a:lnTo>
                    <a:pt x="3749" y="2137"/>
                  </a:lnTo>
                  <a:lnTo>
                    <a:pt x="3662" y="2162"/>
                  </a:lnTo>
                  <a:lnTo>
                    <a:pt x="3567" y="2184"/>
                  </a:lnTo>
                  <a:lnTo>
                    <a:pt x="3352" y="2223"/>
                  </a:lnTo>
                  <a:lnTo>
                    <a:pt x="3108" y="2252"/>
                  </a:lnTo>
                  <a:lnTo>
                    <a:pt x="2841" y="2272"/>
                  </a:lnTo>
                  <a:lnTo>
                    <a:pt x="2560" y="2282"/>
                  </a:lnTo>
                  <a:lnTo>
                    <a:pt x="2269" y="2284"/>
                  </a:lnTo>
                  <a:lnTo>
                    <a:pt x="1975" y="2278"/>
                  </a:lnTo>
                  <a:lnTo>
                    <a:pt x="1686" y="2263"/>
                  </a:lnTo>
                  <a:lnTo>
                    <a:pt x="1405" y="2242"/>
                  </a:lnTo>
                  <a:lnTo>
                    <a:pt x="1141" y="2210"/>
                  </a:lnTo>
                  <a:lnTo>
                    <a:pt x="900" y="2171"/>
                  </a:lnTo>
                  <a:lnTo>
                    <a:pt x="687" y="2127"/>
                  </a:lnTo>
                  <a:lnTo>
                    <a:pt x="594" y="2100"/>
                  </a:lnTo>
                  <a:lnTo>
                    <a:pt x="510" y="2073"/>
                  </a:lnTo>
                  <a:lnTo>
                    <a:pt x="437" y="2044"/>
                  </a:lnTo>
                  <a:lnTo>
                    <a:pt x="375" y="2013"/>
                  </a:lnTo>
                  <a:lnTo>
                    <a:pt x="325" y="1980"/>
                  </a:lnTo>
                  <a:lnTo>
                    <a:pt x="288" y="1946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90" name="Google Shape;790;p38"/>
            <p:cNvSpPr/>
            <p:nvPr/>
          </p:nvSpPr>
          <p:spPr>
            <a:xfrm>
              <a:off x="2569" y="2809"/>
              <a:ext cx="662" cy="289"/>
            </a:xfrm>
            <a:custGeom>
              <a:avLst/>
              <a:gdLst/>
              <a:ahLst/>
              <a:cxnLst/>
              <a:rect l="l" t="t" r="r" b="b"/>
              <a:pathLst>
                <a:path w="4271" h="2316" extrusionOk="0">
                  <a:moveTo>
                    <a:pt x="329" y="1958"/>
                  </a:moveTo>
                  <a:lnTo>
                    <a:pt x="288" y="1878"/>
                  </a:lnTo>
                  <a:lnTo>
                    <a:pt x="260" y="1797"/>
                  </a:lnTo>
                  <a:lnTo>
                    <a:pt x="232" y="1640"/>
                  </a:lnTo>
                  <a:lnTo>
                    <a:pt x="232" y="1492"/>
                  </a:lnTo>
                  <a:lnTo>
                    <a:pt x="249" y="1356"/>
                  </a:lnTo>
                  <a:lnTo>
                    <a:pt x="266" y="1234"/>
                  </a:lnTo>
                  <a:lnTo>
                    <a:pt x="272" y="1131"/>
                  </a:lnTo>
                  <a:lnTo>
                    <a:pt x="266" y="1087"/>
                  </a:lnTo>
                  <a:lnTo>
                    <a:pt x="252" y="1048"/>
                  </a:lnTo>
                  <a:lnTo>
                    <a:pt x="229" y="1017"/>
                  </a:lnTo>
                  <a:lnTo>
                    <a:pt x="196" y="991"/>
                  </a:lnTo>
                  <a:lnTo>
                    <a:pt x="140" y="955"/>
                  </a:lnTo>
                  <a:lnTo>
                    <a:pt x="95" y="915"/>
                  </a:lnTo>
                  <a:lnTo>
                    <a:pt x="60" y="870"/>
                  </a:lnTo>
                  <a:lnTo>
                    <a:pt x="34" y="821"/>
                  </a:lnTo>
                  <a:lnTo>
                    <a:pt x="4" y="711"/>
                  </a:lnTo>
                  <a:lnTo>
                    <a:pt x="0" y="593"/>
                  </a:lnTo>
                  <a:lnTo>
                    <a:pt x="17" y="469"/>
                  </a:lnTo>
                  <a:lnTo>
                    <a:pt x="47" y="346"/>
                  </a:lnTo>
                  <a:lnTo>
                    <a:pt x="87" y="227"/>
                  </a:lnTo>
                  <a:lnTo>
                    <a:pt x="129" y="117"/>
                  </a:lnTo>
                  <a:lnTo>
                    <a:pt x="346" y="100"/>
                  </a:lnTo>
                  <a:lnTo>
                    <a:pt x="595" y="81"/>
                  </a:lnTo>
                  <a:lnTo>
                    <a:pt x="868" y="62"/>
                  </a:lnTo>
                  <a:lnTo>
                    <a:pt x="1161" y="43"/>
                  </a:lnTo>
                  <a:lnTo>
                    <a:pt x="1466" y="25"/>
                  </a:lnTo>
                  <a:lnTo>
                    <a:pt x="1780" y="11"/>
                  </a:lnTo>
                  <a:lnTo>
                    <a:pt x="2095" y="3"/>
                  </a:lnTo>
                  <a:lnTo>
                    <a:pt x="2406" y="0"/>
                  </a:lnTo>
                  <a:lnTo>
                    <a:pt x="2706" y="4"/>
                  </a:lnTo>
                  <a:lnTo>
                    <a:pt x="2990" y="19"/>
                  </a:lnTo>
                  <a:lnTo>
                    <a:pt x="3254" y="43"/>
                  </a:lnTo>
                  <a:lnTo>
                    <a:pt x="3489" y="79"/>
                  </a:lnTo>
                  <a:lnTo>
                    <a:pt x="3594" y="102"/>
                  </a:lnTo>
                  <a:lnTo>
                    <a:pt x="3691" y="128"/>
                  </a:lnTo>
                  <a:lnTo>
                    <a:pt x="3777" y="159"/>
                  </a:lnTo>
                  <a:lnTo>
                    <a:pt x="3853" y="192"/>
                  </a:lnTo>
                  <a:lnTo>
                    <a:pt x="3918" y="231"/>
                  </a:lnTo>
                  <a:lnTo>
                    <a:pt x="3971" y="273"/>
                  </a:lnTo>
                  <a:lnTo>
                    <a:pt x="4011" y="320"/>
                  </a:lnTo>
                  <a:lnTo>
                    <a:pt x="4038" y="371"/>
                  </a:lnTo>
                  <a:lnTo>
                    <a:pt x="4053" y="545"/>
                  </a:lnTo>
                  <a:lnTo>
                    <a:pt x="4075" y="708"/>
                  </a:lnTo>
                  <a:lnTo>
                    <a:pt x="4103" y="860"/>
                  </a:lnTo>
                  <a:lnTo>
                    <a:pt x="4134" y="1004"/>
                  </a:lnTo>
                  <a:lnTo>
                    <a:pt x="4198" y="1261"/>
                  </a:lnTo>
                  <a:lnTo>
                    <a:pt x="4227" y="1377"/>
                  </a:lnTo>
                  <a:lnTo>
                    <a:pt x="4250" y="1485"/>
                  </a:lnTo>
                  <a:lnTo>
                    <a:pt x="4266" y="1586"/>
                  </a:lnTo>
                  <a:lnTo>
                    <a:pt x="4271" y="1679"/>
                  </a:lnTo>
                  <a:lnTo>
                    <a:pt x="4265" y="1766"/>
                  </a:lnTo>
                  <a:lnTo>
                    <a:pt x="4245" y="1846"/>
                  </a:lnTo>
                  <a:lnTo>
                    <a:pt x="4208" y="1921"/>
                  </a:lnTo>
                  <a:lnTo>
                    <a:pt x="4153" y="1991"/>
                  </a:lnTo>
                  <a:lnTo>
                    <a:pt x="4077" y="2056"/>
                  </a:lnTo>
                  <a:lnTo>
                    <a:pt x="3977" y="2117"/>
                  </a:lnTo>
                  <a:lnTo>
                    <a:pt x="3912" y="2147"/>
                  </a:lnTo>
                  <a:lnTo>
                    <a:pt x="3835" y="2175"/>
                  </a:lnTo>
                  <a:lnTo>
                    <a:pt x="3748" y="2201"/>
                  </a:lnTo>
                  <a:lnTo>
                    <a:pt x="3652" y="2223"/>
                  </a:lnTo>
                  <a:lnTo>
                    <a:pt x="3434" y="2260"/>
                  </a:lnTo>
                  <a:lnTo>
                    <a:pt x="3186" y="2287"/>
                  </a:lnTo>
                  <a:lnTo>
                    <a:pt x="2916" y="2306"/>
                  </a:lnTo>
                  <a:lnTo>
                    <a:pt x="2631" y="2316"/>
                  </a:lnTo>
                  <a:lnTo>
                    <a:pt x="2337" y="2316"/>
                  </a:lnTo>
                  <a:lnTo>
                    <a:pt x="2038" y="2306"/>
                  </a:lnTo>
                  <a:lnTo>
                    <a:pt x="1745" y="2289"/>
                  </a:lnTo>
                  <a:lnTo>
                    <a:pt x="1461" y="2264"/>
                  </a:lnTo>
                  <a:lnTo>
                    <a:pt x="1194" y="2232"/>
                  </a:lnTo>
                  <a:lnTo>
                    <a:pt x="949" y="2191"/>
                  </a:lnTo>
                  <a:lnTo>
                    <a:pt x="733" y="2143"/>
                  </a:lnTo>
                  <a:lnTo>
                    <a:pt x="639" y="2117"/>
                  </a:lnTo>
                  <a:lnTo>
                    <a:pt x="555" y="2089"/>
                  </a:lnTo>
                  <a:lnTo>
                    <a:pt x="480" y="2058"/>
                  </a:lnTo>
                  <a:lnTo>
                    <a:pt x="417" y="2027"/>
                  </a:lnTo>
                  <a:lnTo>
                    <a:pt x="366" y="1994"/>
                  </a:lnTo>
                  <a:lnTo>
                    <a:pt x="329" y="195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91" name="Google Shape;791;p38"/>
            <p:cNvSpPr/>
            <p:nvPr/>
          </p:nvSpPr>
          <p:spPr>
            <a:xfrm>
              <a:off x="2569" y="2809"/>
              <a:ext cx="662" cy="289"/>
            </a:xfrm>
            <a:custGeom>
              <a:avLst/>
              <a:gdLst/>
              <a:ahLst/>
              <a:cxnLst/>
              <a:rect l="l" t="t" r="r" b="b"/>
              <a:pathLst>
                <a:path w="4271" h="2316" extrusionOk="0">
                  <a:moveTo>
                    <a:pt x="329" y="1958"/>
                  </a:moveTo>
                  <a:lnTo>
                    <a:pt x="288" y="1878"/>
                  </a:lnTo>
                  <a:lnTo>
                    <a:pt x="260" y="1797"/>
                  </a:lnTo>
                  <a:lnTo>
                    <a:pt x="232" y="1640"/>
                  </a:lnTo>
                  <a:lnTo>
                    <a:pt x="232" y="1492"/>
                  </a:lnTo>
                  <a:lnTo>
                    <a:pt x="249" y="1356"/>
                  </a:lnTo>
                  <a:lnTo>
                    <a:pt x="266" y="1234"/>
                  </a:lnTo>
                  <a:lnTo>
                    <a:pt x="272" y="1131"/>
                  </a:lnTo>
                  <a:lnTo>
                    <a:pt x="266" y="1087"/>
                  </a:lnTo>
                  <a:lnTo>
                    <a:pt x="252" y="1048"/>
                  </a:lnTo>
                  <a:lnTo>
                    <a:pt x="229" y="1017"/>
                  </a:lnTo>
                  <a:lnTo>
                    <a:pt x="196" y="991"/>
                  </a:lnTo>
                  <a:lnTo>
                    <a:pt x="140" y="955"/>
                  </a:lnTo>
                  <a:lnTo>
                    <a:pt x="95" y="915"/>
                  </a:lnTo>
                  <a:lnTo>
                    <a:pt x="60" y="870"/>
                  </a:lnTo>
                  <a:lnTo>
                    <a:pt x="34" y="821"/>
                  </a:lnTo>
                  <a:lnTo>
                    <a:pt x="4" y="711"/>
                  </a:lnTo>
                  <a:lnTo>
                    <a:pt x="0" y="593"/>
                  </a:lnTo>
                  <a:lnTo>
                    <a:pt x="17" y="469"/>
                  </a:lnTo>
                  <a:lnTo>
                    <a:pt x="47" y="346"/>
                  </a:lnTo>
                  <a:lnTo>
                    <a:pt x="87" y="227"/>
                  </a:lnTo>
                  <a:lnTo>
                    <a:pt x="129" y="117"/>
                  </a:lnTo>
                  <a:lnTo>
                    <a:pt x="346" y="100"/>
                  </a:lnTo>
                  <a:lnTo>
                    <a:pt x="595" y="81"/>
                  </a:lnTo>
                  <a:lnTo>
                    <a:pt x="868" y="62"/>
                  </a:lnTo>
                  <a:lnTo>
                    <a:pt x="1161" y="43"/>
                  </a:lnTo>
                  <a:lnTo>
                    <a:pt x="1466" y="25"/>
                  </a:lnTo>
                  <a:lnTo>
                    <a:pt x="1780" y="11"/>
                  </a:lnTo>
                  <a:lnTo>
                    <a:pt x="2095" y="3"/>
                  </a:lnTo>
                  <a:lnTo>
                    <a:pt x="2406" y="0"/>
                  </a:lnTo>
                  <a:lnTo>
                    <a:pt x="2706" y="4"/>
                  </a:lnTo>
                  <a:lnTo>
                    <a:pt x="2990" y="19"/>
                  </a:lnTo>
                  <a:lnTo>
                    <a:pt x="3254" y="43"/>
                  </a:lnTo>
                  <a:lnTo>
                    <a:pt x="3489" y="79"/>
                  </a:lnTo>
                  <a:lnTo>
                    <a:pt x="3594" y="102"/>
                  </a:lnTo>
                  <a:lnTo>
                    <a:pt x="3691" y="128"/>
                  </a:lnTo>
                  <a:lnTo>
                    <a:pt x="3777" y="159"/>
                  </a:lnTo>
                  <a:lnTo>
                    <a:pt x="3853" y="192"/>
                  </a:lnTo>
                  <a:lnTo>
                    <a:pt x="3918" y="231"/>
                  </a:lnTo>
                  <a:lnTo>
                    <a:pt x="3971" y="273"/>
                  </a:lnTo>
                  <a:lnTo>
                    <a:pt x="4011" y="320"/>
                  </a:lnTo>
                  <a:lnTo>
                    <a:pt x="4038" y="371"/>
                  </a:lnTo>
                  <a:lnTo>
                    <a:pt x="4053" y="545"/>
                  </a:lnTo>
                  <a:lnTo>
                    <a:pt x="4075" y="708"/>
                  </a:lnTo>
                  <a:lnTo>
                    <a:pt x="4103" y="860"/>
                  </a:lnTo>
                  <a:lnTo>
                    <a:pt x="4134" y="1004"/>
                  </a:lnTo>
                  <a:lnTo>
                    <a:pt x="4198" y="1261"/>
                  </a:lnTo>
                  <a:lnTo>
                    <a:pt x="4227" y="1377"/>
                  </a:lnTo>
                  <a:lnTo>
                    <a:pt x="4250" y="1485"/>
                  </a:lnTo>
                  <a:lnTo>
                    <a:pt x="4266" y="1586"/>
                  </a:lnTo>
                  <a:lnTo>
                    <a:pt x="4271" y="1679"/>
                  </a:lnTo>
                  <a:lnTo>
                    <a:pt x="4265" y="1766"/>
                  </a:lnTo>
                  <a:lnTo>
                    <a:pt x="4245" y="1846"/>
                  </a:lnTo>
                  <a:lnTo>
                    <a:pt x="4208" y="1921"/>
                  </a:lnTo>
                  <a:lnTo>
                    <a:pt x="4153" y="1991"/>
                  </a:lnTo>
                  <a:lnTo>
                    <a:pt x="4077" y="2056"/>
                  </a:lnTo>
                  <a:lnTo>
                    <a:pt x="3977" y="2117"/>
                  </a:lnTo>
                  <a:lnTo>
                    <a:pt x="3912" y="2147"/>
                  </a:lnTo>
                  <a:lnTo>
                    <a:pt x="3835" y="2175"/>
                  </a:lnTo>
                  <a:lnTo>
                    <a:pt x="3748" y="2201"/>
                  </a:lnTo>
                  <a:lnTo>
                    <a:pt x="3652" y="2223"/>
                  </a:lnTo>
                  <a:lnTo>
                    <a:pt x="3434" y="2260"/>
                  </a:lnTo>
                  <a:lnTo>
                    <a:pt x="3186" y="2287"/>
                  </a:lnTo>
                  <a:lnTo>
                    <a:pt x="2916" y="2306"/>
                  </a:lnTo>
                  <a:lnTo>
                    <a:pt x="2631" y="2316"/>
                  </a:lnTo>
                  <a:lnTo>
                    <a:pt x="2337" y="2316"/>
                  </a:lnTo>
                  <a:lnTo>
                    <a:pt x="2038" y="2306"/>
                  </a:lnTo>
                  <a:lnTo>
                    <a:pt x="1745" y="2289"/>
                  </a:lnTo>
                  <a:lnTo>
                    <a:pt x="1461" y="2264"/>
                  </a:lnTo>
                  <a:lnTo>
                    <a:pt x="1194" y="2232"/>
                  </a:lnTo>
                  <a:lnTo>
                    <a:pt x="949" y="2191"/>
                  </a:lnTo>
                  <a:lnTo>
                    <a:pt x="733" y="2143"/>
                  </a:lnTo>
                  <a:lnTo>
                    <a:pt x="639" y="2117"/>
                  </a:lnTo>
                  <a:lnTo>
                    <a:pt x="555" y="2089"/>
                  </a:lnTo>
                  <a:lnTo>
                    <a:pt x="480" y="2058"/>
                  </a:lnTo>
                  <a:lnTo>
                    <a:pt x="417" y="2027"/>
                  </a:lnTo>
                  <a:lnTo>
                    <a:pt x="366" y="1994"/>
                  </a:lnTo>
                  <a:lnTo>
                    <a:pt x="329" y="1958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92" name="Google Shape;792;p38"/>
            <p:cNvSpPr/>
            <p:nvPr/>
          </p:nvSpPr>
          <p:spPr>
            <a:xfrm>
              <a:off x="3194" y="2819"/>
              <a:ext cx="642" cy="279"/>
            </a:xfrm>
            <a:custGeom>
              <a:avLst/>
              <a:gdLst/>
              <a:ahLst/>
              <a:cxnLst/>
              <a:rect l="l" t="t" r="r" b="b"/>
              <a:pathLst>
                <a:path w="4140" h="2229" extrusionOk="0">
                  <a:moveTo>
                    <a:pt x="141" y="1975"/>
                  </a:moveTo>
                  <a:lnTo>
                    <a:pt x="207" y="1908"/>
                  </a:lnTo>
                  <a:lnTo>
                    <a:pt x="250" y="1825"/>
                  </a:lnTo>
                  <a:lnTo>
                    <a:pt x="273" y="1729"/>
                  </a:lnTo>
                  <a:lnTo>
                    <a:pt x="278" y="1623"/>
                  </a:lnTo>
                  <a:lnTo>
                    <a:pt x="269" y="1507"/>
                  </a:lnTo>
                  <a:lnTo>
                    <a:pt x="248" y="1384"/>
                  </a:lnTo>
                  <a:lnTo>
                    <a:pt x="182" y="1126"/>
                  </a:lnTo>
                  <a:lnTo>
                    <a:pt x="104" y="866"/>
                  </a:lnTo>
                  <a:lnTo>
                    <a:pt x="67" y="739"/>
                  </a:lnTo>
                  <a:lnTo>
                    <a:pt x="36" y="618"/>
                  </a:lnTo>
                  <a:lnTo>
                    <a:pt x="12" y="505"/>
                  </a:lnTo>
                  <a:lnTo>
                    <a:pt x="0" y="401"/>
                  </a:lnTo>
                  <a:lnTo>
                    <a:pt x="2" y="309"/>
                  </a:lnTo>
                  <a:lnTo>
                    <a:pt x="21" y="229"/>
                  </a:lnTo>
                  <a:lnTo>
                    <a:pt x="241" y="210"/>
                  </a:lnTo>
                  <a:lnTo>
                    <a:pt x="495" y="185"/>
                  </a:lnTo>
                  <a:lnTo>
                    <a:pt x="777" y="156"/>
                  </a:lnTo>
                  <a:lnTo>
                    <a:pt x="1081" y="125"/>
                  </a:lnTo>
                  <a:lnTo>
                    <a:pt x="1400" y="93"/>
                  </a:lnTo>
                  <a:lnTo>
                    <a:pt x="1729" y="64"/>
                  </a:lnTo>
                  <a:lnTo>
                    <a:pt x="2060" y="37"/>
                  </a:lnTo>
                  <a:lnTo>
                    <a:pt x="2387" y="17"/>
                  </a:lnTo>
                  <a:lnTo>
                    <a:pt x="2704" y="3"/>
                  </a:lnTo>
                  <a:lnTo>
                    <a:pt x="3006" y="0"/>
                  </a:lnTo>
                  <a:lnTo>
                    <a:pt x="3284" y="9"/>
                  </a:lnTo>
                  <a:lnTo>
                    <a:pt x="3411" y="18"/>
                  </a:lnTo>
                  <a:lnTo>
                    <a:pt x="3533" y="31"/>
                  </a:lnTo>
                  <a:lnTo>
                    <a:pt x="3643" y="47"/>
                  </a:lnTo>
                  <a:lnTo>
                    <a:pt x="3746" y="68"/>
                  </a:lnTo>
                  <a:lnTo>
                    <a:pt x="3837" y="93"/>
                  </a:lnTo>
                  <a:lnTo>
                    <a:pt x="3917" y="123"/>
                  </a:lnTo>
                  <a:lnTo>
                    <a:pt x="3985" y="157"/>
                  </a:lnTo>
                  <a:lnTo>
                    <a:pt x="4041" y="197"/>
                  </a:lnTo>
                  <a:lnTo>
                    <a:pt x="4082" y="243"/>
                  </a:lnTo>
                  <a:lnTo>
                    <a:pt x="4110" y="293"/>
                  </a:lnTo>
                  <a:lnTo>
                    <a:pt x="4116" y="457"/>
                  </a:lnTo>
                  <a:lnTo>
                    <a:pt x="4118" y="595"/>
                  </a:lnTo>
                  <a:lnTo>
                    <a:pt x="4116" y="710"/>
                  </a:lnTo>
                  <a:lnTo>
                    <a:pt x="4111" y="807"/>
                  </a:lnTo>
                  <a:lnTo>
                    <a:pt x="4104" y="889"/>
                  </a:lnTo>
                  <a:lnTo>
                    <a:pt x="4095" y="959"/>
                  </a:lnTo>
                  <a:lnTo>
                    <a:pt x="4076" y="1084"/>
                  </a:lnTo>
                  <a:lnTo>
                    <a:pt x="4065" y="1213"/>
                  </a:lnTo>
                  <a:lnTo>
                    <a:pt x="4064" y="1289"/>
                  </a:lnTo>
                  <a:lnTo>
                    <a:pt x="4066" y="1378"/>
                  </a:lnTo>
                  <a:lnTo>
                    <a:pt x="4074" y="1485"/>
                  </a:lnTo>
                  <a:lnTo>
                    <a:pt x="4089" y="1611"/>
                  </a:lnTo>
                  <a:lnTo>
                    <a:pt x="4110" y="1764"/>
                  </a:lnTo>
                  <a:lnTo>
                    <a:pt x="4140" y="1944"/>
                  </a:lnTo>
                  <a:lnTo>
                    <a:pt x="4073" y="1975"/>
                  </a:lnTo>
                  <a:lnTo>
                    <a:pt x="3994" y="2004"/>
                  </a:lnTo>
                  <a:lnTo>
                    <a:pt x="3902" y="2032"/>
                  </a:lnTo>
                  <a:lnTo>
                    <a:pt x="3799" y="2058"/>
                  </a:lnTo>
                  <a:lnTo>
                    <a:pt x="3563" y="2105"/>
                  </a:lnTo>
                  <a:lnTo>
                    <a:pt x="3293" y="2145"/>
                  </a:lnTo>
                  <a:lnTo>
                    <a:pt x="2997" y="2177"/>
                  </a:lnTo>
                  <a:lnTo>
                    <a:pt x="2682" y="2202"/>
                  </a:lnTo>
                  <a:lnTo>
                    <a:pt x="2356" y="2220"/>
                  </a:lnTo>
                  <a:lnTo>
                    <a:pt x="2026" y="2229"/>
                  </a:lnTo>
                  <a:lnTo>
                    <a:pt x="1699" y="2229"/>
                  </a:lnTo>
                  <a:lnTo>
                    <a:pt x="1384" y="2222"/>
                  </a:lnTo>
                  <a:lnTo>
                    <a:pt x="1087" y="2205"/>
                  </a:lnTo>
                  <a:lnTo>
                    <a:pt x="816" y="2179"/>
                  </a:lnTo>
                  <a:lnTo>
                    <a:pt x="692" y="2162"/>
                  </a:lnTo>
                  <a:lnTo>
                    <a:pt x="578" y="2143"/>
                  </a:lnTo>
                  <a:lnTo>
                    <a:pt x="475" y="2122"/>
                  </a:lnTo>
                  <a:lnTo>
                    <a:pt x="382" y="2097"/>
                  </a:lnTo>
                  <a:lnTo>
                    <a:pt x="301" y="2071"/>
                  </a:lnTo>
                  <a:lnTo>
                    <a:pt x="233" y="2042"/>
                  </a:lnTo>
                  <a:lnTo>
                    <a:pt x="180" y="2010"/>
                  </a:lnTo>
                  <a:lnTo>
                    <a:pt x="141" y="197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93" name="Google Shape;793;p38"/>
            <p:cNvSpPr/>
            <p:nvPr/>
          </p:nvSpPr>
          <p:spPr>
            <a:xfrm>
              <a:off x="3194" y="2819"/>
              <a:ext cx="642" cy="279"/>
            </a:xfrm>
            <a:custGeom>
              <a:avLst/>
              <a:gdLst/>
              <a:ahLst/>
              <a:cxnLst/>
              <a:rect l="l" t="t" r="r" b="b"/>
              <a:pathLst>
                <a:path w="4140" h="2229" extrusionOk="0">
                  <a:moveTo>
                    <a:pt x="141" y="1975"/>
                  </a:moveTo>
                  <a:lnTo>
                    <a:pt x="207" y="1908"/>
                  </a:lnTo>
                  <a:lnTo>
                    <a:pt x="250" y="1825"/>
                  </a:lnTo>
                  <a:lnTo>
                    <a:pt x="273" y="1729"/>
                  </a:lnTo>
                  <a:lnTo>
                    <a:pt x="278" y="1623"/>
                  </a:lnTo>
                  <a:lnTo>
                    <a:pt x="269" y="1507"/>
                  </a:lnTo>
                  <a:lnTo>
                    <a:pt x="248" y="1384"/>
                  </a:lnTo>
                  <a:lnTo>
                    <a:pt x="182" y="1126"/>
                  </a:lnTo>
                  <a:lnTo>
                    <a:pt x="104" y="866"/>
                  </a:lnTo>
                  <a:lnTo>
                    <a:pt x="67" y="739"/>
                  </a:lnTo>
                  <a:lnTo>
                    <a:pt x="36" y="618"/>
                  </a:lnTo>
                  <a:lnTo>
                    <a:pt x="12" y="505"/>
                  </a:lnTo>
                  <a:lnTo>
                    <a:pt x="0" y="401"/>
                  </a:lnTo>
                  <a:lnTo>
                    <a:pt x="2" y="309"/>
                  </a:lnTo>
                  <a:lnTo>
                    <a:pt x="21" y="229"/>
                  </a:lnTo>
                  <a:lnTo>
                    <a:pt x="241" y="210"/>
                  </a:lnTo>
                  <a:lnTo>
                    <a:pt x="495" y="185"/>
                  </a:lnTo>
                  <a:lnTo>
                    <a:pt x="777" y="156"/>
                  </a:lnTo>
                  <a:lnTo>
                    <a:pt x="1081" y="125"/>
                  </a:lnTo>
                  <a:lnTo>
                    <a:pt x="1400" y="93"/>
                  </a:lnTo>
                  <a:lnTo>
                    <a:pt x="1729" y="64"/>
                  </a:lnTo>
                  <a:lnTo>
                    <a:pt x="2060" y="37"/>
                  </a:lnTo>
                  <a:lnTo>
                    <a:pt x="2387" y="17"/>
                  </a:lnTo>
                  <a:lnTo>
                    <a:pt x="2704" y="3"/>
                  </a:lnTo>
                  <a:lnTo>
                    <a:pt x="3006" y="0"/>
                  </a:lnTo>
                  <a:lnTo>
                    <a:pt x="3284" y="9"/>
                  </a:lnTo>
                  <a:lnTo>
                    <a:pt x="3411" y="18"/>
                  </a:lnTo>
                  <a:lnTo>
                    <a:pt x="3533" y="31"/>
                  </a:lnTo>
                  <a:lnTo>
                    <a:pt x="3643" y="47"/>
                  </a:lnTo>
                  <a:lnTo>
                    <a:pt x="3746" y="68"/>
                  </a:lnTo>
                  <a:lnTo>
                    <a:pt x="3837" y="93"/>
                  </a:lnTo>
                  <a:lnTo>
                    <a:pt x="3917" y="123"/>
                  </a:lnTo>
                  <a:lnTo>
                    <a:pt x="3985" y="157"/>
                  </a:lnTo>
                  <a:lnTo>
                    <a:pt x="4041" y="197"/>
                  </a:lnTo>
                  <a:lnTo>
                    <a:pt x="4082" y="243"/>
                  </a:lnTo>
                  <a:lnTo>
                    <a:pt x="4110" y="293"/>
                  </a:lnTo>
                  <a:lnTo>
                    <a:pt x="4116" y="457"/>
                  </a:lnTo>
                  <a:lnTo>
                    <a:pt x="4118" y="595"/>
                  </a:lnTo>
                  <a:lnTo>
                    <a:pt x="4116" y="710"/>
                  </a:lnTo>
                  <a:lnTo>
                    <a:pt x="4111" y="807"/>
                  </a:lnTo>
                  <a:lnTo>
                    <a:pt x="4104" y="889"/>
                  </a:lnTo>
                  <a:lnTo>
                    <a:pt x="4095" y="959"/>
                  </a:lnTo>
                  <a:lnTo>
                    <a:pt x="4076" y="1084"/>
                  </a:lnTo>
                  <a:lnTo>
                    <a:pt x="4065" y="1213"/>
                  </a:lnTo>
                  <a:lnTo>
                    <a:pt x="4064" y="1289"/>
                  </a:lnTo>
                  <a:lnTo>
                    <a:pt x="4066" y="1378"/>
                  </a:lnTo>
                  <a:lnTo>
                    <a:pt x="4074" y="1485"/>
                  </a:lnTo>
                  <a:lnTo>
                    <a:pt x="4089" y="1611"/>
                  </a:lnTo>
                  <a:lnTo>
                    <a:pt x="4110" y="1764"/>
                  </a:lnTo>
                  <a:lnTo>
                    <a:pt x="4140" y="1944"/>
                  </a:lnTo>
                  <a:lnTo>
                    <a:pt x="4073" y="1975"/>
                  </a:lnTo>
                  <a:lnTo>
                    <a:pt x="3994" y="2004"/>
                  </a:lnTo>
                  <a:lnTo>
                    <a:pt x="3902" y="2032"/>
                  </a:lnTo>
                  <a:lnTo>
                    <a:pt x="3799" y="2058"/>
                  </a:lnTo>
                  <a:lnTo>
                    <a:pt x="3563" y="2105"/>
                  </a:lnTo>
                  <a:lnTo>
                    <a:pt x="3293" y="2145"/>
                  </a:lnTo>
                  <a:lnTo>
                    <a:pt x="2997" y="2177"/>
                  </a:lnTo>
                  <a:lnTo>
                    <a:pt x="2682" y="2202"/>
                  </a:lnTo>
                  <a:lnTo>
                    <a:pt x="2356" y="2220"/>
                  </a:lnTo>
                  <a:lnTo>
                    <a:pt x="2026" y="2229"/>
                  </a:lnTo>
                  <a:lnTo>
                    <a:pt x="1699" y="2229"/>
                  </a:lnTo>
                  <a:lnTo>
                    <a:pt x="1384" y="2222"/>
                  </a:lnTo>
                  <a:lnTo>
                    <a:pt x="1087" y="2205"/>
                  </a:lnTo>
                  <a:lnTo>
                    <a:pt x="816" y="2179"/>
                  </a:lnTo>
                  <a:lnTo>
                    <a:pt x="692" y="2162"/>
                  </a:lnTo>
                  <a:lnTo>
                    <a:pt x="578" y="2143"/>
                  </a:lnTo>
                  <a:lnTo>
                    <a:pt x="475" y="2122"/>
                  </a:lnTo>
                  <a:lnTo>
                    <a:pt x="382" y="2097"/>
                  </a:lnTo>
                  <a:lnTo>
                    <a:pt x="301" y="2071"/>
                  </a:lnTo>
                  <a:lnTo>
                    <a:pt x="233" y="2042"/>
                  </a:lnTo>
                  <a:lnTo>
                    <a:pt x="180" y="2010"/>
                  </a:lnTo>
                  <a:lnTo>
                    <a:pt x="141" y="1975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94" name="Google Shape;794;p38"/>
            <p:cNvSpPr/>
            <p:nvPr/>
          </p:nvSpPr>
          <p:spPr>
            <a:xfrm>
              <a:off x="3827" y="2818"/>
              <a:ext cx="667" cy="288"/>
            </a:xfrm>
            <a:custGeom>
              <a:avLst/>
              <a:gdLst/>
              <a:ahLst/>
              <a:cxnLst/>
              <a:rect l="l" t="t" r="r" b="b"/>
              <a:pathLst>
                <a:path w="4302" h="2355" extrusionOk="0">
                  <a:moveTo>
                    <a:pt x="99" y="2054"/>
                  </a:moveTo>
                  <a:lnTo>
                    <a:pt x="69" y="1954"/>
                  </a:lnTo>
                  <a:lnTo>
                    <a:pt x="44" y="1841"/>
                  </a:lnTo>
                  <a:lnTo>
                    <a:pt x="25" y="1719"/>
                  </a:lnTo>
                  <a:lnTo>
                    <a:pt x="12" y="1591"/>
                  </a:lnTo>
                  <a:lnTo>
                    <a:pt x="0" y="1319"/>
                  </a:lnTo>
                  <a:lnTo>
                    <a:pt x="5" y="1038"/>
                  </a:lnTo>
                  <a:lnTo>
                    <a:pt x="27" y="764"/>
                  </a:lnTo>
                  <a:lnTo>
                    <a:pt x="62" y="510"/>
                  </a:lnTo>
                  <a:lnTo>
                    <a:pt x="83" y="395"/>
                  </a:lnTo>
                  <a:lnTo>
                    <a:pt x="107" y="289"/>
                  </a:lnTo>
                  <a:lnTo>
                    <a:pt x="133" y="197"/>
                  </a:lnTo>
                  <a:lnTo>
                    <a:pt x="160" y="118"/>
                  </a:lnTo>
                  <a:lnTo>
                    <a:pt x="378" y="101"/>
                  </a:lnTo>
                  <a:lnTo>
                    <a:pt x="627" y="82"/>
                  </a:lnTo>
                  <a:lnTo>
                    <a:pt x="899" y="62"/>
                  </a:lnTo>
                  <a:lnTo>
                    <a:pt x="1192" y="42"/>
                  </a:lnTo>
                  <a:lnTo>
                    <a:pt x="1498" y="26"/>
                  </a:lnTo>
                  <a:lnTo>
                    <a:pt x="1811" y="12"/>
                  </a:lnTo>
                  <a:lnTo>
                    <a:pt x="2125" y="3"/>
                  </a:lnTo>
                  <a:lnTo>
                    <a:pt x="2436" y="0"/>
                  </a:lnTo>
                  <a:lnTo>
                    <a:pt x="2737" y="5"/>
                  </a:lnTo>
                  <a:lnTo>
                    <a:pt x="3021" y="18"/>
                  </a:lnTo>
                  <a:lnTo>
                    <a:pt x="3284" y="44"/>
                  </a:lnTo>
                  <a:lnTo>
                    <a:pt x="3519" y="79"/>
                  </a:lnTo>
                  <a:lnTo>
                    <a:pt x="3625" y="102"/>
                  </a:lnTo>
                  <a:lnTo>
                    <a:pt x="3721" y="129"/>
                  </a:lnTo>
                  <a:lnTo>
                    <a:pt x="3808" y="160"/>
                  </a:lnTo>
                  <a:lnTo>
                    <a:pt x="3884" y="193"/>
                  </a:lnTo>
                  <a:lnTo>
                    <a:pt x="3949" y="232"/>
                  </a:lnTo>
                  <a:lnTo>
                    <a:pt x="4002" y="274"/>
                  </a:lnTo>
                  <a:lnTo>
                    <a:pt x="4042" y="321"/>
                  </a:lnTo>
                  <a:lnTo>
                    <a:pt x="4069" y="372"/>
                  </a:lnTo>
                  <a:lnTo>
                    <a:pt x="4084" y="545"/>
                  </a:lnTo>
                  <a:lnTo>
                    <a:pt x="4106" y="708"/>
                  </a:lnTo>
                  <a:lnTo>
                    <a:pt x="4134" y="861"/>
                  </a:lnTo>
                  <a:lnTo>
                    <a:pt x="4165" y="1003"/>
                  </a:lnTo>
                  <a:lnTo>
                    <a:pt x="4229" y="1261"/>
                  </a:lnTo>
                  <a:lnTo>
                    <a:pt x="4258" y="1378"/>
                  </a:lnTo>
                  <a:lnTo>
                    <a:pt x="4281" y="1485"/>
                  </a:lnTo>
                  <a:lnTo>
                    <a:pt x="4297" y="1586"/>
                  </a:lnTo>
                  <a:lnTo>
                    <a:pt x="4302" y="1680"/>
                  </a:lnTo>
                  <a:lnTo>
                    <a:pt x="4296" y="1766"/>
                  </a:lnTo>
                  <a:lnTo>
                    <a:pt x="4276" y="1847"/>
                  </a:lnTo>
                  <a:lnTo>
                    <a:pt x="4239" y="1922"/>
                  </a:lnTo>
                  <a:lnTo>
                    <a:pt x="4184" y="1992"/>
                  </a:lnTo>
                  <a:lnTo>
                    <a:pt x="4108" y="2057"/>
                  </a:lnTo>
                  <a:lnTo>
                    <a:pt x="4008" y="2118"/>
                  </a:lnTo>
                  <a:lnTo>
                    <a:pt x="3943" y="2148"/>
                  </a:lnTo>
                  <a:lnTo>
                    <a:pt x="3863" y="2176"/>
                  </a:lnTo>
                  <a:lnTo>
                    <a:pt x="3773" y="2203"/>
                  </a:lnTo>
                  <a:lnTo>
                    <a:pt x="3672" y="2227"/>
                  </a:lnTo>
                  <a:lnTo>
                    <a:pt x="3440" y="2269"/>
                  </a:lnTo>
                  <a:lnTo>
                    <a:pt x="3176" y="2303"/>
                  </a:lnTo>
                  <a:lnTo>
                    <a:pt x="2886" y="2329"/>
                  </a:lnTo>
                  <a:lnTo>
                    <a:pt x="2580" y="2346"/>
                  </a:lnTo>
                  <a:lnTo>
                    <a:pt x="2261" y="2355"/>
                  </a:lnTo>
                  <a:lnTo>
                    <a:pt x="1940" y="2355"/>
                  </a:lnTo>
                  <a:lnTo>
                    <a:pt x="1621" y="2347"/>
                  </a:lnTo>
                  <a:lnTo>
                    <a:pt x="1315" y="2331"/>
                  </a:lnTo>
                  <a:lnTo>
                    <a:pt x="1025" y="2306"/>
                  </a:lnTo>
                  <a:lnTo>
                    <a:pt x="760" y="2272"/>
                  </a:lnTo>
                  <a:lnTo>
                    <a:pt x="528" y="2231"/>
                  </a:lnTo>
                  <a:lnTo>
                    <a:pt x="427" y="2207"/>
                  </a:lnTo>
                  <a:lnTo>
                    <a:pt x="337" y="2180"/>
                  </a:lnTo>
                  <a:lnTo>
                    <a:pt x="257" y="2152"/>
                  </a:lnTo>
                  <a:lnTo>
                    <a:pt x="191" y="2122"/>
                  </a:lnTo>
                  <a:lnTo>
                    <a:pt x="138" y="2089"/>
                  </a:lnTo>
                  <a:lnTo>
                    <a:pt x="99" y="205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95" name="Google Shape;795;p38"/>
            <p:cNvSpPr/>
            <p:nvPr/>
          </p:nvSpPr>
          <p:spPr>
            <a:xfrm>
              <a:off x="3827" y="2818"/>
              <a:ext cx="667" cy="288"/>
            </a:xfrm>
            <a:custGeom>
              <a:avLst/>
              <a:gdLst/>
              <a:ahLst/>
              <a:cxnLst/>
              <a:rect l="l" t="t" r="r" b="b"/>
              <a:pathLst>
                <a:path w="4302" h="2355" extrusionOk="0">
                  <a:moveTo>
                    <a:pt x="99" y="2054"/>
                  </a:moveTo>
                  <a:lnTo>
                    <a:pt x="69" y="1954"/>
                  </a:lnTo>
                  <a:lnTo>
                    <a:pt x="44" y="1841"/>
                  </a:lnTo>
                  <a:lnTo>
                    <a:pt x="25" y="1719"/>
                  </a:lnTo>
                  <a:lnTo>
                    <a:pt x="12" y="1591"/>
                  </a:lnTo>
                  <a:lnTo>
                    <a:pt x="0" y="1319"/>
                  </a:lnTo>
                  <a:lnTo>
                    <a:pt x="5" y="1038"/>
                  </a:lnTo>
                  <a:lnTo>
                    <a:pt x="27" y="764"/>
                  </a:lnTo>
                  <a:lnTo>
                    <a:pt x="62" y="510"/>
                  </a:lnTo>
                  <a:lnTo>
                    <a:pt x="83" y="395"/>
                  </a:lnTo>
                  <a:lnTo>
                    <a:pt x="107" y="289"/>
                  </a:lnTo>
                  <a:lnTo>
                    <a:pt x="133" y="197"/>
                  </a:lnTo>
                  <a:lnTo>
                    <a:pt x="160" y="118"/>
                  </a:lnTo>
                  <a:lnTo>
                    <a:pt x="378" y="101"/>
                  </a:lnTo>
                  <a:lnTo>
                    <a:pt x="627" y="82"/>
                  </a:lnTo>
                  <a:lnTo>
                    <a:pt x="899" y="62"/>
                  </a:lnTo>
                  <a:lnTo>
                    <a:pt x="1192" y="42"/>
                  </a:lnTo>
                  <a:lnTo>
                    <a:pt x="1498" y="26"/>
                  </a:lnTo>
                  <a:lnTo>
                    <a:pt x="1811" y="12"/>
                  </a:lnTo>
                  <a:lnTo>
                    <a:pt x="2125" y="3"/>
                  </a:lnTo>
                  <a:lnTo>
                    <a:pt x="2436" y="0"/>
                  </a:lnTo>
                  <a:lnTo>
                    <a:pt x="2737" y="5"/>
                  </a:lnTo>
                  <a:lnTo>
                    <a:pt x="3021" y="18"/>
                  </a:lnTo>
                  <a:lnTo>
                    <a:pt x="3284" y="44"/>
                  </a:lnTo>
                  <a:lnTo>
                    <a:pt x="3519" y="79"/>
                  </a:lnTo>
                  <a:lnTo>
                    <a:pt x="3625" y="102"/>
                  </a:lnTo>
                  <a:lnTo>
                    <a:pt x="3721" y="129"/>
                  </a:lnTo>
                  <a:lnTo>
                    <a:pt x="3808" y="160"/>
                  </a:lnTo>
                  <a:lnTo>
                    <a:pt x="3884" y="193"/>
                  </a:lnTo>
                  <a:lnTo>
                    <a:pt x="3949" y="232"/>
                  </a:lnTo>
                  <a:lnTo>
                    <a:pt x="4002" y="274"/>
                  </a:lnTo>
                  <a:lnTo>
                    <a:pt x="4042" y="321"/>
                  </a:lnTo>
                  <a:lnTo>
                    <a:pt x="4069" y="372"/>
                  </a:lnTo>
                  <a:lnTo>
                    <a:pt x="4084" y="545"/>
                  </a:lnTo>
                  <a:lnTo>
                    <a:pt x="4106" y="708"/>
                  </a:lnTo>
                  <a:lnTo>
                    <a:pt x="4134" y="861"/>
                  </a:lnTo>
                  <a:lnTo>
                    <a:pt x="4165" y="1003"/>
                  </a:lnTo>
                  <a:lnTo>
                    <a:pt x="4229" y="1261"/>
                  </a:lnTo>
                  <a:lnTo>
                    <a:pt x="4258" y="1378"/>
                  </a:lnTo>
                  <a:lnTo>
                    <a:pt x="4281" y="1485"/>
                  </a:lnTo>
                  <a:lnTo>
                    <a:pt x="4297" y="1586"/>
                  </a:lnTo>
                  <a:lnTo>
                    <a:pt x="4302" y="1680"/>
                  </a:lnTo>
                  <a:lnTo>
                    <a:pt x="4296" y="1766"/>
                  </a:lnTo>
                  <a:lnTo>
                    <a:pt x="4276" y="1847"/>
                  </a:lnTo>
                  <a:lnTo>
                    <a:pt x="4239" y="1922"/>
                  </a:lnTo>
                  <a:lnTo>
                    <a:pt x="4184" y="1992"/>
                  </a:lnTo>
                  <a:lnTo>
                    <a:pt x="4108" y="2057"/>
                  </a:lnTo>
                  <a:lnTo>
                    <a:pt x="4008" y="2118"/>
                  </a:lnTo>
                  <a:lnTo>
                    <a:pt x="3943" y="2148"/>
                  </a:lnTo>
                  <a:lnTo>
                    <a:pt x="3863" y="2176"/>
                  </a:lnTo>
                  <a:lnTo>
                    <a:pt x="3773" y="2203"/>
                  </a:lnTo>
                  <a:lnTo>
                    <a:pt x="3672" y="2227"/>
                  </a:lnTo>
                  <a:lnTo>
                    <a:pt x="3440" y="2269"/>
                  </a:lnTo>
                  <a:lnTo>
                    <a:pt x="3176" y="2303"/>
                  </a:lnTo>
                  <a:lnTo>
                    <a:pt x="2886" y="2329"/>
                  </a:lnTo>
                  <a:lnTo>
                    <a:pt x="2580" y="2346"/>
                  </a:lnTo>
                  <a:lnTo>
                    <a:pt x="2261" y="2355"/>
                  </a:lnTo>
                  <a:lnTo>
                    <a:pt x="1940" y="2355"/>
                  </a:lnTo>
                  <a:lnTo>
                    <a:pt x="1621" y="2347"/>
                  </a:lnTo>
                  <a:lnTo>
                    <a:pt x="1315" y="2331"/>
                  </a:lnTo>
                  <a:lnTo>
                    <a:pt x="1025" y="2306"/>
                  </a:lnTo>
                  <a:lnTo>
                    <a:pt x="760" y="2272"/>
                  </a:lnTo>
                  <a:lnTo>
                    <a:pt x="528" y="2231"/>
                  </a:lnTo>
                  <a:lnTo>
                    <a:pt x="427" y="2207"/>
                  </a:lnTo>
                  <a:lnTo>
                    <a:pt x="337" y="2180"/>
                  </a:lnTo>
                  <a:lnTo>
                    <a:pt x="257" y="2152"/>
                  </a:lnTo>
                  <a:lnTo>
                    <a:pt x="191" y="2122"/>
                  </a:lnTo>
                  <a:lnTo>
                    <a:pt x="138" y="2089"/>
                  </a:lnTo>
                  <a:lnTo>
                    <a:pt x="99" y="205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96" name="Google Shape;796;p38"/>
            <p:cNvSpPr/>
            <p:nvPr/>
          </p:nvSpPr>
          <p:spPr>
            <a:xfrm>
              <a:off x="3889" y="2908"/>
              <a:ext cx="73" cy="108"/>
            </a:xfrm>
            <a:custGeom>
              <a:avLst/>
              <a:gdLst/>
              <a:ahLst/>
              <a:cxnLst/>
              <a:rect l="l" t="t" r="r" b="b"/>
              <a:pathLst>
                <a:path w="468" h="881" extrusionOk="0">
                  <a:moveTo>
                    <a:pt x="371" y="39"/>
                  </a:moveTo>
                  <a:lnTo>
                    <a:pt x="334" y="14"/>
                  </a:lnTo>
                  <a:lnTo>
                    <a:pt x="290" y="0"/>
                  </a:lnTo>
                  <a:lnTo>
                    <a:pt x="191" y="1"/>
                  </a:lnTo>
                  <a:lnTo>
                    <a:pt x="94" y="23"/>
                  </a:lnTo>
                  <a:lnTo>
                    <a:pt x="54" y="37"/>
                  </a:lnTo>
                  <a:lnTo>
                    <a:pt x="23" y="49"/>
                  </a:lnTo>
                  <a:lnTo>
                    <a:pt x="16" y="143"/>
                  </a:lnTo>
                  <a:lnTo>
                    <a:pt x="9" y="256"/>
                  </a:lnTo>
                  <a:lnTo>
                    <a:pt x="0" y="505"/>
                  </a:lnTo>
                  <a:lnTo>
                    <a:pt x="3" y="623"/>
                  </a:lnTo>
                  <a:lnTo>
                    <a:pt x="13" y="723"/>
                  </a:lnTo>
                  <a:lnTo>
                    <a:pt x="34" y="796"/>
                  </a:lnTo>
                  <a:lnTo>
                    <a:pt x="48" y="820"/>
                  </a:lnTo>
                  <a:lnTo>
                    <a:pt x="65" y="833"/>
                  </a:lnTo>
                  <a:lnTo>
                    <a:pt x="126" y="841"/>
                  </a:lnTo>
                  <a:lnTo>
                    <a:pt x="179" y="852"/>
                  </a:lnTo>
                  <a:lnTo>
                    <a:pt x="266" y="876"/>
                  </a:lnTo>
                  <a:lnTo>
                    <a:pt x="301" y="881"/>
                  </a:lnTo>
                  <a:lnTo>
                    <a:pt x="331" y="875"/>
                  </a:lnTo>
                  <a:lnTo>
                    <a:pt x="357" y="857"/>
                  </a:lnTo>
                  <a:lnTo>
                    <a:pt x="379" y="822"/>
                  </a:lnTo>
                  <a:lnTo>
                    <a:pt x="404" y="759"/>
                  </a:lnTo>
                  <a:lnTo>
                    <a:pt x="429" y="672"/>
                  </a:lnTo>
                  <a:lnTo>
                    <a:pt x="450" y="566"/>
                  </a:lnTo>
                  <a:lnTo>
                    <a:pt x="465" y="451"/>
                  </a:lnTo>
                  <a:lnTo>
                    <a:pt x="468" y="333"/>
                  </a:lnTo>
                  <a:lnTo>
                    <a:pt x="457" y="220"/>
                  </a:lnTo>
                  <a:lnTo>
                    <a:pt x="425" y="118"/>
                  </a:lnTo>
                  <a:lnTo>
                    <a:pt x="401" y="76"/>
                  </a:lnTo>
                  <a:lnTo>
                    <a:pt x="371" y="39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97" name="Google Shape;797;p38"/>
            <p:cNvSpPr/>
            <p:nvPr/>
          </p:nvSpPr>
          <p:spPr>
            <a:xfrm>
              <a:off x="3889" y="2908"/>
              <a:ext cx="73" cy="108"/>
            </a:xfrm>
            <a:custGeom>
              <a:avLst/>
              <a:gdLst/>
              <a:ahLst/>
              <a:cxnLst/>
              <a:rect l="l" t="t" r="r" b="b"/>
              <a:pathLst>
                <a:path w="468" h="881" extrusionOk="0">
                  <a:moveTo>
                    <a:pt x="371" y="39"/>
                  </a:moveTo>
                  <a:lnTo>
                    <a:pt x="334" y="14"/>
                  </a:lnTo>
                  <a:lnTo>
                    <a:pt x="290" y="0"/>
                  </a:lnTo>
                  <a:lnTo>
                    <a:pt x="191" y="1"/>
                  </a:lnTo>
                  <a:lnTo>
                    <a:pt x="94" y="23"/>
                  </a:lnTo>
                  <a:lnTo>
                    <a:pt x="54" y="37"/>
                  </a:lnTo>
                  <a:lnTo>
                    <a:pt x="23" y="49"/>
                  </a:lnTo>
                  <a:lnTo>
                    <a:pt x="16" y="143"/>
                  </a:lnTo>
                  <a:lnTo>
                    <a:pt x="9" y="256"/>
                  </a:lnTo>
                  <a:lnTo>
                    <a:pt x="0" y="505"/>
                  </a:lnTo>
                  <a:lnTo>
                    <a:pt x="3" y="623"/>
                  </a:lnTo>
                  <a:lnTo>
                    <a:pt x="13" y="723"/>
                  </a:lnTo>
                  <a:lnTo>
                    <a:pt x="34" y="796"/>
                  </a:lnTo>
                  <a:lnTo>
                    <a:pt x="48" y="820"/>
                  </a:lnTo>
                  <a:lnTo>
                    <a:pt x="65" y="833"/>
                  </a:lnTo>
                  <a:lnTo>
                    <a:pt x="126" y="841"/>
                  </a:lnTo>
                  <a:lnTo>
                    <a:pt x="179" y="852"/>
                  </a:lnTo>
                  <a:lnTo>
                    <a:pt x="266" y="876"/>
                  </a:lnTo>
                  <a:lnTo>
                    <a:pt x="301" y="881"/>
                  </a:lnTo>
                  <a:lnTo>
                    <a:pt x="331" y="875"/>
                  </a:lnTo>
                  <a:lnTo>
                    <a:pt x="357" y="857"/>
                  </a:lnTo>
                  <a:lnTo>
                    <a:pt x="379" y="822"/>
                  </a:lnTo>
                  <a:lnTo>
                    <a:pt x="404" y="759"/>
                  </a:lnTo>
                  <a:lnTo>
                    <a:pt x="429" y="672"/>
                  </a:lnTo>
                  <a:lnTo>
                    <a:pt x="450" y="566"/>
                  </a:lnTo>
                  <a:lnTo>
                    <a:pt x="465" y="451"/>
                  </a:lnTo>
                  <a:lnTo>
                    <a:pt x="468" y="333"/>
                  </a:lnTo>
                  <a:lnTo>
                    <a:pt x="457" y="220"/>
                  </a:lnTo>
                  <a:lnTo>
                    <a:pt x="425" y="118"/>
                  </a:lnTo>
                  <a:lnTo>
                    <a:pt x="401" y="76"/>
                  </a:lnTo>
                  <a:lnTo>
                    <a:pt x="371" y="39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98" name="Google Shape;798;p38"/>
            <p:cNvSpPr/>
            <p:nvPr/>
          </p:nvSpPr>
          <p:spPr>
            <a:xfrm>
              <a:off x="1360" y="2838"/>
              <a:ext cx="137" cy="61"/>
            </a:xfrm>
            <a:custGeom>
              <a:avLst/>
              <a:gdLst/>
              <a:ahLst/>
              <a:cxnLst/>
              <a:rect l="l" t="t" r="r" b="b"/>
              <a:pathLst>
                <a:path w="886" h="492" extrusionOk="0">
                  <a:moveTo>
                    <a:pt x="48" y="380"/>
                  </a:moveTo>
                  <a:lnTo>
                    <a:pt x="27" y="350"/>
                  </a:lnTo>
                  <a:lnTo>
                    <a:pt x="12" y="315"/>
                  </a:lnTo>
                  <a:lnTo>
                    <a:pt x="0" y="235"/>
                  </a:lnTo>
                  <a:lnTo>
                    <a:pt x="12" y="154"/>
                  </a:lnTo>
                  <a:lnTo>
                    <a:pt x="27" y="120"/>
                  </a:lnTo>
                  <a:lnTo>
                    <a:pt x="48" y="91"/>
                  </a:lnTo>
                  <a:lnTo>
                    <a:pt x="119" y="43"/>
                  </a:lnTo>
                  <a:lnTo>
                    <a:pt x="210" y="12"/>
                  </a:lnTo>
                  <a:lnTo>
                    <a:pt x="312" y="0"/>
                  </a:lnTo>
                  <a:lnTo>
                    <a:pt x="416" y="3"/>
                  </a:lnTo>
                  <a:lnTo>
                    <a:pt x="516" y="18"/>
                  </a:lnTo>
                  <a:lnTo>
                    <a:pt x="602" y="45"/>
                  </a:lnTo>
                  <a:lnTo>
                    <a:pt x="666" y="80"/>
                  </a:lnTo>
                  <a:lnTo>
                    <a:pt x="700" y="122"/>
                  </a:lnTo>
                  <a:lnTo>
                    <a:pt x="714" y="189"/>
                  </a:lnTo>
                  <a:lnTo>
                    <a:pt x="746" y="239"/>
                  </a:lnTo>
                  <a:lnTo>
                    <a:pt x="787" y="278"/>
                  </a:lnTo>
                  <a:lnTo>
                    <a:pt x="828" y="308"/>
                  </a:lnTo>
                  <a:lnTo>
                    <a:pt x="864" y="331"/>
                  </a:lnTo>
                  <a:lnTo>
                    <a:pt x="886" y="351"/>
                  </a:lnTo>
                  <a:lnTo>
                    <a:pt x="886" y="371"/>
                  </a:lnTo>
                  <a:lnTo>
                    <a:pt x="857" y="393"/>
                  </a:lnTo>
                  <a:lnTo>
                    <a:pt x="792" y="421"/>
                  </a:lnTo>
                  <a:lnTo>
                    <a:pt x="702" y="449"/>
                  </a:lnTo>
                  <a:lnTo>
                    <a:pt x="593" y="473"/>
                  </a:lnTo>
                  <a:lnTo>
                    <a:pt x="474" y="489"/>
                  </a:lnTo>
                  <a:lnTo>
                    <a:pt x="353" y="492"/>
                  </a:lnTo>
                  <a:lnTo>
                    <a:pt x="235" y="477"/>
                  </a:lnTo>
                  <a:lnTo>
                    <a:pt x="132" y="442"/>
                  </a:lnTo>
                  <a:lnTo>
                    <a:pt x="87" y="415"/>
                  </a:lnTo>
                  <a:lnTo>
                    <a:pt x="48" y="38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99" name="Google Shape;799;p38"/>
            <p:cNvSpPr/>
            <p:nvPr/>
          </p:nvSpPr>
          <p:spPr>
            <a:xfrm>
              <a:off x="1360" y="2838"/>
              <a:ext cx="137" cy="61"/>
            </a:xfrm>
            <a:custGeom>
              <a:avLst/>
              <a:gdLst/>
              <a:ahLst/>
              <a:cxnLst/>
              <a:rect l="l" t="t" r="r" b="b"/>
              <a:pathLst>
                <a:path w="886" h="492" extrusionOk="0">
                  <a:moveTo>
                    <a:pt x="48" y="380"/>
                  </a:moveTo>
                  <a:lnTo>
                    <a:pt x="27" y="350"/>
                  </a:lnTo>
                  <a:lnTo>
                    <a:pt x="12" y="315"/>
                  </a:lnTo>
                  <a:lnTo>
                    <a:pt x="0" y="235"/>
                  </a:lnTo>
                  <a:lnTo>
                    <a:pt x="12" y="154"/>
                  </a:lnTo>
                  <a:lnTo>
                    <a:pt x="27" y="120"/>
                  </a:lnTo>
                  <a:lnTo>
                    <a:pt x="48" y="91"/>
                  </a:lnTo>
                  <a:lnTo>
                    <a:pt x="119" y="43"/>
                  </a:lnTo>
                  <a:lnTo>
                    <a:pt x="210" y="12"/>
                  </a:lnTo>
                  <a:lnTo>
                    <a:pt x="312" y="0"/>
                  </a:lnTo>
                  <a:lnTo>
                    <a:pt x="416" y="3"/>
                  </a:lnTo>
                  <a:lnTo>
                    <a:pt x="516" y="18"/>
                  </a:lnTo>
                  <a:lnTo>
                    <a:pt x="602" y="45"/>
                  </a:lnTo>
                  <a:lnTo>
                    <a:pt x="666" y="80"/>
                  </a:lnTo>
                  <a:lnTo>
                    <a:pt x="700" y="122"/>
                  </a:lnTo>
                  <a:lnTo>
                    <a:pt x="714" y="189"/>
                  </a:lnTo>
                  <a:lnTo>
                    <a:pt x="746" y="239"/>
                  </a:lnTo>
                  <a:lnTo>
                    <a:pt x="787" y="278"/>
                  </a:lnTo>
                  <a:lnTo>
                    <a:pt x="828" y="308"/>
                  </a:lnTo>
                  <a:lnTo>
                    <a:pt x="864" y="331"/>
                  </a:lnTo>
                  <a:lnTo>
                    <a:pt x="886" y="351"/>
                  </a:lnTo>
                  <a:lnTo>
                    <a:pt x="886" y="371"/>
                  </a:lnTo>
                  <a:lnTo>
                    <a:pt x="857" y="393"/>
                  </a:lnTo>
                  <a:lnTo>
                    <a:pt x="792" y="421"/>
                  </a:lnTo>
                  <a:lnTo>
                    <a:pt x="702" y="449"/>
                  </a:lnTo>
                  <a:lnTo>
                    <a:pt x="593" y="473"/>
                  </a:lnTo>
                  <a:lnTo>
                    <a:pt x="474" y="489"/>
                  </a:lnTo>
                  <a:lnTo>
                    <a:pt x="353" y="492"/>
                  </a:lnTo>
                  <a:lnTo>
                    <a:pt x="235" y="477"/>
                  </a:lnTo>
                  <a:lnTo>
                    <a:pt x="132" y="442"/>
                  </a:lnTo>
                  <a:lnTo>
                    <a:pt x="87" y="415"/>
                  </a:lnTo>
                  <a:lnTo>
                    <a:pt x="48" y="38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00" name="Google Shape;800;p38"/>
            <p:cNvSpPr/>
            <p:nvPr/>
          </p:nvSpPr>
          <p:spPr>
            <a:xfrm>
              <a:off x="3721" y="2863"/>
              <a:ext cx="65" cy="75"/>
            </a:xfrm>
            <a:custGeom>
              <a:avLst/>
              <a:gdLst/>
              <a:ahLst/>
              <a:cxnLst/>
              <a:rect l="l" t="t" r="r" b="b"/>
              <a:pathLst>
                <a:path w="420" h="612" extrusionOk="0">
                  <a:moveTo>
                    <a:pt x="352" y="19"/>
                  </a:moveTo>
                  <a:lnTo>
                    <a:pt x="326" y="42"/>
                  </a:lnTo>
                  <a:lnTo>
                    <a:pt x="289" y="50"/>
                  </a:lnTo>
                  <a:lnTo>
                    <a:pt x="245" y="45"/>
                  </a:lnTo>
                  <a:lnTo>
                    <a:pt x="198" y="33"/>
                  </a:lnTo>
                  <a:lnTo>
                    <a:pt x="104" y="7"/>
                  </a:lnTo>
                  <a:lnTo>
                    <a:pt x="64" y="0"/>
                  </a:lnTo>
                  <a:lnTo>
                    <a:pt x="33" y="6"/>
                  </a:lnTo>
                  <a:lnTo>
                    <a:pt x="19" y="177"/>
                  </a:lnTo>
                  <a:lnTo>
                    <a:pt x="3" y="344"/>
                  </a:lnTo>
                  <a:lnTo>
                    <a:pt x="0" y="417"/>
                  </a:lnTo>
                  <a:lnTo>
                    <a:pt x="7" y="477"/>
                  </a:lnTo>
                  <a:lnTo>
                    <a:pt x="25" y="523"/>
                  </a:lnTo>
                  <a:lnTo>
                    <a:pt x="56" y="548"/>
                  </a:lnTo>
                  <a:lnTo>
                    <a:pt x="108" y="547"/>
                  </a:lnTo>
                  <a:lnTo>
                    <a:pt x="139" y="543"/>
                  </a:lnTo>
                  <a:lnTo>
                    <a:pt x="174" y="535"/>
                  </a:lnTo>
                  <a:lnTo>
                    <a:pt x="196" y="538"/>
                  </a:lnTo>
                  <a:lnTo>
                    <a:pt x="233" y="549"/>
                  </a:lnTo>
                  <a:lnTo>
                    <a:pt x="293" y="573"/>
                  </a:lnTo>
                  <a:lnTo>
                    <a:pt x="335" y="590"/>
                  </a:lnTo>
                  <a:lnTo>
                    <a:pt x="386" y="612"/>
                  </a:lnTo>
                  <a:lnTo>
                    <a:pt x="404" y="551"/>
                  </a:lnTo>
                  <a:lnTo>
                    <a:pt x="416" y="473"/>
                  </a:lnTo>
                  <a:lnTo>
                    <a:pt x="420" y="384"/>
                  </a:lnTo>
                  <a:lnTo>
                    <a:pt x="418" y="291"/>
                  </a:lnTo>
                  <a:lnTo>
                    <a:pt x="409" y="201"/>
                  </a:lnTo>
                  <a:lnTo>
                    <a:pt x="396" y="121"/>
                  </a:lnTo>
                  <a:lnTo>
                    <a:pt x="377" y="58"/>
                  </a:lnTo>
                  <a:lnTo>
                    <a:pt x="352" y="19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01" name="Google Shape;801;p38"/>
            <p:cNvSpPr/>
            <p:nvPr/>
          </p:nvSpPr>
          <p:spPr>
            <a:xfrm>
              <a:off x="3721" y="2863"/>
              <a:ext cx="65" cy="75"/>
            </a:xfrm>
            <a:custGeom>
              <a:avLst/>
              <a:gdLst/>
              <a:ahLst/>
              <a:cxnLst/>
              <a:rect l="l" t="t" r="r" b="b"/>
              <a:pathLst>
                <a:path w="420" h="612" extrusionOk="0">
                  <a:moveTo>
                    <a:pt x="352" y="19"/>
                  </a:moveTo>
                  <a:lnTo>
                    <a:pt x="326" y="42"/>
                  </a:lnTo>
                  <a:lnTo>
                    <a:pt x="289" y="50"/>
                  </a:lnTo>
                  <a:lnTo>
                    <a:pt x="245" y="45"/>
                  </a:lnTo>
                  <a:lnTo>
                    <a:pt x="198" y="33"/>
                  </a:lnTo>
                  <a:lnTo>
                    <a:pt x="104" y="7"/>
                  </a:lnTo>
                  <a:lnTo>
                    <a:pt x="64" y="0"/>
                  </a:lnTo>
                  <a:lnTo>
                    <a:pt x="33" y="6"/>
                  </a:lnTo>
                  <a:lnTo>
                    <a:pt x="19" y="177"/>
                  </a:lnTo>
                  <a:lnTo>
                    <a:pt x="3" y="344"/>
                  </a:lnTo>
                  <a:lnTo>
                    <a:pt x="0" y="417"/>
                  </a:lnTo>
                  <a:lnTo>
                    <a:pt x="7" y="477"/>
                  </a:lnTo>
                  <a:lnTo>
                    <a:pt x="25" y="523"/>
                  </a:lnTo>
                  <a:lnTo>
                    <a:pt x="56" y="548"/>
                  </a:lnTo>
                  <a:lnTo>
                    <a:pt x="108" y="547"/>
                  </a:lnTo>
                  <a:lnTo>
                    <a:pt x="139" y="543"/>
                  </a:lnTo>
                  <a:lnTo>
                    <a:pt x="174" y="535"/>
                  </a:lnTo>
                  <a:lnTo>
                    <a:pt x="196" y="538"/>
                  </a:lnTo>
                  <a:lnTo>
                    <a:pt x="233" y="549"/>
                  </a:lnTo>
                  <a:lnTo>
                    <a:pt x="293" y="573"/>
                  </a:lnTo>
                  <a:lnTo>
                    <a:pt x="335" y="590"/>
                  </a:lnTo>
                  <a:lnTo>
                    <a:pt x="386" y="612"/>
                  </a:lnTo>
                  <a:lnTo>
                    <a:pt x="404" y="551"/>
                  </a:lnTo>
                  <a:lnTo>
                    <a:pt x="416" y="473"/>
                  </a:lnTo>
                  <a:lnTo>
                    <a:pt x="420" y="384"/>
                  </a:lnTo>
                  <a:lnTo>
                    <a:pt x="418" y="291"/>
                  </a:lnTo>
                  <a:lnTo>
                    <a:pt x="409" y="201"/>
                  </a:lnTo>
                  <a:lnTo>
                    <a:pt x="396" y="121"/>
                  </a:lnTo>
                  <a:lnTo>
                    <a:pt x="377" y="58"/>
                  </a:lnTo>
                  <a:lnTo>
                    <a:pt x="352" y="19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02" name="Google Shape;802;p38"/>
            <p:cNvSpPr/>
            <p:nvPr/>
          </p:nvSpPr>
          <p:spPr>
            <a:xfrm>
              <a:off x="3988" y="2885"/>
              <a:ext cx="348" cy="164"/>
            </a:xfrm>
            <a:custGeom>
              <a:avLst/>
              <a:gdLst/>
              <a:ahLst/>
              <a:cxnLst/>
              <a:rect l="l" t="t" r="r" b="b"/>
              <a:pathLst>
                <a:path w="2243" h="1309" extrusionOk="0">
                  <a:moveTo>
                    <a:pt x="2133" y="1043"/>
                  </a:moveTo>
                  <a:lnTo>
                    <a:pt x="2171" y="996"/>
                  </a:lnTo>
                  <a:lnTo>
                    <a:pt x="2200" y="940"/>
                  </a:lnTo>
                  <a:lnTo>
                    <a:pt x="2221" y="881"/>
                  </a:lnTo>
                  <a:lnTo>
                    <a:pt x="2235" y="817"/>
                  </a:lnTo>
                  <a:lnTo>
                    <a:pt x="2243" y="679"/>
                  </a:lnTo>
                  <a:lnTo>
                    <a:pt x="2231" y="536"/>
                  </a:lnTo>
                  <a:lnTo>
                    <a:pt x="2205" y="393"/>
                  </a:lnTo>
                  <a:lnTo>
                    <a:pt x="2172" y="262"/>
                  </a:lnTo>
                  <a:lnTo>
                    <a:pt x="2135" y="148"/>
                  </a:lnTo>
                  <a:lnTo>
                    <a:pt x="2103" y="60"/>
                  </a:lnTo>
                  <a:lnTo>
                    <a:pt x="1992" y="51"/>
                  </a:lnTo>
                  <a:lnTo>
                    <a:pt x="1866" y="42"/>
                  </a:lnTo>
                  <a:lnTo>
                    <a:pt x="1579" y="22"/>
                  </a:lnTo>
                  <a:lnTo>
                    <a:pt x="1264" y="7"/>
                  </a:lnTo>
                  <a:lnTo>
                    <a:pt x="947" y="0"/>
                  </a:lnTo>
                  <a:lnTo>
                    <a:pt x="795" y="2"/>
                  </a:lnTo>
                  <a:lnTo>
                    <a:pt x="650" y="10"/>
                  </a:lnTo>
                  <a:lnTo>
                    <a:pt x="516" y="22"/>
                  </a:lnTo>
                  <a:lnTo>
                    <a:pt x="397" y="40"/>
                  </a:lnTo>
                  <a:lnTo>
                    <a:pt x="295" y="66"/>
                  </a:lnTo>
                  <a:lnTo>
                    <a:pt x="212" y="99"/>
                  </a:lnTo>
                  <a:lnTo>
                    <a:pt x="153" y="139"/>
                  </a:lnTo>
                  <a:lnTo>
                    <a:pt x="118" y="188"/>
                  </a:lnTo>
                  <a:lnTo>
                    <a:pt x="99" y="360"/>
                  </a:lnTo>
                  <a:lnTo>
                    <a:pt x="70" y="509"/>
                  </a:lnTo>
                  <a:lnTo>
                    <a:pt x="36" y="641"/>
                  </a:lnTo>
                  <a:lnTo>
                    <a:pt x="10" y="754"/>
                  </a:lnTo>
                  <a:lnTo>
                    <a:pt x="0" y="853"/>
                  </a:lnTo>
                  <a:lnTo>
                    <a:pt x="13" y="938"/>
                  </a:lnTo>
                  <a:lnTo>
                    <a:pt x="32" y="977"/>
                  </a:lnTo>
                  <a:lnTo>
                    <a:pt x="60" y="1012"/>
                  </a:lnTo>
                  <a:lnTo>
                    <a:pt x="99" y="1045"/>
                  </a:lnTo>
                  <a:lnTo>
                    <a:pt x="149" y="1076"/>
                  </a:lnTo>
                  <a:lnTo>
                    <a:pt x="219" y="1108"/>
                  </a:lnTo>
                  <a:lnTo>
                    <a:pt x="308" y="1143"/>
                  </a:lnTo>
                  <a:lnTo>
                    <a:pt x="413" y="1177"/>
                  </a:lnTo>
                  <a:lnTo>
                    <a:pt x="531" y="1210"/>
                  </a:lnTo>
                  <a:lnTo>
                    <a:pt x="660" y="1240"/>
                  </a:lnTo>
                  <a:lnTo>
                    <a:pt x="798" y="1266"/>
                  </a:lnTo>
                  <a:lnTo>
                    <a:pt x="1091" y="1303"/>
                  </a:lnTo>
                  <a:lnTo>
                    <a:pt x="1390" y="1309"/>
                  </a:lnTo>
                  <a:lnTo>
                    <a:pt x="1536" y="1298"/>
                  </a:lnTo>
                  <a:lnTo>
                    <a:pt x="1676" y="1275"/>
                  </a:lnTo>
                  <a:lnTo>
                    <a:pt x="1808" y="1238"/>
                  </a:lnTo>
                  <a:lnTo>
                    <a:pt x="1930" y="1189"/>
                  </a:lnTo>
                  <a:lnTo>
                    <a:pt x="2039" y="1124"/>
                  </a:lnTo>
                  <a:lnTo>
                    <a:pt x="2133" y="1043"/>
                  </a:lnTo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03" name="Google Shape;803;p38"/>
            <p:cNvSpPr/>
            <p:nvPr/>
          </p:nvSpPr>
          <p:spPr>
            <a:xfrm>
              <a:off x="1222" y="2853"/>
              <a:ext cx="466" cy="192"/>
            </a:xfrm>
            <a:custGeom>
              <a:avLst/>
              <a:gdLst/>
              <a:ahLst/>
              <a:cxnLst/>
              <a:rect l="l" t="t" r="r" b="b"/>
              <a:pathLst>
                <a:path w="3007" h="1569" extrusionOk="0">
                  <a:moveTo>
                    <a:pt x="71" y="1358"/>
                  </a:moveTo>
                  <a:lnTo>
                    <a:pt x="49" y="1287"/>
                  </a:lnTo>
                  <a:lnTo>
                    <a:pt x="32" y="1208"/>
                  </a:lnTo>
                  <a:lnTo>
                    <a:pt x="9" y="1033"/>
                  </a:lnTo>
                  <a:lnTo>
                    <a:pt x="0" y="842"/>
                  </a:lnTo>
                  <a:lnTo>
                    <a:pt x="5" y="646"/>
                  </a:lnTo>
                  <a:lnTo>
                    <a:pt x="19" y="452"/>
                  </a:lnTo>
                  <a:lnTo>
                    <a:pt x="43" y="275"/>
                  </a:lnTo>
                  <a:lnTo>
                    <a:pt x="76" y="120"/>
                  </a:lnTo>
                  <a:lnTo>
                    <a:pt x="112" y="0"/>
                  </a:lnTo>
                  <a:lnTo>
                    <a:pt x="231" y="113"/>
                  </a:lnTo>
                  <a:lnTo>
                    <a:pt x="360" y="218"/>
                  </a:lnTo>
                  <a:lnTo>
                    <a:pt x="502" y="313"/>
                  </a:lnTo>
                  <a:lnTo>
                    <a:pt x="655" y="395"/>
                  </a:lnTo>
                  <a:lnTo>
                    <a:pt x="816" y="459"/>
                  </a:lnTo>
                  <a:lnTo>
                    <a:pt x="987" y="501"/>
                  </a:lnTo>
                  <a:lnTo>
                    <a:pt x="1164" y="520"/>
                  </a:lnTo>
                  <a:lnTo>
                    <a:pt x="1348" y="511"/>
                  </a:lnTo>
                  <a:lnTo>
                    <a:pt x="1605" y="463"/>
                  </a:lnTo>
                  <a:lnTo>
                    <a:pt x="1858" y="390"/>
                  </a:lnTo>
                  <a:lnTo>
                    <a:pt x="2098" y="306"/>
                  </a:lnTo>
                  <a:lnTo>
                    <a:pt x="2320" y="224"/>
                  </a:lnTo>
                  <a:lnTo>
                    <a:pt x="2420" y="189"/>
                  </a:lnTo>
                  <a:lnTo>
                    <a:pt x="2512" y="159"/>
                  </a:lnTo>
                  <a:lnTo>
                    <a:pt x="2596" y="134"/>
                  </a:lnTo>
                  <a:lnTo>
                    <a:pt x="2670" y="120"/>
                  </a:lnTo>
                  <a:lnTo>
                    <a:pt x="2733" y="115"/>
                  </a:lnTo>
                  <a:lnTo>
                    <a:pt x="2783" y="122"/>
                  </a:lnTo>
                  <a:lnTo>
                    <a:pt x="2821" y="142"/>
                  </a:lnTo>
                  <a:lnTo>
                    <a:pt x="2844" y="177"/>
                  </a:lnTo>
                  <a:lnTo>
                    <a:pt x="2854" y="300"/>
                  </a:lnTo>
                  <a:lnTo>
                    <a:pt x="2870" y="414"/>
                  </a:lnTo>
                  <a:lnTo>
                    <a:pt x="2912" y="621"/>
                  </a:lnTo>
                  <a:lnTo>
                    <a:pt x="2957" y="801"/>
                  </a:lnTo>
                  <a:lnTo>
                    <a:pt x="2992" y="959"/>
                  </a:lnTo>
                  <a:lnTo>
                    <a:pt x="3003" y="1029"/>
                  </a:lnTo>
                  <a:lnTo>
                    <a:pt x="3007" y="1095"/>
                  </a:lnTo>
                  <a:lnTo>
                    <a:pt x="3003" y="1156"/>
                  </a:lnTo>
                  <a:lnTo>
                    <a:pt x="2989" y="1212"/>
                  </a:lnTo>
                  <a:lnTo>
                    <a:pt x="2963" y="1266"/>
                  </a:lnTo>
                  <a:lnTo>
                    <a:pt x="2924" y="1315"/>
                  </a:lnTo>
                  <a:lnTo>
                    <a:pt x="2871" y="1360"/>
                  </a:lnTo>
                  <a:lnTo>
                    <a:pt x="2802" y="1403"/>
                  </a:lnTo>
                  <a:lnTo>
                    <a:pt x="2701" y="1444"/>
                  </a:lnTo>
                  <a:lnTo>
                    <a:pt x="2567" y="1480"/>
                  </a:lnTo>
                  <a:lnTo>
                    <a:pt x="2405" y="1509"/>
                  </a:lnTo>
                  <a:lnTo>
                    <a:pt x="2221" y="1532"/>
                  </a:lnTo>
                  <a:lnTo>
                    <a:pt x="2018" y="1551"/>
                  </a:lnTo>
                  <a:lnTo>
                    <a:pt x="1803" y="1563"/>
                  </a:lnTo>
                  <a:lnTo>
                    <a:pt x="1356" y="1569"/>
                  </a:lnTo>
                  <a:lnTo>
                    <a:pt x="1134" y="1564"/>
                  </a:lnTo>
                  <a:lnTo>
                    <a:pt x="919" y="1552"/>
                  </a:lnTo>
                  <a:lnTo>
                    <a:pt x="717" y="1534"/>
                  </a:lnTo>
                  <a:lnTo>
                    <a:pt x="532" y="1511"/>
                  </a:lnTo>
                  <a:lnTo>
                    <a:pt x="370" y="1482"/>
                  </a:lnTo>
                  <a:lnTo>
                    <a:pt x="236" y="1447"/>
                  </a:lnTo>
                  <a:lnTo>
                    <a:pt x="134" y="1405"/>
                  </a:lnTo>
                  <a:lnTo>
                    <a:pt x="98" y="1383"/>
                  </a:lnTo>
                  <a:lnTo>
                    <a:pt x="71" y="1358"/>
                  </a:lnTo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04" name="Google Shape;804;p38"/>
            <p:cNvSpPr/>
            <p:nvPr/>
          </p:nvSpPr>
          <p:spPr>
            <a:xfrm>
              <a:off x="1863" y="2874"/>
              <a:ext cx="398" cy="186"/>
            </a:xfrm>
            <a:custGeom>
              <a:avLst/>
              <a:gdLst/>
              <a:ahLst/>
              <a:cxnLst/>
              <a:rect l="l" t="t" r="r" b="b"/>
              <a:pathLst>
                <a:path w="2570" h="1522" extrusionOk="0">
                  <a:moveTo>
                    <a:pt x="144" y="1154"/>
                  </a:moveTo>
                  <a:lnTo>
                    <a:pt x="104" y="1108"/>
                  </a:lnTo>
                  <a:lnTo>
                    <a:pt x="70" y="1056"/>
                  </a:lnTo>
                  <a:lnTo>
                    <a:pt x="43" y="998"/>
                  </a:lnTo>
                  <a:lnTo>
                    <a:pt x="22" y="934"/>
                  </a:lnTo>
                  <a:lnTo>
                    <a:pt x="0" y="798"/>
                  </a:lnTo>
                  <a:lnTo>
                    <a:pt x="3" y="655"/>
                  </a:lnTo>
                  <a:lnTo>
                    <a:pt x="29" y="513"/>
                  </a:lnTo>
                  <a:lnTo>
                    <a:pt x="78" y="383"/>
                  </a:lnTo>
                  <a:lnTo>
                    <a:pt x="148" y="270"/>
                  </a:lnTo>
                  <a:lnTo>
                    <a:pt x="190" y="223"/>
                  </a:lnTo>
                  <a:lnTo>
                    <a:pt x="239" y="184"/>
                  </a:lnTo>
                  <a:lnTo>
                    <a:pt x="373" y="109"/>
                  </a:lnTo>
                  <a:lnTo>
                    <a:pt x="527" y="53"/>
                  </a:lnTo>
                  <a:lnTo>
                    <a:pt x="697" y="18"/>
                  </a:lnTo>
                  <a:lnTo>
                    <a:pt x="878" y="0"/>
                  </a:lnTo>
                  <a:lnTo>
                    <a:pt x="1066" y="0"/>
                  </a:lnTo>
                  <a:lnTo>
                    <a:pt x="1258" y="16"/>
                  </a:lnTo>
                  <a:lnTo>
                    <a:pt x="1452" y="46"/>
                  </a:lnTo>
                  <a:lnTo>
                    <a:pt x="1641" y="90"/>
                  </a:lnTo>
                  <a:lnTo>
                    <a:pt x="1823" y="147"/>
                  </a:lnTo>
                  <a:lnTo>
                    <a:pt x="1993" y="214"/>
                  </a:lnTo>
                  <a:lnTo>
                    <a:pt x="2149" y="294"/>
                  </a:lnTo>
                  <a:lnTo>
                    <a:pt x="2286" y="382"/>
                  </a:lnTo>
                  <a:lnTo>
                    <a:pt x="2400" y="478"/>
                  </a:lnTo>
                  <a:lnTo>
                    <a:pt x="2488" y="580"/>
                  </a:lnTo>
                  <a:lnTo>
                    <a:pt x="2547" y="690"/>
                  </a:lnTo>
                  <a:lnTo>
                    <a:pt x="2570" y="804"/>
                  </a:lnTo>
                  <a:lnTo>
                    <a:pt x="2491" y="955"/>
                  </a:lnTo>
                  <a:lnTo>
                    <a:pt x="2389" y="1087"/>
                  </a:lnTo>
                  <a:lnTo>
                    <a:pt x="2265" y="1202"/>
                  </a:lnTo>
                  <a:lnTo>
                    <a:pt x="2124" y="1299"/>
                  </a:lnTo>
                  <a:lnTo>
                    <a:pt x="1969" y="1378"/>
                  </a:lnTo>
                  <a:lnTo>
                    <a:pt x="1802" y="1440"/>
                  </a:lnTo>
                  <a:lnTo>
                    <a:pt x="1627" y="1484"/>
                  </a:lnTo>
                  <a:lnTo>
                    <a:pt x="1445" y="1511"/>
                  </a:lnTo>
                  <a:lnTo>
                    <a:pt x="1261" y="1522"/>
                  </a:lnTo>
                  <a:lnTo>
                    <a:pt x="1078" y="1517"/>
                  </a:lnTo>
                  <a:lnTo>
                    <a:pt x="897" y="1495"/>
                  </a:lnTo>
                  <a:lnTo>
                    <a:pt x="723" y="1458"/>
                  </a:lnTo>
                  <a:lnTo>
                    <a:pt x="556" y="1404"/>
                  </a:lnTo>
                  <a:lnTo>
                    <a:pt x="404" y="1336"/>
                  </a:lnTo>
                  <a:lnTo>
                    <a:pt x="265" y="1253"/>
                  </a:lnTo>
                  <a:lnTo>
                    <a:pt x="144" y="1154"/>
                  </a:lnTo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05" name="Google Shape;805;p38"/>
            <p:cNvSpPr/>
            <p:nvPr/>
          </p:nvSpPr>
          <p:spPr>
            <a:xfrm>
              <a:off x="2668" y="2863"/>
              <a:ext cx="457" cy="184"/>
            </a:xfrm>
            <a:custGeom>
              <a:avLst/>
              <a:gdLst/>
              <a:ahLst/>
              <a:cxnLst/>
              <a:rect l="l" t="t" r="r" b="b"/>
              <a:pathLst>
                <a:path w="2951" h="1499" extrusionOk="0">
                  <a:moveTo>
                    <a:pt x="0" y="802"/>
                  </a:moveTo>
                  <a:lnTo>
                    <a:pt x="41" y="735"/>
                  </a:lnTo>
                  <a:lnTo>
                    <a:pt x="96" y="658"/>
                  </a:lnTo>
                  <a:lnTo>
                    <a:pt x="168" y="574"/>
                  </a:lnTo>
                  <a:lnTo>
                    <a:pt x="254" y="487"/>
                  </a:lnTo>
                  <a:lnTo>
                    <a:pt x="358" y="398"/>
                  </a:lnTo>
                  <a:lnTo>
                    <a:pt x="478" y="310"/>
                  </a:lnTo>
                  <a:lnTo>
                    <a:pt x="615" y="228"/>
                  </a:lnTo>
                  <a:lnTo>
                    <a:pt x="771" y="154"/>
                  </a:lnTo>
                  <a:lnTo>
                    <a:pt x="945" y="91"/>
                  </a:lnTo>
                  <a:lnTo>
                    <a:pt x="1138" y="43"/>
                  </a:lnTo>
                  <a:lnTo>
                    <a:pt x="1349" y="12"/>
                  </a:lnTo>
                  <a:lnTo>
                    <a:pt x="1581" y="0"/>
                  </a:lnTo>
                  <a:lnTo>
                    <a:pt x="1833" y="13"/>
                  </a:lnTo>
                  <a:lnTo>
                    <a:pt x="1967" y="29"/>
                  </a:lnTo>
                  <a:lnTo>
                    <a:pt x="2106" y="52"/>
                  </a:lnTo>
                  <a:lnTo>
                    <a:pt x="2251" y="81"/>
                  </a:lnTo>
                  <a:lnTo>
                    <a:pt x="2400" y="120"/>
                  </a:lnTo>
                  <a:lnTo>
                    <a:pt x="2555" y="165"/>
                  </a:lnTo>
                  <a:lnTo>
                    <a:pt x="2716" y="219"/>
                  </a:lnTo>
                  <a:lnTo>
                    <a:pt x="2768" y="258"/>
                  </a:lnTo>
                  <a:lnTo>
                    <a:pt x="2814" y="309"/>
                  </a:lnTo>
                  <a:lnTo>
                    <a:pt x="2854" y="369"/>
                  </a:lnTo>
                  <a:lnTo>
                    <a:pt x="2888" y="439"/>
                  </a:lnTo>
                  <a:lnTo>
                    <a:pt x="2915" y="516"/>
                  </a:lnTo>
                  <a:lnTo>
                    <a:pt x="2935" y="598"/>
                  </a:lnTo>
                  <a:lnTo>
                    <a:pt x="2951" y="773"/>
                  </a:lnTo>
                  <a:lnTo>
                    <a:pt x="2936" y="949"/>
                  </a:lnTo>
                  <a:lnTo>
                    <a:pt x="2916" y="1032"/>
                  </a:lnTo>
                  <a:lnTo>
                    <a:pt x="2886" y="1113"/>
                  </a:lnTo>
                  <a:lnTo>
                    <a:pt x="2849" y="1186"/>
                  </a:lnTo>
                  <a:lnTo>
                    <a:pt x="2801" y="1251"/>
                  </a:lnTo>
                  <a:lnTo>
                    <a:pt x="2744" y="1306"/>
                  </a:lnTo>
                  <a:lnTo>
                    <a:pt x="2677" y="1351"/>
                  </a:lnTo>
                  <a:lnTo>
                    <a:pt x="2580" y="1390"/>
                  </a:lnTo>
                  <a:lnTo>
                    <a:pt x="2448" y="1425"/>
                  </a:lnTo>
                  <a:lnTo>
                    <a:pt x="2287" y="1455"/>
                  </a:lnTo>
                  <a:lnTo>
                    <a:pt x="2101" y="1478"/>
                  </a:lnTo>
                  <a:lnTo>
                    <a:pt x="1897" y="1492"/>
                  </a:lnTo>
                  <a:lnTo>
                    <a:pt x="1680" y="1499"/>
                  </a:lnTo>
                  <a:lnTo>
                    <a:pt x="1455" y="1494"/>
                  </a:lnTo>
                  <a:lnTo>
                    <a:pt x="1228" y="1479"/>
                  </a:lnTo>
                  <a:lnTo>
                    <a:pt x="1005" y="1451"/>
                  </a:lnTo>
                  <a:lnTo>
                    <a:pt x="791" y="1410"/>
                  </a:lnTo>
                  <a:lnTo>
                    <a:pt x="590" y="1352"/>
                  </a:lnTo>
                  <a:lnTo>
                    <a:pt x="410" y="1280"/>
                  </a:lnTo>
                  <a:lnTo>
                    <a:pt x="330" y="1237"/>
                  </a:lnTo>
                  <a:lnTo>
                    <a:pt x="255" y="1189"/>
                  </a:lnTo>
                  <a:lnTo>
                    <a:pt x="189" y="1138"/>
                  </a:lnTo>
                  <a:lnTo>
                    <a:pt x="132" y="1080"/>
                  </a:lnTo>
                  <a:lnTo>
                    <a:pt x="84" y="1019"/>
                  </a:lnTo>
                  <a:lnTo>
                    <a:pt x="45" y="952"/>
                  </a:lnTo>
                  <a:lnTo>
                    <a:pt x="17" y="880"/>
                  </a:lnTo>
                  <a:lnTo>
                    <a:pt x="0" y="802"/>
                  </a:lnTo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06" name="Google Shape;806;p38"/>
            <p:cNvSpPr/>
            <p:nvPr/>
          </p:nvSpPr>
          <p:spPr>
            <a:xfrm>
              <a:off x="3323" y="2887"/>
              <a:ext cx="390" cy="141"/>
            </a:xfrm>
            <a:custGeom>
              <a:avLst/>
              <a:gdLst/>
              <a:ahLst/>
              <a:cxnLst/>
              <a:rect l="l" t="t" r="r" b="b"/>
              <a:pathLst>
                <a:path w="2513" h="1155" extrusionOk="0">
                  <a:moveTo>
                    <a:pt x="234" y="1023"/>
                  </a:moveTo>
                  <a:lnTo>
                    <a:pt x="159" y="948"/>
                  </a:lnTo>
                  <a:lnTo>
                    <a:pt x="102" y="876"/>
                  </a:lnTo>
                  <a:lnTo>
                    <a:pt x="58" y="806"/>
                  </a:lnTo>
                  <a:lnTo>
                    <a:pt x="28" y="738"/>
                  </a:lnTo>
                  <a:lnTo>
                    <a:pt x="9" y="673"/>
                  </a:lnTo>
                  <a:lnTo>
                    <a:pt x="0" y="610"/>
                  </a:lnTo>
                  <a:lnTo>
                    <a:pt x="8" y="492"/>
                  </a:lnTo>
                  <a:lnTo>
                    <a:pt x="41" y="384"/>
                  </a:lnTo>
                  <a:lnTo>
                    <a:pt x="86" y="286"/>
                  </a:lnTo>
                  <a:lnTo>
                    <a:pt x="134" y="197"/>
                  </a:lnTo>
                  <a:lnTo>
                    <a:pt x="172" y="119"/>
                  </a:lnTo>
                  <a:lnTo>
                    <a:pt x="286" y="108"/>
                  </a:lnTo>
                  <a:lnTo>
                    <a:pt x="418" y="96"/>
                  </a:lnTo>
                  <a:lnTo>
                    <a:pt x="563" y="81"/>
                  </a:lnTo>
                  <a:lnTo>
                    <a:pt x="721" y="64"/>
                  </a:lnTo>
                  <a:lnTo>
                    <a:pt x="1057" y="33"/>
                  </a:lnTo>
                  <a:lnTo>
                    <a:pt x="1397" y="8"/>
                  </a:lnTo>
                  <a:lnTo>
                    <a:pt x="1562" y="2"/>
                  </a:lnTo>
                  <a:lnTo>
                    <a:pt x="1717" y="0"/>
                  </a:lnTo>
                  <a:lnTo>
                    <a:pt x="1862" y="4"/>
                  </a:lnTo>
                  <a:lnTo>
                    <a:pt x="1991" y="15"/>
                  </a:lnTo>
                  <a:lnTo>
                    <a:pt x="2101" y="35"/>
                  </a:lnTo>
                  <a:lnTo>
                    <a:pt x="2191" y="63"/>
                  </a:lnTo>
                  <a:lnTo>
                    <a:pt x="2255" y="102"/>
                  </a:lnTo>
                  <a:lnTo>
                    <a:pt x="2291" y="151"/>
                  </a:lnTo>
                  <a:lnTo>
                    <a:pt x="2300" y="238"/>
                  </a:lnTo>
                  <a:lnTo>
                    <a:pt x="2318" y="313"/>
                  </a:lnTo>
                  <a:lnTo>
                    <a:pt x="2342" y="378"/>
                  </a:lnTo>
                  <a:lnTo>
                    <a:pt x="2370" y="434"/>
                  </a:lnTo>
                  <a:lnTo>
                    <a:pt x="2430" y="529"/>
                  </a:lnTo>
                  <a:lnTo>
                    <a:pt x="2483" y="606"/>
                  </a:lnTo>
                  <a:lnTo>
                    <a:pt x="2512" y="681"/>
                  </a:lnTo>
                  <a:lnTo>
                    <a:pt x="2513" y="721"/>
                  </a:lnTo>
                  <a:lnTo>
                    <a:pt x="2503" y="765"/>
                  </a:lnTo>
                  <a:lnTo>
                    <a:pt x="2479" y="813"/>
                  </a:lnTo>
                  <a:lnTo>
                    <a:pt x="2439" y="869"/>
                  </a:lnTo>
                  <a:lnTo>
                    <a:pt x="2383" y="933"/>
                  </a:lnTo>
                  <a:lnTo>
                    <a:pt x="2306" y="1006"/>
                  </a:lnTo>
                  <a:lnTo>
                    <a:pt x="2230" y="1038"/>
                  </a:lnTo>
                  <a:lnTo>
                    <a:pt x="2129" y="1066"/>
                  </a:lnTo>
                  <a:lnTo>
                    <a:pt x="2007" y="1090"/>
                  </a:lnTo>
                  <a:lnTo>
                    <a:pt x="1867" y="1111"/>
                  </a:lnTo>
                  <a:lnTo>
                    <a:pt x="1714" y="1128"/>
                  </a:lnTo>
                  <a:lnTo>
                    <a:pt x="1551" y="1141"/>
                  </a:lnTo>
                  <a:lnTo>
                    <a:pt x="1210" y="1155"/>
                  </a:lnTo>
                  <a:lnTo>
                    <a:pt x="878" y="1151"/>
                  </a:lnTo>
                  <a:lnTo>
                    <a:pt x="724" y="1142"/>
                  </a:lnTo>
                  <a:lnTo>
                    <a:pt x="584" y="1129"/>
                  </a:lnTo>
                  <a:lnTo>
                    <a:pt x="460" y="1110"/>
                  </a:lnTo>
                  <a:lnTo>
                    <a:pt x="359" y="1087"/>
                  </a:lnTo>
                  <a:lnTo>
                    <a:pt x="282" y="1058"/>
                  </a:lnTo>
                  <a:lnTo>
                    <a:pt x="234" y="1023"/>
                  </a:lnTo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07" name="Google Shape;807;p38"/>
            <p:cNvSpPr/>
            <p:nvPr/>
          </p:nvSpPr>
          <p:spPr>
            <a:xfrm>
              <a:off x="2607" y="2831"/>
              <a:ext cx="147" cy="63"/>
            </a:xfrm>
            <a:custGeom>
              <a:avLst/>
              <a:gdLst/>
              <a:ahLst/>
              <a:cxnLst/>
              <a:rect l="l" t="t" r="r" b="b"/>
              <a:pathLst>
                <a:path w="950" h="498" extrusionOk="0">
                  <a:moveTo>
                    <a:pt x="51" y="114"/>
                  </a:moveTo>
                  <a:lnTo>
                    <a:pt x="28" y="144"/>
                  </a:lnTo>
                  <a:lnTo>
                    <a:pt x="13" y="179"/>
                  </a:lnTo>
                  <a:lnTo>
                    <a:pt x="0" y="261"/>
                  </a:lnTo>
                  <a:lnTo>
                    <a:pt x="13" y="341"/>
                  </a:lnTo>
                  <a:lnTo>
                    <a:pt x="29" y="377"/>
                  </a:lnTo>
                  <a:lnTo>
                    <a:pt x="52" y="405"/>
                  </a:lnTo>
                  <a:lnTo>
                    <a:pt x="88" y="433"/>
                  </a:lnTo>
                  <a:lnTo>
                    <a:pt x="129" y="455"/>
                  </a:lnTo>
                  <a:lnTo>
                    <a:pt x="226" y="485"/>
                  </a:lnTo>
                  <a:lnTo>
                    <a:pt x="335" y="498"/>
                  </a:lnTo>
                  <a:lnTo>
                    <a:pt x="448" y="495"/>
                  </a:lnTo>
                  <a:lnTo>
                    <a:pt x="553" y="479"/>
                  </a:lnTo>
                  <a:lnTo>
                    <a:pt x="646" y="452"/>
                  </a:lnTo>
                  <a:lnTo>
                    <a:pt x="714" y="416"/>
                  </a:lnTo>
                  <a:lnTo>
                    <a:pt x="751" y="374"/>
                  </a:lnTo>
                  <a:lnTo>
                    <a:pt x="768" y="307"/>
                  </a:lnTo>
                  <a:lnTo>
                    <a:pt x="801" y="255"/>
                  </a:lnTo>
                  <a:lnTo>
                    <a:pt x="844" y="217"/>
                  </a:lnTo>
                  <a:lnTo>
                    <a:pt x="889" y="186"/>
                  </a:lnTo>
                  <a:lnTo>
                    <a:pt x="927" y="162"/>
                  </a:lnTo>
                  <a:lnTo>
                    <a:pt x="950" y="143"/>
                  </a:lnTo>
                  <a:lnTo>
                    <a:pt x="950" y="123"/>
                  </a:lnTo>
                  <a:lnTo>
                    <a:pt x="919" y="101"/>
                  </a:lnTo>
                  <a:lnTo>
                    <a:pt x="849" y="73"/>
                  </a:lnTo>
                  <a:lnTo>
                    <a:pt x="752" y="44"/>
                  </a:lnTo>
                  <a:lnTo>
                    <a:pt x="636" y="19"/>
                  </a:lnTo>
                  <a:lnTo>
                    <a:pt x="508" y="4"/>
                  </a:lnTo>
                  <a:lnTo>
                    <a:pt x="378" y="0"/>
                  </a:lnTo>
                  <a:lnTo>
                    <a:pt x="252" y="15"/>
                  </a:lnTo>
                  <a:lnTo>
                    <a:pt x="141" y="52"/>
                  </a:lnTo>
                  <a:lnTo>
                    <a:pt x="93" y="79"/>
                  </a:lnTo>
                  <a:lnTo>
                    <a:pt x="51" y="114"/>
                  </a:lnTo>
                </a:path>
              </a:pathLst>
            </a:custGeom>
            <a:solidFill>
              <a:schemeClr val="folHlink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08" name="Google Shape;808;p38"/>
            <p:cNvSpPr/>
            <p:nvPr/>
          </p:nvSpPr>
          <p:spPr>
            <a:xfrm>
              <a:off x="2185" y="2876"/>
              <a:ext cx="147" cy="63"/>
            </a:xfrm>
            <a:custGeom>
              <a:avLst/>
              <a:gdLst/>
              <a:ahLst/>
              <a:cxnLst/>
              <a:rect l="l" t="t" r="r" b="b"/>
              <a:pathLst>
                <a:path w="950" h="498" extrusionOk="0">
                  <a:moveTo>
                    <a:pt x="51" y="114"/>
                  </a:moveTo>
                  <a:lnTo>
                    <a:pt x="28" y="144"/>
                  </a:lnTo>
                  <a:lnTo>
                    <a:pt x="13" y="179"/>
                  </a:lnTo>
                  <a:lnTo>
                    <a:pt x="0" y="261"/>
                  </a:lnTo>
                  <a:lnTo>
                    <a:pt x="13" y="341"/>
                  </a:lnTo>
                  <a:lnTo>
                    <a:pt x="29" y="377"/>
                  </a:lnTo>
                  <a:lnTo>
                    <a:pt x="52" y="405"/>
                  </a:lnTo>
                  <a:lnTo>
                    <a:pt x="88" y="433"/>
                  </a:lnTo>
                  <a:lnTo>
                    <a:pt x="129" y="455"/>
                  </a:lnTo>
                  <a:lnTo>
                    <a:pt x="226" y="485"/>
                  </a:lnTo>
                  <a:lnTo>
                    <a:pt x="335" y="498"/>
                  </a:lnTo>
                  <a:lnTo>
                    <a:pt x="448" y="495"/>
                  </a:lnTo>
                  <a:lnTo>
                    <a:pt x="553" y="479"/>
                  </a:lnTo>
                  <a:lnTo>
                    <a:pt x="646" y="452"/>
                  </a:lnTo>
                  <a:lnTo>
                    <a:pt x="714" y="416"/>
                  </a:lnTo>
                  <a:lnTo>
                    <a:pt x="751" y="374"/>
                  </a:lnTo>
                  <a:lnTo>
                    <a:pt x="768" y="307"/>
                  </a:lnTo>
                  <a:lnTo>
                    <a:pt x="801" y="255"/>
                  </a:lnTo>
                  <a:lnTo>
                    <a:pt x="844" y="217"/>
                  </a:lnTo>
                  <a:lnTo>
                    <a:pt x="889" y="186"/>
                  </a:lnTo>
                  <a:lnTo>
                    <a:pt x="927" y="162"/>
                  </a:lnTo>
                  <a:lnTo>
                    <a:pt x="950" y="143"/>
                  </a:lnTo>
                  <a:lnTo>
                    <a:pt x="950" y="123"/>
                  </a:lnTo>
                  <a:lnTo>
                    <a:pt x="919" y="101"/>
                  </a:lnTo>
                  <a:lnTo>
                    <a:pt x="849" y="73"/>
                  </a:lnTo>
                  <a:lnTo>
                    <a:pt x="752" y="44"/>
                  </a:lnTo>
                  <a:lnTo>
                    <a:pt x="636" y="19"/>
                  </a:lnTo>
                  <a:lnTo>
                    <a:pt x="508" y="4"/>
                  </a:lnTo>
                  <a:lnTo>
                    <a:pt x="378" y="0"/>
                  </a:lnTo>
                  <a:lnTo>
                    <a:pt x="252" y="15"/>
                  </a:lnTo>
                  <a:lnTo>
                    <a:pt x="141" y="52"/>
                  </a:lnTo>
                  <a:lnTo>
                    <a:pt x="93" y="79"/>
                  </a:lnTo>
                  <a:lnTo>
                    <a:pt x="51" y="114"/>
                  </a:lnTo>
                </a:path>
              </a:pathLst>
            </a:custGeom>
            <a:solidFill>
              <a:schemeClr val="folHlink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sp>
        <p:nvSpPr>
          <p:cNvPr id="809" name="Google Shape;809;p38"/>
          <p:cNvSpPr txBox="1"/>
          <p:nvPr/>
        </p:nvSpPr>
        <p:spPr>
          <a:xfrm>
            <a:off x="611187" y="3889772"/>
            <a:ext cx="8532900" cy="12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omic Sans MS"/>
              <a:buChar char="•"/>
            </a:pPr>
            <a:r>
              <a:rPr lang="en-GB" sz="21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There are 2 ‘skin’ layers on the outer surface of 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mic Sans MS"/>
              <a:buNone/>
            </a:pPr>
            <a:r>
              <a:rPr lang="en-GB" sz="21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leaf – UPPER and LOWER EPIDERMIS.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omic Sans MS"/>
              <a:buNone/>
            </a:pPr>
            <a:endParaRPr sz="6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omic Sans MS"/>
              <a:buChar char="•"/>
            </a:pPr>
            <a:r>
              <a:rPr lang="en-GB" sz="21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They do not contain chloroplasts and so do not photosynthesise</a:t>
            </a:r>
            <a:endParaRPr sz="1100"/>
          </a:p>
        </p:txBody>
      </p:sp>
      <p:grpSp>
        <p:nvGrpSpPr>
          <p:cNvPr id="810" name="Google Shape;810;p38"/>
          <p:cNvGrpSpPr/>
          <p:nvPr/>
        </p:nvGrpSpPr>
        <p:grpSpPr>
          <a:xfrm>
            <a:off x="179387" y="1221581"/>
            <a:ext cx="1916112" cy="357188"/>
            <a:chOff x="113" y="1026"/>
            <a:chExt cx="1207" cy="300"/>
          </a:xfrm>
        </p:grpSpPr>
        <p:sp>
          <p:nvSpPr>
            <p:cNvPr id="811" name="Google Shape;811;p38"/>
            <p:cNvSpPr txBox="1"/>
            <p:nvPr/>
          </p:nvSpPr>
          <p:spPr>
            <a:xfrm>
              <a:off x="113" y="1026"/>
              <a:ext cx="900" cy="3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omic Sans MS"/>
                <a:buNone/>
              </a:pPr>
              <a:r>
                <a:rPr lang="en-GB" sz="20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Upper epidermis</a:t>
              </a:r>
              <a:endParaRPr/>
            </a:p>
          </p:txBody>
        </p:sp>
        <p:cxnSp>
          <p:nvCxnSpPr>
            <p:cNvPr id="812" name="Google Shape;812;p38"/>
            <p:cNvCxnSpPr/>
            <p:nvPr/>
          </p:nvCxnSpPr>
          <p:spPr>
            <a:xfrm>
              <a:off x="1020" y="1117"/>
              <a:ext cx="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triangle" w="med" len="med"/>
            </a:ln>
          </p:spPr>
        </p:cxnSp>
      </p:grpSp>
      <p:grpSp>
        <p:nvGrpSpPr>
          <p:cNvPr id="813" name="Google Shape;813;p38"/>
          <p:cNvGrpSpPr/>
          <p:nvPr/>
        </p:nvGrpSpPr>
        <p:grpSpPr>
          <a:xfrm>
            <a:off x="179387" y="3219450"/>
            <a:ext cx="1439862" cy="357188"/>
            <a:chOff x="113" y="2704"/>
            <a:chExt cx="907" cy="300"/>
          </a:xfrm>
        </p:grpSpPr>
        <p:sp>
          <p:nvSpPr>
            <p:cNvPr id="814" name="Google Shape;814;p38"/>
            <p:cNvSpPr txBox="1"/>
            <p:nvPr/>
          </p:nvSpPr>
          <p:spPr>
            <a:xfrm>
              <a:off x="113" y="2704"/>
              <a:ext cx="900" cy="3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omic Sans MS"/>
                <a:buNone/>
              </a:pPr>
              <a:r>
                <a:rPr lang="en-GB" sz="20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Lower epidermis</a:t>
              </a:r>
              <a:endParaRPr/>
            </a:p>
          </p:txBody>
        </p:sp>
        <p:cxnSp>
          <p:nvCxnSpPr>
            <p:cNvPr id="815" name="Google Shape;815;p38"/>
            <p:cNvCxnSpPr/>
            <p:nvPr/>
          </p:nvCxnSpPr>
          <p:spPr>
            <a:xfrm>
              <a:off x="1020" y="2931"/>
              <a:ext cx="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triangle" w="med" len="med"/>
            </a:ln>
          </p:spPr>
        </p:cxnSp>
      </p:grpSp>
      <p:sp>
        <p:nvSpPr>
          <p:cNvPr id="816" name="Google Shape;816;p38"/>
          <p:cNvSpPr txBox="1">
            <a:spLocks noGrp="1"/>
          </p:cNvSpPr>
          <p:nvPr>
            <p:ph type="title"/>
          </p:nvPr>
        </p:nvSpPr>
        <p:spPr>
          <a:xfrm>
            <a:off x="311700" y="333769"/>
            <a:ext cx="8520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omic Sans MS"/>
              <a:buNone/>
            </a:pPr>
            <a:r>
              <a:rPr lang="en-GB" sz="4400" b="0" i="0" u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Internal Structure of a Leaf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1" name="Google Shape;821;p39"/>
          <p:cNvGrpSpPr/>
          <p:nvPr/>
        </p:nvGrpSpPr>
        <p:grpSpPr>
          <a:xfrm>
            <a:off x="1814512" y="3596878"/>
            <a:ext cx="5317696" cy="153358"/>
            <a:chOff x="1143" y="3021"/>
            <a:chExt cx="3350" cy="129"/>
          </a:xfrm>
        </p:grpSpPr>
        <p:sp>
          <p:nvSpPr>
            <p:cNvPr id="822" name="Google Shape;822;p39"/>
            <p:cNvSpPr/>
            <p:nvPr/>
          </p:nvSpPr>
          <p:spPr>
            <a:xfrm>
              <a:off x="2607" y="3021"/>
              <a:ext cx="1886" cy="124"/>
            </a:xfrm>
            <a:custGeom>
              <a:avLst/>
              <a:gdLst/>
              <a:ahLst/>
              <a:cxnLst/>
              <a:rect l="l" t="t" r="r" b="b"/>
              <a:pathLst>
                <a:path w="12166" h="1016" extrusionOk="0">
                  <a:moveTo>
                    <a:pt x="0" y="179"/>
                  </a:moveTo>
                  <a:lnTo>
                    <a:pt x="43" y="294"/>
                  </a:lnTo>
                  <a:lnTo>
                    <a:pt x="99" y="399"/>
                  </a:lnTo>
                  <a:lnTo>
                    <a:pt x="165" y="494"/>
                  </a:lnTo>
                  <a:lnTo>
                    <a:pt x="242" y="580"/>
                  </a:lnTo>
                  <a:lnTo>
                    <a:pt x="328" y="656"/>
                  </a:lnTo>
                  <a:lnTo>
                    <a:pt x="423" y="724"/>
                  </a:lnTo>
                  <a:lnTo>
                    <a:pt x="526" y="784"/>
                  </a:lnTo>
                  <a:lnTo>
                    <a:pt x="638" y="835"/>
                  </a:lnTo>
                  <a:lnTo>
                    <a:pt x="756" y="880"/>
                  </a:lnTo>
                  <a:lnTo>
                    <a:pt x="881" y="917"/>
                  </a:lnTo>
                  <a:lnTo>
                    <a:pt x="1012" y="947"/>
                  </a:lnTo>
                  <a:lnTo>
                    <a:pt x="1148" y="970"/>
                  </a:lnTo>
                  <a:lnTo>
                    <a:pt x="1431" y="999"/>
                  </a:lnTo>
                  <a:lnTo>
                    <a:pt x="1728" y="1006"/>
                  </a:lnTo>
                  <a:lnTo>
                    <a:pt x="2031" y="996"/>
                  </a:lnTo>
                  <a:lnTo>
                    <a:pt x="2336" y="969"/>
                  </a:lnTo>
                  <a:lnTo>
                    <a:pt x="2638" y="930"/>
                  </a:lnTo>
                  <a:lnTo>
                    <a:pt x="2931" y="881"/>
                  </a:lnTo>
                  <a:lnTo>
                    <a:pt x="3210" y="825"/>
                  </a:lnTo>
                  <a:lnTo>
                    <a:pt x="3469" y="765"/>
                  </a:lnTo>
                  <a:lnTo>
                    <a:pt x="3703" y="703"/>
                  </a:lnTo>
                  <a:lnTo>
                    <a:pt x="3908" y="644"/>
                  </a:lnTo>
                  <a:lnTo>
                    <a:pt x="4101" y="684"/>
                  </a:lnTo>
                  <a:lnTo>
                    <a:pt x="4306" y="724"/>
                  </a:lnTo>
                  <a:lnTo>
                    <a:pt x="4523" y="762"/>
                  </a:lnTo>
                  <a:lnTo>
                    <a:pt x="4751" y="796"/>
                  </a:lnTo>
                  <a:lnTo>
                    <a:pt x="4989" y="828"/>
                  </a:lnTo>
                  <a:lnTo>
                    <a:pt x="5233" y="855"/>
                  </a:lnTo>
                  <a:lnTo>
                    <a:pt x="5743" y="894"/>
                  </a:lnTo>
                  <a:lnTo>
                    <a:pt x="6268" y="906"/>
                  </a:lnTo>
                  <a:lnTo>
                    <a:pt x="6800" y="886"/>
                  </a:lnTo>
                  <a:lnTo>
                    <a:pt x="7064" y="862"/>
                  </a:lnTo>
                  <a:lnTo>
                    <a:pt x="7327" y="829"/>
                  </a:lnTo>
                  <a:lnTo>
                    <a:pt x="7585" y="784"/>
                  </a:lnTo>
                  <a:lnTo>
                    <a:pt x="7839" y="727"/>
                  </a:lnTo>
                  <a:lnTo>
                    <a:pt x="8166" y="795"/>
                  </a:lnTo>
                  <a:lnTo>
                    <a:pt x="8476" y="854"/>
                  </a:lnTo>
                  <a:lnTo>
                    <a:pt x="8772" y="902"/>
                  </a:lnTo>
                  <a:lnTo>
                    <a:pt x="9052" y="941"/>
                  </a:lnTo>
                  <a:lnTo>
                    <a:pt x="9319" y="972"/>
                  </a:lnTo>
                  <a:lnTo>
                    <a:pt x="9570" y="994"/>
                  </a:lnTo>
                  <a:lnTo>
                    <a:pt x="9807" y="1009"/>
                  </a:lnTo>
                  <a:lnTo>
                    <a:pt x="10031" y="1016"/>
                  </a:lnTo>
                  <a:lnTo>
                    <a:pt x="10243" y="1016"/>
                  </a:lnTo>
                  <a:lnTo>
                    <a:pt x="10440" y="1010"/>
                  </a:lnTo>
                  <a:lnTo>
                    <a:pt x="10624" y="997"/>
                  </a:lnTo>
                  <a:lnTo>
                    <a:pt x="10797" y="979"/>
                  </a:lnTo>
                  <a:lnTo>
                    <a:pt x="10958" y="955"/>
                  </a:lnTo>
                  <a:lnTo>
                    <a:pt x="11106" y="928"/>
                  </a:lnTo>
                  <a:lnTo>
                    <a:pt x="11243" y="896"/>
                  </a:lnTo>
                  <a:lnTo>
                    <a:pt x="11370" y="859"/>
                  </a:lnTo>
                  <a:lnTo>
                    <a:pt x="11485" y="819"/>
                  </a:lnTo>
                  <a:lnTo>
                    <a:pt x="11591" y="777"/>
                  </a:lnTo>
                  <a:lnTo>
                    <a:pt x="11686" y="733"/>
                  </a:lnTo>
                  <a:lnTo>
                    <a:pt x="11771" y="684"/>
                  </a:lnTo>
                  <a:lnTo>
                    <a:pt x="11915" y="586"/>
                  </a:lnTo>
                  <a:lnTo>
                    <a:pt x="12022" y="484"/>
                  </a:lnTo>
                  <a:lnTo>
                    <a:pt x="12099" y="382"/>
                  </a:lnTo>
                  <a:lnTo>
                    <a:pt x="12146" y="284"/>
                  </a:lnTo>
                  <a:lnTo>
                    <a:pt x="12166" y="194"/>
                  </a:lnTo>
                  <a:lnTo>
                    <a:pt x="12160" y="115"/>
                  </a:lnTo>
                  <a:lnTo>
                    <a:pt x="12082" y="114"/>
                  </a:lnTo>
                  <a:lnTo>
                    <a:pt x="11992" y="114"/>
                  </a:lnTo>
                  <a:lnTo>
                    <a:pt x="11891" y="113"/>
                  </a:lnTo>
                  <a:lnTo>
                    <a:pt x="11777" y="112"/>
                  </a:lnTo>
                  <a:lnTo>
                    <a:pt x="11518" y="107"/>
                  </a:lnTo>
                  <a:lnTo>
                    <a:pt x="11218" y="102"/>
                  </a:lnTo>
                  <a:lnTo>
                    <a:pt x="10883" y="96"/>
                  </a:lnTo>
                  <a:lnTo>
                    <a:pt x="10512" y="90"/>
                  </a:lnTo>
                  <a:lnTo>
                    <a:pt x="10112" y="82"/>
                  </a:lnTo>
                  <a:lnTo>
                    <a:pt x="9684" y="74"/>
                  </a:lnTo>
                  <a:lnTo>
                    <a:pt x="9233" y="66"/>
                  </a:lnTo>
                  <a:lnTo>
                    <a:pt x="8762" y="56"/>
                  </a:lnTo>
                  <a:lnTo>
                    <a:pt x="8273" y="48"/>
                  </a:lnTo>
                  <a:lnTo>
                    <a:pt x="7771" y="39"/>
                  </a:lnTo>
                  <a:lnTo>
                    <a:pt x="6740" y="24"/>
                  </a:lnTo>
                  <a:lnTo>
                    <a:pt x="5693" y="11"/>
                  </a:lnTo>
                  <a:lnTo>
                    <a:pt x="4659" y="3"/>
                  </a:lnTo>
                  <a:lnTo>
                    <a:pt x="4155" y="1"/>
                  </a:lnTo>
                  <a:lnTo>
                    <a:pt x="3664" y="0"/>
                  </a:lnTo>
                  <a:lnTo>
                    <a:pt x="3189" y="1"/>
                  </a:lnTo>
                  <a:lnTo>
                    <a:pt x="2734" y="4"/>
                  </a:lnTo>
                  <a:lnTo>
                    <a:pt x="2302" y="9"/>
                  </a:lnTo>
                  <a:lnTo>
                    <a:pt x="1896" y="16"/>
                  </a:lnTo>
                  <a:lnTo>
                    <a:pt x="1520" y="27"/>
                  </a:lnTo>
                  <a:lnTo>
                    <a:pt x="1178" y="39"/>
                  </a:lnTo>
                  <a:lnTo>
                    <a:pt x="870" y="54"/>
                  </a:lnTo>
                  <a:lnTo>
                    <a:pt x="604" y="73"/>
                  </a:lnTo>
                  <a:lnTo>
                    <a:pt x="487" y="83"/>
                  </a:lnTo>
                  <a:lnTo>
                    <a:pt x="380" y="95"/>
                  </a:lnTo>
                  <a:lnTo>
                    <a:pt x="286" y="106"/>
                  </a:lnTo>
                  <a:lnTo>
                    <a:pt x="203" y="119"/>
                  </a:lnTo>
                  <a:lnTo>
                    <a:pt x="132" y="132"/>
                  </a:lnTo>
                  <a:lnTo>
                    <a:pt x="75" y="147"/>
                  </a:lnTo>
                  <a:lnTo>
                    <a:pt x="31" y="163"/>
                  </a:lnTo>
                  <a:lnTo>
                    <a:pt x="0" y="179"/>
                  </a:lnTo>
                  <a:close/>
                </a:path>
              </a:pathLst>
            </a:custGeom>
            <a:solidFill>
              <a:srgbClr val="FFFF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23" name="Google Shape;823;p39"/>
            <p:cNvSpPr/>
            <p:nvPr/>
          </p:nvSpPr>
          <p:spPr>
            <a:xfrm>
              <a:off x="2607" y="3021"/>
              <a:ext cx="1886" cy="124"/>
            </a:xfrm>
            <a:custGeom>
              <a:avLst/>
              <a:gdLst/>
              <a:ahLst/>
              <a:cxnLst/>
              <a:rect l="l" t="t" r="r" b="b"/>
              <a:pathLst>
                <a:path w="12166" h="1016" extrusionOk="0">
                  <a:moveTo>
                    <a:pt x="0" y="179"/>
                  </a:moveTo>
                  <a:lnTo>
                    <a:pt x="43" y="294"/>
                  </a:lnTo>
                  <a:lnTo>
                    <a:pt x="99" y="399"/>
                  </a:lnTo>
                  <a:lnTo>
                    <a:pt x="165" y="494"/>
                  </a:lnTo>
                  <a:lnTo>
                    <a:pt x="242" y="580"/>
                  </a:lnTo>
                  <a:lnTo>
                    <a:pt x="328" y="656"/>
                  </a:lnTo>
                  <a:lnTo>
                    <a:pt x="423" y="724"/>
                  </a:lnTo>
                  <a:lnTo>
                    <a:pt x="526" y="784"/>
                  </a:lnTo>
                  <a:lnTo>
                    <a:pt x="638" y="835"/>
                  </a:lnTo>
                  <a:lnTo>
                    <a:pt x="756" y="880"/>
                  </a:lnTo>
                  <a:lnTo>
                    <a:pt x="881" y="917"/>
                  </a:lnTo>
                  <a:lnTo>
                    <a:pt x="1012" y="947"/>
                  </a:lnTo>
                  <a:lnTo>
                    <a:pt x="1148" y="970"/>
                  </a:lnTo>
                  <a:lnTo>
                    <a:pt x="1431" y="999"/>
                  </a:lnTo>
                  <a:lnTo>
                    <a:pt x="1728" y="1006"/>
                  </a:lnTo>
                  <a:lnTo>
                    <a:pt x="2031" y="996"/>
                  </a:lnTo>
                  <a:lnTo>
                    <a:pt x="2336" y="969"/>
                  </a:lnTo>
                  <a:lnTo>
                    <a:pt x="2638" y="930"/>
                  </a:lnTo>
                  <a:lnTo>
                    <a:pt x="2931" y="881"/>
                  </a:lnTo>
                  <a:lnTo>
                    <a:pt x="3210" y="825"/>
                  </a:lnTo>
                  <a:lnTo>
                    <a:pt x="3469" y="765"/>
                  </a:lnTo>
                  <a:lnTo>
                    <a:pt x="3703" y="703"/>
                  </a:lnTo>
                  <a:lnTo>
                    <a:pt x="3908" y="644"/>
                  </a:lnTo>
                  <a:lnTo>
                    <a:pt x="4101" y="684"/>
                  </a:lnTo>
                  <a:lnTo>
                    <a:pt x="4306" y="724"/>
                  </a:lnTo>
                  <a:lnTo>
                    <a:pt x="4523" y="762"/>
                  </a:lnTo>
                  <a:lnTo>
                    <a:pt x="4751" y="796"/>
                  </a:lnTo>
                  <a:lnTo>
                    <a:pt x="4989" y="828"/>
                  </a:lnTo>
                  <a:lnTo>
                    <a:pt x="5233" y="855"/>
                  </a:lnTo>
                  <a:lnTo>
                    <a:pt x="5743" y="894"/>
                  </a:lnTo>
                  <a:lnTo>
                    <a:pt x="6268" y="906"/>
                  </a:lnTo>
                  <a:lnTo>
                    <a:pt x="6800" y="886"/>
                  </a:lnTo>
                  <a:lnTo>
                    <a:pt x="7064" y="862"/>
                  </a:lnTo>
                  <a:lnTo>
                    <a:pt x="7327" y="829"/>
                  </a:lnTo>
                  <a:lnTo>
                    <a:pt x="7585" y="784"/>
                  </a:lnTo>
                  <a:lnTo>
                    <a:pt x="7839" y="727"/>
                  </a:lnTo>
                  <a:lnTo>
                    <a:pt x="8166" y="795"/>
                  </a:lnTo>
                  <a:lnTo>
                    <a:pt x="8476" y="854"/>
                  </a:lnTo>
                  <a:lnTo>
                    <a:pt x="8772" y="902"/>
                  </a:lnTo>
                  <a:lnTo>
                    <a:pt x="9052" y="941"/>
                  </a:lnTo>
                  <a:lnTo>
                    <a:pt x="9319" y="972"/>
                  </a:lnTo>
                  <a:lnTo>
                    <a:pt x="9570" y="994"/>
                  </a:lnTo>
                  <a:lnTo>
                    <a:pt x="9807" y="1009"/>
                  </a:lnTo>
                  <a:lnTo>
                    <a:pt x="10031" y="1016"/>
                  </a:lnTo>
                  <a:lnTo>
                    <a:pt x="10243" y="1016"/>
                  </a:lnTo>
                  <a:lnTo>
                    <a:pt x="10440" y="1010"/>
                  </a:lnTo>
                  <a:lnTo>
                    <a:pt x="10624" y="997"/>
                  </a:lnTo>
                  <a:lnTo>
                    <a:pt x="10797" y="979"/>
                  </a:lnTo>
                  <a:lnTo>
                    <a:pt x="10958" y="955"/>
                  </a:lnTo>
                  <a:lnTo>
                    <a:pt x="11106" y="928"/>
                  </a:lnTo>
                  <a:lnTo>
                    <a:pt x="11243" y="896"/>
                  </a:lnTo>
                  <a:lnTo>
                    <a:pt x="11370" y="859"/>
                  </a:lnTo>
                  <a:lnTo>
                    <a:pt x="11485" y="819"/>
                  </a:lnTo>
                  <a:lnTo>
                    <a:pt x="11591" y="777"/>
                  </a:lnTo>
                  <a:lnTo>
                    <a:pt x="11686" y="733"/>
                  </a:lnTo>
                  <a:lnTo>
                    <a:pt x="11771" y="684"/>
                  </a:lnTo>
                  <a:lnTo>
                    <a:pt x="11915" y="586"/>
                  </a:lnTo>
                  <a:lnTo>
                    <a:pt x="12022" y="484"/>
                  </a:lnTo>
                  <a:lnTo>
                    <a:pt x="12099" y="382"/>
                  </a:lnTo>
                  <a:lnTo>
                    <a:pt x="12146" y="284"/>
                  </a:lnTo>
                  <a:lnTo>
                    <a:pt x="12166" y="194"/>
                  </a:lnTo>
                  <a:lnTo>
                    <a:pt x="12160" y="115"/>
                  </a:lnTo>
                  <a:lnTo>
                    <a:pt x="12082" y="114"/>
                  </a:lnTo>
                  <a:lnTo>
                    <a:pt x="11992" y="114"/>
                  </a:lnTo>
                  <a:lnTo>
                    <a:pt x="11891" y="113"/>
                  </a:lnTo>
                  <a:lnTo>
                    <a:pt x="11777" y="112"/>
                  </a:lnTo>
                  <a:lnTo>
                    <a:pt x="11518" y="107"/>
                  </a:lnTo>
                  <a:lnTo>
                    <a:pt x="11218" y="102"/>
                  </a:lnTo>
                  <a:lnTo>
                    <a:pt x="10883" y="96"/>
                  </a:lnTo>
                  <a:lnTo>
                    <a:pt x="10512" y="90"/>
                  </a:lnTo>
                  <a:lnTo>
                    <a:pt x="10112" y="82"/>
                  </a:lnTo>
                  <a:lnTo>
                    <a:pt x="9684" y="74"/>
                  </a:lnTo>
                  <a:lnTo>
                    <a:pt x="9233" y="66"/>
                  </a:lnTo>
                  <a:lnTo>
                    <a:pt x="8762" y="56"/>
                  </a:lnTo>
                  <a:lnTo>
                    <a:pt x="8273" y="48"/>
                  </a:lnTo>
                  <a:lnTo>
                    <a:pt x="7771" y="39"/>
                  </a:lnTo>
                  <a:lnTo>
                    <a:pt x="6740" y="24"/>
                  </a:lnTo>
                  <a:lnTo>
                    <a:pt x="5693" y="11"/>
                  </a:lnTo>
                  <a:lnTo>
                    <a:pt x="4659" y="3"/>
                  </a:lnTo>
                  <a:lnTo>
                    <a:pt x="4155" y="1"/>
                  </a:lnTo>
                  <a:lnTo>
                    <a:pt x="3664" y="0"/>
                  </a:lnTo>
                  <a:lnTo>
                    <a:pt x="3189" y="1"/>
                  </a:lnTo>
                  <a:lnTo>
                    <a:pt x="2734" y="4"/>
                  </a:lnTo>
                  <a:lnTo>
                    <a:pt x="2302" y="9"/>
                  </a:lnTo>
                  <a:lnTo>
                    <a:pt x="1896" y="16"/>
                  </a:lnTo>
                  <a:lnTo>
                    <a:pt x="1520" y="27"/>
                  </a:lnTo>
                  <a:lnTo>
                    <a:pt x="1178" y="39"/>
                  </a:lnTo>
                  <a:lnTo>
                    <a:pt x="870" y="54"/>
                  </a:lnTo>
                  <a:lnTo>
                    <a:pt x="604" y="73"/>
                  </a:lnTo>
                  <a:lnTo>
                    <a:pt x="487" y="83"/>
                  </a:lnTo>
                  <a:lnTo>
                    <a:pt x="380" y="95"/>
                  </a:lnTo>
                  <a:lnTo>
                    <a:pt x="286" y="106"/>
                  </a:lnTo>
                  <a:lnTo>
                    <a:pt x="203" y="119"/>
                  </a:lnTo>
                  <a:lnTo>
                    <a:pt x="132" y="132"/>
                  </a:lnTo>
                  <a:lnTo>
                    <a:pt x="75" y="147"/>
                  </a:lnTo>
                  <a:lnTo>
                    <a:pt x="31" y="163"/>
                  </a:lnTo>
                  <a:lnTo>
                    <a:pt x="0" y="179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24" name="Google Shape;824;p39"/>
            <p:cNvSpPr/>
            <p:nvPr/>
          </p:nvSpPr>
          <p:spPr>
            <a:xfrm>
              <a:off x="1143" y="3030"/>
              <a:ext cx="1209" cy="120"/>
            </a:xfrm>
            <a:custGeom>
              <a:avLst/>
              <a:gdLst/>
              <a:ahLst/>
              <a:cxnLst/>
              <a:rect l="l" t="t" r="r" b="b"/>
              <a:pathLst>
                <a:path w="7802" h="978" extrusionOk="0">
                  <a:moveTo>
                    <a:pt x="0" y="174"/>
                  </a:moveTo>
                  <a:lnTo>
                    <a:pt x="43" y="289"/>
                  </a:lnTo>
                  <a:lnTo>
                    <a:pt x="100" y="393"/>
                  </a:lnTo>
                  <a:lnTo>
                    <a:pt x="168" y="487"/>
                  </a:lnTo>
                  <a:lnTo>
                    <a:pt x="246" y="572"/>
                  </a:lnTo>
                  <a:lnTo>
                    <a:pt x="334" y="647"/>
                  </a:lnTo>
                  <a:lnTo>
                    <a:pt x="432" y="714"/>
                  </a:lnTo>
                  <a:lnTo>
                    <a:pt x="539" y="773"/>
                  </a:lnTo>
                  <a:lnTo>
                    <a:pt x="654" y="822"/>
                  </a:lnTo>
                  <a:lnTo>
                    <a:pt x="776" y="865"/>
                  </a:lnTo>
                  <a:lnTo>
                    <a:pt x="905" y="900"/>
                  </a:lnTo>
                  <a:lnTo>
                    <a:pt x="1040" y="927"/>
                  </a:lnTo>
                  <a:lnTo>
                    <a:pt x="1181" y="949"/>
                  </a:lnTo>
                  <a:lnTo>
                    <a:pt x="1474" y="975"/>
                  </a:lnTo>
                  <a:lnTo>
                    <a:pt x="1780" y="978"/>
                  </a:lnTo>
                  <a:lnTo>
                    <a:pt x="2094" y="963"/>
                  </a:lnTo>
                  <a:lnTo>
                    <a:pt x="2408" y="932"/>
                  </a:lnTo>
                  <a:lnTo>
                    <a:pt x="2718" y="889"/>
                  </a:lnTo>
                  <a:lnTo>
                    <a:pt x="3019" y="835"/>
                  </a:lnTo>
                  <a:lnTo>
                    <a:pt x="3305" y="777"/>
                  </a:lnTo>
                  <a:lnTo>
                    <a:pt x="3570" y="714"/>
                  </a:lnTo>
                  <a:lnTo>
                    <a:pt x="3808" y="651"/>
                  </a:lnTo>
                  <a:lnTo>
                    <a:pt x="4014" y="592"/>
                  </a:lnTo>
                  <a:lnTo>
                    <a:pt x="4246" y="641"/>
                  </a:lnTo>
                  <a:lnTo>
                    <a:pt x="4472" y="685"/>
                  </a:lnTo>
                  <a:lnTo>
                    <a:pt x="4691" y="725"/>
                  </a:lnTo>
                  <a:lnTo>
                    <a:pt x="4903" y="758"/>
                  </a:lnTo>
                  <a:lnTo>
                    <a:pt x="5108" y="787"/>
                  </a:lnTo>
                  <a:lnTo>
                    <a:pt x="5307" y="811"/>
                  </a:lnTo>
                  <a:lnTo>
                    <a:pt x="5498" y="830"/>
                  </a:lnTo>
                  <a:lnTo>
                    <a:pt x="5683" y="845"/>
                  </a:lnTo>
                  <a:lnTo>
                    <a:pt x="5861" y="855"/>
                  </a:lnTo>
                  <a:lnTo>
                    <a:pt x="6030" y="861"/>
                  </a:lnTo>
                  <a:lnTo>
                    <a:pt x="6349" y="860"/>
                  </a:lnTo>
                  <a:lnTo>
                    <a:pt x="6639" y="842"/>
                  </a:lnTo>
                  <a:lnTo>
                    <a:pt x="6897" y="809"/>
                  </a:lnTo>
                  <a:lnTo>
                    <a:pt x="7125" y="763"/>
                  </a:lnTo>
                  <a:lnTo>
                    <a:pt x="7321" y="704"/>
                  </a:lnTo>
                  <a:lnTo>
                    <a:pt x="7485" y="633"/>
                  </a:lnTo>
                  <a:lnTo>
                    <a:pt x="7616" y="550"/>
                  </a:lnTo>
                  <a:lnTo>
                    <a:pt x="7712" y="458"/>
                  </a:lnTo>
                  <a:lnTo>
                    <a:pt x="7775" y="356"/>
                  </a:lnTo>
                  <a:lnTo>
                    <a:pt x="7802" y="246"/>
                  </a:lnTo>
                  <a:lnTo>
                    <a:pt x="7794" y="129"/>
                  </a:lnTo>
                  <a:lnTo>
                    <a:pt x="7639" y="128"/>
                  </a:lnTo>
                  <a:lnTo>
                    <a:pt x="7460" y="126"/>
                  </a:lnTo>
                  <a:lnTo>
                    <a:pt x="7259" y="121"/>
                  </a:lnTo>
                  <a:lnTo>
                    <a:pt x="7039" y="116"/>
                  </a:lnTo>
                  <a:lnTo>
                    <a:pt x="6802" y="110"/>
                  </a:lnTo>
                  <a:lnTo>
                    <a:pt x="6549" y="103"/>
                  </a:lnTo>
                  <a:lnTo>
                    <a:pt x="6280" y="94"/>
                  </a:lnTo>
                  <a:lnTo>
                    <a:pt x="6000" y="85"/>
                  </a:lnTo>
                  <a:lnTo>
                    <a:pt x="5408" y="66"/>
                  </a:lnTo>
                  <a:lnTo>
                    <a:pt x="4787" y="47"/>
                  </a:lnTo>
                  <a:lnTo>
                    <a:pt x="3510" y="16"/>
                  </a:lnTo>
                  <a:lnTo>
                    <a:pt x="2884" y="5"/>
                  </a:lnTo>
                  <a:lnTo>
                    <a:pt x="2282" y="0"/>
                  </a:lnTo>
                  <a:lnTo>
                    <a:pt x="1996" y="1"/>
                  </a:lnTo>
                  <a:lnTo>
                    <a:pt x="1721" y="3"/>
                  </a:lnTo>
                  <a:lnTo>
                    <a:pt x="1460" y="7"/>
                  </a:lnTo>
                  <a:lnTo>
                    <a:pt x="1213" y="14"/>
                  </a:lnTo>
                  <a:lnTo>
                    <a:pt x="984" y="23"/>
                  </a:lnTo>
                  <a:lnTo>
                    <a:pt x="774" y="36"/>
                  </a:lnTo>
                  <a:lnTo>
                    <a:pt x="584" y="50"/>
                  </a:lnTo>
                  <a:lnTo>
                    <a:pt x="416" y="68"/>
                  </a:lnTo>
                  <a:lnTo>
                    <a:pt x="272" y="89"/>
                  </a:lnTo>
                  <a:lnTo>
                    <a:pt x="153" y="114"/>
                  </a:lnTo>
                  <a:lnTo>
                    <a:pt x="62" y="142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FFFF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25" name="Google Shape;825;p39"/>
            <p:cNvSpPr/>
            <p:nvPr/>
          </p:nvSpPr>
          <p:spPr>
            <a:xfrm>
              <a:off x="1143" y="3030"/>
              <a:ext cx="1209" cy="120"/>
            </a:xfrm>
            <a:custGeom>
              <a:avLst/>
              <a:gdLst/>
              <a:ahLst/>
              <a:cxnLst/>
              <a:rect l="l" t="t" r="r" b="b"/>
              <a:pathLst>
                <a:path w="7802" h="978" extrusionOk="0">
                  <a:moveTo>
                    <a:pt x="0" y="174"/>
                  </a:moveTo>
                  <a:lnTo>
                    <a:pt x="43" y="289"/>
                  </a:lnTo>
                  <a:lnTo>
                    <a:pt x="100" y="393"/>
                  </a:lnTo>
                  <a:lnTo>
                    <a:pt x="168" y="487"/>
                  </a:lnTo>
                  <a:lnTo>
                    <a:pt x="246" y="572"/>
                  </a:lnTo>
                  <a:lnTo>
                    <a:pt x="334" y="647"/>
                  </a:lnTo>
                  <a:lnTo>
                    <a:pt x="432" y="714"/>
                  </a:lnTo>
                  <a:lnTo>
                    <a:pt x="539" y="773"/>
                  </a:lnTo>
                  <a:lnTo>
                    <a:pt x="654" y="822"/>
                  </a:lnTo>
                  <a:lnTo>
                    <a:pt x="776" y="865"/>
                  </a:lnTo>
                  <a:lnTo>
                    <a:pt x="905" y="900"/>
                  </a:lnTo>
                  <a:lnTo>
                    <a:pt x="1040" y="927"/>
                  </a:lnTo>
                  <a:lnTo>
                    <a:pt x="1181" y="949"/>
                  </a:lnTo>
                  <a:lnTo>
                    <a:pt x="1474" y="975"/>
                  </a:lnTo>
                  <a:lnTo>
                    <a:pt x="1780" y="978"/>
                  </a:lnTo>
                  <a:lnTo>
                    <a:pt x="2094" y="963"/>
                  </a:lnTo>
                  <a:lnTo>
                    <a:pt x="2408" y="932"/>
                  </a:lnTo>
                  <a:lnTo>
                    <a:pt x="2718" y="889"/>
                  </a:lnTo>
                  <a:lnTo>
                    <a:pt x="3019" y="835"/>
                  </a:lnTo>
                  <a:lnTo>
                    <a:pt x="3305" y="777"/>
                  </a:lnTo>
                  <a:lnTo>
                    <a:pt x="3570" y="714"/>
                  </a:lnTo>
                  <a:lnTo>
                    <a:pt x="3808" y="651"/>
                  </a:lnTo>
                  <a:lnTo>
                    <a:pt x="4014" y="592"/>
                  </a:lnTo>
                  <a:lnTo>
                    <a:pt x="4246" y="641"/>
                  </a:lnTo>
                  <a:lnTo>
                    <a:pt x="4472" y="685"/>
                  </a:lnTo>
                  <a:lnTo>
                    <a:pt x="4691" y="725"/>
                  </a:lnTo>
                  <a:lnTo>
                    <a:pt x="4903" y="758"/>
                  </a:lnTo>
                  <a:lnTo>
                    <a:pt x="5108" y="787"/>
                  </a:lnTo>
                  <a:lnTo>
                    <a:pt x="5307" y="811"/>
                  </a:lnTo>
                  <a:lnTo>
                    <a:pt x="5498" y="830"/>
                  </a:lnTo>
                  <a:lnTo>
                    <a:pt x="5683" y="845"/>
                  </a:lnTo>
                  <a:lnTo>
                    <a:pt x="5861" y="855"/>
                  </a:lnTo>
                  <a:lnTo>
                    <a:pt x="6030" y="861"/>
                  </a:lnTo>
                  <a:lnTo>
                    <a:pt x="6349" y="860"/>
                  </a:lnTo>
                  <a:lnTo>
                    <a:pt x="6639" y="842"/>
                  </a:lnTo>
                  <a:lnTo>
                    <a:pt x="6897" y="809"/>
                  </a:lnTo>
                  <a:lnTo>
                    <a:pt x="7125" y="763"/>
                  </a:lnTo>
                  <a:lnTo>
                    <a:pt x="7321" y="704"/>
                  </a:lnTo>
                  <a:lnTo>
                    <a:pt x="7485" y="633"/>
                  </a:lnTo>
                  <a:lnTo>
                    <a:pt x="7616" y="550"/>
                  </a:lnTo>
                  <a:lnTo>
                    <a:pt x="7712" y="458"/>
                  </a:lnTo>
                  <a:lnTo>
                    <a:pt x="7775" y="356"/>
                  </a:lnTo>
                  <a:lnTo>
                    <a:pt x="7802" y="246"/>
                  </a:lnTo>
                  <a:lnTo>
                    <a:pt x="7794" y="129"/>
                  </a:lnTo>
                  <a:lnTo>
                    <a:pt x="7639" y="128"/>
                  </a:lnTo>
                  <a:lnTo>
                    <a:pt x="7460" y="126"/>
                  </a:lnTo>
                  <a:lnTo>
                    <a:pt x="7259" y="121"/>
                  </a:lnTo>
                  <a:lnTo>
                    <a:pt x="7039" y="116"/>
                  </a:lnTo>
                  <a:lnTo>
                    <a:pt x="6802" y="110"/>
                  </a:lnTo>
                  <a:lnTo>
                    <a:pt x="6549" y="103"/>
                  </a:lnTo>
                  <a:lnTo>
                    <a:pt x="6280" y="94"/>
                  </a:lnTo>
                  <a:lnTo>
                    <a:pt x="6000" y="85"/>
                  </a:lnTo>
                  <a:lnTo>
                    <a:pt x="5408" y="66"/>
                  </a:lnTo>
                  <a:lnTo>
                    <a:pt x="4787" y="47"/>
                  </a:lnTo>
                  <a:lnTo>
                    <a:pt x="3510" y="16"/>
                  </a:lnTo>
                  <a:lnTo>
                    <a:pt x="2884" y="5"/>
                  </a:lnTo>
                  <a:lnTo>
                    <a:pt x="2282" y="0"/>
                  </a:lnTo>
                  <a:lnTo>
                    <a:pt x="1996" y="1"/>
                  </a:lnTo>
                  <a:lnTo>
                    <a:pt x="1721" y="3"/>
                  </a:lnTo>
                  <a:lnTo>
                    <a:pt x="1460" y="7"/>
                  </a:lnTo>
                  <a:lnTo>
                    <a:pt x="1213" y="14"/>
                  </a:lnTo>
                  <a:lnTo>
                    <a:pt x="984" y="23"/>
                  </a:lnTo>
                  <a:lnTo>
                    <a:pt x="774" y="36"/>
                  </a:lnTo>
                  <a:lnTo>
                    <a:pt x="584" y="50"/>
                  </a:lnTo>
                  <a:lnTo>
                    <a:pt x="416" y="68"/>
                  </a:lnTo>
                  <a:lnTo>
                    <a:pt x="272" y="89"/>
                  </a:lnTo>
                  <a:lnTo>
                    <a:pt x="153" y="114"/>
                  </a:lnTo>
                  <a:lnTo>
                    <a:pt x="62" y="142"/>
                  </a:lnTo>
                  <a:lnTo>
                    <a:pt x="0" y="17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826" name="Google Shape;826;p39"/>
          <p:cNvGrpSpPr/>
          <p:nvPr/>
        </p:nvGrpSpPr>
        <p:grpSpPr>
          <a:xfrm>
            <a:off x="1892300" y="1100137"/>
            <a:ext cx="5382125" cy="215384"/>
            <a:chOff x="1192" y="924"/>
            <a:chExt cx="3390" cy="181"/>
          </a:xfrm>
        </p:grpSpPr>
        <p:sp>
          <p:nvSpPr>
            <p:cNvPr id="827" name="Google Shape;827;p39"/>
            <p:cNvSpPr/>
            <p:nvPr/>
          </p:nvSpPr>
          <p:spPr>
            <a:xfrm>
              <a:off x="1192" y="924"/>
              <a:ext cx="3390" cy="181"/>
            </a:xfrm>
            <a:custGeom>
              <a:avLst/>
              <a:gdLst/>
              <a:ahLst/>
              <a:cxnLst/>
              <a:rect l="l" t="t" r="r" b="b"/>
              <a:pathLst>
                <a:path w="21873" h="1005" extrusionOk="0">
                  <a:moveTo>
                    <a:pt x="16" y="441"/>
                  </a:moveTo>
                  <a:lnTo>
                    <a:pt x="369" y="383"/>
                  </a:lnTo>
                  <a:lnTo>
                    <a:pt x="700" y="329"/>
                  </a:lnTo>
                  <a:lnTo>
                    <a:pt x="1009" y="282"/>
                  </a:lnTo>
                  <a:lnTo>
                    <a:pt x="1300" y="243"/>
                  </a:lnTo>
                  <a:lnTo>
                    <a:pt x="1574" y="210"/>
                  </a:lnTo>
                  <a:lnTo>
                    <a:pt x="1835" y="184"/>
                  </a:lnTo>
                  <a:lnTo>
                    <a:pt x="2081" y="166"/>
                  </a:lnTo>
                  <a:lnTo>
                    <a:pt x="2319" y="155"/>
                  </a:lnTo>
                  <a:lnTo>
                    <a:pt x="2549" y="152"/>
                  </a:lnTo>
                  <a:lnTo>
                    <a:pt x="2773" y="156"/>
                  </a:lnTo>
                  <a:lnTo>
                    <a:pt x="3211" y="189"/>
                  </a:lnTo>
                  <a:lnTo>
                    <a:pt x="3430" y="218"/>
                  </a:lnTo>
                  <a:lnTo>
                    <a:pt x="3652" y="256"/>
                  </a:lnTo>
                  <a:lnTo>
                    <a:pt x="3880" y="303"/>
                  </a:lnTo>
                  <a:lnTo>
                    <a:pt x="4114" y="358"/>
                  </a:lnTo>
                  <a:lnTo>
                    <a:pt x="4425" y="294"/>
                  </a:lnTo>
                  <a:lnTo>
                    <a:pt x="4747" y="246"/>
                  </a:lnTo>
                  <a:lnTo>
                    <a:pt x="5077" y="213"/>
                  </a:lnTo>
                  <a:lnTo>
                    <a:pt x="5411" y="193"/>
                  </a:lnTo>
                  <a:lnTo>
                    <a:pt x="5746" y="186"/>
                  </a:lnTo>
                  <a:lnTo>
                    <a:pt x="6077" y="188"/>
                  </a:lnTo>
                  <a:lnTo>
                    <a:pt x="6400" y="199"/>
                  </a:lnTo>
                  <a:lnTo>
                    <a:pt x="6713" y="215"/>
                  </a:lnTo>
                  <a:lnTo>
                    <a:pt x="7011" y="237"/>
                  </a:lnTo>
                  <a:lnTo>
                    <a:pt x="7289" y="261"/>
                  </a:lnTo>
                  <a:lnTo>
                    <a:pt x="7545" y="289"/>
                  </a:lnTo>
                  <a:lnTo>
                    <a:pt x="7775" y="315"/>
                  </a:lnTo>
                  <a:lnTo>
                    <a:pt x="7974" y="340"/>
                  </a:lnTo>
                  <a:lnTo>
                    <a:pt x="8139" y="361"/>
                  </a:lnTo>
                  <a:lnTo>
                    <a:pt x="8208" y="369"/>
                  </a:lnTo>
                  <a:lnTo>
                    <a:pt x="8267" y="376"/>
                  </a:lnTo>
                  <a:lnTo>
                    <a:pt x="8315" y="382"/>
                  </a:lnTo>
                  <a:lnTo>
                    <a:pt x="8352" y="386"/>
                  </a:lnTo>
                  <a:lnTo>
                    <a:pt x="8685" y="320"/>
                  </a:lnTo>
                  <a:lnTo>
                    <a:pt x="9025" y="267"/>
                  </a:lnTo>
                  <a:lnTo>
                    <a:pt x="9368" y="227"/>
                  </a:lnTo>
                  <a:lnTo>
                    <a:pt x="9713" y="199"/>
                  </a:lnTo>
                  <a:lnTo>
                    <a:pt x="10055" y="181"/>
                  </a:lnTo>
                  <a:lnTo>
                    <a:pt x="10394" y="174"/>
                  </a:lnTo>
                  <a:lnTo>
                    <a:pt x="10725" y="175"/>
                  </a:lnTo>
                  <a:lnTo>
                    <a:pt x="11046" y="184"/>
                  </a:lnTo>
                  <a:lnTo>
                    <a:pt x="11354" y="201"/>
                  </a:lnTo>
                  <a:lnTo>
                    <a:pt x="11646" y="223"/>
                  </a:lnTo>
                  <a:lnTo>
                    <a:pt x="11921" y="251"/>
                  </a:lnTo>
                  <a:lnTo>
                    <a:pt x="12174" y="283"/>
                  </a:lnTo>
                  <a:lnTo>
                    <a:pt x="12404" y="320"/>
                  </a:lnTo>
                  <a:lnTo>
                    <a:pt x="12607" y="359"/>
                  </a:lnTo>
                  <a:lnTo>
                    <a:pt x="12782" y="399"/>
                  </a:lnTo>
                  <a:lnTo>
                    <a:pt x="12924" y="441"/>
                  </a:lnTo>
                  <a:lnTo>
                    <a:pt x="13049" y="400"/>
                  </a:lnTo>
                  <a:lnTo>
                    <a:pt x="13213" y="361"/>
                  </a:lnTo>
                  <a:lnTo>
                    <a:pt x="13411" y="324"/>
                  </a:lnTo>
                  <a:lnTo>
                    <a:pt x="13639" y="290"/>
                  </a:lnTo>
                  <a:lnTo>
                    <a:pt x="13891" y="257"/>
                  </a:lnTo>
                  <a:lnTo>
                    <a:pt x="14164" y="229"/>
                  </a:lnTo>
                  <a:lnTo>
                    <a:pt x="14453" y="204"/>
                  </a:lnTo>
                  <a:lnTo>
                    <a:pt x="14754" y="184"/>
                  </a:lnTo>
                  <a:lnTo>
                    <a:pt x="15370" y="157"/>
                  </a:lnTo>
                  <a:lnTo>
                    <a:pt x="15677" y="152"/>
                  </a:lnTo>
                  <a:lnTo>
                    <a:pt x="15977" y="152"/>
                  </a:lnTo>
                  <a:lnTo>
                    <a:pt x="16267" y="158"/>
                  </a:lnTo>
                  <a:lnTo>
                    <a:pt x="16541" y="171"/>
                  </a:lnTo>
                  <a:lnTo>
                    <a:pt x="16794" y="191"/>
                  </a:lnTo>
                  <a:lnTo>
                    <a:pt x="17022" y="218"/>
                  </a:lnTo>
                  <a:lnTo>
                    <a:pt x="17242" y="179"/>
                  </a:lnTo>
                  <a:lnTo>
                    <a:pt x="17484" y="142"/>
                  </a:lnTo>
                  <a:lnTo>
                    <a:pt x="17749" y="108"/>
                  </a:lnTo>
                  <a:lnTo>
                    <a:pt x="18031" y="78"/>
                  </a:lnTo>
                  <a:lnTo>
                    <a:pt x="18326" y="52"/>
                  </a:lnTo>
                  <a:lnTo>
                    <a:pt x="18633" y="31"/>
                  </a:lnTo>
                  <a:lnTo>
                    <a:pt x="19264" y="4"/>
                  </a:lnTo>
                  <a:lnTo>
                    <a:pt x="19897" y="0"/>
                  </a:lnTo>
                  <a:lnTo>
                    <a:pt x="20205" y="8"/>
                  </a:lnTo>
                  <a:lnTo>
                    <a:pt x="20504" y="23"/>
                  </a:lnTo>
                  <a:lnTo>
                    <a:pt x="20791" y="46"/>
                  </a:lnTo>
                  <a:lnTo>
                    <a:pt x="21061" y="76"/>
                  </a:lnTo>
                  <a:lnTo>
                    <a:pt x="21311" y="115"/>
                  </a:lnTo>
                  <a:lnTo>
                    <a:pt x="21539" y="163"/>
                  </a:lnTo>
                  <a:lnTo>
                    <a:pt x="21569" y="175"/>
                  </a:lnTo>
                  <a:lnTo>
                    <a:pt x="21594" y="191"/>
                  </a:lnTo>
                  <a:lnTo>
                    <a:pt x="21630" y="238"/>
                  </a:lnTo>
                  <a:lnTo>
                    <a:pt x="21653" y="303"/>
                  </a:lnTo>
                  <a:lnTo>
                    <a:pt x="21670" y="382"/>
                  </a:lnTo>
                  <a:lnTo>
                    <a:pt x="21693" y="471"/>
                  </a:lnTo>
                  <a:lnTo>
                    <a:pt x="21729" y="569"/>
                  </a:lnTo>
                  <a:lnTo>
                    <a:pt x="21785" y="671"/>
                  </a:lnTo>
                  <a:lnTo>
                    <a:pt x="21873" y="776"/>
                  </a:lnTo>
                  <a:lnTo>
                    <a:pt x="21857" y="777"/>
                  </a:lnTo>
                  <a:lnTo>
                    <a:pt x="21812" y="779"/>
                  </a:lnTo>
                  <a:lnTo>
                    <a:pt x="21737" y="781"/>
                  </a:lnTo>
                  <a:lnTo>
                    <a:pt x="21635" y="783"/>
                  </a:lnTo>
                  <a:lnTo>
                    <a:pt x="21506" y="786"/>
                  </a:lnTo>
                  <a:lnTo>
                    <a:pt x="21353" y="789"/>
                  </a:lnTo>
                  <a:lnTo>
                    <a:pt x="21173" y="792"/>
                  </a:lnTo>
                  <a:lnTo>
                    <a:pt x="20970" y="797"/>
                  </a:lnTo>
                  <a:lnTo>
                    <a:pt x="20743" y="801"/>
                  </a:lnTo>
                  <a:lnTo>
                    <a:pt x="20494" y="805"/>
                  </a:lnTo>
                  <a:lnTo>
                    <a:pt x="20224" y="810"/>
                  </a:lnTo>
                  <a:lnTo>
                    <a:pt x="19934" y="815"/>
                  </a:lnTo>
                  <a:lnTo>
                    <a:pt x="19625" y="821"/>
                  </a:lnTo>
                  <a:lnTo>
                    <a:pt x="19298" y="826"/>
                  </a:lnTo>
                  <a:lnTo>
                    <a:pt x="18951" y="832"/>
                  </a:lnTo>
                  <a:lnTo>
                    <a:pt x="18591" y="837"/>
                  </a:lnTo>
                  <a:lnTo>
                    <a:pt x="18213" y="844"/>
                  </a:lnTo>
                  <a:lnTo>
                    <a:pt x="17821" y="850"/>
                  </a:lnTo>
                  <a:lnTo>
                    <a:pt x="17415" y="856"/>
                  </a:lnTo>
                  <a:lnTo>
                    <a:pt x="16996" y="862"/>
                  </a:lnTo>
                  <a:lnTo>
                    <a:pt x="16124" y="876"/>
                  </a:lnTo>
                  <a:lnTo>
                    <a:pt x="15212" y="890"/>
                  </a:lnTo>
                  <a:lnTo>
                    <a:pt x="14266" y="902"/>
                  </a:lnTo>
                  <a:lnTo>
                    <a:pt x="13297" y="916"/>
                  </a:lnTo>
                  <a:lnTo>
                    <a:pt x="12309" y="928"/>
                  </a:lnTo>
                  <a:lnTo>
                    <a:pt x="11311" y="941"/>
                  </a:lnTo>
                  <a:lnTo>
                    <a:pt x="9314" y="964"/>
                  </a:lnTo>
                  <a:lnTo>
                    <a:pt x="8330" y="973"/>
                  </a:lnTo>
                  <a:lnTo>
                    <a:pt x="7365" y="983"/>
                  </a:lnTo>
                  <a:lnTo>
                    <a:pt x="6426" y="990"/>
                  </a:lnTo>
                  <a:lnTo>
                    <a:pt x="5523" y="996"/>
                  </a:lnTo>
                  <a:lnTo>
                    <a:pt x="5086" y="998"/>
                  </a:lnTo>
                  <a:lnTo>
                    <a:pt x="4661" y="1000"/>
                  </a:lnTo>
                  <a:lnTo>
                    <a:pt x="4248" y="1003"/>
                  </a:lnTo>
                  <a:lnTo>
                    <a:pt x="3849" y="1004"/>
                  </a:lnTo>
                  <a:lnTo>
                    <a:pt x="3463" y="1005"/>
                  </a:lnTo>
                  <a:lnTo>
                    <a:pt x="3093" y="1005"/>
                  </a:lnTo>
                  <a:lnTo>
                    <a:pt x="2738" y="1005"/>
                  </a:lnTo>
                  <a:lnTo>
                    <a:pt x="2401" y="1004"/>
                  </a:lnTo>
                  <a:lnTo>
                    <a:pt x="2081" y="1002"/>
                  </a:lnTo>
                  <a:lnTo>
                    <a:pt x="1781" y="999"/>
                  </a:lnTo>
                  <a:lnTo>
                    <a:pt x="1500" y="997"/>
                  </a:lnTo>
                  <a:lnTo>
                    <a:pt x="1241" y="994"/>
                  </a:lnTo>
                  <a:lnTo>
                    <a:pt x="1002" y="990"/>
                  </a:lnTo>
                  <a:lnTo>
                    <a:pt x="786" y="986"/>
                  </a:lnTo>
                  <a:lnTo>
                    <a:pt x="593" y="981"/>
                  </a:lnTo>
                  <a:lnTo>
                    <a:pt x="425" y="974"/>
                  </a:lnTo>
                  <a:lnTo>
                    <a:pt x="283" y="968"/>
                  </a:lnTo>
                  <a:lnTo>
                    <a:pt x="167" y="961"/>
                  </a:lnTo>
                  <a:lnTo>
                    <a:pt x="77" y="952"/>
                  </a:lnTo>
                  <a:lnTo>
                    <a:pt x="16" y="943"/>
                  </a:lnTo>
                  <a:lnTo>
                    <a:pt x="6" y="922"/>
                  </a:lnTo>
                  <a:lnTo>
                    <a:pt x="1" y="870"/>
                  </a:lnTo>
                  <a:lnTo>
                    <a:pt x="0" y="796"/>
                  </a:lnTo>
                  <a:lnTo>
                    <a:pt x="2" y="710"/>
                  </a:lnTo>
                  <a:lnTo>
                    <a:pt x="11" y="542"/>
                  </a:lnTo>
                  <a:lnTo>
                    <a:pt x="14" y="479"/>
                  </a:lnTo>
                  <a:lnTo>
                    <a:pt x="16" y="441"/>
                  </a:lnTo>
                  <a:close/>
                </a:path>
              </a:pathLst>
            </a:custGeom>
            <a:solidFill>
              <a:srgbClr val="FFFF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28" name="Google Shape;828;p39"/>
            <p:cNvSpPr/>
            <p:nvPr/>
          </p:nvSpPr>
          <p:spPr>
            <a:xfrm>
              <a:off x="1192" y="924"/>
              <a:ext cx="3390" cy="181"/>
            </a:xfrm>
            <a:custGeom>
              <a:avLst/>
              <a:gdLst/>
              <a:ahLst/>
              <a:cxnLst/>
              <a:rect l="l" t="t" r="r" b="b"/>
              <a:pathLst>
                <a:path w="21873" h="1005" extrusionOk="0">
                  <a:moveTo>
                    <a:pt x="16" y="441"/>
                  </a:moveTo>
                  <a:lnTo>
                    <a:pt x="369" y="383"/>
                  </a:lnTo>
                  <a:lnTo>
                    <a:pt x="700" y="329"/>
                  </a:lnTo>
                  <a:lnTo>
                    <a:pt x="1009" y="282"/>
                  </a:lnTo>
                  <a:lnTo>
                    <a:pt x="1300" y="243"/>
                  </a:lnTo>
                  <a:lnTo>
                    <a:pt x="1574" y="210"/>
                  </a:lnTo>
                  <a:lnTo>
                    <a:pt x="1835" y="184"/>
                  </a:lnTo>
                  <a:lnTo>
                    <a:pt x="2081" y="166"/>
                  </a:lnTo>
                  <a:lnTo>
                    <a:pt x="2319" y="155"/>
                  </a:lnTo>
                  <a:lnTo>
                    <a:pt x="2549" y="152"/>
                  </a:lnTo>
                  <a:lnTo>
                    <a:pt x="2773" y="156"/>
                  </a:lnTo>
                  <a:lnTo>
                    <a:pt x="3211" y="189"/>
                  </a:lnTo>
                  <a:lnTo>
                    <a:pt x="3430" y="218"/>
                  </a:lnTo>
                  <a:lnTo>
                    <a:pt x="3652" y="256"/>
                  </a:lnTo>
                  <a:lnTo>
                    <a:pt x="3880" y="303"/>
                  </a:lnTo>
                  <a:lnTo>
                    <a:pt x="4114" y="358"/>
                  </a:lnTo>
                  <a:lnTo>
                    <a:pt x="4425" y="294"/>
                  </a:lnTo>
                  <a:lnTo>
                    <a:pt x="4747" y="246"/>
                  </a:lnTo>
                  <a:lnTo>
                    <a:pt x="5077" y="213"/>
                  </a:lnTo>
                  <a:lnTo>
                    <a:pt x="5411" y="193"/>
                  </a:lnTo>
                  <a:lnTo>
                    <a:pt x="5746" y="186"/>
                  </a:lnTo>
                  <a:lnTo>
                    <a:pt x="6077" y="188"/>
                  </a:lnTo>
                  <a:lnTo>
                    <a:pt x="6400" y="199"/>
                  </a:lnTo>
                  <a:lnTo>
                    <a:pt x="6713" y="215"/>
                  </a:lnTo>
                  <a:lnTo>
                    <a:pt x="7011" y="237"/>
                  </a:lnTo>
                  <a:lnTo>
                    <a:pt x="7289" y="261"/>
                  </a:lnTo>
                  <a:lnTo>
                    <a:pt x="7545" y="289"/>
                  </a:lnTo>
                  <a:lnTo>
                    <a:pt x="7775" y="315"/>
                  </a:lnTo>
                  <a:lnTo>
                    <a:pt x="7974" y="340"/>
                  </a:lnTo>
                  <a:lnTo>
                    <a:pt x="8139" y="361"/>
                  </a:lnTo>
                  <a:lnTo>
                    <a:pt x="8208" y="369"/>
                  </a:lnTo>
                  <a:lnTo>
                    <a:pt x="8267" y="376"/>
                  </a:lnTo>
                  <a:lnTo>
                    <a:pt x="8315" y="382"/>
                  </a:lnTo>
                  <a:lnTo>
                    <a:pt x="8352" y="386"/>
                  </a:lnTo>
                  <a:lnTo>
                    <a:pt x="8685" y="320"/>
                  </a:lnTo>
                  <a:lnTo>
                    <a:pt x="9025" y="267"/>
                  </a:lnTo>
                  <a:lnTo>
                    <a:pt x="9368" y="227"/>
                  </a:lnTo>
                  <a:lnTo>
                    <a:pt x="9713" y="199"/>
                  </a:lnTo>
                  <a:lnTo>
                    <a:pt x="10055" y="181"/>
                  </a:lnTo>
                  <a:lnTo>
                    <a:pt x="10394" y="174"/>
                  </a:lnTo>
                  <a:lnTo>
                    <a:pt x="10725" y="175"/>
                  </a:lnTo>
                  <a:lnTo>
                    <a:pt x="11046" y="184"/>
                  </a:lnTo>
                  <a:lnTo>
                    <a:pt x="11354" y="201"/>
                  </a:lnTo>
                  <a:lnTo>
                    <a:pt x="11646" y="223"/>
                  </a:lnTo>
                  <a:lnTo>
                    <a:pt x="11921" y="251"/>
                  </a:lnTo>
                  <a:lnTo>
                    <a:pt x="12174" y="283"/>
                  </a:lnTo>
                  <a:lnTo>
                    <a:pt x="12404" y="320"/>
                  </a:lnTo>
                  <a:lnTo>
                    <a:pt x="12607" y="359"/>
                  </a:lnTo>
                  <a:lnTo>
                    <a:pt x="12782" y="399"/>
                  </a:lnTo>
                  <a:lnTo>
                    <a:pt x="12924" y="441"/>
                  </a:lnTo>
                  <a:lnTo>
                    <a:pt x="13049" y="400"/>
                  </a:lnTo>
                  <a:lnTo>
                    <a:pt x="13213" y="361"/>
                  </a:lnTo>
                  <a:lnTo>
                    <a:pt x="13411" y="324"/>
                  </a:lnTo>
                  <a:lnTo>
                    <a:pt x="13639" y="290"/>
                  </a:lnTo>
                  <a:lnTo>
                    <a:pt x="13891" y="257"/>
                  </a:lnTo>
                  <a:lnTo>
                    <a:pt x="14164" y="229"/>
                  </a:lnTo>
                  <a:lnTo>
                    <a:pt x="14453" y="204"/>
                  </a:lnTo>
                  <a:lnTo>
                    <a:pt x="14754" y="184"/>
                  </a:lnTo>
                  <a:lnTo>
                    <a:pt x="15370" y="157"/>
                  </a:lnTo>
                  <a:lnTo>
                    <a:pt x="15677" y="152"/>
                  </a:lnTo>
                  <a:lnTo>
                    <a:pt x="15977" y="152"/>
                  </a:lnTo>
                  <a:lnTo>
                    <a:pt x="16267" y="158"/>
                  </a:lnTo>
                  <a:lnTo>
                    <a:pt x="16541" y="171"/>
                  </a:lnTo>
                  <a:lnTo>
                    <a:pt x="16794" y="191"/>
                  </a:lnTo>
                  <a:lnTo>
                    <a:pt x="17022" y="218"/>
                  </a:lnTo>
                  <a:lnTo>
                    <a:pt x="17242" y="179"/>
                  </a:lnTo>
                  <a:lnTo>
                    <a:pt x="17484" y="142"/>
                  </a:lnTo>
                  <a:lnTo>
                    <a:pt x="17749" y="108"/>
                  </a:lnTo>
                  <a:lnTo>
                    <a:pt x="18031" y="78"/>
                  </a:lnTo>
                  <a:lnTo>
                    <a:pt x="18326" y="52"/>
                  </a:lnTo>
                  <a:lnTo>
                    <a:pt x="18633" y="31"/>
                  </a:lnTo>
                  <a:lnTo>
                    <a:pt x="19264" y="4"/>
                  </a:lnTo>
                  <a:lnTo>
                    <a:pt x="19897" y="0"/>
                  </a:lnTo>
                  <a:lnTo>
                    <a:pt x="20205" y="8"/>
                  </a:lnTo>
                  <a:lnTo>
                    <a:pt x="20504" y="23"/>
                  </a:lnTo>
                  <a:lnTo>
                    <a:pt x="20791" y="46"/>
                  </a:lnTo>
                  <a:lnTo>
                    <a:pt x="21061" y="76"/>
                  </a:lnTo>
                  <a:lnTo>
                    <a:pt x="21311" y="115"/>
                  </a:lnTo>
                  <a:lnTo>
                    <a:pt x="21539" y="163"/>
                  </a:lnTo>
                  <a:lnTo>
                    <a:pt x="21569" y="175"/>
                  </a:lnTo>
                  <a:lnTo>
                    <a:pt x="21594" y="191"/>
                  </a:lnTo>
                  <a:lnTo>
                    <a:pt x="21630" y="238"/>
                  </a:lnTo>
                  <a:lnTo>
                    <a:pt x="21653" y="303"/>
                  </a:lnTo>
                  <a:lnTo>
                    <a:pt x="21670" y="382"/>
                  </a:lnTo>
                  <a:lnTo>
                    <a:pt x="21693" y="471"/>
                  </a:lnTo>
                  <a:lnTo>
                    <a:pt x="21729" y="569"/>
                  </a:lnTo>
                  <a:lnTo>
                    <a:pt x="21785" y="671"/>
                  </a:lnTo>
                  <a:lnTo>
                    <a:pt x="21873" y="776"/>
                  </a:lnTo>
                  <a:lnTo>
                    <a:pt x="21857" y="777"/>
                  </a:lnTo>
                  <a:lnTo>
                    <a:pt x="21812" y="779"/>
                  </a:lnTo>
                  <a:lnTo>
                    <a:pt x="21737" y="781"/>
                  </a:lnTo>
                  <a:lnTo>
                    <a:pt x="21635" y="783"/>
                  </a:lnTo>
                  <a:lnTo>
                    <a:pt x="21506" y="786"/>
                  </a:lnTo>
                  <a:lnTo>
                    <a:pt x="21353" y="789"/>
                  </a:lnTo>
                  <a:lnTo>
                    <a:pt x="21173" y="792"/>
                  </a:lnTo>
                  <a:lnTo>
                    <a:pt x="20970" y="797"/>
                  </a:lnTo>
                  <a:lnTo>
                    <a:pt x="20743" y="801"/>
                  </a:lnTo>
                  <a:lnTo>
                    <a:pt x="20494" y="805"/>
                  </a:lnTo>
                  <a:lnTo>
                    <a:pt x="20224" y="810"/>
                  </a:lnTo>
                  <a:lnTo>
                    <a:pt x="19934" y="815"/>
                  </a:lnTo>
                  <a:lnTo>
                    <a:pt x="19625" y="821"/>
                  </a:lnTo>
                  <a:lnTo>
                    <a:pt x="19298" y="826"/>
                  </a:lnTo>
                  <a:lnTo>
                    <a:pt x="18951" y="832"/>
                  </a:lnTo>
                  <a:lnTo>
                    <a:pt x="18591" y="837"/>
                  </a:lnTo>
                  <a:lnTo>
                    <a:pt x="18213" y="844"/>
                  </a:lnTo>
                  <a:lnTo>
                    <a:pt x="17821" y="850"/>
                  </a:lnTo>
                  <a:lnTo>
                    <a:pt x="17415" y="856"/>
                  </a:lnTo>
                  <a:lnTo>
                    <a:pt x="16996" y="862"/>
                  </a:lnTo>
                  <a:lnTo>
                    <a:pt x="16124" y="876"/>
                  </a:lnTo>
                  <a:lnTo>
                    <a:pt x="15212" y="890"/>
                  </a:lnTo>
                  <a:lnTo>
                    <a:pt x="14266" y="902"/>
                  </a:lnTo>
                  <a:lnTo>
                    <a:pt x="13297" y="916"/>
                  </a:lnTo>
                  <a:lnTo>
                    <a:pt x="12309" y="928"/>
                  </a:lnTo>
                  <a:lnTo>
                    <a:pt x="11311" y="941"/>
                  </a:lnTo>
                  <a:lnTo>
                    <a:pt x="9314" y="964"/>
                  </a:lnTo>
                  <a:lnTo>
                    <a:pt x="8330" y="973"/>
                  </a:lnTo>
                  <a:lnTo>
                    <a:pt x="7365" y="983"/>
                  </a:lnTo>
                  <a:lnTo>
                    <a:pt x="6426" y="990"/>
                  </a:lnTo>
                  <a:lnTo>
                    <a:pt x="5523" y="996"/>
                  </a:lnTo>
                  <a:lnTo>
                    <a:pt x="5086" y="998"/>
                  </a:lnTo>
                  <a:lnTo>
                    <a:pt x="4661" y="1000"/>
                  </a:lnTo>
                  <a:lnTo>
                    <a:pt x="4248" y="1003"/>
                  </a:lnTo>
                  <a:lnTo>
                    <a:pt x="3849" y="1004"/>
                  </a:lnTo>
                  <a:lnTo>
                    <a:pt x="3463" y="1005"/>
                  </a:lnTo>
                  <a:lnTo>
                    <a:pt x="3093" y="1005"/>
                  </a:lnTo>
                  <a:lnTo>
                    <a:pt x="2738" y="1005"/>
                  </a:lnTo>
                  <a:lnTo>
                    <a:pt x="2401" y="1004"/>
                  </a:lnTo>
                  <a:lnTo>
                    <a:pt x="2081" y="1002"/>
                  </a:lnTo>
                  <a:lnTo>
                    <a:pt x="1781" y="999"/>
                  </a:lnTo>
                  <a:lnTo>
                    <a:pt x="1500" y="997"/>
                  </a:lnTo>
                  <a:lnTo>
                    <a:pt x="1241" y="994"/>
                  </a:lnTo>
                  <a:lnTo>
                    <a:pt x="1002" y="990"/>
                  </a:lnTo>
                  <a:lnTo>
                    <a:pt x="786" y="986"/>
                  </a:lnTo>
                  <a:lnTo>
                    <a:pt x="593" y="981"/>
                  </a:lnTo>
                  <a:lnTo>
                    <a:pt x="425" y="974"/>
                  </a:lnTo>
                  <a:lnTo>
                    <a:pt x="283" y="968"/>
                  </a:lnTo>
                  <a:lnTo>
                    <a:pt x="167" y="961"/>
                  </a:lnTo>
                  <a:lnTo>
                    <a:pt x="77" y="952"/>
                  </a:lnTo>
                  <a:lnTo>
                    <a:pt x="16" y="943"/>
                  </a:lnTo>
                  <a:lnTo>
                    <a:pt x="6" y="922"/>
                  </a:lnTo>
                  <a:lnTo>
                    <a:pt x="1" y="870"/>
                  </a:lnTo>
                  <a:lnTo>
                    <a:pt x="0" y="796"/>
                  </a:lnTo>
                  <a:lnTo>
                    <a:pt x="2" y="710"/>
                  </a:lnTo>
                  <a:lnTo>
                    <a:pt x="11" y="542"/>
                  </a:lnTo>
                  <a:lnTo>
                    <a:pt x="14" y="479"/>
                  </a:lnTo>
                  <a:lnTo>
                    <a:pt x="16" y="441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829" name="Google Shape;829;p39"/>
          <p:cNvGrpSpPr/>
          <p:nvPr/>
        </p:nvGrpSpPr>
        <p:grpSpPr>
          <a:xfrm>
            <a:off x="1863725" y="1221581"/>
            <a:ext cx="5342938" cy="375493"/>
            <a:chOff x="1174" y="1026"/>
            <a:chExt cx="3366" cy="315"/>
          </a:xfrm>
        </p:grpSpPr>
        <p:sp>
          <p:nvSpPr>
            <p:cNvPr id="830" name="Google Shape;830;p39"/>
            <p:cNvSpPr/>
            <p:nvPr/>
          </p:nvSpPr>
          <p:spPr>
            <a:xfrm>
              <a:off x="1174" y="1047"/>
              <a:ext cx="704" cy="294"/>
            </a:xfrm>
            <a:custGeom>
              <a:avLst/>
              <a:gdLst/>
              <a:ahLst/>
              <a:cxnLst/>
              <a:rect l="l" t="t" r="r" b="b"/>
              <a:pathLst>
                <a:path w="4545" h="2355" extrusionOk="0">
                  <a:moveTo>
                    <a:pt x="105" y="300"/>
                  </a:moveTo>
                  <a:lnTo>
                    <a:pt x="73" y="402"/>
                  </a:lnTo>
                  <a:lnTo>
                    <a:pt x="47" y="513"/>
                  </a:lnTo>
                  <a:lnTo>
                    <a:pt x="27" y="635"/>
                  </a:lnTo>
                  <a:lnTo>
                    <a:pt x="12" y="763"/>
                  </a:lnTo>
                  <a:lnTo>
                    <a:pt x="0" y="1036"/>
                  </a:lnTo>
                  <a:lnTo>
                    <a:pt x="6" y="1316"/>
                  </a:lnTo>
                  <a:lnTo>
                    <a:pt x="29" y="1590"/>
                  </a:lnTo>
                  <a:lnTo>
                    <a:pt x="65" y="1845"/>
                  </a:lnTo>
                  <a:lnTo>
                    <a:pt x="88" y="1960"/>
                  </a:lnTo>
                  <a:lnTo>
                    <a:pt x="113" y="2065"/>
                  </a:lnTo>
                  <a:lnTo>
                    <a:pt x="140" y="2158"/>
                  </a:lnTo>
                  <a:lnTo>
                    <a:pt x="169" y="2237"/>
                  </a:lnTo>
                  <a:lnTo>
                    <a:pt x="398" y="2254"/>
                  </a:lnTo>
                  <a:lnTo>
                    <a:pt x="661" y="2273"/>
                  </a:lnTo>
                  <a:lnTo>
                    <a:pt x="950" y="2293"/>
                  </a:lnTo>
                  <a:lnTo>
                    <a:pt x="1259" y="2312"/>
                  </a:lnTo>
                  <a:lnTo>
                    <a:pt x="1582" y="2329"/>
                  </a:lnTo>
                  <a:lnTo>
                    <a:pt x="1912" y="2343"/>
                  </a:lnTo>
                  <a:lnTo>
                    <a:pt x="2245" y="2352"/>
                  </a:lnTo>
                  <a:lnTo>
                    <a:pt x="2573" y="2355"/>
                  </a:lnTo>
                  <a:lnTo>
                    <a:pt x="2890" y="2349"/>
                  </a:lnTo>
                  <a:lnTo>
                    <a:pt x="3191" y="2336"/>
                  </a:lnTo>
                  <a:lnTo>
                    <a:pt x="3468" y="2312"/>
                  </a:lnTo>
                  <a:lnTo>
                    <a:pt x="3717" y="2275"/>
                  </a:lnTo>
                  <a:lnTo>
                    <a:pt x="3828" y="2252"/>
                  </a:lnTo>
                  <a:lnTo>
                    <a:pt x="3931" y="2226"/>
                  </a:lnTo>
                  <a:lnTo>
                    <a:pt x="4022" y="2196"/>
                  </a:lnTo>
                  <a:lnTo>
                    <a:pt x="4102" y="2161"/>
                  </a:lnTo>
                  <a:lnTo>
                    <a:pt x="4171" y="2123"/>
                  </a:lnTo>
                  <a:lnTo>
                    <a:pt x="4227" y="2081"/>
                  </a:lnTo>
                  <a:lnTo>
                    <a:pt x="4269" y="2035"/>
                  </a:lnTo>
                  <a:lnTo>
                    <a:pt x="4298" y="1983"/>
                  </a:lnTo>
                  <a:lnTo>
                    <a:pt x="4312" y="1809"/>
                  </a:lnTo>
                  <a:lnTo>
                    <a:pt x="4336" y="1647"/>
                  </a:lnTo>
                  <a:lnTo>
                    <a:pt x="4366" y="1494"/>
                  </a:lnTo>
                  <a:lnTo>
                    <a:pt x="4399" y="1351"/>
                  </a:lnTo>
                  <a:lnTo>
                    <a:pt x="4467" y="1093"/>
                  </a:lnTo>
                  <a:lnTo>
                    <a:pt x="4497" y="977"/>
                  </a:lnTo>
                  <a:lnTo>
                    <a:pt x="4522" y="869"/>
                  </a:lnTo>
                  <a:lnTo>
                    <a:pt x="4538" y="769"/>
                  </a:lnTo>
                  <a:lnTo>
                    <a:pt x="4545" y="676"/>
                  </a:lnTo>
                  <a:lnTo>
                    <a:pt x="4538" y="589"/>
                  </a:lnTo>
                  <a:lnTo>
                    <a:pt x="4516" y="507"/>
                  </a:lnTo>
                  <a:lnTo>
                    <a:pt x="4478" y="433"/>
                  </a:lnTo>
                  <a:lnTo>
                    <a:pt x="4419" y="363"/>
                  </a:lnTo>
                  <a:lnTo>
                    <a:pt x="4339" y="298"/>
                  </a:lnTo>
                  <a:lnTo>
                    <a:pt x="4234" y="236"/>
                  </a:lnTo>
                  <a:lnTo>
                    <a:pt x="4164" y="206"/>
                  </a:lnTo>
                  <a:lnTo>
                    <a:pt x="4081" y="178"/>
                  </a:lnTo>
                  <a:lnTo>
                    <a:pt x="3985" y="152"/>
                  </a:lnTo>
                  <a:lnTo>
                    <a:pt x="3878" y="128"/>
                  </a:lnTo>
                  <a:lnTo>
                    <a:pt x="3760" y="106"/>
                  </a:lnTo>
                  <a:lnTo>
                    <a:pt x="3634" y="86"/>
                  </a:lnTo>
                  <a:lnTo>
                    <a:pt x="3354" y="51"/>
                  </a:lnTo>
                  <a:lnTo>
                    <a:pt x="3049" y="26"/>
                  </a:lnTo>
                  <a:lnTo>
                    <a:pt x="2725" y="9"/>
                  </a:lnTo>
                  <a:lnTo>
                    <a:pt x="2388" y="0"/>
                  </a:lnTo>
                  <a:lnTo>
                    <a:pt x="2048" y="0"/>
                  </a:lnTo>
                  <a:lnTo>
                    <a:pt x="1713" y="7"/>
                  </a:lnTo>
                  <a:lnTo>
                    <a:pt x="1388" y="24"/>
                  </a:lnTo>
                  <a:lnTo>
                    <a:pt x="1082" y="49"/>
                  </a:lnTo>
                  <a:lnTo>
                    <a:pt x="803" y="83"/>
                  </a:lnTo>
                  <a:lnTo>
                    <a:pt x="676" y="103"/>
                  </a:lnTo>
                  <a:lnTo>
                    <a:pt x="558" y="125"/>
                  </a:lnTo>
                  <a:lnTo>
                    <a:pt x="451" y="149"/>
                  </a:lnTo>
                  <a:lnTo>
                    <a:pt x="355" y="175"/>
                  </a:lnTo>
                  <a:lnTo>
                    <a:pt x="272" y="203"/>
                  </a:lnTo>
                  <a:lnTo>
                    <a:pt x="202" y="233"/>
                  </a:lnTo>
                  <a:lnTo>
                    <a:pt x="146" y="266"/>
                  </a:lnTo>
                  <a:lnTo>
                    <a:pt x="105" y="30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31" name="Google Shape;831;p39"/>
            <p:cNvSpPr/>
            <p:nvPr/>
          </p:nvSpPr>
          <p:spPr>
            <a:xfrm>
              <a:off x="1174" y="1047"/>
              <a:ext cx="704" cy="294"/>
            </a:xfrm>
            <a:custGeom>
              <a:avLst/>
              <a:gdLst/>
              <a:ahLst/>
              <a:cxnLst/>
              <a:rect l="l" t="t" r="r" b="b"/>
              <a:pathLst>
                <a:path w="4545" h="2355" extrusionOk="0">
                  <a:moveTo>
                    <a:pt x="105" y="300"/>
                  </a:moveTo>
                  <a:lnTo>
                    <a:pt x="73" y="402"/>
                  </a:lnTo>
                  <a:lnTo>
                    <a:pt x="47" y="513"/>
                  </a:lnTo>
                  <a:lnTo>
                    <a:pt x="27" y="635"/>
                  </a:lnTo>
                  <a:lnTo>
                    <a:pt x="12" y="763"/>
                  </a:lnTo>
                  <a:lnTo>
                    <a:pt x="0" y="1036"/>
                  </a:lnTo>
                  <a:lnTo>
                    <a:pt x="6" y="1316"/>
                  </a:lnTo>
                  <a:lnTo>
                    <a:pt x="29" y="1590"/>
                  </a:lnTo>
                  <a:lnTo>
                    <a:pt x="65" y="1845"/>
                  </a:lnTo>
                  <a:lnTo>
                    <a:pt x="88" y="1960"/>
                  </a:lnTo>
                  <a:lnTo>
                    <a:pt x="113" y="2065"/>
                  </a:lnTo>
                  <a:lnTo>
                    <a:pt x="140" y="2158"/>
                  </a:lnTo>
                  <a:lnTo>
                    <a:pt x="169" y="2237"/>
                  </a:lnTo>
                  <a:lnTo>
                    <a:pt x="398" y="2254"/>
                  </a:lnTo>
                  <a:lnTo>
                    <a:pt x="661" y="2273"/>
                  </a:lnTo>
                  <a:lnTo>
                    <a:pt x="950" y="2293"/>
                  </a:lnTo>
                  <a:lnTo>
                    <a:pt x="1259" y="2312"/>
                  </a:lnTo>
                  <a:lnTo>
                    <a:pt x="1582" y="2329"/>
                  </a:lnTo>
                  <a:lnTo>
                    <a:pt x="1912" y="2343"/>
                  </a:lnTo>
                  <a:lnTo>
                    <a:pt x="2245" y="2352"/>
                  </a:lnTo>
                  <a:lnTo>
                    <a:pt x="2573" y="2355"/>
                  </a:lnTo>
                  <a:lnTo>
                    <a:pt x="2890" y="2349"/>
                  </a:lnTo>
                  <a:lnTo>
                    <a:pt x="3191" y="2336"/>
                  </a:lnTo>
                  <a:lnTo>
                    <a:pt x="3468" y="2312"/>
                  </a:lnTo>
                  <a:lnTo>
                    <a:pt x="3717" y="2275"/>
                  </a:lnTo>
                  <a:lnTo>
                    <a:pt x="3828" y="2252"/>
                  </a:lnTo>
                  <a:lnTo>
                    <a:pt x="3931" y="2226"/>
                  </a:lnTo>
                  <a:lnTo>
                    <a:pt x="4022" y="2196"/>
                  </a:lnTo>
                  <a:lnTo>
                    <a:pt x="4102" y="2161"/>
                  </a:lnTo>
                  <a:lnTo>
                    <a:pt x="4171" y="2123"/>
                  </a:lnTo>
                  <a:lnTo>
                    <a:pt x="4227" y="2081"/>
                  </a:lnTo>
                  <a:lnTo>
                    <a:pt x="4269" y="2035"/>
                  </a:lnTo>
                  <a:lnTo>
                    <a:pt x="4298" y="1983"/>
                  </a:lnTo>
                  <a:lnTo>
                    <a:pt x="4312" y="1809"/>
                  </a:lnTo>
                  <a:lnTo>
                    <a:pt x="4336" y="1647"/>
                  </a:lnTo>
                  <a:lnTo>
                    <a:pt x="4366" y="1494"/>
                  </a:lnTo>
                  <a:lnTo>
                    <a:pt x="4399" y="1351"/>
                  </a:lnTo>
                  <a:lnTo>
                    <a:pt x="4467" y="1093"/>
                  </a:lnTo>
                  <a:lnTo>
                    <a:pt x="4497" y="977"/>
                  </a:lnTo>
                  <a:lnTo>
                    <a:pt x="4522" y="869"/>
                  </a:lnTo>
                  <a:lnTo>
                    <a:pt x="4538" y="769"/>
                  </a:lnTo>
                  <a:lnTo>
                    <a:pt x="4545" y="676"/>
                  </a:lnTo>
                  <a:lnTo>
                    <a:pt x="4538" y="589"/>
                  </a:lnTo>
                  <a:lnTo>
                    <a:pt x="4516" y="507"/>
                  </a:lnTo>
                  <a:lnTo>
                    <a:pt x="4478" y="433"/>
                  </a:lnTo>
                  <a:lnTo>
                    <a:pt x="4419" y="363"/>
                  </a:lnTo>
                  <a:lnTo>
                    <a:pt x="4339" y="298"/>
                  </a:lnTo>
                  <a:lnTo>
                    <a:pt x="4234" y="236"/>
                  </a:lnTo>
                  <a:lnTo>
                    <a:pt x="4164" y="206"/>
                  </a:lnTo>
                  <a:lnTo>
                    <a:pt x="4081" y="178"/>
                  </a:lnTo>
                  <a:lnTo>
                    <a:pt x="3985" y="152"/>
                  </a:lnTo>
                  <a:lnTo>
                    <a:pt x="3878" y="128"/>
                  </a:lnTo>
                  <a:lnTo>
                    <a:pt x="3760" y="106"/>
                  </a:lnTo>
                  <a:lnTo>
                    <a:pt x="3634" y="86"/>
                  </a:lnTo>
                  <a:lnTo>
                    <a:pt x="3354" y="51"/>
                  </a:lnTo>
                  <a:lnTo>
                    <a:pt x="3049" y="26"/>
                  </a:lnTo>
                  <a:lnTo>
                    <a:pt x="2725" y="9"/>
                  </a:lnTo>
                  <a:lnTo>
                    <a:pt x="2388" y="0"/>
                  </a:lnTo>
                  <a:lnTo>
                    <a:pt x="2048" y="0"/>
                  </a:lnTo>
                  <a:lnTo>
                    <a:pt x="1713" y="7"/>
                  </a:lnTo>
                  <a:lnTo>
                    <a:pt x="1388" y="24"/>
                  </a:lnTo>
                  <a:lnTo>
                    <a:pt x="1082" y="49"/>
                  </a:lnTo>
                  <a:lnTo>
                    <a:pt x="803" y="83"/>
                  </a:lnTo>
                  <a:lnTo>
                    <a:pt x="676" y="103"/>
                  </a:lnTo>
                  <a:lnTo>
                    <a:pt x="558" y="125"/>
                  </a:lnTo>
                  <a:lnTo>
                    <a:pt x="451" y="149"/>
                  </a:lnTo>
                  <a:lnTo>
                    <a:pt x="355" y="175"/>
                  </a:lnTo>
                  <a:lnTo>
                    <a:pt x="272" y="203"/>
                  </a:lnTo>
                  <a:lnTo>
                    <a:pt x="202" y="233"/>
                  </a:lnTo>
                  <a:lnTo>
                    <a:pt x="146" y="266"/>
                  </a:lnTo>
                  <a:lnTo>
                    <a:pt x="105" y="3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32" name="Google Shape;832;p39"/>
            <p:cNvSpPr/>
            <p:nvPr/>
          </p:nvSpPr>
          <p:spPr>
            <a:xfrm>
              <a:off x="1837" y="1042"/>
              <a:ext cx="676" cy="282"/>
            </a:xfrm>
            <a:custGeom>
              <a:avLst/>
              <a:gdLst/>
              <a:ahLst/>
              <a:cxnLst/>
              <a:rect l="l" t="t" r="r" b="b"/>
              <a:pathLst>
                <a:path w="4361" h="2304" extrusionOk="0">
                  <a:moveTo>
                    <a:pt x="308" y="337"/>
                  </a:moveTo>
                  <a:lnTo>
                    <a:pt x="236" y="544"/>
                  </a:lnTo>
                  <a:lnTo>
                    <a:pt x="166" y="776"/>
                  </a:lnTo>
                  <a:lnTo>
                    <a:pt x="102" y="1023"/>
                  </a:lnTo>
                  <a:lnTo>
                    <a:pt x="50" y="1274"/>
                  </a:lnTo>
                  <a:lnTo>
                    <a:pt x="14" y="1520"/>
                  </a:lnTo>
                  <a:lnTo>
                    <a:pt x="4" y="1637"/>
                  </a:lnTo>
                  <a:lnTo>
                    <a:pt x="0" y="1749"/>
                  </a:lnTo>
                  <a:lnTo>
                    <a:pt x="3" y="1853"/>
                  </a:lnTo>
                  <a:lnTo>
                    <a:pt x="12" y="1950"/>
                  </a:lnTo>
                  <a:lnTo>
                    <a:pt x="29" y="2038"/>
                  </a:lnTo>
                  <a:lnTo>
                    <a:pt x="54" y="2116"/>
                  </a:lnTo>
                  <a:lnTo>
                    <a:pt x="286" y="2133"/>
                  </a:lnTo>
                  <a:lnTo>
                    <a:pt x="554" y="2156"/>
                  </a:lnTo>
                  <a:lnTo>
                    <a:pt x="850" y="2182"/>
                  </a:lnTo>
                  <a:lnTo>
                    <a:pt x="1169" y="2210"/>
                  </a:lnTo>
                  <a:lnTo>
                    <a:pt x="1505" y="2237"/>
                  </a:lnTo>
                  <a:lnTo>
                    <a:pt x="1849" y="2262"/>
                  </a:lnTo>
                  <a:lnTo>
                    <a:pt x="2196" y="2282"/>
                  </a:lnTo>
                  <a:lnTo>
                    <a:pt x="2538" y="2296"/>
                  </a:lnTo>
                  <a:lnTo>
                    <a:pt x="2870" y="2304"/>
                  </a:lnTo>
                  <a:lnTo>
                    <a:pt x="3185" y="2301"/>
                  </a:lnTo>
                  <a:lnTo>
                    <a:pt x="3476" y="2287"/>
                  </a:lnTo>
                  <a:lnTo>
                    <a:pt x="3611" y="2275"/>
                  </a:lnTo>
                  <a:lnTo>
                    <a:pt x="3737" y="2261"/>
                  </a:lnTo>
                  <a:lnTo>
                    <a:pt x="3853" y="2242"/>
                  </a:lnTo>
                  <a:lnTo>
                    <a:pt x="3960" y="2219"/>
                  </a:lnTo>
                  <a:lnTo>
                    <a:pt x="4056" y="2192"/>
                  </a:lnTo>
                  <a:lnTo>
                    <a:pt x="4140" y="2162"/>
                  </a:lnTo>
                  <a:lnTo>
                    <a:pt x="4211" y="2125"/>
                  </a:lnTo>
                  <a:lnTo>
                    <a:pt x="4270" y="2085"/>
                  </a:lnTo>
                  <a:lnTo>
                    <a:pt x="4313" y="2039"/>
                  </a:lnTo>
                  <a:lnTo>
                    <a:pt x="4342" y="1988"/>
                  </a:lnTo>
                  <a:lnTo>
                    <a:pt x="4357" y="1634"/>
                  </a:lnTo>
                  <a:lnTo>
                    <a:pt x="4361" y="1294"/>
                  </a:lnTo>
                  <a:lnTo>
                    <a:pt x="4357" y="1133"/>
                  </a:lnTo>
                  <a:lnTo>
                    <a:pt x="4350" y="980"/>
                  </a:lnTo>
                  <a:lnTo>
                    <a:pt x="4339" y="837"/>
                  </a:lnTo>
                  <a:lnTo>
                    <a:pt x="4323" y="705"/>
                  </a:lnTo>
                  <a:lnTo>
                    <a:pt x="4303" y="585"/>
                  </a:lnTo>
                  <a:lnTo>
                    <a:pt x="4279" y="479"/>
                  </a:lnTo>
                  <a:lnTo>
                    <a:pt x="4250" y="388"/>
                  </a:lnTo>
                  <a:lnTo>
                    <a:pt x="4215" y="313"/>
                  </a:lnTo>
                  <a:lnTo>
                    <a:pt x="4176" y="257"/>
                  </a:lnTo>
                  <a:lnTo>
                    <a:pt x="4131" y="220"/>
                  </a:lnTo>
                  <a:lnTo>
                    <a:pt x="4080" y="204"/>
                  </a:lnTo>
                  <a:lnTo>
                    <a:pt x="4024" y="210"/>
                  </a:lnTo>
                  <a:lnTo>
                    <a:pt x="3956" y="180"/>
                  </a:lnTo>
                  <a:lnTo>
                    <a:pt x="3875" y="152"/>
                  </a:lnTo>
                  <a:lnTo>
                    <a:pt x="3785" y="127"/>
                  </a:lnTo>
                  <a:lnTo>
                    <a:pt x="3686" y="104"/>
                  </a:lnTo>
                  <a:lnTo>
                    <a:pt x="3462" y="64"/>
                  </a:lnTo>
                  <a:lnTo>
                    <a:pt x="3209" y="35"/>
                  </a:lnTo>
                  <a:lnTo>
                    <a:pt x="2935" y="14"/>
                  </a:lnTo>
                  <a:lnTo>
                    <a:pt x="2645" y="3"/>
                  </a:lnTo>
                  <a:lnTo>
                    <a:pt x="2346" y="0"/>
                  </a:lnTo>
                  <a:lnTo>
                    <a:pt x="2045" y="5"/>
                  </a:lnTo>
                  <a:lnTo>
                    <a:pt x="1748" y="19"/>
                  </a:lnTo>
                  <a:lnTo>
                    <a:pt x="1461" y="41"/>
                  </a:lnTo>
                  <a:lnTo>
                    <a:pt x="1190" y="72"/>
                  </a:lnTo>
                  <a:lnTo>
                    <a:pt x="942" y="109"/>
                  </a:lnTo>
                  <a:lnTo>
                    <a:pt x="723" y="155"/>
                  </a:lnTo>
                  <a:lnTo>
                    <a:pt x="627" y="181"/>
                  </a:lnTo>
                  <a:lnTo>
                    <a:pt x="540" y="209"/>
                  </a:lnTo>
                  <a:lnTo>
                    <a:pt x="465" y="238"/>
                  </a:lnTo>
                  <a:lnTo>
                    <a:pt x="400" y="269"/>
                  </a:lnTo>
                  <a:lnTo>
                    <a:pt x="348" y="303"/>
                  </a:lnTo>
                  <a:lnTo>
                    <a:pt x="308" y="33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33" name="Google Shape;833;p39"/>
            <p:cNvSpPr/>
            <p:nvPr/>
          </p:nvSpPr>
          <p:spPr>
            <a:xfrm>
              <a:off x="1837" y="1042"/>
              <a:ext cx="676" cy="282"/>
            </a:xfrm>
            <a:custGeom>
              <a:avLst/>
              <a:gdLst/>
              <a:ahLst/>
              <a:cxnLst/>
              <a:rect l="l" t="t" r="r" b="b"/>
              <a:pathLst>
                <a:path w="4361" h="2304" extrusionOk="0">
                  <a:moveTo>
                    <a:pt x="308" y="337"/>
                  </a:moveTo>
                  <a:lnTo>
                    <a:pt x="236" y="544"/>
                  </a:lnTo>
                  <a:lnTo>
                    <a:pt x="166" y="776"/>
                  </a:lnTo>
                  <a:lnTo>
                    <a:pt x="102" y="1023"/>
                  </a:lnTo>
                  <a:lnTo>
                    <a:pt x="50" y="1274"/>
                  </a:lnTo>
                  <a:lnTo>
                    <a:pt x="14" y="1520"/>
                  </a:lnTo>
                  <a:lnTo>
                    <a:pt x="4" y="1637"/>
                  </a:lnTo>
                  <a:lnTo>
                    <a:pt x="0" y="1749"/>
                  </a:lnTo>
                  <a:lnTo>
                    <a:pt x="3" y="1853"/>
                  </a:lnTo>
                  <a:lnTo>
                    <a:pt x="12" y="1950"/>
                  </a:lnTo>
                  <a:lnTo>
                    <a:pt x="29" y="2038"/>
                  </a:lnTo>
                  <a:lnTo>
                    <a:pt x="54" y="2116"/>
                  </a:lnTo>
                  <a:lnTo>
                    <a:pt x="286" y="2133"/>
                  </a:lnTo>
                  <a:lnTo>
                    <a:pt x="554" y="2156"/>
                  </a:lnTo>
                  <a:lnTo>
                    <a:pt x="850" y="2182"/>
                  </a:lnTo>
                  <a:lnTo>
                    <a:pt x="1169" y="2210"/>
                  </a:lnTo>
                  <a:lnTo>
                    <a:pt x="1505" y="2237"/>
                  </a:lnTo>
                  <a:lnTo>
                    <a:pt x="1849" y="2262"/>
                  </a:lnTo>
                  <a:lnTo>
                    <a:pt x="2196" y="2282"/>
                  </a:lnTo>
                  <a:lnTo>
                    <a:pt x="2538" y="2296"/>
                  </a:lnTo>
                  <a:lnTo>
                    <a:pt x="2870" y="2304"/>
                  </a:lnTo>
                  <a:lnTo>
                    <a:pt x="3185" y="2301"/>
                  </a:lnTo>
                  <a:lnTo>
                    <a:pt x="3476" y="2287"/>
                  </a:lnTo>
                  <a:lnTo>
                    <a:pt x="3611" y="2275"/>
                  </a:lnTo>
                  <a:lnTo>
                    <a:pt x="3737" y="2261"/>
                  </a:lnTo>
                  <a:lnTo>
                    <a:pt x="3853" y="2242"/>
                  </a:lnTo>
                  <a:lnTo>
                    <a:pt x="3960" y="2219"/>
                  </a:lnTo>
                  <a:lnTo>
                    <a:pt x="4056" y="2192"/>
                  </a:lnTo>
                  <a:lnTo>
                    <a:pt x="4140" y="2162"/>
                  </a:lnTo>
                  <a:lnTo>
                    <a:pt x="4211" y="2125"/>
                  </a:lnTo>
                  <a:lnTo>
                    <a:pt x="4270" y="2085"/>
                  </a:lnTo>
                  <a:lnTo>
                    <a:pt x="4313" y="2039"/>
                  </a:lnTo>
                  <a:lnTo>
                    <a:pt x="4342" y="1988"/>
                  </a:lnTo>
                  <a:lnTo>
                    <a:pt x="4357" y="1634"/>
                  </a:lnTo>
                  <a:lnTo>
                    <a:pt x="4361" y="1294"/>
                  </a:lnTo>
                  <a:lnTo>
                    <a:pt x="4357" y="1133"/>
                  </a:lnTo>
                  <a:lnTo>
                    <a:pt x="4350" y="980"/>
                  </a:lnTo>
                  <a:lnTo>
                    <a:pt x="4339" y="837"/>
                  </a:lnTo>
                  <a:lnTo>
                    <a:pt x="4323" y="705"/>
                  </a:lnTo>
                  <a:lnTo>
                    <a:pt x="4303" y="585"/>
                  </a:lnTo>
                  <a:lnTo>
                    <a:pt x="4279" y="479"/>
                  </a:lnTo>
                  <a:lnTo>
                    <a:pt x="4250" y="388"/>
                  </a:lnTo>
                  <a:lnTo>
                    <a:pt x="4215" y="313"/>
                  </a:lnTo>
                  <a:lnTo>
                    <a:pt x="4176" y="257"/>
                  </a:lnTo>
                  <a:lnTo>
                    <a:pt x="4131" y="220"/>
                  </a:lnTo>
                  <a:lnTo>
                    <a:pt x="4080" y="204"/>
                  </a:lnTo>
                  <a:lnTo>
                    <a:pt x="4024" y="210"/>
                  </a:lnTo>
                  <a:lnTo>
                    <a:pt x="3956" y="180"/>
                  </a:lnTo>
                  <a:lnTo>
                    <a:pt x="3875" y="152"/>
                  </a:lnTo>
                  <a:lnTo>
                    <a:pt x="3785" y="127"/>
                  </a:lnTo>
                  <a:lnTo>
                    <a:pt x="3686" y="104"/>
                  </a:lnTo>
                  <a:lnTo>
                    <a:pt x="3462" y="64"/>
                  </a:lnTo>
                  <a:lnTo>
                    <a:pt x="3209" y="35"/>
                  </a:lnTo>
                  <a:lnTo>
                    <a:pt x="2935" y="14"/>
                  </a:lnTo>
                  <a:lnTo>
                    <a:pt x="2645" y="3"/>
                  </a:lnTo>
                  <a:lnTo>
                    <a:pt x="2346" y="0"/>
                  </a:lnTo>
                  <a:lnTo>
                    <a:pt x="2045" y="5"/>
                  </a:lnTo>
                  <a:lnTo>
                    <a:pt x="1748" y="19"/>
                  </a:lnTo>
                  <a:lnTo>
                    <a:pt x="1461" y="41"/>
                  </a:lnTo>
                  <a:lnTo>
                    <a:pt x="1190" y="72"/>
                  </a:lnTo>
                  <a:lnTo>
                    <a:pt x="942" y="109"/>
                  </a:lnTo>
                  <a:lnTo>
                    <a:pt x="723" y="155"/>
                  </a:lnTo>
                  <a:lnTo>
                    <a:pt x="627" y="181"/>
                  </a:lnTo>
                  <a:lnTo>
                    <a:pt x="540" y="209"/>
                  </a:lnTo>
                  <a:lnTo>
                    <a:pt x="465" y="238"/>
                  </a:lnTo>
                  <a:lnTo>
                    <a:pt x="400" y="269"/>
                  </a:lnTo>
                  <a:lnTo>
                    <a:pt x="348" y="303"/>
                  </a:lnTo>
                  <a:lnTo>
                    <a:pt x="308" y="337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34" name="Google Shape;834;p39"/>
            <p:cNvSpPr/>
            <p:nvPr/>
          </p:nvSpPr>
          <p:spPr>
            <a:xfrm>
              <a:off x="2494" y="1042"/>
              <a:ext cx="713" cy="287"/>
            </a:xfrm>
            <a:custGeom>
              <a:avLst/>
              <a:gdLst/>
              <a:ahLst/>
              <a:cxnLst/>
              <a:rect l="l" t="t" r="r" b="b"/>
              <a:pathLst>
                <a:path w="4598" h="2294" extrusionOk="0">
                  <a:moveTo>
                    <a:pt x="0" y="399"/>
                  </a:moveTo>
                  <a:lnTo>
                    <a:pt x="52" y="608"/>
                  </a:lnTo>
                  <a:lnTo>
                    <a:pt x="94" y="797"/>
                  </a:lnTo>
                  <a:lnTo>
                    <a:pt x="125" y="967"/>
                  </a:lnTo>
                  <a:lnTo>
                    <a:pt x="147" y="1118"/>
                  </a:lnTo>
                  <a:lnTo>
                    <a:pt x="160" y="1255"/>
                  </a:lnTo>
                  <a:lnTo>
                    <a:pt x="167" y="1378"/>
                  </a:lnTo>
                  <a:lnTo>
                    <a:pt x="171" y="1487"/>
                  </a:lnTo>
                  <a:lnTo>
                    <a:pt x="171" y="1586"/>
                  </a:lnTo>
                  <a:lnTo>
                    <a:pt x="165" y="1757"/>
                  </a:lnTo>
                  <a:lnTo>
                    <a:pt x="165" y="1903"/>
                  </a:lnTo>
                  <a:lnTo>
                    <a:pt x="180" y="2039"/>
                  </a:lnTo>
                  <a:lnTo>
                    <a:pt x="222" y="2177"/>
                  </a:lnTo>
                  <a:lnTo>
                    <a:pt x="452" y="2194"/>
                  </a:lnTo>
                  <a:lnTo>
                    <a:pt x="714" y="2213"/>
                  </a:lnTo>
                  <a:lnTo>
                    <a:pt x="1003" y="2233"/>
                  </a:lnTo>
                  <a:lnTo>
                    <a:pt x="1313" y="2252"/>
                  </a:lnTo>
                  <a:lnTo>
                    <a:pt x="1636" y="2269"/>
                  </a:lnTo>
                  <a:lnTo>
                    <a:pt x="1966" y="2283"/>
                  </a:lnTo>
                  <a:lnTo>
                    <a:pt x="2299" y="2291"/>
                  </a:lnTo>
                  <a:lnTo>
                    <a:pt x="2627" y="2294"/>
                  </a:lnTo>
                  <a:lnTo>
                    <a:pt x="2944" y="2289"/>
                  </a:lnTo>
                  <a:lnTo>
                    <a:pt x="3245" y="2276"/>
                  </a:lnTo>
                  <a:lnTo>
                    <a:pt x="3522" y="2252"/>
                  </a:lnTo>
                  <a:lnTo>
                    <a:pt x="3771" y="2215"/>
                  </a:lnTo>
                  <a:lnTo>
                    <a:pt x="3882" y="2192"/>
                  </a:lnTo>
                  <a:lnTo>
                    <a:pt x="3984" y="2166"/>
                  </a:lnTo>
                  <a:lnTo>
                    <a:pt x="4075" y="2135"/>
                  </a:lnTo>
                  <a:lnTo>
                    <a:pt x="4156" y="2101"/>
                  </a:lnTo>
                  <a:lnTo>
                    <a:pt x="4224" y="2063"/>
                  </a:lnTo>
                  <a:lnTo>
                    <a:pt x="4280" y="2020"/>
                  </a:lnTo>
                  <a:lnTo>
                    <a:pt x="4322" y="1974"/>
                  </a:lnTo>
                  <a:lnTo>
                    <a:pt x="4350" y="1923"/>
                  </a:lnTo>
                  <a:lnTo>
                    <a:pt x="4366" y="1749"/>
                  </a:lnTo>
                  <a:lnTo>
                    <a:pt x="4390" y="1587"/>
                  </a:lnTo>
                  <a:lnTo>
                    <a:pt x="4420" y="1434"/>
                  </a:lnTo>
                  <a:lnTo>
                    <a:pt x="4453" y="1291"/>
                  </a:lnTo>
                  <a:lnTo>
                    <a:pt x="4521" y="1033"/>
                  </a:lnTo>
                  <a:lnTo>
                    <a:pt x="4551" y="916"/>
                  </a:lnTo>
                  <a:lnTo>
                    <a:pt x="4575" y="809"/>
                  </a:lnTo>
                  <a:lnTo>
                    <a:pt x="4592" y="708"/>
                  </a:lnTo>
                  <a:lnTo>
                    <a:pt x="4598" y="615"/>
                  </a:lnTo>
                  <a:lnTo>
                    <a:pt x="4591" y="529"/>
                  </a:lnTo>
                  <a:lnTo>
                    <a:pt x="4570" y="447"/>
                  </a:lnTo>
                  <a:lnTo>
                    <a:pt x="4531" y="373"/>
                  </a:lnTo>
                  <a:lnTo>
                    <a:pt x="4473" y="303"/>
                  </a:lnTo>
                  <a:lnTo>
                    <a:pt x="4392" y="238"/>
                  </a:lnTo>
                  <a:lnTo>
                    <a:pt x="4288" y="176"/>
                  </a:lnTo>
                  <a:lnTo>
                    <a:pt x="4217" y="147"/>
                  </a:lnTo>
                  <a:lnTo>
                    <a:pt x="4133" y="120"/>
                  </a:lnTo>
                  <a:lnTo>
                    <a:pt x="4035" y="96"/>
                  </a:lnTo>
                  <a:lnTo>
                    <a:pt x="3925" y="74"/>
                  </a:lnTo>
                  <a:lnTo>
                    <a:pt x="3804" y="56"/>
                  </a:lnTo>
                  <a:lnTo>
                    <a:pt x="3673" y="40"/>
                  </a:lnTo>
                  <a:lnTo>
                    <a:pt x="3383" y="16"/>
                  </a:lnTo>
                  <a:lnTo>
                    <a:pt x="3066" y="3"/>
                  </a:lnTo>
                  <a:lnTo>
                    <a:pt x="2729" y="0"/>
                  </a:lnTo>
                  <a:lnTo>
                    <a:pt x="2377" y="5"/>
                  </a:lnTo>
                  <a:lnTo>
                    <a:pt x="2023" y="19"/>
                  </a:lnTo>
                  <a:lnTo>
                    <a:pt x="1672" y="42"/>
                  </a:lnTo>
                  <a:lnTo>
                    <a:pt x="1333" y="73"/>
                  </a:lnTo>
                  <a:lnTo>
                    <a:pt x="1013" y="111"/>
                  </a:lnTo>
                  <a:lnTo>
                    <a:pt x="723" y="156"/>
                  </a:lnTo>
                  <a:lnTo>
                    <a:pt x="590" y="182"/>
                  </a:lnTo>
                  <a:lnTo>
                    <a:pt x="468" y="209"/>
                  </a:lnTo>
                  <a:lnTo>
                    <a:pt x="356" y="237"/>
                  </a:lnTo>
                  <a:lnTo>
                    <a:pt x="256" y="266"/>
                  </a:lnTo>
                  <a:lnTo>
                    <a:pt x="171" y="298"/>
                  </a:lnTo>
                  <a:lnTo>
                    <a:pt x="98" y="330"/>
                  </a:lnTo>
                  <a:lnTo>
                    <a:pt x="41" y="363"/>
                  </a:lnTo>
                  <a:lnTo>
                    <a:pt x="0" y="399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35" name="Google Shape;835;p39"/>
            <p:cNvSpPr/>
            <p:nvPr/>
          </p:nvSpPr>
          <p:spPr>
            <a:xfrm>
              <a:off x="2494" y="1042"/>
              <a:ext cx="713" cy="287"/>
            </a:xfrm>
            <a:custGeom>
              <a:avLst/>
              <a:gdLst/>
              <a:ahLst/>
              <a:cxnLst/>
              <a:rect l="l" t="t" r="r" b="b"/>
              <a:pathLst>
                <a:path w="4598" h="2294" extrusionOk="0">
                  <a:moveTo>
                    <a:pt x="0" y="399"/>
                  </a:moveTo>
                  <a:lnTo>
                    <a:pt x="52" y="608"/>
                  </a:lnTo>
                  <a:lnTo>
                    <a:pt x="94" y="797"/>
                  </a:lnTo>
                  <a:lnTo>
                    <a:pt x="125" y="967"/>
                  </a:lnTo>
                  <a:lnTo>
                    <a:pt x="147" y="1118"/>
                  </a:lnTo>
                  <a:lnTo>
                    <a:pt x="160" y="1255"/>
                  </a:lnTo>
                  <a:lnTo>
                    <a:pt x="167" y="1378"/>
                  </a:lnTo>
                  <a:lnTo>
                    <a:pt x="171" y="1487"/>
                  </a:lnTo>
                  <a:lnTo>
                    <a:pt x="171" y="1586"/>
                  </a:lnTo>
                  <a:lnTo>
                    <a:pt x="165" y="1757"/>
                  </a:lnTo>
                  <a:lnTo>
                    <a:pt x="165" y="1903"/>
                  </a:lnTo>
                  <a:lnTo>
                    <a:pt x="180" y="2039"/>
                  </a:lnTo>
                  <a:lnTo>
                    <a:pt x="222" y="2177"/>
                  </a:lnTo>
                  <a:lnTo>
                    <a:pt x="452" y="2194"/>
                  </a:lnTo>
                  <a:lnTo>
                    <a:pt x="714" y="2213"/>
                  </a:lnTo>
                  <a:lnTo>
                    <a:pt x="1003" y="2233"/>
                  </a:lnTo>
                  <a:lnTo>
                    <a:pt x="1313" y="2252"/>
                  </a:lnTo>
                  <a:lnTo>
                    <a:pt x="1636" y="2269"/>
                  </a:lnTo>
                  <a:lnTo>
                    <a:pt x="1966" y="2283"/>
                  </a:lnTo>
                  <a:lnTo>
                    <a:pt x="2299" y="2291"/>
                  </a:lnTo>
                  <a:lnTo>
                    <a:pt x="2627" y="2294"/>
                  </a:lnTo>
                  <a:lnTo>
                    <a:pt x="2944" y="2289"/>
                  </a:lnTo>
                  <a:lnTo>
                    <a:pt x="3245" y="2276"/>
                  </a:lnTo>
                  <a:lnTo>
                    <a:pt x="3522" y="2252"/>
                  </a:lnTo>
                  <a:lnTo>
                    <a:pt x="3771" y="2215"/>
                  </a:lnTo>
                  <a:lnTo>
                    <a:pt x="3882" y="2192"/>
                  </a:lnTo>
                  <a:lnTo>
                    <a:pt x="3984" y="2166"/>
                  </a:lnTo>
                  <a:lnTo>
                    <a:pt x="4075" y="2135"/>
                  </a:lnTo>
                  <a:lnTo>
                    <a:pt x="4156" y="2101"/>
                  </a:lnTo>
                  <a:lnTo>
                    <a:pt x="4224" y="2063"/>
                  </a:lnTo>
                  <a:lnTo>
                    <a:pt x="4280" y="2020"/>
                  </a:lnTo>
                  <a:lnTo>
                    <a:pt x="4322" y="1974"/>
                  </a:lnTo>
                  <a:lnTo>
                    <a:pt x="4350" y="1923"/>
                  </a:lnTo>
                  <a:lnTo>
                    <a:pt x="4366" y="1749"/>
                  </a:lnTo>
                  <a:lnTo>
                    <a:pt x="4390" y="1587"/>
                  </a:lnTo>
                  <a:lnTo>
                    <a:pt x="4420" y="1434"/>
                  </a:lnTo>
                  <a:lnTo>
                    <a:pt x="4453" y="1291"/>
                  </a:lnTo>
                  <a:lnTo>
                    <a:pt x="4521" y="1033"/>
                  </a:lnTo>
                  <a:lnTo>
                    <a:pt x="4551" y="916"/>
                  </a:lnTo>
                  <a:lnTo>
                    <a:pt x="4575" y="809"/>
                  </a:lnTo>
                  <a:lnTo>
                    <a:pt x="4592" y="708"/>
                  </a:lnTo>
                  <a:lnTo>
                    <a:pt x="4598" y="615"/>
                  </a:lnTo>
                  <a:lnTo>
                    <a:pt x="4591" y="529"/>
                  </a:lnTo>
                  <a:lnTo>
                    <a:pt x="4570" y="447"/>
                  </a:lnTo>
                  <a:lnTo>
                    <a:pt x="4531" y="373"/>
                  </a:lnTo>
                  <a:lnTo>
                    <a:pt x="4473" y="303"/>
                  </a:lnTo>
                  <a:lnTo>
                    <a:pt x="4392" y="238"/>
                  </a:lnTo>
                  <a:lnTo>
                    <a:pt x="4288" y="176"/>
                  </a:lnTo>
                  <a:lnTo>
                    <a:pt x="4217" y="147"/>
                  </a:lnTo>
                  <a:lnTo>
                    <a:pt x="4133" y="120"/>
                  </a:lnTo>
                  <a:lnTo>
                    <a:pt x="4035" y="96"/>
                  </a:lnTo>
                  <a:lnTo>
                    <a:pt x="3925" y="74"/>
                  </a:lnTo>
                  <a:lnTo>
                    <a:pt x="3804" y="56"/>
                  </a:lnTo>
                  <a:lnTo>
                    <a:pt x="3673" y="40"/>
                  </a:lnTo>
                  <a:lnTo>
                    <a:pt x="3383" y="16"/>
                  </a:lnTo>
                  <a:lnTo>
                    <a:pt x="3066" y="3"/>
                  </a:lnTo>
                  <a:lnTo>
                    <a:pt x="2729" y="0"/>
                  </a:lnTo>
                  <a:lnTo>
                    <a:pt x="2377" y="5"/>
                  </a:lnTo>
                  <a:lnTo>
                    <a:pt x="2023" y="19"/>
                  </a:lnTo>
                  <a:lnTo>
                    <a:pt x="1672" y="42"/>
                  </a:lnTo>
                  <a:lnTo>
                    <a:pt x="1333" y="73"/>
                  </a:lnTo>
                  <a:lnTo>
                    <a:pt x="1013" y="111"/>
                  </a:lnTo>
                  <a:lnTo>
                    <a:pt x="723" y="156"/>
                  </a:lnTo>
                  <a:lnTo>
                    <a:pt x="590" y="182"/>
                  </a:lnTo>
                  <a:lnTo>
                    <a:pt x="468" y="209"/>
                  </a:lnTo>
                  <a:lnTo>
                    <a:pt x="356" y="237"/>
                  </a:lnTo>
                  <a:lnTo>
                    <a:pt x="256" y="266"/>
                  </a:lnTo>
                  <a:lnTo>
                    <a:pt x="171" y="298"/>
                  </a:lnTo>
                  <a:lnTo>
                    <a:pt x="98" y="330"/>
                  </a:lnTo>
                  <a:lnTo>
                    <a:pt x="41" y="363"/>
                  </a:lnTo>
                  <a:lnTo>
                    <a:pt x="0" y="399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36" name="Google Shape;836;p39"/>
            <p:cNvSpPr/>
            <p:nvPr/>
          </p:nvSpPr>
          <p:spPr>
            <a:xfrm>
              <a:off x="3165" y="1042"/>
              <a:ext cx="678" cy="276"/>
            </a:xfrm>
            <a:custGeom>
              <a:avLst/>
              <a:gdLst/>
              <a:ahLst/>
              <a:cxnLst/>
              <a:rect l="l" t="t" r="r" b="b"/>
              <a:pathLst>
                <a:path w="4376" h="2209" extrusionOk="0">
                  <a:moveTo>
                    <a:pt x="97" y="272"/>
                  </a:moveTo>
                  <a:lnTo>
                    <a:pt x="167" y="340"/>
                  </a:lnTo>
                  <a:lnTo>
                    <a:pt x="214" y="421"/>
                  </a:lnTo>
                  <a:lnTo>
                    <a:pt x="241" y="515"/>
                  </a:lnTo>
                  <a:lnTo>
                    <a:pt x="250" y="619"/>
                  </a:lnTo>
                  <a:lnTo>
                    <a:pt x="245" y="732"/>
                  </a:lnTo>
                  <a:lnTo>
                    <a:pt x="227" y="852"/>
                  </a:lnTo>
                  <a:lnTo>
                    <a:pt x="168" y="1102"/>
                  </a:lnTo>
                  <a:lnTo>
                    <a:pt x="95" y="1356"/>
                  </a:lnTo>
                  <a:lnTo>
                    <a:pt x="61" y="1479"/>
                  </a:lnTo>
                  <a:lnTo>
                    <a:pt x="32" y="1597"/>
                  </a:lnTo>
                  <a:lnTo>
                    <a:pt x="11" y="1708"/>
                  </a:lnTo>
                  <a:lnTo>
                    <a:pt x="0" y="1811"/>
                  </a:lnTo>
                  <a:lnTo>
                    <a:pt x="5" y="1902"/>
                  </a:lnTo>
                  <a:lnTo>
                    <a:pt x="24" y="1980"/>
                  </a:lnTo>
                  <a:lnTo>
                    <a:pt x="136" y="1988"/>
                  </a:lnTo>
                  <a:lnTo>
                    <a:pt x="257" y="1999"/>
                  </a:lnTo>
                  <a:lnTo>
                    <a:pt x="525" y="2024"/>
                  </a:lnTo>
                  <a:lnTo>
                    <a:pt x="823" y="2053"/>
                  </a:lnTo>
                  <a:lnTo>
                    <a:pt x="1144" y="2085"/>
                  </a:lnTo>
                  <a:lnTo>
                    <a:pt x="1482" y="2117"/>
                  </a:lnTo>
                  <a:lnTo>
                    <a:pt x="1829" y="2146"/>
                  </a:lnTo>
                  <a:lnTo>
                    <a:pt x="2179" y="2172"/>
                  </a:lnTo>
                  <a:lnTo>
                    <a:pt x="2525" y="2193"/>
                  </a:lnTo>
                  <a:lnTo>
                    <a:pt x="2860" y="2206"/>
                  </a:lnTo>
                  <a:lnTo>
                    <a:pt x="3177" y="2209"/>
                  </a:lnTo>
                  <a:lnTo>
                    <a:pt x="3471" y="2202"/>
                  </a:lnTo>
                  <a:lnTo>
                    <a:pt x="3607" y="2192"/>
                  </a:lnTo>
                  <a:lnTo>
                    <a:pt x="3735" y="2180"/>
                  </a:lnTo>
                  <a:lnTo>
                    <a:pt x="3852" y="2163"/>
                  </a:lnTo>
                  <a:lnTo>
                    <a:pt x="3960" y="2142"/>
                  </a:lnTo>
                  <a:lnTo>
                    <a:pt x="4056" y="2117"/>
                  </a:lnTo>
                  <a:lnTo>
                    <a:pt x="4142" y="2087"/>
                  </a:lnTo>
                  <a:lnTo>
                    <a:pt x="4213" y="2052"/>
                  </a:lnTo>
                  <a:lnTo>
                    <a:pt x="4271" y="2012"/>
                  </a:lnTo>
                  <a:lnTo>
                    <a:pt x="4315" y="1967"/>
                  </a:lnTo>
                  <a:lnTo>
                    <a:pt x="4345" y="1917"/>
                  </a:lnTo>
                  <a:lnTo>
                    <a:pt x="4352" y="1752"/>
                  </a:lnTo>
                  <a:lnTo>
                    <a:pt x="4354" y="1614"/>
                  </a:lnTo>
                  <a:lnTo>
                    <a:pt x="4352" y="1499"/>
                  </a:lnTo>
                  <a:lnTo>
                    <a:pt x="4347" y="1403"/>
                  </a:lnTo>
                  <a:lnTo>
                    <a:pt x="4338" y="1321"/>
                  </a:lnTo>
                  <a:lnTo>
                    <a:pt x="4329" y="1250"/>
                  </a:lnTo>
                  <a:lnTo>
                    <a:pt x="4310" y="1126"/>
                  </a:lnTo>
                  <a:lnTo>
                    <a:pt x="4297" y="996"/>
                  </a:lnTo>
                  <a:lnTo>
                    <a:pt x="4295" y="921"/>
                  </a:lnTo>
                  <a:lnTo>
                    <a:pt x="4298" y="831"/>
                  </a:lnTo>
                  <a:lnTo>
                    <a:pt x="4307" y="725"/>
                  </a:lnTo>
                  <a:lnTo>
                    <a:pt x="4321" y="598"/>
                  </a:lnTo>
                  <a:lnTo>
                    <a:pt x="4345" y="446"/>
                  </a:lnTo>
                  <a:lnTo>
                    <a:pt x="4376" y="265"/>
                  </a:lnTo>
                  <a:lnTo>
                    <a:pt x="4305" y="235"/>
                  </a:lnTo>
                  <a:lnTo>
                    <a:pt x="4221" y="207"/>
                  </a:lnTo>
                  <a:lnTo>
                    <a:pt x="4123" y="180"/>
                  </a:lnTo>
                  <a:lnTo>
                    <a:pt x="4013" y="155"/>
                  </a:lnTo>
                  <a:lnTo>
                    <a:pt x="3893" y="131"/>
                  </a:lnTo>
                  <a:lnTo>
                    <a:pt x="3761" y="110"/>
                  </a:lnTo>
                  <a:lnTo>
                    <a:pt x="3473" y="72"/>
                  </a:lnTo>
                  <a:lnTo>
                    <a:pt x="3157" y="42"/>
                  </a:lnTo>
                  <a:lnTo>
                    <a:pt x="2819" y="20"/>
                  </a:lnTo>
                  <a:lnTo>
                    <a:pt x="2469" y="6"/>
                  </a:lnTo>
                  <a:lnTo>
                    <a:pt x="2115" y="0"/>
                  </a:lnTo>
                  <a:lnTo>
                    <a:pt x="1766" y="3"/>
                  </a:lnTo>
                  <a:lnTo>
                    <a:pt x="1427" y="15"/>
                  </a:lnTo>
                  <a:lnTo>
                    <a:pt x="1109" y="34"/>
                  </a:lnTo>
                  <a:lnTo>
                    <a:pt x="818" y="63"/>
                  </a:lnTo>
                  <a:lnTo>
                    <a:pt x="685" y="81"/>
                  </a:lnTo>
                  <a:lnTo>
                    <a:pt x="563" y="101"/>
                  </a:lnTo>
                  <a:lnTo>
                    <a:pt x="452" y="123"/>
                  </a:lnTo>
                  <a:lnTo>
                    <a:pt x="353" y="148"/>
                  </a:lnTo>
                  <a:lnTo>
                    <a:pt x="266" y="176"/>
                  </a:lnTo>
                  <a:lnTo>
                    <a:pt x="194" y="206"/>
                  </a:lnTo>
                  <a:lnTo>
                    <a:pt x="137" y="237"/>
                  </a:lnTo>
                  <a:lnTo>
                    <a:pt x="97" y="27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37" name="Google Shape;837;p39"/>
            <p:cNvSpPr/>
            <p:nvPr/>
          </p:nvSpPr>
          <p:spPr>
            <a:xfrm>
              <a:off x="3165" y="1042"/>
              <a:ext cx="678" cy="276"/>
            </a:xfrm>
            <a:custGeom>
              <a:avLst/>
              <a:gdLst/>
              <a:ahLst/>
              <a:cxnLst/>
              <a:rect l="l" t="t" r="r" b="b"/>
              <a:pathLst>
                <a:path w="4376" h="2209" extrusionOk="0">
                  <a:moveTo>
                    <a:pt x="97" y="272"/>
                  </a:moveTo>
                  <a:lnTo>
                    <a:pt x="167" y="340"/>
                  </a:lnTo>
                  <a:lnTo>
                    <a:pt x="214" y="421"/>
                  </a:lnTo>
                  <a:lnTo>
                    <a:pt x="241" y="515"/>
                  </a:lnTo>
                  <a:lnTo>
                    <a:pt x="250" y="619"/>
                  </a:lnTo>
                  <a:lnTo>
                    <a:pt x="245" y="732"/>
                  </a:lnTo>
                  <a:lnTo>
                    <a:pt x="227" y="852"/>
                  </a:lnTo>
                  <a:lnTo>
                    <a:pt x="168" y="1102"/>
                  </a:lnTo>
                  <a:lnTo>
                    <a:pt x="95" y="1356"/>
                  </a:lnTo>
                  <a:lnTo>
                    <a:pt x="61" y="1479"/>
                  </a:lnTo>
                  <a:lnTo>
                    <a:pt x="32" y="1597"/>
                  </a:lnTo>
                  <a:lnTo>
                    <a:pt x="11" y="1708"/>
                  </a:lnTo>
                  <a:lnTo>
                    <a:pt x="0" y="1811"/>
                  </a:lnTo>
                  <a:lnTo>
                    <a:pt x="5" y="1902"/>
                  </a:lnTo>
                  <a:lnTo>
                    <a:pt x="24" y="1980"/>
                  </a:lnTo>
                  <a:lnTo>
                    <a:pt x="136" y="1988"/>
                  </a:lnTo>
                  <a:lnTo>
                    <a:pt x="257" y="1999"/>
                  </a:lnTo>
                  <a:lnTo>
                    <a:pt x="525" y="2024"/>
                  </a:lnTo>
                  <a:lnTo>
                    <a:pt x="823" y="2053"/>
                  </a:lnTo>
                  <a:lnTo>
                    <a:pt x="1144" y="2085"/>
                  </a:lnTo>
                  <a:lnTo>
                    <a:pt x="1482" y="2117"/>
                  </a:lnTo>
                  <a:lnTo>
                    <a:pt x="1829" y="2146"/>
                  </a:lnTo>
                  <a:lnTo>
                    <a:pt x="2179" y="2172"/>
                  </a:lnTo>
                  <a:lnTo>
                    <a:pt x="2525" y="2193"/>
                  </a:lnTo>
                  <a:lnTo>
                    <a:pt x="2860" y="2206"/>
                  </a:lnTo>
                  <a:lnTo>
                    <a:pt x="3177" y="2209"/>
                  </a:lnTo>
                  <a:lnTo>
                    <a:pt x="3471" y="2202"/>
                  </a:lnTo>
                  <a:lnTo>
                    <a:pt x="3607" y="2192"/>
                  </a:lnTo>
                  <a:lnTo>
                    <a:pt x="3735" y="2180"/>
                  </a:lnTo>
                  <a:lnTo>
                    <a:pt x="3852" y="2163"/>
                  </a:lnTo>
                  <a:lnTo>
                    <a:pt x="3960" y="2142"/>
                  </a:lnTo>
                  <a:lnTo>
                    <a:pt x="4056" y="2117"/>
                  </a:lnTo>
                  <a:lnTo>
                    <a:pt x="4142" y="2087"/>
                  </a:lnTo>
                  <a:lnTo>
                    <a:pt x="4213" y="2052"/>
                  </a:lnTo>
                  <a:lnTo>
                    <a:pt x="4271" y="2012"/>
                  </a:lnTo>
                  <a:lnTo>
                    <a:pt x="4315" y="1967"/>
                  </a:lnTo>
                  <a:lnTo>
                    <a:pt x="4345" y="1917"/>
                  </a:lnTo>
                  <a:lnTo>
                    <a:pt x="4352" y="1752"/>
                  </a:lnTo>
                  <a:lnTo>
                    <a:pt x="4354" y="1614"/>
                  </a:lnTo>
                  <a:lnTo>
                    <a:pt x="4352" y="1499"/>
                  </a:lnTo>
                  <a:lnTo>
                    <a:pt x="4347" y="1403"/>
                  </a:lnTo>
                  <a:lnTo>
                    <a:pt x="4338" y="1321"/>
                  </a:lnTo>
                  <a:lnTo>
                    <a:pt x="4329" y="1250"/>
                  </a:lnTo>
                  <a:lnTo>
                    <a:pt x="4310" y="1126"/>
                  </a:lnTo>
                  <a:lnTo>
                    <a:pt x="4297" y="996"/>
                  </a:lnTo>
                  <a:lnTo>
                    <a:pt x="4295" y="921"/>
                  </a:lnTo>
                  <a:lnTo>
                    <a:pt x="4298" y="831"/>
                  </a:lnTo>
                  <a:lnTo>
                    <a:pt x="4307" y="725"/>
                  </a:lnTo>
                  <a:lnTo>
                    <a:pt x="4321" y="598"/>
                  </a:lnTo>
                  <a:lnTo>
                    <a:pt x="4345" y="446"/>
                  </a:lnTo>
                  <a:lnTo>
                    <a:pt x="4376" y="265"/>
                  </a:lnTo>
                  <a:lnTo>
                    <a:pt x="4305" y="235"/>
                  </a:lnTo>
                  <a:lnTo>
                    <a:pt x="4221" y="207"/>
                  </a:lnTo>
                  <a:lnTo>
                    <a:pt x="4123" y="180"/>
                  </a:lnTo>
                  <a:lnTo>
                    <a:pt x="4013" y="155"/>
                  </a:lnTo>
                  <a:lnTo>
                    <a:pt x="3893" y="131"/>
                  </a:lnTo>
                  <a:lnTo>
                    <a:pt x="3761" y="110"/>
                  </a:lnTo>
                  <a:lnTo>
                    <a:pt x="3473" y="72"/>
                  </a:lnTo>
                  <a:lnTo>
                    <a:pt x="3157" y="42"/>
                  </a:lnTo>
                  <a:lnTo>
                    <a:pt x="2819" y="20"/>
                  </a:lnTo>
                  <a:lnTo>
                    <a:pt x="2469" y="6"/>
                  </a:lnTo>
                  <a:lnTo>
                    <a:pt x="2115" y="0"/>
                  </a:lnTo>
                  <a:lnTo>
                    <a:pt x="1766" y="3"/>
                  </a:lnTo>
                  <a:lnTo>
                    <a:pt x="1427" y="15"/>
                  </a:lnTo>
                  <a:lnTo>
                    <a:pt x="1109" y="34"/>
                  </a:lnTo>
                  <a:lnTo>
                    <a:pt x="818" y="63"/>
                  </a:lnTo>
                  <a:lnTo>
                    <a:pt x="685" y="81"/>
                  </a:lnTo>
                  <a:lnTo>
                    <a:pt x="563" y="101"/>
                  </a:lnTo>
                  <a:lnTo>
                    <a:pt x="452" y="123"/>
                  </a:lnTo>
                  <a:lnTo>
                    <a:pt x="353" y="148"/>
                  </a:lnTo>
                  <a:lnTo>
                    <a:pt x="266" y="176"/>
                  </a:lnTo>
                  <a:lnTo>
                    <a:pt x="194" y="206"/>
                  </a:lnTo>
                  <a:lnTo>
                    <a:pt x="137" y="237"/>
                  </a:lnTo>
                  <a:lnTo>
                    <a:pt x="97" y="272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38" name="Google Shape;838;p39"/>
            <p:cNvSpPr/>
            <p:nvPr/>
          </p:nvSpPr>
          <p:spPr>
            <a:xfrm>
              <a:off x="3835" y="1026"/>
              <a:ext cx="705" cy="294"/>
            </a:xfrm>
            <a:custGeom>
              <a:avLst/>
              <a:gdLst/>
              <a:ahLst/>
              <a:cxnLst/>
              <a:rect l="l" t="t" r="r" b="b"/>
              <a:pathLst>
                <a:path w="4546" h="2355" extrusionOk="0">
                  <a:moveTo>
                    <a:pt x="105" y="300"/>
                  </a:moveTo>
                  <a:lnTo>
                    <a:pt x="73" y="402"/>
                  </a:lnTo>
                  <a:lnTo>
                    <a:pt x="47" y="515"/>
                  </a:lnTo>
                  <a:lnTo>
                    <a:pt x="27" y="636"/>
                  </a:lnTo>
                  <a:lnTo>
                    <a:pt x="13" y="764"/>
                  </a:lnTo>
                  <a:lnTo>
                    <a:pt x="0" y="1036"/>
                  </a:lnTo>
                  <a:lnTo>
                    <a:pt x="6" y="1316"/>
                  </a:lnTo>
                  <a:lnTo>
                    <a:pt x="29" y="1591"/>
                  </a:lnTo>
                  <a:lnTo>
                    <a:pt x="66" y="1845"/>
                  </a:lnTo>
                  <a:lnTo>
                    <a:pt x="89" y="1960"/>
                  </a:lnTo>
                  <a:lnTo>
                    <a:pt x="114" y="2066"/>
                  </a:lnTo>
                  <a:lnTo>
                    <a:pt x="141" y="2158"/>
                  </a:lnTo>
                  <a:lnTo>
                    <a:pt x="169" y="2238"/>
                  </a:lnTo>
                  <a:lnTo>
                    <a:pt x="399" y="2254"/>
                  </a:lnTo>
                  <a:lnTo>
                    <a:pt x="662" y="2273"/>
                  </a:lnTo>
                  <a:lnTo>
                    <a:pt x="950" y="2293"/>
                  </a:lnTo>
                  <a:lnTo>
                    <a:pt x="1260" y="2312"/>
                  </a:lnTo>
                  <a:lnTo>
                    <a:pt x="1583" y="2330"/>
                  </a:lnTo>
                  <a:lnTo>
                    <a:pt x="1913" y="2343"/>
                  </a:lnTo>
                  <a:lnTo>
                    <a:pt x="2246" y="2353"/>
                  </a:lnTo>
                  <a:lnTo>
                    <a:pt x="2574" y="2355"/>
                  </a:lnTo>
                  <a:lnTo>
                    <a:pt x="2891" y="2350"/>
                  </a:lnTo>
                  <a:lnTo>
                    <a:pt x="3191" y="2336"/>
                  </a:lnTo>
                  <a:lnTo>
                    <a:pt x="3469" y="2312"/>
                  </a:lnTo>
                  <a:lnTo>
                    <a:pt x="3718" y="2275"/>
                  </a:lnTo>
                  <a:lnTo>
                    <a:pt x="3829" y="2252"/>
                  </a:lnTo>
                  <a:lnTo>
                    <a:pt x="3931" y="2226"/>
                  </a:lnTo>
                  <a:lnTo>
                    <a:pt x="4023" y="2196"/>
                  </a:lnTo>
                  <a:lnTo>
                    <a:pt x="4103" y="2161"/>
                  </a:lnTo>
                  <a:lnTo>
                    <a:pt x="4171" y="2124"/>
                  </a:lnTo>
                  <a:lnTo>
                    <a:pt x="4228" y="2082"/>
                  </a:lnTo>
                  <a:lnTo>
                    <a:pt x="4269" y="2035"/>
                  </a:lnTo>
                  <a:lnTo>
                    <a:pt x="4298" y="1983"/>
                  </a:lnTo>
                  <a:lnTo>
                    <a:pt x="4313" y="1810"/>
                  </a:lnTo>
                  <a:lnTo>
                    <a:pt x="4337" y="1647"/>
                  </a:lnTo>
                  <a:lnTo>
                    <a:pt x="4367" y="1494"/>
                  </a:lnTo>
                  <a:lnTo>
                    <a:pt x="4400" y="1351"/>
                  </a:lnTo>
                  <a:lnTo>
                    <a:pt x="4468" y="1094"/>
                  </a:lnTo>
                  <a:lnTo>
                    <a:pt x="4498" y="978"/>
                  </a:lnTo>
                  <a:lnTo>
                    <a:pt x="4523" y="869"/>
                  </a:lnTo>
                  <a:lnTo>
                    <a:pt x="4539" y="769"/>
                  </a:lnTo>
                  <a:lnTo>
                    <a:pt x="4546" y="676"/>
                  </a:lnTo>
                  <a:lnTo>
                    <a:pt x="4538" y="589"/>
                  </a:lnTo>
                  <a:lnTo>
                    <a:pt x="4517" y="508"/>
                  </a:lnTo>
                  <a:lnTo>
                    <a:pt x="4479" y="433"/>
                  </a:lnTo>
                  <a:lnTo>
                    <a:pt x="4420" y="363"/>
                  </a:lnTo>
                  <a:lnTo>
                    <a:pt x="4340" y="298"/>
                  </a:lnTo>
                  <a:lnTo>
                    <a:pt x="4235" y="237"/>
                  </a:lnTo>
                  <a:lnTo>
                    <a:pt x="4165" y="206"/>
                  </a:lnTo>
                  <a:lnTo>
                    <a:pt x="4081" y="178"/>
                  </a:lnTo>
                  <a:lnTo>
                    <a:pt x="3986" y="152"/>
                  </a:lnTo>
                  <a:lnTo>
                    <a:pt x="3878" y="128"/>
                  </a:lnTo>
                  <a:lnTo>
                    <a:pt x="3761" y="106"/>
                  </a:lnTo>
                  <a:lnTo>
                    <a:pt x="3635" y="86"/>
                  </a:lnTo>
                  <a:lnTo>
                    <a:pt x="3355" y="51"/>
                  </a:lnTo>
                  <a:lnTo>
                    <a:pt x="3050" y="26"/>
                  </a:lnTo>
                  <a:lnTo>
                    <a:pt x="2726" y="10"/>
                  </a:lnTo>
                  <a:lnTo>
                    <a:pt x="2389" y="0"/>
                  </a:lnTo>
                  <a:lnTo>
                    <a:pt x="2049" y="0"/>
                  </a:lnTo>
                  <a:lnTo>
                    <a:pt x="1714" y="9"/>
                  </a:lnTo>
                  <a:lnTo>
                    <a:pt x="1388" y="24"/>
                  </a:lnTo>
                  <a:lnTo>
                    <a:pt x="1083" y="49"/>
                  </a:lnTo>
                  <a:lnTo>
                    <a:pt x="804" y="83"/>
                  </a:lnTo>
                  <a:lnTo>
                    <a:pt x="676" y="103"/>
                  </a:lnTo>
                  <a:lnTo>
                    <a:pt x="559" y="125"/>
                  </a:lnTo>
                  <a:lnTo>
                    <a:pt x="451" y="149"/>
                  </a:lnTo>
                  <a:lnTo>
                    <a:pt x="356" y="175"/>
                  </a:lnTo>
                  <a:lnTo>
                    <a:pt x="273" y="203"/>
                  </a:lnTo>
                  <a:lnTo>
                    <a:pt x="203" y="233"/>
                  </a:lnTo>
                  <a:lnTo>
                    <a:pt x="146" y="266"/>
                  </a:lnTo>
                  <a:lnTo>
                    <a:pt x="105" y="30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39" name="Google Shape;839;p39"/>
            <p:cNvSpPr/>
            <p:nvPr/>
          </p:nvSpPr>
          <p:spPr>
            <a:xfrm>
              <a:off x="3835" y="1026"/>
              <a:ext cx="705" cy="294"/>
            </a:xfrm>
            <a:custGeom>
              <a:avLst/>
              <a:gdLst/>
              <a:ahLst/>
              <a:cxnLst/>
              <a:rect l="l" t="t" r="r" b="b"/>
              <a:pathLst>
                <a:path w="4546" h="2355" extrusionOk="0">
                  <a:moveTo>
                    <a:pt x="105" y="300"/>
                  </a:moveTo>
                  <a:lnTo>
                    <a:pt x="73" y="402"/>
                  </a:lnTo>
                  <a:lnTo>
                    <a:pt x="47" y="515"/>
                  </a:lnTo>
                  <a:lnTo>
                    <a:pt x="27" y="636"/>
                  </a:lnTo>
                  <a:lnTo>
                    <a:pt x="13" y="764"/>
                  </a:lnTo>
                  <a:lnTo>
                    <a:pt x="0" y="1036"/>
                  </a:lnTo>
                  <a:lnTo>
                    <a:pt x="6" y="1316"/>
                  </a:lnTo>
                  <a:lnTo>
                    <a:pt x="29" y="1591"/>
                  </a:lnTo>
                  <a:lnTo>
                    <a:pt x="66" y="1845"/>
                  </a:lnTo>
                  <a:lnTo>
                    <a:pt x="89" y="1960"/>
                  </a:lnTo>
                  <a:lnTo>
                    <a:pt x="114" y="2066"/>
                  </a:lnTo>
                  <a:lnTo>
                    <a:pt x="141" y="2158"/>
                  </a:lnTo>
                  <a:lnTo>
                    <a:pt x="169" y="2238"/>
                  </a:lnTo>
                  <a:lnTo>
                    <a:pt x="399" y="2254"/>
                  </a:lnTo>
                  <a:lnTo>
                    <a:pt x="662" y="2273"/>
                  </a:lnTo>
                  <a:lnTo>
                    <a:pt x="950" y="2293"/>
                  </a:lnTo>
                  <a:lnTo>
                    <a:pt x="1260" y="2312"/>
                  </a:lnTo>
                  <a:lnTo>
                    <a:pt x="1583" y="2330"/>
                  </a:lnTo>
                  <a:lnTo>
                    <a:pt x="1913" y="2343"/>
                  </a:lnTo>
                  <a:lnTo>
                    <a:pt x="2246" y="2353"/>
                  </a:lnTo>
                  <a:lnTo>
                    <a:pt x="2574" y="2355"/>
                  </a:lnTo>
                  <a:lnTo>
                    <a:pt x="2891" y="2350"/>
                  </a:lnTo>
                  <a:lnTo>
                    <a:pt x="3191" y="2336"/>
                  </a:lnTo>
                  <a:lnTo>
                    <a:pt x="3469" y="2312"/>
                  </a:lnTo>
                  <a:lnTo>
                    <a:pt x="3718" y="2275"/>
                  </a:lnTo>
                  <a:lnTo>
                    <a:pt x="3829" y="2252"/>
                  </a:lnTo>
                  <a:lnTo>
                    <a:pt x="3931" y="2226"/>
                  </a:lnTo>
                  <a:lnTo>
                    <a:pt x="4023" y="2196"/>
                  </a:lnTo>
                  <a:lnTo>
                    <a:pt x="4103" y="2161"/>
                  </a:lnTo>
                  <a:lnTo>
                    <a:pt x="4171" y="2124"/>
                  </a:lnTo>
                  <a:lnTo>
                    <a:pt x="4228" y="2082"/>
                  </a:lnTo>
                  <a:lnTo>
                    <a:pt x="4269" y="2035"/>
                  </a:lnTo>
                  <a:lnTo>
                    <a:pt x="4298" y="1983"/>
                  </a:lnTo>
                  <a:lnTo>
                    <a:pt x="4313" y="1810"/>
                  </a:lnTo>
                  <a:lnTo>
                    <a:pt x="4337" y="1647"/>
                  </a:lnTo>
                  <a:lnTo>
                    <a:pt x="4367" y="1494"/>
                  </a:lnTo>
                  <a:lnTo>
                    <a:pt x="4400" y="1351"/>
                  </a:lnTo>
                  <a:lnTo>
                    <a:pt x="4468" y="1094"/>
                  </a:lnTo>
                  <a:lnTo>
                    <a:pt x="4498" y="978"/>
                  </a:lnTo>
                  <a:lnTo>
                    <a:pt x="4523" y="869"/>
                  </a:lnTo>
                  <a:lnTo>
                    <a:pt x="4539" y="769"/>
                  </a:lnTo>
                  <a:lnTo>
                    <a:pt x="4546" y="676"/>
                  </a:lnTo>
                  <a:lnTo>
                    <a:pt x="4538" y="589"/>
                  </a:lnTo>
                  <a:lnTo>
                    <a:pt x="4517" y="508"/>
                  </a:lnTo>
                  <a:lnTo>
                    <a:pt x="4479" y="433"/>
                  </a:lnTo>
                  <a:lnTo>
                    <a:pt x="4420" y="363"/>
                  </a:lnTo>
                  <a:lnTo>
                    <a:pt x="4340" y="298"/>
                  </a:lnTo>
                  <a:lnTo>
                    <a:pt x="4235" y="237"/>
                  </a:lnTo>
                  <a:lnTo>
                    <a:pt x="4165" y="206"/>
                  </a:lnTo>
                  <a:lnTo>
                    <a:pt x="4081" y="178"/>
                  </a:lnTo>
                  <a:lnTo>
                    <a:pt x="3986" y="152"/>
                  </a:lnTo>
                  <a:lnTo>
                    <a:pt x="3878" y="128"/>
                  </a:lnTo>
                  <a:lnTo>
                    <a:pt x="3761" y="106"/>
                  </a:lnTo>
                  <a:lnTo>
                    <a:pt x="3635" y="86"/>
                  </a:lnTo>
                  <a:lnTo>
                    <a:pt x="3355" y="51"/>
                  </a:lnTo>
                  <a:lnTo>
                    <a:pt x="3050" y="26"/>
                  </a:lnTo>
                  <a:lnTo>
                    <a:pt x="2726" y="10"/>
                  </a:lnTo>
                  <a:lnTo>
                    <a:pt x="2389" y="0"/>
                  </a:lnTo>
                  <a:lnTo>
                    <a:pt x="2049" y="0"/>
                  </a:lnTo>
                  <a:lnTo>
                    <a:pt x="1714" y="9"/>
                  </a:lnTo>
                  <a:lnTo>
                    <a:pt x="1388" y="24"/>
                  </a:lnTo>
                  <a:lnTo>
                    <a:pt x="1083" y="49"/>
                  </a:lnTo>
                  <a:lnTo>
                    <a:pt x="804" y="83"/>
                  </a:lnTo>
                  <a:lnTo>
                    <a:pt x="676" y="103"/>
                  </a:lnTo>
                  <a:lnTo>
                    <a:pt x="559" y="125"/>
                  </a:lnTo>
                  <a:lnTo>
                    <a:pt x="451" y="149"/>
                  </a:lnTo>
                  <a:lnTo>
                    <a:pt x="356" y="175"/>
                  </a:lnTo>
                  <a:lnTo>
                    <a:pt x="273" y="203"/>
                  </a:lnTo>
                  <a:lnTo>
                    <a:pt x="203" y="233"/>
                  </a:lnTo>
                  <a:lnTo>
                    <a:pt x="146" y="266"/>
                  </a:lnTo>
                  <a:lnTo>
                    <a:pt x="105" y="3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40" name="Google Shape;840;p39"/>
            <p:cNvSpPr/>
            <p:nvPr/>
          </p:nvSpPr>
          <p:spPr>
            <a:xfrm>
              <a:off x="2371" y="1091"/>
              <a:ext cx="74" cy="95"/>
            </a:xfrm>
            <a:custGeom>
              <a:avLst/>
              <a:gdLst/>
              <a:ahLst/>
              <a:cxnLst/>
              <a:rect l="l" t="t" r="r" b="b"/>
              <a:pathLst>
                <a:path w="486" h="774" extrusionOk="0">
                  <a:moveTo>
                    <a:pt x="420" y="758"/>
                  </a:moveTo>
                  <a:lnTo>
                    <a:pt x="382" y="770"/>
                  </a:lnTo>
                  <a:lnTo>
                    <a:pt x="340" y="774"/>
                  </a:lnTo>
                  <a:lnTo>
                    <a:pt x="249" y="765"/>
                  </a:lnTo>
                  <a:lnTo>
                    <a:pt x="161" y="743"/>
                  </a:lnTo>
                  <a:lnTo>
                    <a:pt x="91" y="720"/>
                  </a:lnTo>
                  <a:lnTo>
                    <a:pt x="75" y="632"/>
                  </a:lnTo>
                  <a:lnTo>
                    <a:pt x="54" y="530"/>
                  </a:lnTo>
                  <a:lnTo>
                    <a:pt x="13" y="313"/>
                  </a:lnTo>
                  <a:lnTo>
                    <a:pt x="2" y="212"/>
                  </a:lnTo>
                  <a:lnTo>
                    <a:pt x="0" y="126"/>
                  </a:lnTo>
                  <a:lnTo>
                    <a:pt x="11" y="61"/>
                  </a:lnTo>
                  <a:lnTo>
                    <a:pt x="24" y="39"/>
                  </a:lnTo>
                  <a:lnTo>
                    <a:pt x="40" y="26"/>
                  </a:lnTo>
                  <a:lnTo>
                    <a:pt x="159" y="7"/>
                  </a:lnTo>
                  <a:lnTo>
                    <a:pt x="249" y="0"/>
                  </a:lnTo>
                  <a:lnTo>
                    <a:pt x="320" y="12"/>
                  </a:lnTo>
                  <a:lnTo>
                    <a:pt x="381" y="55"/>
                  </a:lnTo>
                  <a:lnTo>
                    <a:pt x="433" y="130"/>
                  </a:lnTo>
                  <a:lnTo>
                    <a:pt x="465" y="225"/>
                  </a:lnTo>
                  <a:lnTo>
                    <a:pt x="483" y="332"/>
                  </a:lnTo>
                  <a:lnTo>
                    <a:pt x="486" y="443"/>
                  </a:lnTo>
                  <a:lnTo>
                    <a:pt x="480" y="548"/>
                  </a:lnTo>
                  <a:lnTo>
                    <a:pt x="465" y="642"/>
                  </a:lnTo>
                  <a:lnTo>
                    <a:pt x="444" y="714"/>
                  </a:lnTo>
                  <a:lnTo>
                    <a:pt x="420" y="758"/>
                  </a:lnTo>
                </a:path>
              </a:pathLst>
            </a:custGeom>
            <a:solidFill>
              <a:schemeClr val="folHlink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41" name="Google Shape;841;p39"/>
            <p:cNvSpPr/>
            <p:nvPr/>
          </p:nvSpPr>
          <p:spPr>
            <a:xfrm>
              <a:off x="2781" y="1232"/>
              <a:ext cx="129" cy="60"/>
            </a:xfrm>
            <a:custGeom>
              <a:avLst/>
              <a:gdLst/>
              <a:ahLst/>
              <a:cxnLst/>
              <a:rect l="l" t="t" r="r" b="b"/>
              <a:pathLst>
                <a:path w="833" h="477" extrusionOk="0">
                  <a:moveTo>
                    <a:pt x="833" y="73"/>
                  </a:moveTo>
                  <a:lnTo>
                    <a:pt x="817" y="145"/>
                  </a:lnTo>
                  <a:lnTo>
                    <a:pt x="813" y="202"/>
                  </a:lnTo>
                  <a:lnTo>
                    <a:pt x="816" y="250"/>
                  </a:lnTo>
                  <a:lnTo>
                    <a:pt x="822" y="287"/>
                  </a:lnTo>
                  <a:lnTo>
                    <a:pt x="825" y="345"/>
                  </a:lnTo>
                  <a:lnTo>
                    <a:pt x="815" y="370"/>
                  </a:lnTo>
                  <a:lnTo>
                    <a:pt x="792" y="395"/>
                  </a:lnTo>
                  <a:lnTo>
                    <a:pt x="752" y="421"/>
                  </a:lnTo>
                  <a:lnTo>
                    <a:pt x="706" y="442"/>
                  </a:lnTo>
                  <a:lnTo>
                    <a:pt x="599" y="469"/>
                  </a:lnTo>
                  <a:lnTo>
                    <a:pt x="481" y="477"/>
                  </a:lnTo>
                  <a:lnTo>
                    <a:pt x="361" y="470"/>
                  </a:lnTo>
                  <a:lnTo>
                    <a:pt x="248" y="450"/>
                  </a:lnTo>
                  <a:lnTo>
                    <a:pt x="152" y="421"/>
                  </a:lnTo>
                  <a:lnTo>
                    <a:pt x="81" y="386"/>
                  </a:lnTo>
                  <a:lnTo>
                    <a:pt x="45" y="348"/>
                  </a:lnTo>
                  <a:lnTo>
                    <a:pt x="38" y="287"/>
                  </a:lnTo>
                  <a:lnTo>
                    <a:pt x="26" y="234"/>
                  </a:lnTo>
                  <a:lnTo>
                    <a:pt x="4" y="147"/>
                  </a:lnTo>
                  <a:lnTo>
                    <a:pt x="0" y="112"/>
                  </a:lnTo>
                  <a:lnTo>
                    <a:pt x="5" y="81"/>
                  </a:lnTo>
                  <a:lnTo>
                    <a:pt x="23" y="55"/>
                  </a:lnTo>
                  <a:lnTo>
                    <a:pt x="57" y="32"/>
                  </a:lnTo>
                  <a:lnTo>
                    <a:pt x="84" y="23"/>
                  </a:lnTo>
                  <a:lnTo>
                    <a:pt x="121" y="14"/>
                  </a:lnTo>
                  <a:lnTo>
                    <a:pt x="220" y="4"/>
                  </a:lnTo>
                  <a:lnTo>
                    <a:pt x="339" y="0"/>
                  </a:lnTo>
                  <a:lnTo>
                    <a:pt x="467" y="4"/>
                  </a:lnTo>
                  <a:lnTo>
                    <a:pt x="591" y="13"/>
                  </a:lnTo>
                  <a:lnTo>
                    <a:pt x="702" y="29"/>
                  </a:lnTo>
                  <a:lnTo>
                    <a:pt x="786" y="49"/>
                  </a:lnTo>
                  <a:lnTo>
                    <a:pt x="814" y="60"/>
                  </a:lnTo>
                  <a:lnTo>
                    <a:pt x="833" y="73"/>
                  </a:lnTo>
                </a:path>
              </a:pathLst>
            </a:custGeom>
            <a:solidFill>
              <a:schemeClr val="folHlink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42" name="Google Shape;842;p39"/>
            <p:cNvSpPr/>
            <p:nvPr/>
          </p:nvSpPr>
          <p:spPr>
            <a:xfrm>
              <a:off x="3723" y="1197"/>
              <a:ext cx="69" cy="77"/>
            </a:xfrm>
            <a:custGeom>
              <a:avLst/>
              <a:gdLst/>
              <a:ahLst/>
              <a:cxnLst/>
              <a:rect l="l" t="t" r="r" b="b"/>
              <a:pathLst>
                <a:path w="444" h="612" extrusionOk="0">
                  <a:moveTo>
                    <a:pt x="373" y="593"/>
                  </a:moveTo>
                  <a:lnTo>
                    <a:pt x="344" y="569"/>
                  </a:lnTo>
                  <a:lnTo>
                    <a:pt x="305" y="563"/>
                  </a:lnTo>
                  <a:lnTo>
                    <a:pt x="259" y="567"/>
                  </a:lnTo>
                  <a:lnTo>
                    <a:pt x="209" y="578"/>
                  </a:lnTo>
                  <a:lnTo>
                    <a:pt x="110" y="606"/>
                  </a:lnTo>
                  <a:lnTo>
                    <a:pt x="68" y="612"/>
                  </a:lnTo>
                  <a:lnTo>
                    <a:pt x="36" y="607"/>
                  </a:lnTo>
                  <a:lnTo>
                    <a:pt x="20" y="435"/>
                  </a:lnTo>
                  <a:lnTo>
                    <a:pt x="2" y="268"/>
                  </a:lnTo>
                  <a:lnTo>
                    <a:pt x="0" y="195"/>
                  </a:lnTo>
                  <a:lnTo>
                    <a:pt x="8" y="134"/>
                  </a:lnTo>
                  <a:lnTo>
                    <a:pt x="26" y="89"/>
                  </a:lnTo>
                  <a:lnTo>
                    <a:pt x="59" y="63"/>
                  </a:lnTo>
                  <a:lnTo>
                    <a:pt x="114" y="65"/>
                  </a:lnTo>
                  <a:lnTo>
                    <a:pt x="147" y="69"/>
                  </a:lnTo>
                  <a:lnTo>
                    <a:pt x="184" y="78"/>
                  </a:lnTo>
                  <a:lnTo>
                    <a:pt x="207" y="74"/>
                  </a:lnTo>
                  <a:lnTo>
                    <a:pt x="246" y="63"/>
                  </a:lnTo>
                  <a:lnTo>
                    <a:pt x="310" y="39"/>
                  </a:lnTo>
                  <a:lnTo>
                    <a:pt x="355" y="21"/>
                  </a:lnTo>
                  <a:lnTo>
                    <a:pt x="409" y="0"/>
                  </a:lnTo>
                  <a:lnTo>
                    <a:pt x="428" y="61"/>
                  </a:lnTo>
                  <a:lnTo>
                    <a:pt x="440" y="139"/>
                  </a:lnTo>
                  <a:lnTo>
                    <a:pt x="444" y="228"/>
                  </a:lnTo>
                  <a:lnTo>
                    <a:pt x="442" y="321"/>
                  </a:lnTo>
                  <a:lnTo>
                    <a:pt x="433" y="411"/>
                  </a:lnTo>
                  <a:lnTo>
                    <a:pt x="419" y="492"/>
                  </a:lnTo>
                  <a:lnTo>
                    <a:pt x="398" y="554"/>
                  </a:lnTo>
                  <a:lnTo>
                    <a:pt x="373" y="593"/>
                  </a:lnTo>
                </a:path>
              </a:pathLst>
            </a:custGeom>
            <a:solidFill>
              <a:schemeClr val="folHlink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43" name="Google Shape;843;p39"/>
            <p:cNvSpPr/>
            <p:nvPr/>
          </p:nvSpPr>
          <p:spPr>
            <a:xfrm>
              <a:off x="3901" y="1120"/>
              <a:ext cx="77" cy="108"/>
            </a:xfrm>
            <a:custGeom>
              <a:avLst/>
              <a:gdLst/>
              <a:ahLst/>
              <a:cxnLst/>
              <a:rect l="l" t="t" r="r" b="b"/>
              <a:pathLst>
                <a:path w="495" h="880" extrusionOk="0">
                  <a:moveTo>
                    <a:pt x="391" y="841"/>
                  </a:moveTo>
                  <a:lnTo>
                    <a:pt x="354" y="866"/>
                  </a:lnTo>
                  <a:lnTo>
                    <a:pt x="307" y="880"/>
                  </a:lnTo>
                  <a:lnTo>
                    <a:pt x="202" y="879"/>
                  </a:lnTo>
                  <a:lnTo>
                    <a:pt x="99" y="857"/>
                  </a:lnTo>
                  <a:lnTo>
                    <a:pt x="57" y="843"/>
                  </a:lnTo>
                  <a:lnTo>
                    <a:pt x="24" y="831"/>
                  </a:lnTo>
                  <a:lnTo>
                    <a:pt x="17" y="738"/>
                  </a:lnTo>
                  <a:lnTo>
                    <a:pt x="8" y="624"/>
                  </a:lnTo>
                  <a:lnTo>
                    <a:pt x="0" y="374"/>
                  </a:lnTo>
                  <a:lnTo>
                    <a:pt x="3" y="257"/>
                  </a:lnTo>
                  <a:lnTo>
                    <a:pt x="15" y="158"/>
                  </a:lnTo>
                  <a:lnTo>
                    <a:pt x="36" y="84"/>
                  </a:lnTo>
                  <a:lnTo>
                    <a:pt x="51" y="60"/>
                  </a:lnTo>
                  <a:lnTo>
                    <a:pt x="69" y="47"/>
                  </a:lnTo>
                  <a:lnTo>
                    <a:pt x="133" y="39"/>
                  </a:lnTo>
                  <a:lnTo>
                    <a:pt x="189" y="27"/>
                  </a:lnTo>
                  <a:lnTo>
                    <a:pt x="280" y="4"/>
                  </a:lnTo>
                  <a:lnTo>
                    <a:pt x="318" y="0"/>
                  </a:lnTo>
                  <a:lnTo>
                    <a:pt x="349" y="5"/>
                  </a:lnTo>
                  <a:lnTo>
                    <a:pt x="378" y="23"/>
                  </a:lnTo>
                  <a:lnTo>
                    <a:pt x="402" y="58"/>
                  </a:lnTo>
                  <a:lnTo>
                    <a:pt x="427" y="121"/>
                  </a:lnTo>
                  <a:lnTo>
                    <a:pt x="453" y="209"/>
                  </a:lnTo>
                  <a:lnTo>
                    <a:pt x="476" y="314"/>
                  </a:lnTo>
                  <a:lnTo>
                    <a:pt x="492" y="429"/>
                  </a:lnTo>
                  <a:lnTo>
                    <a:pt x="495" y="547"/>
                  </a:lnTo>
                  <a:lnTo>
                    <a:pt x="482" y="660"/>
                  </a:lnTo>
                  <a:lnTo>
                    <a:pt x="449" y="761"/>
                  </a:lnTo>
                  <a:lnTo>
                    <a:pt x="424" y="804"/>
                  </a:lnTo>
                  <a:lnTo>
                    <a:pt x="391" y="841"/>
                  </a:lnTo>
                </a:path>
              </a:pathLst>
            </a:custGeom>
            <a:solidFill>
              <a:schemeClr val="folHlink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44" name="Google Shape;844;p39"/>
            <p:cNvSpPr/>
            <p:nvPr/>
          </p:nvSpPr>
          <p:spPr>
            <a:xfrm>
              <a:off x="1422" y="1237"/>
              <a:ext cx="147" cy="63"/>
            </a:xfrm>
            <a:custGeom>
              <a:avLst/>
              <a:gdLst/>
              <a:ahLst/>
              <a:cxnLst/>
              <a:rect l="l" t="t" r="r" b="b"/>
              <a:pathLst>
                <a:path w="950" h="498" extrusionOk="0">
                  <a:moveTo>
                    <a:pt x="51" y="114"/>
                  </a:moveTo>
                  <a:lnTo>
                    <a:pt x="28" y="144"/>
                  </a:lnTo>
                  <a:lnTo>
                    <a:pt x="13" y="179"/>
                  </a:lnTo>
                  <a:lnTo>
                    <a:pt x="0" y="261"/>
                  </a:lnTo>
                  <a:lnTo>
                    <a:pt x="13" y="341"/>
                  </a:lnTo>
                  <a:lnTo>
                    <a:pt x="29" y="377"/>
                  </a:lnTo>
                  <a:lnTo>
                    <a:pt x="52" y="405"/>
                  </a:lnTo>
                  <a:lnTo>
                    <a:pt x="88" y="433"/>
                  </a:lnTo>
                  <a:lnTo>
                    <a:pt x="129" y="455"/>
                  </a:lnTo>
                  <a:lnTo>
                    <a:pt x="226" y="485"/>
                  </a:lnTo>
                  <a:lnTo>
                    <a:pt x="335" y="498"/>
                  </a:lnTo>
                  <a:lnTo>
                    <a:pt x="448" y="495"/>
                  </a:lnTo>
                  <a:lnTo>
                    <a:pt x="553" y="479"/>
                  </a:lnTo>
                  <a:lnTo>
                    <a:pt x="646" y="452"/>
                  </a:lnTo>
                  <a:lnTo>
                    <a:pt x="714" y="416"/>
                  </a:lnTo>
                  <a:lnTo>
                    <a:pt x="751" y="374"/>
                  </a:lnTo>
                  <a:lnTo>
                    <a:pt x="768" y="307"/>
                  </a:lnTo>
                  <a:lnTo>
                    <a:pt x="801" y="255"/>
                  </a:lnTo>
                  <a:lnTo>
                    <a:pt x="844" y="217"/>
                  </a:lnTo>
                  <a:lnTo>
                    <a:pt x="889" y="186"/>
                  </a:lnTo>
                  <a:lnTo>
                    <a:pt x="927" y="162"/>
                  </a:lnTo>
                  <a:lnTo>
                    <a:pt x="950" y="143"/>
                  </a:lnTo>
                  <a:lnTo>
                    <a:pt x="950" y="123"/>
                  </a:lnTo>
                  <a:lnTo>
                    <a:pt x="919" y="101"/>
                  </a:lnTo>
                  <a:lnTo>
                    <a:pt x="849" y="73"/>
                  </a:lnTo>
                  <a:lnTo>
                    <a:pt x="752" y="44"/>
                  </a:lnTo>
                  <a:lnTo>
                    <a:pt x="636" y="19"/>
                  </a:lnTo>
                  <a:lnTo>
                    <a:pt x="508" y="4"/>
                  </a:lnTo>
                  <a:lnTo>
                    <a:pt x="378" y="0"/>
                  </a:lnTo>
                  <a:lnTo>
                    <a:pt x="252" y="15"/>
                  </a:lnTo>
                  <a:lnTo>
                    <a:pt x="141" y="52"/>
                  </a:lnTo>
                  <a:lnTo>
                    <a:pt x="93" y="79"/>
                  </a:lnTo>
                  <a:lnTo>
                    <a:pt x="51" y="114"/>
                  </a:lnTo>
                </a:path>
              </a:pathLst>
            </a:custGeom>
            <a:solidFill>
              <a:schemeClr val="folHlink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45" name="Google Shape;845;p39"/>
            <p:cNvSpPr/>
            <p:nvPr/>
          </p:nvSpPr>
          <p:spPr>
            <a:xfrm>
              <a:off x="1275" y="1089"/>
              <a:ext cx="500" cy="198"/>
            </a:xfrm>
            <a:custGeom>
              <a:avLst/>
              <a:gdLst/>
              <a:ahLst/>
              <a:cxnLst/>
              <a:rect l="l" t="t" r="r" b="b"/>
              <a:pathLst>
                <a:path w="3224" h="1587" extrusionOk="0">
                  <a:moveTo>
                    <a:pt x="75" y="213"/>
                  </a:moveTo>
                  <a:lnTo>
                    <a:pt x="52" y="285"/>
                  </a:lnTo>
                  <a:lnTo>
                    <a:pt x="33" y="365"/>
                  </a:lnTo>
                  <a:lnTo>
                    <a:pt x="9" y="542"/>
                  </a:lnTo>
                  <a:lnTo>
                    <a:pt x="0" y="735"/>
                  </a:lnTo>
                  <a:lnTo>
                    <a:pt x="5" y="934"/>
                  </a:lnTo>
                  <a:lnTo>
                    <a:pt x="21" y="1128"/>
                  </a:lnTo>
                  <a:lnTo>
                    <a:pt x="47" y="1309"/>
                  </a:lnTo>
                  <a:lnTo>
                    <a:pt x="80" y="1466"/>
                  </a:lnTo>
                  <a:lnTo>
                    <a:pt x="120" y="1587"/>
                  </a:lnTo>
                  <a:lnTo>
                    <a:pt x="246" y="1473"/>
                  </a:lnTo>
                  <a:lnTo>
                    <a:pt x="387" y="1365"/>
                  </a:lnTo>
                  <a:lnTo>
                    <a:pt x="538" y="1269"/>
                  </a:lnTo>
                  <a:lnTo>
                    <a:pt x="701" y="1188"/>
                  </a:lnTo>
                  <a:lnTo>
                    <a:pt x="875" y="1123"/>
                  </a:lnTo>
                  <a:lnTo>
                    <a:pt x="1057" y="1080"/>
                  </a:lnTo>
                  <a:lnTo>
                    <a:pt x="1247" y="1061"/>
                  </a:lnTo>
                  <a:lnTo>
                    <a:pt x="1445" y="1070"/>
                  </a:lnTo>
                  <a:lnTo>
                    <a:pt x="1720" y="1119"/>
                  </a:lnTo>
                  <a:lnTo>
                    <a:pt x="1991" y="1192"/>
                  </a:lnTo>
                  <a:lnTo>
                    <a:pt x="2249" y="1277"/>
                  </a:lnTo>
                  <a:lnTo>
                    <a:pt x="2486" y="1359"/>
                  </a:lnTo>
                  <a:lnTo>
                    <a:pt x="2594" y="1395"/>
                  </a:lnTo>
                  <a:lnTo>
                    <a:pt x="2693" y="1426"/>
                  </a:lnTo>
                  <a:lnTo>
                    <a:pt x="2783" y="1450"/>
                  </a:lnTo>
                  <a:lnTo>
                    <a:pt x="2862" y="1465"/>
                  </a:lnTo>
                  <a:lnTo>
                    <a:pt x="2929" y="1470"/>
                  </a:lnTo>
                  <a:lnTo>
                    <a:pt x="2983" y="1463"/>
                  </a:lnTo>
                  <a:lnTo>
                    <a:pt x="3024" y="1443"/>
                  </a:lnTo>
                  <a:lnTo>
                    <a:pt x="3048" y="1407"/>
                  </a:lnTo>
                  <a:lnTo>
                    <a:pt x="3059" y="1284"/>
                  </a:lnTo>
                  <a:lnTo>
                    <a:pt x="3076" y="1168"/>
                  </a:lnTo>
                  <a:lnTo>
                    <a:pt x="3121" y="959"/>
                  </a:lnTo>
                  <a:lnTo>
                    <a:pt x="3169" y="776"/>
                  </a:lnTo>
                  <a:lnTo>
                    <a:pt x="3208" y="617"/>
                  </a:lnTo>
                  <a:lnTo>
                    <a:pt x="3219" y="546"/>
                  </a:lnTo>
                  <a:lnTo>
                    <a:pt x="3224" y="479"/>
                  </a:lnTo>
                  <a:lnTo>
                    <a:pt x="3219" y="418"/>
                  </a:lnTo>
                  <a:lnTo>
                    <a:pt x="3204" y="361"/>
                  </a:lnTo>
                  <a:lnTo>
                    <a:pt x="3177" y="307"/>
                  </a:lnTo>
                  <a:lnTo>
                    <a:pt x="3135" y="258"/>
                  </a:lnTo>
                  <a:lnTo>
                    <a:pt x="3077" y="211"/>
                  </a:lnTo>
                  <a:lnTo>
                    <a:pt x="3003" y="168"/>
                  </a:lnTo>
                  <a:lnTo>
                    <a:pt x="2895" y="127"/>
                  </a:lnTo>
                  <a:lnTo>
                    <a:pt x="2751" y="91"/>
                  </a:lnTo>
                  <a:lnTo>
                    <a:pt x="2577" y="61"/>
                  </a:lnTo>
                  <a:lnTo>
                    <a:pt x="2380" y="37"/>
                  </a:lnTo>
                  <a:lnTo>
                    <a:pt x="2163" y="19"/>
                  </a:lnTo>
                  <a:lnTo>
                    <a:pt x="1933" y="6"/>
                  </a:lnTo>
                  <a:lnTo>
                    <a:pt x="1453" y="0"/>
                  </a:lnTo>
                  <a:lnTo>
                    <a:pt x="1215" y="6"/>
                  </a:lnTo>
                  <a:lnTo>
                    <a:pt x="985" y="18"/>
                  </a:lnTo>
                  <a:lnTo>
                    <a:pt x="768" y="36"/>
                  </a:lnTo>
                  <a:lnTo>
                    <a:pt x="571" y="59"/>
                  </a:lnTo>
                  <a:lnTo>
                    <a:pt x="396" y="88"/>
                  </a:lnTo>
                  <a:lnTo>
                    <a:pt x="253" y="124"/>
                  </a:lnTo>
                  <a:lnTo>
                    <a:pt x="144" y="165"/>
                  </a:lnTo>
                  <a:lnTo>
                    <a:pt x="104" y="189"/>
                  </a:lnTo>
                  <a:lnTo>
                    <a:pt x="75" y="213"/>
                  </a:lnTo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46" name="Google Shape;846;p39"/>
            <p:cNvSpPr/>
            <p:nvPr/>
          </p:nvSpPr>
          <p:spPr>
            <a:xfrm>
              <a:off x="1950" y="1083"/>
              <a:ext cx="436" cy="190"/>
            </a:xfrm>
            <a:custGeom>
              <a:avLst/>
              <a:gdLst/>
              <a:ahLst/>
              <a:cxnLst/>
              <a:rect l="l" t="t" r="r" b="b"/>
              <a:pathLst>
                <a:path w="2816" h="1522" extrusionOk="0">
                  <a:moveTo>
                    <a:pt x="200" y="248"/>
                  </a:moveTo>
                  <a:lnTo>
                    <a:pt x="154" y="382"/>
                  </a:lnTo>
                  <a:lnTo>
                    <a:pt x="108" y="532"/>
                  </a:lnTo>
                  <a:lnTo>
                    <a:pt x="67" y="692"/>
                  </a:lnTo>
                  <a:lnTo>
                    <a:pt x="33" y="854"/>
                  </a:lnTo>
                  <a:lnTo>
                    <a:pt x="10" y="1014"/>
                  </a:lnTo>
                  <a:lnTo>
                    <a:pt x="0" y="1163"/>
                  </a:lnTo>
                  <a:lnTo>
                    <a:pt x="8" y="1293"/>
                  </a:lnTo>
                  <a:lnTo>
                    <a:pt x="19" y="1350"/>
                  </a:lnTo>
                  <a:lnTo>
                    <a:pt x="36" y="1400"/>
                  </a:lnTo>
                  <a:lnTo>
                    <a:pt x="186" y="1413"/>
                  </a:lnTo>
                  <a:lnTo>
                    <a:pt x="359" y="1427"/>
                  </a:lnTo>
                  <a:lnTo>
                    <a:pt x="552" y="1444"/>
                  </a:lnTo>
                  <a:lnTo>
                    <a:pt x="759" y="1462"/>
                  </a:lnTo>
                  <a:lnTo>
                    <a:pt x="1199" y="1495"/>
                  </a:lnTo>
                  <a:lnTo>
                    <a:pt x="1646" y="1517"/>
                  </a:lnTo>
                  <a:lnTo>
                    <a:pt x="1862" y="1522"/>
                  </a:lnTo>
                  <a:lnTo>
                    <a:pt x="2066" y="1520"/>
                  </a:lnTo>
                  <a:lnTo>
                    <a:pt x="2254" y="1512"/>
                  </a:lnTo>
                  <a:lnTo>
                    <a:pt x="2423" y="1494"/>
                  </a:lnTo>
                  <a:lnTo>
                    <a:pt x="2568" y="1468"/>
                  </a:lnTo>
                  <a:lnTo>
                    <a:pt x="2685" y="1430"/>
                  </a:lnTo>
                  <a:lnTo>
                    <a:pt x="2731" y="1407"/>
                  </a:lnTo>
                  <a:lnTo>
                    <a:pt x="2769" y="1380"/>
                  </a:lnTo>
                  <a:lnTo>
                    <a:pt x="2797" y="1351"/>
                  </a:lnTo>
                  <a:lnTo>
                    <a:pt x="2816" y="1318"/>
                  </a:lnTo>
                  <a:lnTo>
                    <a:pt x="2723" y="1211"/>
                  </a:lnTo>
                  <a:lnTo>
                    <a:pt x="2645" y="1102"/>
                  </a:lnTo>
                  <a:lnTo>
                    <a:pt x="2581" y="993"/>
                  </a:lnTo>
                  <a:lnTo>
                    <a:pt x="2531" y="885"/>
                  </a:lnTo>
                  <a:lnTo>
                    <a:pt x="2491" y="778"/>
                  </a:lnTo>
                  <a:lnTo>
                    <a:pt x="2460" y="675"/>
                  </a:lnTo>
                  <a:lnTo>
                    <a:pt x="2436" y="577"/>
                  </a:lnTo>
                  <a:lnTo>
                    <a:pt x="2418" y="484"/>
                  </a:lnTo>
                  <a:lnTo>
                    <a:pt x="2392" y="323"/>
                  </a:lnTo>
                  <a:lnTo>
                    <a:pt x="2382" y="257"/>
                  </a:lnTo>
                  <a:lnTo>
                    <a:pt x="2369" y="202"/>
                  </a:lnTo>
                  <a:lnTo>
                    <a:pt x="2353" y="160"/>
                  </a:lnTo>
                  <a:lnTo>
                    <a:pt x="2334" y="131"/>
                  </a:lnTo>
                  <a:lnTo>
                    <a:pt x="2307" y="117"/>
                  </a:lnTo>
                  <a:lnTo>
                    <a:pt x="2274" y="120"/>
                  </a:lnTo>
                  <a:lnTo>
                    <a:pt x="2181" y="83"/>
                  </a:lnTo>
                  <a:lnTo>
                    <a:pt x="2069" y="53"/>
                  </a:lnTo>
                  <a:lnTo>
                    <a:pt x="1940" y="30"/>
                  </a:lnTo>
                  <a:lnTo>
                    <a:pt x="1798" y="14"/>
                  </a:lnTo>
                  <a:lnTo>
                    <a:pt x="1645" y="3"/>
                  </a:lnTo>
                  <a:lnTo>
                    <a:pt x="1486" y="0"/>
                  </a:lnTo>
                  <a:lnTo>
                    <a:pt x="1159" y="10"/>
                  </a:lnTo>
                  <a:lnTo>
                    <a:pt x="997" y="23"/>
                  </a:lnTo>
                  <a:lnTo>
                    <a:pt x="841" y="41"/>
                  </a:lnTo>
                  <a:lnTo>
                    <a:pt x="694" y="65"/>
                  </a:lnTo>
                  <a:lnTo>
                    <a:pt x="559" y="93"/>
                  </a:lnTo>
                  <a:lnTo>
                    <a:pt x="439" y="126"/>
                  </a:lnTo>
                  <a:lnTo>
                    <a:pt x="337" y="162"/>
                  </a:lnTo>
                  <a:lnTo>
                    <a:pt x="257" y="203"/>
                  </a:lnTo>
                  <a:lnTo>
                    <a:pt x="200" y="248"/>
                  </a:lnTo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47" name="Google Shape;847;p39"/>
            <p:cNvSpPr/>
            <p:nvPr/>
          </p:nvSpPr>
          <p:spPr>
            <a:xfrm>
              <a:off x="2579" y="1092"/>
              <a:ext cx="503" cy="156"/>
            </a:xfrm>
            <a:custGeom>
              <a:avLst/>
              <a:gdLst/>
              <a:ahLst/>
              <a:cxnLst/>
              <a:rect l="l" t="t" r="r" b="b"/>
              <a:pathLst>
                <a:path w="3242" h="1246" extrusionOk="0">
                  <a:moveTo>
                    <a:pt x="263" y="259"/>
                  </a:moveTo>
                  <a:lnTo>
                    <a:pt x="185" y="374"/>
                  </a:lnTo>
                  <a:lnTo>
                    <a:pt x="114" y="506"/>
                  </a:lnTo>
                  <a:lnTo>
                    <a:pt x="54" y="647"/>
                  </a:lnTo>
                  <a:lnTo>
                    <a:pt x="15" y="791"/>
                  </a:lnTo>
                  <a:lnTo>
                    <a:pt x="0" y="929"/>
                  </a:lnTo>
                  <a:lnTo>
                    <a:pt x="5" y="993"/>
                  </a:lnTo>
                  <a:lnTo>
                    <a:pt x="19" y="1054"/>
                  </a:lnTo>
                  <a:lnTo>
                    <a:pt x="43" y="1109"/>
                  </a:lnTo>
                  <a:lnTo>
                    <a:pt x="77" y="1159"/>
                  </a:lnTo>
                  <a:lnTo>
                    <a:pt x="125" y="1200"/>
                  </a:lnTo>
                  <a:lnTo>
                    <a:pt x="183" y="1234"/>
                  </a:lnTo>
                  <a:lnTo>
                    <a:pt x="316" y="1235"/>
                  </a:lnTo>
                  <a:lnTo>
                    <a:pt x="443" y="1219"/>
                  </a:lnTo>
                  <a:lnTo>
                    <a:pt x="567" y="1191"/>
                  </a:lnTo>
                  <a:lnTo>
                    <a:pt x="689" y="1153"/>
                  </a:lnTo>
                  <a:lnTo>
                    <a:pt x="942" y="1065"/>
                  </a:lnTo>
                  <a:lnTo>
                    <a:pt x="1078" y="1022"/>
                  </a:lnTo>
                  <a:lnTo>
                    <a:pt x="1225" y="982"/>
                  </a:lnTo>
                  <a:lnTo>
                    <a:pt x="1384" y="950"/>
                  </a:lnTo>
                  <a:lnTo>
                    <a:pt x="1558" y="931"/>
                  </a:lnTo>
                  <a:lnTo>
                    <a:pt x="1751" y="925"/>
                  </a:lnTo>
                  <a:lnTo>
                    <a:pt x="1964" y="939"/>
                  </a:lnTo>
                  <a:lnTo>
                    <a:pt x="2080" y="954"/>
                  </a:lnTo>
                  <a:lnTo>
                    <a:pt x="2201" y="975"/>
                  </a:lnTo>
                  <a:lnTo>
                    <a:pt x="2330" y="1002"/>
                  </a:lnTo>
                  <a:lnTo>
                    <a:pt x="2465" y="1035"/>
                  </a:lnTo>
                  <a:lnTo>
                    <a:pt x="2607" y="1076"/>
                  </a:lnTo>
                  <a:lnTo>
                    <a:pt x="2758" y="1125"/>
                  </a:lnTo>
                  <a:lnTo>
                    <a:pt x="2916" y="1182"/>
                  </a:lnTo>
                  <a:lnTo>
                    <a:pt x="3082" y="1246"/>
                  </a:lnTo>
                  <a:lnTo>
                    <a:pt x="3091" y="1134"/>
                  </a:lnTo>
                  <a:lnTo>
                    <a:pt x="3107" y="1029"/>
                  </a:lnTo>
                  <a:lnTo>
                    <a:pt x="3148" y="837"/>
                  </a:lnTo>
                  <a:lnTo>
                    <a:pt x="3192" y="670"/>
                  </a:lnTo>
                  <a:lnTo>
                    <a:pt x="3227" y="525"/>
                  </a:lnTo>
                  <a:lnTo>
                    <a:pt x="3238" y="460"/>
                  </a:lnTo>
                  <a:lnTo>
                    <a:pt x="3242" y="400"/>
                  </a:lnTo>
                  <a:lnTo>
                    <a:pt x="3238" y="343"/>
                  </a:lnTo>
                  <a:lnTo>
                    <a:pt x="3223" y="291"/>
                  </a:lnTo>
                  <a:lnTo>
                    <a:pt x="3198" y="242"/>
                  </a:lnTo>
                  <a:lnTo>
                    <a:pt x="3160" y="197"/>
                  </a:lnTo>
                  <a:lnTo>
                    <a:pt x="3108" y="155"/>
                  </a:lnTo>
                  <a:lnTo>
                    <a:pt x="3040" y="115"/>
                  </a:lnTo>
                  <a:lnTo>
                    <a:pt x="2940" y="78"/>
                  </a:lnTo>
                  <a:lnTo>
                    <a:pt x="2806" y="48"/>
                  </a:lnTo>
                  <a:lnTo>
                    <a:pt x="2642" y="26"/>
                  </a:lnTo>
                  <a:lnTo>
                    <a:pt x="2454" y="11"/>
                  </a:lnTo>
                  <a:lnTo>
                    <a:pt x="2248" y="2"/>
                  </a:lnTo>
                  <a:lnTo>
                    <a:pt x="2030" y="0"/>
                  </a:lnTo>
                  <a:lnTo>
                    <a:pt x="1573" y="13"/>
                  </a:lnTo>
                  <a:lnTo>
                    <a:pt x="1346" y="27"/>
                  </a:lnTo>
                  <a:lnTo>
                    <a:pt x="1126" y="47"/>
                  </a:lnTo>
                  <a:lnTo>
                    <a:pt x="919" y="72"/>
                  </a:lnTo>
                  <a:lnTo>
                    <a:pt x="731" y="102"/>
                  </a:lnTo>
                  <a:lnTo>
                    <a:pt x="566" y="135"/>
                  </a:lnTo>
                  <a:lnTo>
                    <a:pt x="429" y="173"/>
                  </a:lnTo>
                  <a:lnTo>
                    <a:pt x="326" y="214"/>
                  </a:lnTo>
                  <a:lnTo>
                    <a:pt x="263" y="259"/>
                  </a:lnTo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48" name="Google Shape;848;p39"/>
            <p:cNvSpPr/>
            <p:nvPr/>
          </p:nvSpPr>
          <p:spPr>
            <a:xfrm>
              <a:off x="3303" y="1107"/>
              <a:ext cx="412" cy="144"/>
            </a:xfrm>
            <a:custGeom>
              <a:avLst/>
              <a:gdLst/>
              <a:ahLst/>
              <a:cxnLst/>
              <a:rect l="l" t="t" r="r" b="b"/>
              <a:pathLst>
                <a:path w="2655" h="1154" extrusionOk="0">
                  <a:moveTo>
                    <a:pt x="248" y="130"/>
                  </a:moveTo>
                  <a:lnTo>
                    <a:pt x="168" y="205"/>
                  </a:lnTo>
                  <a:lnTo>
                    <a:pt x="108" y="279"/>
                  </a:lnTo>
                  <a:lnTo>
                    <a:pt x="61" y="349"/>
                  </a:lnTo>
                  <a:lnTo>
                    <a:pt x="29" y="417"/>
                  </a:lnTo>
                  <a:lnTo>
                    <a:pt x="8" y="481"/>
                  </a:lnTo>
                  <a:lnTo>
                    <a:pt x="0" y="544"/>
                  </a:lnTo>
                  <a:lnTo>
                    <a:pt x="8" y="662"/>
                  </a:lnTo>
                  <a:lnTo>
                    <a:pt x="43" y="770"/>
                  </a:lnTo>
                  <a:lnTo>
                    <a:pt x="91" y="868"/>
                  </a:lnTo>
                  <a:lnTo>
                    <a:pt x="141" y="956"/>
                  </a:lnTo>
                  <a:lnTo>
                    <a:pt x="181" y="1036"/>
                  </a:lnTo>
                  <a:lnTo>
                    <a:pt x="301" y="1045"/>
                  </a:lnTo>
                  <a:lnTo>
                    <a:pt x="440" y="1059"/>
                  </a:lnTo>
                  <a:lnTo>
                    <a:pt x="595" y="1073"/>
                  </a:lnTo>
                  <a:lnTo>
                    <a:pt x="761" y="1090"/>
                  </a:lnTo>
                  <a:lnTo>
                    <a:pt x="1116" y="1121"/>
                  </a:lnTo>
                  <a:lnTo>
                    <a:pt x="1476" y="1145"/>
                  </a:lnTo>
                  <a:lnTo>
                    <a:pt x="1650" y="1153"/>
                  </a:lnTo>
                  <a:lnTo>
                    <a:pt x="1814" y="1154"/>
                  </a:lnTo>
                  <a:lnTo>
                    <a:pt x="1967" y="1150"/>
                  </a:lnTo>
                  <a:lnTo>
                    <a:pt x="2103" y="1139"/>
                  </a:lnTo>
                  <a:lnTo>
                    <a:pt x="2220" y="1119"/>
                  </a:lnTo>
                  <a:lnTo>
                    <a:pt x="2314" y="1091"/>
                  </a:lnTo>
                  <a:lnTo>
                    <a:pt x="2382" y="1052"/>
                  </a:lnTo>
                  <a:lnTo>
                    <a:pt x="2420" y="1002"/>
                  </a:lnTo>
                  <a:lnTo>
                    <a:pt x="2430" y="916"/>
                  </a:lnTo>
                  <a:lnTo>
                    <a:pt x="2448" y="841"/>
                  </a:lnTo>
                  <a:lnTo>
                    <a:pt x="2473" y="776"/>
                  </a:lnTo>
                  <a:lnTo>
                    <a:pt x="2503" y="720"/>
                  </a:lnTo>
                  <a:lnTo>
                    <a:pt x="2566" y="626"/>
                  </a:lnTo>
                  <a:lnTo>
                    <a:pt x="2623" y="547"/>
                  </a:lnTo>
                  <a:lnTo>
                    <a:pt x="2653" y="473"/>
                  </a:lnTo>
                  <a:lnTo>
                    <a:pt x="2655" y="433"/>
                  </a:lnTo>
                  <a:lnTo>
                    <a:pt x="2644" y="389"/>
                  </a:lnTo>
                  <a:lnTo>
                    <a:pt x="2618" y="340"/>
                  </a:lnTo>
                  <a:lnTo>
                    <a:pt x="2577" y="285"/>
                  </a:lnTo>
                  <a:lnTo>
                    <a:pt x="2517" y="221"/>
                  </a:lnTo>
                  <a:lnTo>
                    <a:pt x="2436" y="147"/>
                  </a:lnTo>
                  <a:lnTo>
                    <a:pt x="2356" y="116"/>
                  </a:lnTo>
                  <a:lnTo>
                    <a:pt x="2249" y="88"/>
                  </a:lnTo>
                  <a:lnTo>
                    <a:pt x="2121" y="64"/>
                  </a:lnTo>
                  <a:lnTo>
                    <a:pt x="1972" y="43"/>
                  </a:lnTo>
                  <a:lnTo>
                    <a:pt x="1810" y="27"/>
                  </a:lnTo>
                  <a:lnTo>
                    <a:pt x="1639" y="13"/>
                  </a:lnTo>
                  <a:lnTo>
                    <a:pt x="1279" y="0"/>
                  </a:lnTo>
                  <a:lnTo>
                    <a:pt x="1100" y="0"/>
                  </a:lnTo>
                  <a:lnTo>
                    <a:pt x="927" y="3"/>
                  </a:lnTo>
                  <a:lnTo>
                    <a:pt x="764" y="12"/>
                  </a:lnTo>
                  <a:lnTo>
                    <a:pt x="617" y="26"/>
                  </a:lnTo>
                  <a:lnTo>
                    <a:pt x="486" y="43"/>
                  </a:lnTo>
                  <a:lnTo>
                    <a:pt x="378" y="67"/>
                  </a:lnTo>
                  <a:lnTo>
                    <a:pt x="298" y="96"/>
                  </a:lnTo>
                  <a:lnTo>
                    <a:pt x="248" y="130"/>
                  </a:lnTo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49" name="Google Shape;849;p39"/>
            <p:cNvSpPr/>
            <p:nvPr/>
          </p:nvSpPr>
          <p:spPr>
            <a:xfrm>
              <a:off x="4007" y="1087"/>
              <a:ext cx="366" cy="165"/>
            </a:xfrm>
            <a:custGeom>
              <a:avLst/>
              <a:gdLst/>
              <a:ahLst/>
              <a:cxnLst/>
              <a:rect l="l" t="t" r="r" b="b"/>
              <a:pathLst>
                <a:path w="2364" h="1320" extrusionOk="0">
                  <a:moveTo>
                    <a:pt x="2255" y="277"/>
                  </a:moveTo>
                  <a:lnTo>
                    <a:pt x="2292" y="325"/>
                  </a:lnTo>
                  <a:lnTo>
                    <a:pt x="2320" y="379"/>
                  </a:lnTo>
                  <a:lnTo>
                    <a:pt x="2341" y="440"/>
                  </a:lnTo>
                  <a:lnTo>
                    <a:pt x="2356" y="504"/>
                  </a:lnTo>
                  <a:lnTo>
                    <a:pt x="2364" y="642"/>
                  </a:lnTo>
                  <a:lnTo>
                    <a:pt x="2353" y="785"/>
                  </a:lnTo>
                  <a:lnTo>
                    <a:pt x="2327" y="927"/>
                  </a:lnTo>
                  <a:lnTo>
                    <a:pt x="2292" y="1059"/>
                  </a:lnTo>
                  <a:lnTo>
                    <a:pt x="2256" y="1172"/>
                  </a:lnTo>
                  <a:lnTo>
                    <a:pt x="2221" y="1260"/>
                  </a:lnTo>
                  <a:lnTo>
                    <a:pt x="2105" y="1269"/>
                  </a:lnTo>
                  <a:lnTo>
                    <a:pt x="1971" y="1278"/>
                  </a:lnTo>
                  <a:lnTo>
                    <a:pt x="1668" y="1298"/>
                  </a:lnTo>
                  <a:lnTo>
                    <a:pt x="1336" y="1314"/>
                  </a:lnTo>
                  <a:lnTo>
                    <a:pt x="1001" y="1320"/>
                  </a:lnTo>
                  <a:lnTo>
                    <a:pt x="840" y="1317"/>
                  </a:lnTo>
                  <a:lnTo>
                    <a:pt x="687" y="1311"/>
                  </a:lnTo>
                  <a:lnTo>
                    <a:pt x="546" y="1298"/>
                  </a:lnTo>
                  <a:lnTo>
                    <a:pt x="420" y="1279"/>
                  </a:lnTo>
                  <a:lnTo>
                    <a:pt x="312" y="1254"/>
                  </a:lnTo>
                  <a:lnTo>
                    <a:pt x="225" y="1222"/>
                  </a:lnTo>
                  <a:lnTo>
                    <a:pt x="161" y="1181"/>
                  </a:lnTo>
                  <a:lnTo>
                    <a:pt x="125" y="1131"/>
                  </a:lnTo>
                  <a:lnTo>
                    <a:pt x="106" y="960"/>
                  </a:lnTo>
                  <a:lnTo>
                    <a:pt x="73" y="810"/>
                  </a:lnTo>
                  <a:lnTo>
                    <a:pt x="39" y="679"/>
                  </a:lnTo>
                  <a:lnTo>
                    <a:pt x="11" y="565"/>
                  </a:lnTo>
                  <a:lnTo>
                    <a:pt x="0" y="467"/>
                  </a:lnTo>
                  <a:lnTo>
                    <a:pt x="15" y="382"/>
                  </a:lnTo>
                  <a:lnTo>
                    <a:pt x="33" y="344"/>
                  </a:lnTo>
                  <a:lnTo>
                    <a:pt x="64" y="308"/>
                  </a:lnTo>
                  <a:lnTo>
                    <a:pt x="105" y="276"/>
                  </a:lnTo>
                  <a:lnTo>
                    <a:pt x="158" y="244"/>
                  </a:lnTo>
                  <a:lnTo>
                    <a:pt x="232" y="211"/>
                  </a:lnTo>
                  <a:lnTo>
                    <a:pt x="325" y="176"/>
                  </a:lnTo>
                  <a:lnTo>
                    <a:pt x="436" y="141"/>
                  </a:lnTo>
                  <a:lnTo>
                    <a:pt x="562" y="106"/>
                  </a:lnTo>
                  <a:lnTo>
                    <a:pt x="697" y="75"/>
                  </a:lnTo>
                  <a:lnTo>
                    <a:pt x="844" y="47"/>
                  </a:lnTo>
                  <a:lnTo>
                    <a:pt x="1152" y="7"/>
                  </a:lnTo>
                  <a:lnTo>
                    <a:pt x="1468" y="0"/>
                  </a:lnTo>
                  <a:lnTo>
                    <a:pt x="1623" y="11"/>
                  </a:lnTo>
                  <a:lnTo>
                    <a:pt x="1770" y="35"/>
                  </a:lnTo>
                  <a:lnTo>
                    <a:pt x="1911" y="72"/>
                  </a:lnTo>
                  <a:lnTo>
                    <a:pt x="2039" y="124"/>
                  </a:lnTo>
                  <a:lnTo>
                    <a:pt x="2154" y="192"/>
                  </a:lnTo>
                  <a:lnTo>
                    <a:pt x="2255" y="277"/>
                  </a:lnTo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sp>
        <p:nvSpPr>
          <p:cNvPr id="850" name="Google Shape;850;p39"/>
          <p:cNvSpPr txBox="1"/>
          <p:nvPr/>
        </p:nvSpPr>
        <p:spPr>
          <a:xfrm>
            <a:off x="4605337" y="3417094"/>
            <a:ext cx="4800" cy="34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51" name="Google Shape;851;p39"/>
          <p:cNvSpPr txBox="1"/>
          <p:nvPr/>
        </p:nvSpPr>
        <p:spPr>
          <a:xfrm>
            <a:off x="4870450" y="3417094"/>
            <a:ext cx="4800" cy="34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52" name="Google Shape;852;p39"/>
          <p:cNvSpPr txBox="1"/>
          <p:nvPr/>
        </p:nvSpPr>
        <p:spPr>
          <a:xfrm>
            <a:off x="5354637" y="3417094"/>
            <a:ext cx="4800" cy="34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853" name="Google Shape;853;p39"/>
          <p:cNvGrpSpPr/>
          <p:nvPr/>
        </p:nvGrpSpPr>
        <p:grpSpPr>
          <a:xfrm>
            <a:off x="1785937" y="3333750"/>
            <a:ext cx="5347986" cy="364911"/>
            <a:chOff x="1125" y="2800"/>
            <a:chExt cx="3369" cy="306"/>
          </a:xfrm>
        </p:grpSpPr>
        <p:sp>
          <p:nvSpPr>
            <p:cNvPr id="854" name="Google Shape;854;p39"/>
            <p:cNvSpPr/>
            <p:nvPr/>
          </p:nvSpPr>
          <p:spPr>
            <a:xfrm>
              <a:off x="3827" y="2818"/>
              <a:ext cx="667" cy="288"/>
            </a:xfrm>
            <a:custGeom>
              <a:avLst/>
              <a:gdLst/>
              <a:ahLst/>
              <a:cxnLst/>
              <a:rect l="l" t="t" r="r" b="b"/>
              <a:pathLst>
                <a:path w="4302" h="2355" extrusionOk="0">
                  <a:moveTo>
                    <a:pt x="99" y="2054"/>
                  </a:moveTo>
                  <a:lnTo>
                    <a:pt x="69" y="1954"/>
                  </a:lnTo>
                  <a:lnTo>
                    <a:pt x="44" y="1841"/>
                  </a:lnTo>
                  <a:lnTo>
                    <a:pt x="25" y="1719"/>
                  </a:lnTo>
                  <a:lnTo>
                    <a:pt x="12" y="1591"/>
                  </a:lnTo>
                  <a:lnTo>
                    <a:pt x="0" y="1319"/>
                  </a:lnTo>
                  <a:lnTo>
                    <a:pt x="5" y="1038"/>
                  </a:lnTo>
                  <a:lnTo>
                    <a:pt x="27" y="764"/>
                  </a:lnTo>
                  <a:lnTo>
                    <a:pt x="62" y="510"/>
                  </a:lnTo>
                  <a:lnTo>
                    <a:pt x="83" y="395"/>
                  </a:lnTo>
                  <a:lnTo>
                    <a:pt x="107" y="289"/>
                  </a:lnTo>
                  <a:lnTo>
                    <a:pt x="133" y="197"/>
                  </a:lnTo>
                  <a:lnTo>
                    <a:pt x="160" y="118"/>
                  </a:lnTo>
                  <a:lnTo>
                    <a:pt x="378" y="101"/>
                  </a:lnTo>
                  <a:lnTo>
                    <a:pt x="627" y="82"/>
                  </a:lnTo>
                  <a:lnTo>
                    <a:pt x="899" y="62"/>
                  </a:lnTo>
                  <a:lnTo>
                    <a:pt x="1192" y="42"/>
                  </a:lnTo>
                  <a:lnTo>
                    <a:pt x="1498" y="26"/>
                  </a:lnTo>
                  <a:lnTo>
                    <a:pt x="1811" y="12"/>
                  </a:lnTo>
                  <a:lnTo>
                    <a:pt x="2125" y="3"/>
                  </a:lnTo>
                  <a:lnTo>
                    <a:pt x="2436" y="0"/>
                  </a:lnTo>
                  <a:lnTo>
                    <a:pt x="2737" y="5"/>
                  </a:lnTo>
                  <a:lnTo>
                    <a:pt x="3021" y="18"/>
                  </a:lnTo>
                  <a:lnTo>
                    <a:pt x="3284" y="44"/>
                  </a:lnTo>
                  <a:lnTo>
                    <a:pt x="3519" y="79"/>
                  </a:lnTo>
                  <a:lnTo>
                    <a:pt x="3625" y="102"/>
                  </a:lnTo>
                  <a:lnTo>
                    <a:pt x="3721" y="129"/>
                  </a:lnTo>
                  <a:lnTo>
                    <a:pt x="3808" y="160"/>
                  </a:lnTo>
                  <a:lnTo>
                    <a:pt x="3884" y="193"/>
                  </a:lnTo>
                  <a:lnTo>
                    <a:pt x="3949" y="232"/>
                  </a:lnTo>
                  <a:lnTo>
                    <a:pt x="4002" y="274"/>
                  </a:lnTo>
                  <a:lnTo>
                    <a:pt x="4042" y="321"/>
                  </a:lnTo>
                  <a:lnTo>
                    <a:pt x="4069" y="372"/>
                  </a:lnTo>
                  <a:lnTo>
                    <a:pt x="4084" y="545"/>
                  </a:lnTo>
                  <a:lnTo>
                    <a:pt x="4106" y="708"/>
                  </a:lnTo>
                  <a:lnTo>
                    <a:pt x="4134" y="861"/>
                  </a:lnTo>
                  <a:lnTo>
                    <a:pt x="4165" y="1003"/>
                  </a:lnTo>
                  <a:lnTo>
                    <a:pt x="4229" y="1261"/>
                  </a:lnTo>
                  <a:lnTo>
                    <a:pt x="4258" y="1378"/>
                  </a:lnTo>
                  <a:lnTo>
                    <a:pt x="4281" y="1485"/>
                  </a:lnTo>
                  <a:lnTo>
                    <a:pt x="4297" y="1586"/>
                  </a:lnTo>
                  <a:lnTo>
                    <a:pt x="4302" y="1680"/>
                  </a:lnTo>
                  <a:lnTo>
                    <a:pt x="4296" y="1766"/>
                  </a:lnTo>
                  <a:lnTo>
                    <a:pt x="4276" y="1847"/>
                  </a:lnTo>
                  <a:lnTo>
                    <a:pt x="4239" y="1922"/>
                  </a:lnTo>
                  <a:lnTo>
                    <a:pt x="4184" y="1992"/>
                  </a:lnTo>
                  <a:lnTo>
                    <a:pt x="4108" y="2057"/>
                  </a:lnTo>
                  <a:lnTo>
                    <a:pt x="4008" y="2118"/>
                  </a:lnTo>
                  <a:lnTo>
                    <a:pt x="3943" y="2148"/>
                  </a:lnTo>
                  <a:lnTo>
                    <a:pt x="3863" y="2176"/>
                  </a:lnTo>
                  <a:lnTo>
                    <a:pt x="3773" y="2203"/>
                  </a:lnTo>
                  <a:lnTo>
                    <a:pt x="3672" y="2227"/>
                  </a:lnTo>
                  <a:lnTo>
                    <a:pt x="3440" y="2269"/>
                  </a:lnTo>
                  <a:lnTo>
                    <a:pt x="3176" y="2303"/>
                  </a:lnTo>
                  <a:lnTo>
                    <a:pt x="2886" y="2329"/>
                  </a:lnTo>
                  <a:lnTo>
                    <a:pt x="2580" y="2346"/>
                  </a:lnTo>
                  <a:lnTo>
                    <a:pt x="2261" y="2355"/>
                  </a:lnTo>
                  <a:lnTo>
                    <a:pt x="1940" y="2355"/>
                  </a:lnTo>
                  <a:lnTo>
                    <a:pt x="1621" y="2347"/>
                  </a:lnTo>
                  <a:lnTo>
                    <a:pt x="1315" y="2331"/>
                  </a:lnTo>
                  <a:lnTo>
                    <a:pt x="1025" y="2306"/>
                  </a:lnTo>
                  <a:lnTo>
                    <a:pt x="760" y="2272"/>
                  </a:lnTo>
                  <a:lnTo>
                    <a:pt x="528" y="2231"/>
                  </a:lnTo>
                  <a:lnTo>
                    <a:pt x="427" y="2207"/>
                  </a:lnTo>
                  <a:lnTo>
                    <a:pt x="337" y="2180"/>
                  </a:lnTo>
                  <a:lnTo>
                    <a:pt x="257" y="2152"/>
                  </a:lnTo>
                  <a:lnTo>
                    <a:pt x="191" y="2122"/>
                  </a:lnTo>
                  <a:lnTo>
                    <a:pt x="138" y="2089"/>
                  </a:lnTo>
                  <a:lnTo>
                    <a:pt x="99" y="205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55" name="Google Shape;855;p39"/>
            <p:cNvSpPr/>
            <p:nvPr/>
          </p:nvSpPr>
          <p:spPr>
            <a:xfrm>
              <a:off x="3827" y="2818"/>
              <a:ext cx="667" cy="288"/>
            </a:xfrm>
            <a:custGeom>
              <a:avLst/>
              <a:gdLst/>
              <a:ahLst/>
              <a:cxnLst/>
              <a:rect l="l" t="t" r="r" b="b"/>
              <a:pathLst>
                <a:path w="4302" h="2355" extrusionOk="0">
                  <a:moveTo>
                    <a:pt x="99" y="2054"/>
                  </a:moveTo>
                  <a:lnTo>
                    <a:pt x="69" y="1954"/>
                  </a:lnTo>
                  <a:lnTo>
                    <a:pt x="44" y="1841"/>
                  </a:lnTo>
                  <a:lnTo>
                    <a:pt x="25" y="1719"/>
                  </a:lnTo>
                  <a:lnTo>
                    <a:pt x="12" y="1591"/>
                  </a:lnTo>
                  <a:lnTo>
                    <a:pt x="0" y="1319"/>
                  </a:lnTo>
                  <a:lnTo>
                    <a:pt x="5" y="1038"/>
                  </a:lnTo>
                  <a:lnTo>
                    <a:pt x="27" y="764"/>
                  </a:lnTo>
                  <a:lnTo>
                    <a:pt x="62" y="510"/>
                  </a:lnTo>
                  <a:lnTo>
                    <a:pt x="83" y="395"/>
                  </a:lnTo>
                  <a:lnTo>
                    <a:pt x="107" y="289"/>
                  </a:lnTo>
                  <a:lnTo>
                    <a:pt x="133" y="197"/>
                  </a:lnTo>
                  <a:lnTo>
                    <a:pt x="160" y="118"/>
                  </a:lnTo>
                  <a:lnTo>
                    <a:pt x="378" y="101"/>
                  </a:lnTo>
                  <a:lnTo>
                    <a:pt x="627" y="82"/>
                  </a:lnTo>
                  <a:lnTo>
                    <a:pt x="899" y="62"/>
                  </a:lnTo>
                  <a:lnTo>
                    <a:pt x="1192" y="42"/>
                  </a:lnTo>
                  <a:lnTo>
                    <a:pt x="1498" y="26"/>
                  </a:lnTo>
                  <a:lnTo>
                    <a:pt x="1811" y="12"/>
                  </a:lnTo>
                  <a:lnTo>
                    <a:pt x="2125" y="3"/>
                  </a:lnTo>
                  <a:lnTo>
                    <a:pt x="2436" y="0"/>
                  </a:lnTo>
                  <a:lnTo>
                    <a:pt x="2737" y="5"/>
                  </a:lnTo>
                  <a:lnTo>
                    <a:pt x="3021" y="18"/>
                  </a:lnTo>
                  <a:lnTo>
                    <a:pt x="3284" y="44"/>
                  </a:lnTo>
                  <a:lnTo>
                    <a:pt x="3519" y="79"/>
                  </a:lnTo>
                  <a:lnTo>
                    <a:pt x="3625" y="102"/>
                  </a:lnTo>
                  <a:lnTo>
                    <a:pt x="3721" y="129"/>
                  </a:lnTo>
                  <a:lnTo>
                    <a:pt x="3808" y="160"/>
                  </a:lnTo>
                  <a:lnTo>
                    <a:pt x="3884" y="193"/>
                  </a:lnTo>
                  <a:lnTo>
                    <a:pt x="3949" y="232"/>
                  </a:lnTo>
                  <a:lnTo>
                    <a:pt x="4002" y="274"/>
                  </a:lnTo>
                  <a:lnTo>
                    <a:pt x="4042" y="321"/>
                  </a:lnTo>
                  <a:lnTo>
                    <a:pt x="4069" y="372"/>
                  </a:lnTo>
                  <a:lnTo>
                    <a:pt x="4084" y="545"/>
                  </a:lnTo>
                  <a:lnTo>
                    <a:pt x="4106" y="708"/>
                  </a:lnTo>
                  <a:lnTo>
                    <a:pt x="4134" y="861"/>
                  </a:lnTo>
                  <a:lnTo>
                    <a:pt x="4165" y="1003"/>
                  </a:lnTo>
                  <a:lnTo>
                    <a:pt x="4229" y="1261"/>
                  </a:lnTo>
                  <a:lnTo>
                    <a:pt x="4258" y="1378"/>
                  </a:lnTo>
                  <a:lnTo>
                    <a:pt x="4281" y="1485"/>
                  </a:lnTo>
                  <a:lnTo>
                    <a:pt x="4297" y="1586"/>
                  </a:lnTo>
                  <a:lnTo>
                    <a:pt x="4302" y="1680"/>
                  </a:lnTo>
                  <a:lnTo>
                    <a:pt x="4296" y="1766"/>
                  </a:lnTo>
                  <a:lnTo>
                    <a:pt x="4276" y="1847"/>
                  </a:lnTo>
                  <a:lnTo>
                    <a:pt x="4239" y="1922"/>
                  </a:lnTo>
                  <a:lnTo>
                    <a:pt x="4184" y="1992"/>
                  </a:lnTo>
                  <a:lnTo>
                    <a:pt x="4108" y="2057"/>
                  </a:lnTo>
                  <a:lnTo>
                    <a:pt x="4008" y="2118"/>
                  </a:lnTo>
                  <a:lnTo>
                    <a:pt x="3943" y="2148"/>
                  </a:lnTo>
                  <a:lnTo>
                    <a:pt x="3863" y="2176"/>
                  </a:lnTo>
                  <a:lnTo>
                    <a:pt x="3773" y="2203"/>
                  </a:lnTo>
                  <a:lnTo>
                    <a:pt x="3672" y="2227"/>
                  </a:lnTo>
                  <a:lnTo>
                    <a:pt x="3440" y="2269"/>
                  </a:lnTo>
                  <a:lnTo>
                    <a:pt x="3176" y="2303"/>
                  </a:lnTo>
                  <a:lnTo>
                    <a:pt x="2886" y="2329"/>
                  </a:lnTo>
                  <a:lnTo>
                    <a:pt x="2580" y="2346"/>
                  </a:lnTo>
                  <a:lnTo>
                    <a:pt x="2261" y="2355"/>
                  </a:lnTo>
                  <a:lnTo>
                    <a:pt x="1940" y="2355"/>
                  </a:lnTo>
                  <a:lnTo>
                    <a:pt x="1621" y="2347"/>
                  </a:lnTo>
                  <a:lnTo>
                    <a:pt x="1315" y="2331"/>
                  </a:lnTo>
                  <a:lnTo>
                    <a:pt x="1025" y="2306"/>
                  </a:lnTo>
                  <a:lnTo>
                    <a:pt x="760" y="2272"/>
                  </a:lnTo>
                  <a:lnTo>
                    <a:pt x="528" y="2231"/>
                  </a:lnTo>
                  <a:lnTo>
                    <a:pt x="427" y="2207"/>
                  </a:lnTo>
                  <a:lnTo>
                    <a:pt x="337" y="2180"/>
                  </a:lnTo>
                  <a:lnTo>
                    <a:pt x="257" y="2152"/>
                  </a:lnTo>
                  <a:lnTo>
                    <a:pt x="191" y="2122"/>
                  </a:lnTo>
                  <a:lnTo>
                    <a:pt x="138" y="2089"/>
                  </a:lnTo>
                  <a:lnTo>
                    <a:pt x="99" y="205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grpSp>
          <p:nvGrpSpPr>
            <p:cNvPr id="856" name="Google Shape;856;p39"/>
            <p:cNvGrpSpPr/>
            <p:nvPr/>
          </p:nvGrpSpPr>
          <p:grpSpPr>
            <a:xfrm>
              <a:off x="1125" y="2800"/>
              <a:ext cx="3211" cy="298"/>
              <a:chOff x="1125" y="2800"/>
              <a:chExt cx="3211" cy="298"/>
            </a:xfrm>
          </p:grpSpPr>
          <p:sp>
            <p:nvSpPr>
              <p:cNvPr id="857" name="Google Shape;857;p39"/>
              <p:cNvSpPr/>
              <p:nvPr/>
            </p:nvSpPr>
            <p:spPr>
              <a:xfrm>
                <a:off x="1125" y="2800"/>
                <a:ext cx="657" cy="28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2330" extrusionOk="0">
                    <a:moveTo>
                      <a:pt x="99" y="2033"/>
                    </a:moveTo>
                    <a:lnTo>
                      <a:pt x="68" y="1932"/>
                    </a:lnTo>
                    <a:lnTo>
                      <a:pt x="44" y="1821"/>
                    </a:lnTo>
                    <a:lnTo>
                      <a:pt x="26" y="1701"/>
                    </a:lnTo>
                    <a:lnTo>
                      <a:pt x="12" y="1574"/>
                    </a:lnTo>
                    <a:lnTo>
                      <a:pt x="0" y="1305"/>
                    </a:lnTo>
                    <a:lnTo>
                      <a:pt x="7" y="1027"/>
                    </a:lnTo>
                    <a:lnTo>
                      <a:pt x="28" y="756"/>
                    </a:lnTo>
                    <a:lnTo>
                      <a:pt x="61" y="504"/>
                    </a:lnTo>
                    <a:lnTo>
                      <a:pt x="82" y="390"/>
                    </a:lnTo>
                    <a:lnTo>
                      <a:pt x="106" y="286"/>
                    </a:lnTo>
                    <a:lnTo>
                      <a:pt x="131" y="195"/>
                    </a:lnTo>
                    <a:lnTo>
                      <a:pt x="158" y="116"/>
                    </a:lnTo>
                    <a:lnTo>
                      <a:pt x="373" y="100"/>
                    </a:lnTo>
                    <a:lnTo>
                      <a:pt x="617" y="81"/>
                    </a:lnTo>
                    <a:lnTo>
                      <a:pt x="887" y="62"/>
                    </a:lnTo>
                    <a:lnTo>
                      <a:pt x="1175" y="42"/>
                    </a:lnTo>
                    <a:lnTo>
                      <a:pt x="1476" y="25"/>
                    </a:lnTo>
                    <a:lnTo>
                      <a:pt x="1785" y="12"/>
                    </a:lnTo>
                    <a:lnTo>
                      <a:pt x="2095" y="3"/>
                    </a:lnTo>
                    <a:lnTo>
                      <a:pt x="2402" y="0"/>
                    </a:lnTo>
                    <a:lnTo>
                      <a:pt x="2697" y="6"/>
                    </a:lnTo>
                    <a:lnTo>
                      <a:pt x="2978" y="19"/>
                    </a:lnTo>
                    <a:lnTo>
                      <a:pt x="3236" y="43"/>
                    </a:lnTo>
                    <a:lnTo>
                      <a:pt x="3468" y="79"/>
                    </a:lnTo>
                    <a:lnTo>
                      <a:pt x="3572" y="102"/>
                    </a:lnTo>
                    <a:lnTo>
                      <a:pt x="3667" y="128"/>
                    </a:lnTo>
                    <a:lnTo>
                      <a:pt x="3753" y="158"/>
                    </a:lnTo>
                    <a:lnTo>
                      <a:pt x="3827" y="192"/>
                    </a:lnTo>
                    <a:lnTo>
                      <a:pt x="3891" y="229"/>
                    </a:lnTo>
                    <a:lnTo>
                      <a:pt x="3943" y="271"/>
                    </a:lnTo>
                    <a:lnTo>
                      <a:pt x="3983" y="317"/>
                    </a:lnTo>
                    <a:lnTo>
                      <a:pt x="4009" y="367"/>
                    </a:lnTo>
                    <a:lnTo>
                      <a:pt x="4024" y="540"/>
                    </a:lnTo>
                    <a:lnTo>
                      <a:pt x="4045" y="701"/>
                    </a:lnTo>
                    <a:lnTo>
                      <a:pt x="4074" y="851"/>
                    </a:lnTo>
                    <a:lnTo>
                      <a:pt x="4104" y="993"/>
                    </a:lnTo>
                    <a:lnTo>
                      <a:pt x="4168" y="1249"/>
                    </a:lnTo>
                    <a:lnTo>
                      <a:pt x="4196" y="1363"/>
                    </a:lnTo>
                    <a:lnTo>
                      <a:pt x="4219" y="1469"/>
                    </a:lnTo>
                    <a:lnTo>
                      <a:pt x="4234" y="1570"/>
                    </a:lnTo>
                    <a:lnTo>
                      <a:pt x="4240" y="1662"/>
                    </a:lnTo>
                    <a:lnTo>
                      <a:pt x="4234" y="1747"/>
                    </a:lnTo>
                    <a:lnTo>
                      <a:pt x="4214" y="1827"/>
                    </a:lnTo>
                    <a:lnTo>
                      <a:pt x="4177" y="1901"/>
                    </a:lnTo>
                    <a:lnTo>
                      <a:pt x="4123" y="1970"/>
                    </a:lnTo>
                    <a:lnTo>
                      <a:pt x="4048" y="2035"/>
                    </a:lnTo>
                    <a:lnTo>
                      <a:pt x="3950" y="2094"/>
                    </a:lnTo>
                    <a:lnTo>
                      <a:pt x="3885" y="2125"/>
                    </a:lnTo>
                    <a:lnTo>
                      <a:pt x="3807" y="2153"/>
                    </a:lnTo>
                    <a:lnTo>
                      <a:pt x="3718" y="2179"/>
                    </a:lnTo>
                    <a:lnTo>
                      <a:pt x="3619" y="2203"/>
                    </a:lnTo>
                    <a:lnTo>
                      <a:pt x="3390" y="2245"/>
                    </a:lnTo>
                    <a:lnTo>
                      <a:pt x="3130" y="2278"/>
                    </a:lnTo>
                    <a:lnTo>
                      <a:pt x="2845" y="2303"/>
                    </a:lnTo>
                    <a:lnTo>
                      <a:pt x="2543" y="2320"/>
                    </a:lnTo>
                    <a:lnTo>
                      <a:pt x="2229" y="2330"/>
                    </a:lnTo>
                    <a:lnTo>
                      <a:pt x="1912" y="2330"/>
                    </a:lnTo>
                    <a:lnTo>
                      <a:pt x="1598" y="2321"/>
                    </a:lnTo>
                    <a:lnTo>
                      <a:pt x="1295" y="2306"/>
                    </a:lnTo>
                    <a:lnTo>
                      <a:pt x="1011" y="2280"/>
                    </a:lnTo>
                    <a:lnTo>
                      <a:pt x="750" y="2248"/>
                    </a:lnTo>
                    <a:lnTo>
                      <a:pt x="521" y="2206"/>
                    </a:lnTo>
                    <a:lnTo>
                      <a:pt x="422" y="2183"/>
                    </a:lnTo>
                    <a:lnTo>
                      <a:pt x="332" y="2157"/>
                    </a:lnTo>
                    <a:lnTo>
                      <a:pt x="255" y="2129"/>
                    </a:lnTo>
                    <a:lnTo>
                      <a:pt x="189" y="2099"/>
                    </a:lnTo>
                    <a:lnTo>
                      <a:pt x="136" y="2066"/>
                    </a:lnTo>
                    <a:lnTo>
                      <a:pt x="99" y="2033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858" name="Google Shape;858;p39"/>
              <p:cNvSpPr/>
              <p:nvPr/>
            </p:nvSpPr>
            <p:spPr>
              <a:xfrm>
                <a:off x="1125" y="2800"/>
                <a:ext cx="657" cy="28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2330" extrusionOk="0">
                    <a:moveTo>
                      <a:pt x="99" y="2033"/>
                    </a:moveTo>
                    <a:lnTo>
                      <a:pt x="68" y="1932"/>
                    </a:lnTo>
                    <a:lnTo>
                      <a:pt x="44" y="1821"/>
                    </a:lnTo>
                    <a:lnTo>
                      <a:pt x="26" y="1701"/>
                    </a:lnTo>
                    <a:lnTo>
                      <a:pt x="12" y="1574"/>
                    </a:lnTo>
                    <a:lnTo>
                      <a:pt x="0" y="1305"/>
                    </a:lnTo>
                    <a:lnTo>
                      <a:pt x="7" y="1027"/>
                    </a:lnTo>
                    <a:lnTo>
                      <a:pt x="28" y="756"/>
                    </a:lnTo>
                    <a:lnTo>
                      <a:pt x="61" y="504"/>
                    </a:lnTo>
                    <a:lnTo>
                      <a:pt x="82" y="390"/>
                    </a:lnTo>
                    <a:lnTo>
                      <a:pt x="106" y="286"/>
                    </a:lnTo>
                    <a:lnTo>
                      <a:pt x="131" y="195"/>
                    </a:lnTo>
                    <a:lnTo>
                      <a:pt x="158" y="116"/>
                    </a:lnTo>
                    <a:lnTo>
                      <a:pt x="373" y="100"/>
                    </a:lnTo>
                    <a:lnTo>
                      <a:pt x="617" y="81"/>
                    </a:lnTo>
                    <a:lnTo>
                      <a:pt x="887" y="62"/>
                    </a:lnTo>
                    <a:lnTo>
                      <a:pt x="1175" y="42"/>
                    </a:lnTo>
                    <a:lnTo>
                      <a:pt x="1476" y="25"/>
                    </a:lnTo>
                    <a:lnTo>
                      <a:pt x="1785" y="12"/>
                    </a:lnTo>
                    <a:lnTo>
                      <a:pt x="2095" y="3"/>
                    </a:lnTo>
                    <a:lnTo>
                      <a:pt x="2402" y="0"/>
                    </a:lnTo>
                    <a:lnTo>
                      <a:pt x="2697" y="6"/>
                    </a:lnTo>
                    <a:lnTo>
                      <a:pt x="2978" y="19"/>
                    </a:lnTo>
                    <a:lnTo>
                      <a:pt x="3236" y="43"/>
                    </a:lnTo>
                    <a:lnTo>
                      <a:pt x="3468" y="79"/>
                    </a:lnTo>
                    <a:lnTo>
                      <a:pt x="3572" y="102"/>
                    </a:lnTo>
                    <a:lnTo>
                      <a:pt x="3667" y="128"/>
                    </a:lnTo>
                    <a:lnTo>
                      <a:pt x="3753" y="158"/>
                    </a:lnTo>
                    <a:lnTo>
                      <a:pt x="3827" y="192"/>
                    </a:lnTo>
                    <a:lnTo>
                      <a:pt x="3891" y="229"/>
                    </a:lnTo>
                    <a:lnTo>
                      <a:pt x="3943" y="271"/>
                    </a:lnTo>
                    <a:lnTo>
                      <a:pt x="3983" y="317"/>
                    </a:lnTo>
                    <a:lnTo>
                      <a:pt x="4009" y="367"/>
                    </a:lnTo>
                    <a:lnTo>
                      <a:pt x="4024" y="540"/>
                    </a:lnTo>
                    <a:lnTo>
                      <a:pt x="4045" y="701"/>
                    </a:lnTo>
                    <a:lnTo>
                      <a:pt x="4074" y="851"/>
                    </a:lnTo>
                    <a:lnTo>
                      <a:pt x="4104" y="993"/>
                    </a:lnTo>
                    <a:lnTo>
                      <a:pt x="4168" y="1249"/>
                    </a:lnTo>
                    <a:lnTo>
                      <a:pt x="4196" y="1363"/>
                    </a:lnTo>
                    <a:lnTo>
                      <a:pt x="4219" y="1469"/>
                    </a:lnTo>
                    <a:lnTo>
                      <a:pt x="4234" y="1570"/>
                    </a:lnTo>
                    <a:lnTo>
                      <a:pt x="4240" y="1662"/>
                    </a:lnTo>
                    <a:lnTo>
                      <a:pt x="4234" y="1747"/>
                    </a:lnTo>
                    <a:lnTo>
                      <a:pt x="4214" y="1827"/>
                    </a:lnTo>
                    <a:lnTo>
                      <a:pt x="4177" y="1901"/>
                    </a:lnTo>
                    <a:lnTo>
                      <a:pt x="4123" y="1970"/>
                    </a:lnTo>
                    <a:lnTo>
                      <a:pt x="4048" y="2035"/>
                    </a:lnTo>
                    <a:lnTo>
                      <a:pt x="3950" y="2094"/>
                    </a:lnTo>
                    <a:lnTo>
                      <a:pt x="3885" y="2125"/>
                    </a:lnTo>
                    <a:lnTo>
                      <a:pt x="3807" y="2153"/>
                    </a:lnTo>
                    <a:lnTo>
                      <a:pt x="3718" y="2179"/>
                    </a:lnTo>
                    <a:lnTo>
                      <a:pt x="3619" y="2203"/>
                    </a:lnTo>
                    <a:lnTo>
                      <a:pt x="3390" y="2245"/>
                    </a:lnTo>
                    <a:lnTo>
                      <a:pt x="3130" y="2278"/>
                    </a:lnTo>
                    <a:lnTo>
                      <a:pt x="2845" y="2303"/>
                    </a:lnTo>
                    <a:lnTo>
                      <a:pt x="2543" y="2320"/>
                    </a:lnTo>
                    <a:lnTo>
                      <a:pt x="2229" y="2330"/>
                    </a:lnTo>
                    <a:lnTo>
                      <a:pt x="1912" y="2330"/>
                    </a:lnTo>
                    <a:lnTo>
                      <a:pt x="1598" y="2321"/>
                    </a:lnTo>
                    <a:lnTo>
                      <a:pt x="1295" y="2306"/>
                    </a:lnTo>
                    <a:lnTo>
                      <a:pt x="1011" y="2280"/>
                    </a:lnTo>
                    <a:lnTo>
                      <a:pt x="750" y="2248"/>
                    </a:lnTo>
                    <a:lnTo>
                      <a:pt x="521" y="2206"/>
                    </a:lnTo>
                    <a:lnTo>
                      <a:pt x="422" y="2183"/>
                    </a:lnTo>
                    <a:lnTo>
                      <a:pt x="332" y="2157"/>
                    </a:lnTo>
                    <a:lnTo>
                      <a:pt x="255" y="2129"/>
                    </a:lnTo>
                    <a:lnTo>
                      <a:pt x="189" y="2099"/>
                    </a:lnTo>
                    <a:lnTo>
                      <a:pt x="136" y="2066"/>
                    </a:lnTo>
                    <a:lnTo>
                      <a:pt x="99" y="203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859" name="Google Shape;859;p39"/>
              <p:cNvSpPr/>
              <p:nvPr/>
            </p:nvSpPr>
            <p:spPr>
              <a:xfrm>
                <a:off x="1746" y="2811"/>
                <a:ext cx="642" cy="28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284" extrusionOk="0">
                    <a:moveTo>
                      <a:pt x="288" y="1946"/>
                    </a:moveTo>
                    <a:lnTo>
                      <a:pt x="221" y="1741"/>
                    </a:lnTo>
                    <a:lnTo>
                      <a:pt x="155" y="1512"/>
                    </a:lnTo>
                    <a:lnTo>
                      <a:pt x="96" y="1267"/>
                    </a:lnTo>
                    <a:lnTo>
                      <a:pt x="47" y="1018"/>
                    </a:lnTo>
                    <a:lnTo>
                      <a:pt x="14" y="776"/>
                    </a:lnTo>
                    <a:lnTo>
                      <a:pt x="0" y="550"/>
                    </a:lnTo>
                    <a:lnTo>
                      <a:pt x="2" y="445"/>
                    </a:lnTo>
                    <a:lnTo>
                      <a:pt x="11" y="349"/>
                    </a:lnTo>
                    <a:lnTo>
                      <a:pt x="27" y="262"/>
                    </a:lnTo>
                    <a:lnTo>
                      <a:pt x="51" y="186"/>
                    </a:lnTo>
                    <a:lnTo>
                      <a:pt x="268" y="168"/>
                    </a:lnTo>
                    <a:lnTo>
                      <a:pt x="517" y="145"/>
                    </a:lnTo>
                    <a:lnTo>
                      <a:pt x="794" y="120"/>
                    </a:lnTo>
                    <a:lnTo>
                      <a:pt x="1091" y="93"/>
                    </a:lnTo>
                    <a:lnTo>
                      <a:pt x="1403" y="66"/>
                    </a:lnTo>
                    <a:lnTo>
                      <a:pt x="1724" y="42"/>
                    </a:lnTo>
                    <a:lnTo>
                      <a:pt x="2048" y="22"/>
                    </a:lnTo>
                    <a:lnTo>
                      <a:pt x="2368" y="7"/>
                    </a:lnTo>
                    <a:lnTo>
                      <a:pt x="2677" y="0"/>
                    </a:lnTo>
                    <a:lnTo>
                      <a:pt x="2971" y="3"/>
                    </a:lnTo>
                    <a:lnTo>
                      <a:pt x="3243" y="17"/>
                    </a:lnTo>
                    <a:lnTo>
                      <a:pt x="3368" y="28"/>
                    </a:lnTo>
                    <a:lnTo>
                      <a:pt x="3485" y="43"/>
                    </a:lnTo>
                    <a:lnTo>
                      <a:pt x="3594" y="62"/>
                    </a:lnTo>
                    <a:lnTo>
                      <a:pt x="3695" y="84"/>
                    </a:lnTo>
                    <a:lnTo>
                      <a:pt x="3783" y="110"/>
                    </a:lnTo>
                    <a:lnTo>
                      <a:pt x="3862" y="141"/>
                    </a:lnTo>
                    <a:lnTo>
                      <a:pt x="3929" y="177"/>
                    </a:lnTo>
                    <a:lnTo>
                      <a:pt x="3982" y="216"/>
                    </a:lnTo>
                    <a:lnTo>
                      <a:pt x="4023" y="261"/>
                    </a:lnTo>
                    <a:lnTo>
                      <a:pt x="4050" y="312"/>
                    </a:lnTo>
                    <a:lnTo>
                      <a:pt x="4066" y="457"/>
                    </a:lnTo>
                    <a:lnTo>
                      <a:pt x="4091" y="584"/>
                    </a:lnTo>
                    <a:lnTo>
                      <a:pt x="4117" y="696"/>
                    </a:lnTo>
                    <a:lnTo>
                      <a:pt x="4137" y="795"/>
                    </a:lnTo>
                    <a:lnTo>
                      <a:pt x="4140" y="879"/>
                    </a:lnTo>
                    <a:lnTo>
                      <a:pt x="4120" y="954"/>
                    </a:lnTo>
                    <a:lnTo>
                      <a:pt x="4069" y="1018"/>
                    </a:lnTo>
                    <a:lnTo>
                      <a:pt x="4028" y="1048"/>
                    </a:lnTo>
                    <a:lnTo>
                      <a:pt x="3977" y="1076"/>
                    </a:lnTo>
                    <a:lnTo>
                      <a:pt x="3890" y="1125"/>
                    </a:lnTo>
                    <a:lnTo>
                      <a:pt x="3828" y="1177"/>
                    </a:lnTo>
                    <a:lnTo>
                      <a:pt x="3790" y="1233"/>
                    </a:lnTo>
                    <a:lnTo>
                      <a:pt x="3770" y="1290"/>
                    </a:lnTo>
                    <a:lnTo>
                      <a:pt x="3767" y="1350"/>
                    </a:lnTo>
                    <a:lnTo>
                      <a:pt x="3775" y="1411"/>
                    </a:lnTo>
                    <a:lnTo>
                      <a:pt x="3820" y="1540"/>
                    </a:lnTo>
                    <a:lnTo>
                      <a:pt x="3879" y="1673"/>
                    </a:lnTo>
                    <a:lnTo>
                      <a:pt x="3927" y="1809"/>
                    </a:lnTo>
                    <a:lnTo>
                      <a:pt x="3938" y="1877"/>
                    </a:lnTo>
                    <a:lnTo>
                      <a:pt x="3938" y="1945"/>
                    </a:lnTo>
                    <a:lnTo>
                      <a:pt x="3923" y="2013"/>
                    </a:lnTo>
                    <a:lnTo>
                      <a:pt x="3889" y="2079"/>
                    </a:lnTo>
                    <a:lnTo>
                      <a:pt x="3824" y="2109"/>
                    </a:lnTo>
                    <a:lnTo>
                      <a:pt x="3749" y="2137"/>
                    </a:lnTo>
                    <a:lnTo>
                      <a:pt x="3662" y="2162"/>
                    </a:lnTo>
                    <a:lnTo>
                      <a:pt x="3567" y="2184"/>
                    </a:lnTo>
                    <a:lnTo>
                      <a:pt x="3352" y="2223"/>
                    </a:lnTo>
                    <a:lnTo>
                      <a:pt x="3108" y="2252"/>
                    </a:lnTo>
                    <a:lnTo>
                      <a:pt x="2841" y="2272"/>
                    </a:lnTo>
                    <a:lnTo>
                      <a:pt x="2560" y="2282"/>
                    </a:lnTo>
                    <a:lnTo>
                      <a:pt x="2269" y="2284"/>
                    </a:lnTo>
                    <a:lnTo>
                      <a:pt x="1975" y="2278"/>
                    </a:lnTo>
                    <a:lnTo>
                      <a:pt x="1686" y="2263"/>
                    </a:lnTo>
                    <a:lnTo>
                      <a:pt x="1405" y="2242"/>
                    </a:lnTo>
                    <a:lnTo>
                      <a:pt x="1141" y="2210"/>
                    </a:lnTo>
                    <a:lnTo>
                      <a:pt x="900" y="2171"/>
                    </a:lnTo>
                    <a:lnTo>
                      <a:pt x="687" y="2127"/>
                    </a:lnTo>
                    <a:lnTo>
                      <a:pt x="594" y="2100"/>
                    </a:lnTo>
                    <a:lnTo>
                      <a:pt x="510" y="2073"/>
                    </a:lnTo>
                    <a:lnTo>
                      <a:pt x="437" y="2044"/>
                    </a:lnTo>
                    <a:lnTo>
                      <a:pt x="375" y="2013"/>
                    </a:lnTo>
                    <a:lnTo>
                      <a:pt x="325" y="1980"/>
                    </a:lnTo>
                    <a:lnTo>
                      <a:pt x="288" y="1946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860" name="Google Shape;860;p39"/>
              <p:cNvSpPr/>
              <p:nvPr/>
            </p:nvSpPr>
            <p:spPr>
              <a:xfrm>
                <a:off x="1746" y="2811"/>
                <a:ext cx="642" cy="28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284" extrusionOk="0">
                    <a:moveTo>
                      <a:pt x="288" y="1946"/>
                    </a:moveTo>
                    <a:lnTo>
                      <a:pt x="221" y="1741"/>
                    </a:lnTo>
                    <a:lnTo>
                      <a:pt x="155" y="1512"/>
                    </a:lnTo>
                    <a:lnTo>
                      <a:pt x="96" y="1267"/>
                    </a:lnTo>
                    <a:lnTo>
                      <a:pt x="47" y="1018"/>
                    </a:lnTo>
                    <a:lnTo>
                      <a:pt x="14" y="776"/>
                    </a:lnTo>
                    <a:lnTo>
                      <a:pt x="0" y="550"/>
                    </a:lnTo>
                    <a:lnTo>
                      <a:pt x="2" y="445"/>
                    </a:lnTo>
                    <a:lnTo>
                      <a:pt x="11" y="349"/>
                    </a:lnTo>
                    <a:lnTo>
                      <a:pt x="27" y="262"/>
                    </a:lnTo>
                    <a:lnTo>
                      <a:pt x="51" y="186"/>
                    </a:lnTo>
                    <a:lnTo>
                      <a:pt x="268" y="168"/>
                    </a:lnTo>
                    <a:lnTo>
                      <a:pt x="517" y="145"/>
                    </a:lnTo>
                    <a:lnTo>
                      <a:pt x="794" y="120"/>
                    </a:lnTo>
                    <a:lnTo>
                      <a:pt x="1091" y="93"/>
                    </a:lnTo>
                    <a:lnTo>
                      <a:pt x="1403" y="66"/>
                    </a:lnTo>
                    <a:lnTo>
                      <a:pt x="1724" y="42"/>
                    </a:lnTo>
                    <a:lnTo>
                      <a:pt x="2048" y="22"/>
                    </a:lnTo>
                    <a:lnTo>
                      <a:pt x="2368" y="7"/>
                    </a:lnTo>
                    <a:lnTo>
                      <a:pt x="2677" y="0"/>
                    </a:lnTo>
                    <a:lnTo>
                      <a:pt x="2971" y="3"/>
                    </a:lnTo>
                    <a:lnTo>
                      <a:pt x="3243" y="17"/>
                    </a:lnTo>
                    <a:lnTo>
                      <a:pt x="3368" y="28"/>
                    </a:lnTo>
                    <a:lnTo>
                      <a:pt x="3485" y="43"/>
                    </a:lnTo>
                    <a:lnTo>
                      <a:pt x="3594" y="62"/>
                    </a:lnTo>
                    <a:lnTo>
                      <a:pt x="3695" y="84"/>
                    </a:lnTo>
                    <a:lnTo>
                      <a:pt x="3783" y="110"/>
                    </a:lnTo>
                    <a:lnTo>
                      <a:pt x="3862" y="141"/>
                    </a:lnTo>
                    <a:lnTo>
                      <a:pt x="3929" y="177"/>
                    </a:lnTo>
                    <a:lnTo>
                      <a:pt x="3982" y="216"/>
                    </a:lnTo>
                    <a:lnTo>
                      <a:pt x="4023" y="261"/>
                    </a:lnTo>
                    <a:lnTo>
                      <a:pt x="4050" y="312"/>
                    </a:lnTo>
                    <a:lnTo>
                      <a:pt x="4066" y="457"/>
                    </a:lnTo>
                    <a:lnTo>
                      <a:pt x="4091" y="584"/>
                    </a:lnTo>
                    <a:lnTo>
                      <a:pt x="4117" y="696"/>
                    </a:lnTo>
                    <a:lnTo>
                      <a:pt x="4137" y="795"/>
                    </a:lnTo>
                    <a:lnTo>
                      <a:pt x="4140" y="879"/>
                    </a:lnTo>
                    <a:lnTo>
                      <a:pt x="4120" y="954"/>
                    </a:lnTo>
                    <a:lnTo>
                      <a:pt x="4069" y="1018"/>
                    </a:lnTo>
                    <a:lnTo>
                      <a:pt x="4028" y="1048"/>
                    </a:lnTo>
                    <a:lnTo>
                      <a:pt x="3977" y="1076"/>
                    </a:lnTo>
                    <a:lnTo>
                      <a:pt x="3890" y="1125"/>
                    </a:lnTo>
                    <a:lnTo>
                      <a:pt x="3828" y="1177"/>
                    </a:lnTo>
                    <a:lnTo>
                      <a:pt x="3790" y="1233"/>
                    </a:lnTo>
                    <a:lnTo>
                      <a:pt x="3770" y="1290"/>
                    </a:lnTo>
                    <a:lnTo>
                      <a:pt x="3767" y="1350"/>
                    </a:lnTo>
                    <a:lnTo>
                      <a:pt x="3775" y="1411"/>
                    </a:lnTo>
                    <a:lnTo>
                      <a:pt x="3820" y="1540"/>
                    </a:lnTo>
                    <a:lnTo>
                      <a:pt x="3879" y="1673"/>
                    </a:lnTo>
                    <a:lnTo>
                      <a:pt x="3927" y="1809"/>
                    </a:lnTo>
                    <a:lnTo>
                      <a:pt x="3938" y="1877"/>
                    </a:lnTo>
                    <a:lnTo>
                      <a:pt x="3938" y="1945"/>
                    </a:lnTo>
                    <a:lnTo>
                      <a:pt x="3923" y="2013"/>
                    </a:lnTo>
                    <a:lnTo>
                      <a:pt x="3889" y="2079"/>
                    </a:lnTo>
                    <a:lnTo>
                      <a:pt x="3824" y="2109"/>
                    </a:lnTo>
                    <a:lnTo>
                      <a:pt x="3749" y="2137"/>
                    </a:lnTo>
                    <a:lnTo>
                      <a:pt x="3662" y="2162"/>
                    </a:lnTo>
                    <a:lnTo>
                      <a:pt x="3567" y="2184"/>
                    </a:lnTo>
                    <a:lnTo>
                      <a:pt x="3352" y="2223"/>
                    </a:lnTo>
                    <a:lnTo>
                      <a:pt x="3108" y="2252"/>
                    </a:lnTo>
                    <a:lnTo>
                      <a:pt x="2841" y="2272"/>
                    </a:lnTo>
                    <a:lnTo>
                      <a:pt x="2560" y="2282"/>
                    </a:lnTo>
                    <a:lnTo>
                      <a:pt x="2269" y="2284"/>
                    </a:lnTo>
                    <a:lnTo>
                      <a:pt x="1975" y="2278"/>
                    </a:lnTo>
                    <a:lnTo>
                      <a:pt x="1686" y="2263"/>
                    </a:lnTo>
                    <a:lnTo>
                      <a:pt x="1405" y="2242"/>
                    </a:lnTo>
                    <a:lnTo>
                      <a:pt x="1141" y="2210"/>
                    </a:lnTo>
                    <a:lnTo>
                      <a:pt x="900" y="2171"/>
                    </a:lnTo>
                    <a:lnTo>
                      <a:pt x="687" y="2127"/>
                    </a:lnTo>
                    <a:lnTo>
                      <a:pt x="594" y="2100"/>
                    </a:lnTo>
                    <a:lnTo>
                      <a:pt x="510" y="2073"/>
                    </a:lnTo>
                    <a:lnTo>
                      <a:pt x="437" y="2044"/>
                    </a:lnTo>
                    <a:lnTo>
                      <a:pt x="375" y="2013"/>
                    </a:lnTo>
                    <a:lnTo>
                      <a:pt x="325" y="1980"/>
                    </a:lnTo>
                    <a:lnTo>
                      <a:pt x="288" y="194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861" name="Google Shape;861;p39"/>
              <p:cNvSpPr/>
              <p:nvPr/>
            </p:nvSpPr>
            <p:spPr>
              <a:xfrm>
                <a:off x="2569" y="2809"/>
                <a:ext cx="662" cy="289"/>
              </a:xfrm>
              <a:custGeom>
                <a:avLst/>
                <a:gdLst/>
                <a:ahLst/>
                <a:cxnLst/>
                <a:rect l="l" t="t" r="r" b="b"/>
                <a:pathLst>
                  <a:path w="4271" h="2316" extrusionOk="0">
                    <a:moveTo>
                      <a:pt x="329" y="1958"/>
                    </a:moveTo>
                    <a:lnTo>
                      <a:pt x="288" y="1878"/>
                    </a:lnTo>
                    <a:lnTo>
                      <a:pt x="260" y="1797"/>
                    </a:lnTo>
                    <a:lnTo>
                      <a:pt x="232" y="1640"/>
                    </a:lnTo>
                    <a:lnTo>
                      <a:pt x="232" y="1492"/>
                    </a:lnTo>
                    <a:lnTo>
                      <a:pt x="249" y="1356"/>
                    </a:lnTo>
                    <a:lnTo>
                      <a:pt x="266" y="1234"/>
                    </a:lnTo>
                    <a:lnTo>
                      <a:pt x="272" y="1131"/>
                    </a:lnTo>
                    <a:lnTo>
                      <a:pt x="266" y="1087"/>
                    </a:lnTo>
                    <a:lnTo>
                      <a:pt x="252" y="1048"/>
                    </a:lnTo>
                    <a:lnTo>
                      <a:pt x="229" y="1017"/>
                    </a:lnTo>
                    <a:lnTo>
                      <a:pt x="196" y="991"/>
                    </a:lnTo>
                    <a:lnTo>
                      <a:pt x="140" y="955"/>
                    </a:lnTo>
                    <a:lnTo>
                      <a:pt x="95" y="915"/>
                    </a:lnTo>
                    <a:lnTo>
                      <a:pt x="60" y="870"/>
                    </a:lnTo>
                    <a:lnTo>
                      <a:pt x="34" y="821"/>
                    </a:lnTo>
                    <a:lnTo>
                      <a:pt x="4" y="711"/>
                    </a:lnTo>
                    <a:lnTo>
                      <a:pt x="0" y="593"/>
                    </a:lnTo>
                    <a:lnTo>
                      <a:pt x="17" y="469"/>
                    </a:lnTo>
                    <a:lnTo>
                      <a:pt x="47" y="346"/>
                    </a:lnTo>
                    <a:lnTo>
                      <a:pt x="87" y="227"/>
                    </a:lnTo>
                    <a:lnTo>
                      <a:pt x="129" y="117"/>
                    </a:lnTo>
                    <a:lnTo>
                      <a:pt x="346" y="100"/>
                    </a:lnTo>
                    <a:lnTo>
                      <a:pt x="595" y="81"/>
                    </a:lnTo>
                    <a:lnTo>
                      <a:pt x="868" y="62"/>
                    </a:lnTo>
                    <a:lnTo>
                      <a:pt x="1161" y="43"/>
                    </a:lnTo>
                    <a:lnTo>
                      <a:pt x="1466" y="25"/>
                    </a:lnTo>
                    <a:lnTo>
                      <a:pt x="1780" y="11"/>
                    </a:lnTo>
                    <a:lnTo>
                      <a:pt x="2095" y="3"/>
                    </a:lnTo>
                    <a:lnTo>
                      <a:pt x="2406" y="0"/>
                    </a:lnTo>
                    <a:lnTo>
                      <a:pt x="2706" y="4"/>
                    </a:lnTo>
                    <a:lnTo>
                      <a:pt x="2990" y="19"/>
                    </a:lnTo>
                    <a:lnTo>
                      <a:pt x="3254" y="43"/>
                    </a:lnTo>
                    <a:lnTo>
                      <a:pt x="3489" y="79"/>
                    </a:lnTo>
                    <a:lnTo>
                      <a:pt x="3594" y="102"/>
                    </a:lnTo>
                    <a:lnTo>
                      <a:pt x="3691" y="128"/>
                    </a:lnTo>
                    <a:lnTo>
                      <a:pt x="3777" y="159"/>
                    </a:lnTo>
                    <a:lnTo>
                      <a:pt x="3853" y="192"/>
                    </a:lnTo>
                    <a:lnTo>
                      <a:pt x="3918" y="231"/>
                    </a:lnTo>
                    <a:lnTo>
                      <a:pt x="3971" y="273"/>
                    </a:lnTo>
                    <a:lnTo>
                      <a:pt x="4011" y="320"/>
                    </a:lnTo>
                    <a:lnTo>
                      <a:pt x="4038" y="371"/>
                    </a:lnTo>
                    <a:lnTo>
                      <a:pt x="4053" y="545"/>
                    </a:lnTo>
                    <a:lnTo>
                      <a:pt x="4075" y="708"/>
                    </a:lnTo>
                    <a:lnTo>
                      <a:pt x="4103" y="860"/>
                    </a:lnTo>
                    <a:lnTo>
                      <a:pt x="4134" y="1004"/>
                    </a:lnTo>
                    <a:lnTo>
                      <a:pt x="4198" y="1261"/>
                    </a:lnTo>
                    <a:lnTo>
                      <a:pt x="4227" y="1377"/>
                    </a:lnTo>
                    <a:lnTo>
                      <a:pt x="4250" y="1485"/>
                    </a:lnTo>
                    <a:lnTo>
                      <a:pt x="4266" y="1586"/>
                    </a:lnTo>
                    <a:lnTo>
                      <a:pt x="4271" y="1679"/>
                    </a:lnTo>
                    <a:lnTo>
                      <a:pt x="4265" y="1766"/>
                    </a:lnTo>
                    <a:lnTo>
                      <a:pt x="4245" y="1846"/>
                    </a:lnTo>
                    <a:lnTo>
                      <a:pt x="4208" y="1921"/>
                    </a:lnTo>
                    <a:lnTo>
                      <a:pt x="4153" y="1991"/>
                    </a:lnTo>
                    <a:lnTo>
                      <a:pt x="4077" y="2056"/>
                    </a:lnTo>
                    <a:lnTo>
                      <a:pt x="3977" y="2117"/>
                    </a:lnTo>
                    <a:lnTo>
                      <a:pt x="3912" y="2147"/>
                    </a:lnTo>
                    <a:lnTo>
                      <a:pt x="3835" y="2175"/>
                    </a:lnTo>
                    <a:lnTo>
                      <a:pt x="3748" y="2201"/>
                    </a:lnTo>
                    <a:lnTo>
                      <a:pt x="3652" y="2223"/>
                    </a:lnTo>
                    <a:lnTo>
                      <a:pt x="3434" y="2260"/>
                    </a:lnTo>
                    <a:lnTo>
                      <a:pt x="3186" y="2287"/>
                    </a:lnTo>
                    <a:lnTo>
                      <a:pt x="2916" y="2306"/>
                    </a:lnTo>
                    <a:lnTo>
                      <a:pt x="2631" y="2316"/>
                    </a:lnTo>
                    <a:lnTo>
                      <a:pt x="2337" y="2316"/>
                    </a:lnTo>
                    <a:lnTo>
                      <a:pt x="2038" y="2306"/>
                    </a:lnTo>
                    <a:lnTo>
                      <a:pt x="1745" y="2289"/>
                    </a:lnTo>
                    <a:lnTo>
                      <a:pt x="1461" y="2264"/>
                    </a:lnTo>
                    <a:lnTo>
                      <a:pt x="1194" y="2232"/>
                    </a:lnTo>
                    <a:lnTo>
                      <a:pt x="949" y="2191"/>
                    </a:lnTo>
                    <a:lnTo>
                      <a:pt x="733" y="2143"/>
                    </a:lnTo>
                    <a:lnTo>
                      <a:pt x="639" y="2117"/>
                    </a:lnTo>
                    <a:lnTo>
                      <a:pt x="555" y="2089"/>
                    </a:lnTo>
                    <a:lnTo>
                      <a:pt x="480" y="2058"/>
                    </a:lnTo>
                    <a:lnTo>
                      <a:pt x="417" y="2027"/>
                    </a:lnTo>
                    <a:lnTo>
                      <a:pt x="366" y="1994"/>
                    </a:lnTo>
                    <a:lnTo>
                      <a:pt x="329" y="1958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862" name="Google Shape;862;p39"/>
              <p:cNvSpPr/>
              <p:nvPr/>
            </p:nvSpPr>
            <p:spPr>
              <a:xfrm>
                <a:off x="2569" y="2809"/>
                <a:ext cx="662" cy="289"/>
              </a:xfrm>
              <a:custGeom>
                <a:avLst/>
                <a:gdLst/>
                <a:ahLst/>
                <a:cxnLst/>
                <a:rect l="l" t="t" r="r" b="b"/>
                <a:pathLst>
                  <a:path w="4271" h="2316" extrusionOk="0">
                    <a:moveTo>
                      <a:pt x="329" y="1958"/>
                    </a:moveTo>
                    <a:lnTo>
                      <a:pt x="288" y="1878"/>
                    </a:lnTo>
                    <a:lnTo>
                      <a:pt x="260" y="1797"/>
                    </a:lnTo>
                    <a:lnTo>
                      <a:pt x="232" y="1640"/>
                    </a:lnTo>
                    <a:lnTo>
                      <a:pt x="232" y="1492"/>
                    </a:lnTo>
                    <a:lnTo>
                      <a:pt x="249" y="1356"/>
                    </a:lnTo>
                    <a:lnTo>
                      <a:pt x="266" y="1234"/>
                    </a:lnTo>
                    <a:lnTo>
                      <a:pt x="272" y="1131"/>
                    </a:lnTo>
                    <a:lnTo>
                      <a:pt x="266" y="1087"/>
                    </a:lnTo>
                    <a:lnTo>
                      <a:pt x="252" y="1048"/>
                    </a:lnTo>
                    <a:lnTo>
                      <a:pt x="229" y="1017"/>
                    </a:lnTo>
                    <a:lnTo>
                      <a:pt x="196" y="991"/>
                    </a:lnTo>
                    <a:lnTo>
                      <a:pt x="140" y="955"/>
                    </a:lnTo>
                    <a:lnTo>
                      <a:pt x="95" y="915"/>
                    </a:lnTo>
                    <a:lnTo>
                      <a:pt x="60" y="870"/>
                    </a:lnTo>
                    <a:lnTo>
                      <a:pt x="34" y="821"/>
                    </a:lnTo>
                    <a:lnTo>
                      <a:pt x="4" y="711"/>
                    </a:lnTo>
                    <a:lnTo>
                      <a:pt x="0" y="593"/>
                    </a:lnTo>
                    <a:lnTo>
                      <a:pt x="17" y="469"/>
                    </a:lnTo>
                    <a:lnTo>
                      <a:pt x="47" y="346"/>
                    </a:lnTo>
                    <a:lnTo>
                      <a:pt x="87" y="227"/>
                    </a:lnTo>
                    <a:lnTo>
                      <a:pt x="129" y="117"/>
                    </a:lnTo>
                    <a:lnTo>
                      <a:pt x="346" y="100"/>
                    </a:lnTo>
                    <a:lnTo>
                      <a:pt x="595" y="81"/>
                    </a:lnTo>
                    <a:lnTo>
                      <a:pt x="868" y="62"/>
                    </a:lnTo>
                    <a:lnTo>
                      <a:pt x="1161" y="43"/>
                    </a:lnTo>
                    <a:lnTo>
                      <a:pt x="1466" y="25"/>
                    </a:lnTo>
                    <a:lnTo>
                      <a:pt x="1780" y="11"/>
                    </a:lnTo>
                    <a:lnTo>
                      <a:pt x="2095" y="3"/>
                    </a:lnTo>
                    <a:lnTo>
                      <a:pt x="2406" y="0"/>
                    </a:lnTo>
                    <a:lnTo>
                      <a:pt x="2706" y="4"/>
                    </a:lnTo>
                    <a:lnTo>
                      <a:pt x="2990" y="19"/>
                    </a:lnTo>
                    <a:lnTo>
                      <a:pt x="3254" y="43"/>
                    </a:lnTo>
                    <a:lnTo>
                      <a:pt x="3489" y="79"/>
                    </a:lnTo>
                    <a:lnTo>
                      <a:pt x="3594" y="102"/>
                    </a:lnTo>
                    <a:lnTo>
                      <a:pt x="3691" y="128"/>
                    </a:lnTo>
                    <a:lnTo>
                      <a:pt x="3777" y="159"/>
                    </a:lnTo>
                    <a:lnTo>
                      <a:pt x="3853" y="192"/>
                    </a:lnTo>
                    <a:lnTo>
                      <a:pt x="3918" y="231"/>
                    </a:lnTo>
                    <a:lnTo>
                      <a:pt x="3971" y="273"/>
                    </a:lnTo>
                    <a:lnTo>
                      <a:pt x="4011" y="320"/>
                    </a:lnTo>
                    <a:lnTo>
                      <a:pt x="4038" y="371"/>
                    </a:lnTo>
                    <a:lnTo>
                      <a:pt x="4053" y="545"/>
                    </a:lnTo>
                    <a:lnTo>
                      <a:pt x="4075" y="708"/>
                    </a:lnTo>
                    <a:lnTo>
                      <a:pt x="4103" y="860"/>
                    </a:lnTo>
                    <a:lnTo>
                      <a:pt x="4134" y="1004"/>
                    </a:lnTo>
                    <a:lnTo>
                      <a:pt x="4198" y="1261"/>
                    </a:lnTo>
                    <a:lnTo>
                      <a:pt x="4227" y="1377"/>
                    </a:lnTo>
                    <a:lnTo>
                      <a:pt x="4250" y="1485"/>
                    </a:lnTo>
                    <a:lnTo>
                      <a:pt x="4266" y="1586"/>
                    </a:lnTo>
                    <a:lnTo>
                      <a:pt x="4271" y="1679"/>
                    </a:lnTo>
                    <a:lnTo>
                      <a:pt x="4265" y="1766"/>
                    </a:lnTo>
                    <a:lnTo>
                      <a:pt x="4245" y="1846"/>
                    </a:lnTo>
                    <a:lnTo>
                      <a:pt x="4208" y="1921"/>
                    </a:lnTo>
                    <a:lnTo>
                      <a:pt x="4153" y="1991"/>
                    </a:lnTo>
                    <a:lnTo>
                      <a:pt x="4077" y="2056"/>
                    </a:lnTo>
                    <a:lnTo>
                      <a:pt x="3977" y="2117"/>
                    </a:lnTo>
                    <a:lnTo>
                      <a:pt x="3912" y="2147"/>
                    </a:lnTo>
                    <a:lnTo>
                      <a:pt x="3835" y="2175"/>
                    </a:lnTo>
                    <a:lnTo>
                      <a:pt x="3748" y="2201"/>
                    </a:lnTo>
                    <a:lnTo>
                      <a:pt x="3652" y="2223"/>
                    </a:lnTo>
                    <a:lnTo>
                      <a:pt x="3434" y="2260"/>
                    </a:lnTo>
                    <a:lnTo>
                      <a:pt x="3186" y="2287"/>
                    </a:lnTo>
                    <a:lnTo>
                      <a:pt x="2916" y="2306"/>
                    </a:lnTo>
                    <a:lnTo>
                      <a:pt x="2631" y="2316"/>
                    </a:lnTo>
                    <a:lnTo>
                      <a:pt x="2337" y="2316"/>
                    </a:lnTo>
                    <a:lnTo>
                      <a:pt x="2038" y="2306"/>
                    </a:lnTo>
                    <a:lnTo>
                      <a:pt x="1745" y="2289"/>
                    </a:lnTo>
                    <a:lnTo>
                      <a:pt x="1461" y="2264"/>
                    </a:lnTo>
                    <a:lnTo>
                      <a:pt x="1194" y="2232"/>
                    </a:lnTo>
                    <a:lnTo>
                      <a:pt x="949" y="2191"/>
                    </a:lnTo>
                    <a:lnTo>
                      <a:pt x="733" y="2143"/>
                    </a:lnTo>
                    <a:lnTo>
                      <a:pt x="639" y="2117"/>
                    </a:lnTo>
                    <a:lnTo>
                      <a:pt x="555" y="2089"/>
                    </a:lnTo>
                    <a:lnTo>
                      <a:pt x="480" y="2058"/>
                    </a:lnTo>
                    <a:lnTo>
                      <a:pt x="417" y="2027"/>
                    </a:lnTo>
                    <a:lnTo>
                      <a:pt x="366" y="1994"/>
                    </a:lnTo>
                    <a:lnTo>
                      <a:pt x="329" y="195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863" name="Google Shape;863;p39"/>
              <p:cNvSpPr/>
              <p:nvPr/>
            </p:nvSpPr>
            <p:spPr>
              <a:xfrm>
                <a:off x="3194" y="2819"/>
                <a:ext cx="642" cy="279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229" extrusionOk="0">
                    <a:moveTo>
                      <a:pt x="141" y="1975"/>
                    </a:moveTo>
                    <a:lnTo>
                      <a:pt x="207" y="1908"/>
                    </a:lnTo>
                    <a:lnTo>
                      <a:pt x="250" y="1825"/>
                    </a:lnTo>
                    <a:lnTo>
                      <a:pt x="273" y="1729"/>
                    </a:lnTo>
                    <a:lnTo>
                      <a:pt x="278" y="1623"/>
                    </a:lnTo>
                    <a:lnTo>
                      <a:pt x="269" y="1507"/>
                    </a:lnTo>
                    <a:lnTo>
                      <a:pt x="248" y="1384"/>
                    </a:lnTo>
                    <a:lnTo>
                      <a:pt x="182" y="1126"/>
                    </a:lnTo>
                    <a:lnTo>
                      <a:pt x="104" y="866"/>
                    </a:lnTo>
                    <a:lnTo>
                      <a:pt x="67" y="739"/>
                    </a:lnTo>
                    <a:lnTo>
                      <a:pt x="36" y="618"/>
                    </a:lnTo>
                    <a:lnTo>
                      <a:pt x="12" y="505"/>
                    </a:lnTo>
                    <a:lnTo>
                      <a:pt x="0" y="401"/>
                    </a:lnTo>
                    <a:lnTo>
                      <a:pt x="2" y="309"/>
                    </a:lnTo>
                    <a:lnTo>
                      <a:pt x="21" y="229"/>
                    </a:lnTo>
                    <a:lnTo>
                      <a:pt x="241" y="210"/>
                    </a:lnTo>
                    <a:lnTo>
                      <a:pt x="495" y="185"/>
                    </a:lnTo>
                    <a:lnTo>
                      <a:pt x="777" y="156"/>
                    </a:lnTo>
                    <a:lnTo>
                      <a:pt x="1081" y="125"/>
                    </a:lnTo>
                    <a:lnTo>
                      <a:pt x="1400" y="93"/>
                    </a:lnTo>
                    <a:lnTo>
                      <a:pt x="1729" y="64"/>
                    </a:lnTo>
                    <a:lnTo>
                      <a:pt x="2060" y="37"/>
                    </a:lnTo>
                    <a:lnTo>
                      <a:pt x="2387" y="17"/>
                    </a:lnTo>
                    <a:lnTo>
                      <a:pt x="2704" y="3"/>
                    </a:lnTo>
                    <a:lnTo>
                      <a:pt x="3006" y="0"/>
                    </a:lnTo>
                    <a:lnTo>
                      <a:pt x="3284" y="9"/>
                    </a:lnTo>
                    <a:lnTo>
                      <a:pt x="3411" y="18"/>
                    </a:lnTo>
                    <a:lnTo>
                      <a:pt x="3533" y="31"/>
                    </a:lnTo>
                    <a:lnTo>
                      <a:pt x="3643" y="47"/>
                    </a:lnTo>
                    <a:lnTo>
                      <a:pt x="3746" y="68"/>
                    </a:lnTo>
                    <a:lnTo>
                      <a:pt x="3837" y="93"/>
                    </a:lnTo>
                    <a:lnTo>
                      <a:pt x="3917" y="123"/>
                    </a:lnTo>
                    <a:lnTo>
                      <a:pt x="3985" y="157"/>
                    </a:lnTo>
                    <a:lnTo>
                      <a:pt x="4041" y="197"/>
                    </a:lnTo>
                    <a:lnTo>
                      <a:pt x="4082" y="243"/>
                    </a:lnTo>
                    <a:lnTo>
                      <a:pt x="4110" y="293"/>
                    </a:lnTo>
                    <a:lnTo>
                      <a:pt x="4116" y="457"/>
                    </a:lnTo>
                    <a:lnTo>
                      <a:pt x="4118" y="595"/>
                    </a:lnTo>
                    <a:lnTo>
                      <a:pt x="4116" y="710"/>
                    </a:lnTo>
                    <a:lnTo>
                      <a:pt x="4111" y="807"/>
                    </a:lnTo>
                    <a:lnTo>
                      <a:pt x="4104" y="889"/>
                    </a:lnTo>
                    <a:lnTo>
                      <a:pt x="4095" y="959"/>
                    </a:lnTo>
                    <a:lnTo>
                      <a:pt x="4076" y="1084"/>
                    </a:lnTo>
                    <a:lnTo>
                      <a:pt x="4065" y="1213"/>
                    </a:lnTo>
                    <a:lnTo>
                      <a:pt x="4064" y="1289"/>
                    </a:lnTo>
                    <a:lnTo>
                      <a:pt x="4066" y="1378"/>
                    </a:lnTo>
                    <a:lnTo>
                      <a:pt x="4074" y="1485"/>
                    </a:lnTo>
                    <a:lnTo>
                      <a:pt x="4089" y="1611"/>
                    </a:lnTo>
                    <a:lnTo>
                      <a:pt x="4110" y="1764"/>
                    </a:lnTo>
                    <a:lnTo>
                      <a:pt x="4140" y="1944"/>
                    </a:lnTo>
                    <a:lnTo>
                      <a:pt x="4073" y="1975"/>
                    </a:lnTo>
                    <a:lnTo>
                      <a:pt x="3994" y="2004"/>
                    </a:lnTo>
                    <a:lnTo>
                      <a:pt x="3902" y="2032"/>
                    </a:lnTo>
                    <a:lnTo>
                      <a:pt x="3799" y="2058"/>
                    </a:lnTo>
                    <a:lnTo>
                      <a:pt x="3563" y="2105"/>
                    </a:lnTo>
                    <a:lnTo>
                      <a:pt x="3293" y="2145"/>
                    </a:lnTo>
                    <a:lnTo>
                      <a:pt x="2997" y="2177"/>
                    </a:lnTo>
                    <a:lnTo>
                      <a:pt x="2682" y="2202"/>
                    </a:lnTo>
                    <a:lnTo>
                      <a:pt x="2356" y="2220"/>
                    </a:lnTo>
                    <a:lnTo>
                      <a:pt x="2026" y="2229"/>
                    </a:lnTo>
                    <a:lnTo>
                      <a:pt x="1699" y="2229"/>
                    </a:lnTo>
                    <a:lnTo>
                      <a:pt x="1384" y="2222"/>
                    </a:lnTo>
                    <a:lnTo>
                      <a:pt x="1087" y="2205"/>
                    </a:lnTo>
                    <a:lnTo>
                      <a:pt x="816" y="2179"/>
                    </a:lnTo>
                    <a:lnTo>
                      <a:pt x="692" y="2162"/>
                    </a:lnTo>
                    <a:lnTo>
                      <a:pt x="578" y="2143"/>
                    </a:lnTo>
                    <a:lnTo>
                      <a:pt x="475" y="2122"/>
                    </a:lnTo>
                    <a:lnTo>
                      <a:pt x="382" y="2097"/>
                    </a:lnTo>
                    <a:lnTo>
                      <a:pt x="301" y="2071"/>
                    </a:lnTo>
                    <a:lnTo>
                      <a:pt x="233" y="2042"/>
                    </a:lnTo>
                    <a:lnTo>
                      <a:pt x="180" y="2010"/>
                    </a:lnTo>
                    <a:lnTo>
                      <a:pt x="141" y="197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864" name="Google Shape;864;p39"/>
              <p:cNvSpPr/>
              <p:nvPr/>
            </p:nvSpPr>
            <p:spPr>
              <a:xfrm>
                <a:off x="3194" y="2819"/>
                <a:ext cx="642" cy="279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229" extrusionOk="0">
                    <a:moveTo>
                      <a:pt x="141" y="1975"/>
                    </a:moveTo>
                    <a:lnTo>
                      <a:pt x="207" y="1908"/>
                    </a:lnTo>
                    <a:lnTo>
                      <a:pt x="250" y="1825"/>
                    </a:lnTo>
                    <a:lnTo>
                      <a:pt x="273" y="1729"/>
                    </a:lnTo>
                    <a:lnTo>
                      <a:pt x="278" y="1623"/>
                    </a:lnTo>
                    <a:lnTo>
                      <a:pt x="269" y="1507"/>
                    </a:lnTo>
                    <a:lnTo>
                      <a:pt x="248" y="1384"/>
                    </a:lnTo>
                    <a:lnTo>
                      <a:pt x="182" y="1126"/>
                    </a:lnTo>
                    <a:lnTo>
                      <a:pt x="104" y="866"/>
                    </a:lnTo>
                    <a:lnTo>
                      <a:pt x="67" y="739"/>
                    </a:lnTo>
                    <a:lnTo>
                      <a:pt x="36" y="618"/>
                    </a:lnTo>
                    <a:lnTo>
                      <a:pt x="12" y="505"/>
                    </a:lnTo>
                    <a:lnTo>
                      <a:pt x="0" y="401"/>
                    </a:lnTo>
                    <a:lnTo>
                      <a:pt x="2" y="309"/>
                    </a:lnTo>
                    <a:lnTo>
                      <a:pt x="21" y="229"/>
                    </a:lnTo>
                    <a:lnTo>
                      <a:pt x="241" y="210"/>
                    </a:lnTo>
                    <a:lnTo>
                      <a:pt x="495" y="185"/>
                    </a:lnTo>
                    <a:lnTo>
                      <a:pt x="777" y="156"/>
                    </a:lnTo>
                    <a:lnTo>
                      <a:pt x="1081" y="125"/>
                    </a:lnTo>
                    <a:lnTo>
                      <a:pt x="1400" y="93"/>
                    </a:lnTo>
                    <a:lnTo>
                      <a:pt x="1729" y="64"/>
                    </a:lnTo>
                    <a:lnTo>
                      <a:pt x="2060" y="37"/>
                    </a:lnTo>
                    <a:lnTo>
                      <a:pt x="2387" y="17"/>
                    </a:lnTo>
                    <a:lnTo>
                      <a:pt x="2704" y="3"/>
                    </a:lnTo>
                    <a:lnTo>
                      <a:pt x="3006" y="0"/>
                    </a:lnTo>
                    <a:lnTo>
                      <a:pt x="3284" y="9"/>
                    </a:lnTo>
                    <a:lnTo>
                      <a:pt x="3411" y="18"/>
                    </a:lnTo>
                    <a:lnTo>
                      <a:pt x="3533" y="31"/>
                    </a:lnTo>
                    <a:lnTo>
                      <a:pt x="3643" y="47"/>
                    </a:lnTo>
                    <a:lnTo>
                      <a:pt x="3746" y="68"/>
                    </a:lnTo>
                    <a:lnTo>
                      <a:pt x="3837" y="93"/>
                    </a:lnTo>
                    <a:lnTo>
                      <a:pt x="3917" y="123"/>
                    </a:lnTo>
                    <a:lnTo>
                      <a:pt x="3985" y="157"/>
                    </a:lnTo>
                    <a:lnTo>
                      <a:pt x="4041" y="197"/>
                    </a:lnTo>
                    <a:lnTo>
                      <a:pt x="4082" y="243"/>
                    </a:lnTo>
                    <a:lnTo>
                      <a:pt x="4110" y="293"/>
                    </a:lnTo>
                    <a:lnTo>
                      <a:pt x="4116" y="457"/>
                    </a:lnTo>
                    <a:lnTo>
                      <a:pt x="4118" y="595"/>
                    </a:lnTo>
                    <a:lnTo>
                      <a:pt x="4116" y="710"/>
                    </a:lnTo>
                    <a:lnTo>
                      <a:pt x="4111" y="807"/>
                    </a:lnTo>
                    <a:lnTo>
                      <a:pt x="4104" y="889"/>
                    </a:lnTo>
                    <a:lnTo>
                      <a:pt x="4095" y="959"/>
                    </a:lnTo>
                    <a:lnTo>
                      <a:pt x="4076" y="1084"/>
                    </a:lnTo>
                    <a:lnTo>
                      <a:pt x="4065" y="1213"/>
                    </a:lnTo>
                    <a:lnTo>
                      <a:pt x="4064" y="1289"/>
                    </a:lnTo>
                    <a:lnTo>
                      <a:pt x="4066" y="1378"/>
                    </a:lnTo>
                    <a:lnTo>
                      <a:pt x="4074" y="1485"/>
                    </a:lnTo>
                    <a:lnTo>
                      <a:pt x="4089" y="1611"/>
                    </a:lnTo>
                    <a:lnTo>
                      <a:pt x="4110" y="1764"/>
                    </a:lnTo>
                    <a:lnTo>
                      <a:pt x="4140" y="1944"/>
                    </a:lnTo>
                    <a:lnTo>
                      <a:pt x="4073" y="1975"/>
                    </a:lnTo>
                    <a:lnTo>
                      <a:pt x="3994" y="2004"/>
                    </a:lnTo>
                    <a:lnTo>
                      <a:pt x="3902" y="2032"/>
                    </a:lnTo>
                    <a:lnTo>
                      <a:pt x="3799" y="2058"/>
                    </a:lnTo>
                    <a:lnTo>
                      <a:pt x="3563" y="2105"/>
                    </a:lnTo>
                    <a:lnTo>
                      <a:pt x="3293" y="2145"/>
                    </a:lnTo>
                    <a:lnTo>
                      <a:pt x="2997" y="2177"/>
                    </a:lnTo>
                    <a:lnTo>
                      <a:pt x="2682" y="2202"/>
                    </a:lnTo>
                    <a:lnTo>
                      <a:pt x="2356" y="2220"/>
                    </a:lnTo>
                    <a:lnTo>
                      <a:pt x="2026" y="2229"/>
                    </a:lnTo>
                    <a:lnTo>
                      <a:pt x="1699" y="2229"/>
                    </a:lnTo>
                    <a:lnTo>
                      <a:pt x="1384" y="2222"/>
                    </a:lnTo>
                    <a:lnTo>
                      <a:pt x="1087" y="2205"/>
                    </a:lnTo>
                    <a:lnTo>
                      <a:pt x="816" y="2179"/>
                    </a:lnTo>
                    <a:lnTo>
                      <a:pt x="692" y="2162"/>
                    </a:lnTo>
                    <a:lnTo>
                      <a:pt x="578" y="2143"/>
                    </a:lnTo>
                    <a:lnTo>
                      <a:pt x="475" y="2122"/>
                    </a:lnTo>
                    <a:lnTo>
                      <a:pt x="382" y="2097"/>
                    </a:lnTo>
                    <a:lnTo>
                      <a:pt x="301" y="2071"/>
                    </a:lnTo>
                    <a:lnTo>
                      <a:pt x="233" y="2042"/>
                    </a:lnTo>
                    <a:lnTo>
                      <a:pt x="180" y="2010"/>
                    </a:lnTo>
                    <a:lnTo>
                      <a:pt x="141" y="197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865" name="Google Shape;865;p39"/>
              <p:cNvSpPr/>
              <p:nvPr/>
            </p:nvSpPr>
            <p:spPr>
              <a:xfrm>
                <a:off x="3889" y="2908"/>
                <a:ext cx="73" cy="108"/>
              </a:xfrm>
              <a:custGeom>
                <a:avLst/>
                <a:gdLst/>
                <a:ahLst/>
                <a:cxnLst/>
                <a:rect l="l" t="t" r="r" b="b"/>
                <a:pathLst>
                  <a:path w="468" h="881" extrusionOk="0">
                    <a:moveTo>
                      <a:pt x="371" y="39"/>
                    </a:moveTo>
                    <a:lnTo>
                      <a:pt x="334" y="14"/>
                    </a:lnTo>
                    <a:lnTo>
                      <a:pt x="290" y="0"/>
                    </a:lnTo>
                    <a:lnTo>
                      <a:pt x="191" y="1"/>
                    </a:lnTo>
                    <a:lnTo>
                      <a:pt x="94" y="23"/>
                    </a:lnTo>
                    <a:lnTo>
                      <a:pt x="54" y="37"/>
                    </a:lnTo>
                    <a:lnTo>
                      <a:pt x="23" y="49"/>
                    </a:lnTo>
                    <a:lnTo>
                      <a:pt x="16" y="143"/>
                    </a:lnTo>
                    <a:lnTo>
                      <a:pt x="9" y="256"/>
                    </a:lnTo>
                    <a:lnTo>
                      <a:pt x="0" y="505"/>
                    </a:lnTo>
                    <a:lnTo>
                      <a:pt x="3" y="623"/>
                    </a:lnTo>
                    <a:lnTo>
                      <a:pt x="13" y="723"/>
                    </a:lnTo>
                    <a:lnTo>
                      <a:pt x="34" y="796"/>
                    </a:lnTo>
                    <a:lnTo>
                      <a:pt x="48" y="820"/>
                    </a:lnTo>
                    <a:lnTo>
                      <a:pt x="65" y="833"/>
                    </a:lnTo>
                    <a:lnTo>
                      <a:pt x="126" y="841"/>
                    </a:lnTo>
                    <a:lnTo>
                      <a:pt x="179" y="852"/>
                    </a:lnTo>
                    <a:lnTo>
                      <a:pt x="266" y="876"/>
                    </a:lnTo>
                    <a:lnTo>
                      <a:pt x="301" y="881"/>
                    </a:lnTo>
                    <a:lnTo>
                      <a:pt x="331" y="875"/>
                    </a:lnTo>
                    <a:lnTo>
                      <a:pt x="357" y="857"/>
                    </a:lnTo>
                    <a:lnTo>
                      <a:pt x="379" y="822"/>
                    </a:lnTo>
                    <a:lnTo>
                      <a:pt x="404" y="759"/>
                    </a:lnTo>
                    <a:lnTo>
                      <a:pt x="429" y="672"/>
                    </a:lnTo>
                    <a:lnTo>
                      <a:pt x="450" y="566"/>
                    </a:lnTo>
                    <a:lnTo>
                      <a:pt x="465" y="451"/>
                    </a:lnTo>
                    <a:lnTo>
                      <a:pt x="468" y="333"/>
                    </a:lnTo>
                    <a:lnTo>
                      <a:pt x="457" y="220"/>
                    </a:lnTo>
                    <a:lnTo>
                      <a:pt x="425" y="118"/>
                    </a:lnTo>
                    <a:lnTo>
                      <a:pt x="401" y="76"/>
                    </a:lnTo>
                    <a:lnTo>
                      <a:pt x="371" y="3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866" name="Google Shape;866;p39"/>
              <p:cNvSpPr/>
              <p:nvPr/>
            </p:nvSpPr>
            <p:spPr>
              <a:xfrm>
                <a:off x="3889" y="2908"/>
                <a:ext cx="73" cy="108"/>
              </a:xfrm>
              <a:custGeom>
                <a:avLst/>
                <a:gdLst/>
                <a:ahLst/>
                <a:cxnLst/>
                <a:rect l="l" t="t" r="r" b="b"/>
                <a:pathLst>
                  <a:path w="468" h="881" extrusionOk="0">
                    <a:moveTo>
                      <a:pt x="371" y="39"/>
                    </a:moveTo>
                    <a:lnTo>
                      <a:pt x="334" y="14"/>
                    </a:lnTo>
                    <a:lnTo>
                      <a:pt x="290" y="0"/>
                    </a:lnTo>
                    <a:lnTo>
                      <a:pt x="191" y="1"/>
                    </a:lnTo>
                    <a:lnTo>
                      <a:pt x="94" y="23"/>
                    </a:lnTo>
                    <a:lnTo>
                      <a:pt x="54" y="37"/>
                    </a:lnTo>
                    <a:lnTo>
                      <a:pt x="23" y="49"/>
                    </a:lnTo>
                    <a:lnTo>
                      <a:pt x="16" y="143"/>
                    </a:lnTo>
                    <a:lnTo>
                      <a:pt x="9" y="256"/>
                    </a:lnTo>
                    <a:lnTo>
                      <a:pt x="0" y="505"/>
                    </a:lnTo>
                    <a:lnTo>
                      <a:pt x="3" y="623"/>
                    </a:lnTo>
                    <a:lnTo>
                      <a:pt x="13" y="723"/>
                    </a:lnTo>
                    <a:lnTo>
                      <a:pt x="34" y="796"/>
                    </a:lnTo>
                    <a:lnTo>
                      <a:pt x="48" y="820"/>
                    </a:lnTo>
                    <a:lnTo>
                      <a:pt x="65" y="833"/>
                    </a:lnTo>
                    <a:lnTo>
                      <a:pt x="126" y="841"/>
                    </a:lnTo>
                    <a:lnTo>
                      <a:pt x="179" y="852"/>
                    </a:lnTo>
                    <a:lnTo>
                      <a:pt x="266" y="876"/>
                    </a:lnTo>
                    <a:lnTo>
                      <a:pt x="301" y="881"/>
                    </a:lnTo>
                    <a:lnTo>
                      <a:pt x="331" y="875"/>
                    </a:lnTo>
                    <a:lnTo>
                      <a:pt x="357" y="857"/>
                    </a:lnTo>
                    <a:lnTo>
                      <a:pt x="379" y="822"/>
                    </a:lnTo>
                    <a:lnTo>
                      <a:pt x="404" y="759"/>
                    </a:lnTo>
                    <a:lnTo>
                      <a:pt x="429" y="672"/>
                    </a:lnTo>
                    <a:lnTo>
                      <a:pt x="450" y="566"/>
                    </a:lnTo>
                    <a:lnTo>
                      <a:pt x="465" y="451"/>
                    </a:lnTo>
                    <a:lnTo>
                      <a:pt x="468" y="333"/>
                    </a:lnTo>
                    <a:lnTo>
                      <a:pt x="457" y="220"/>
                    </a:lnTo>
                    <a:lnTo>
                      <a:pt x="425" y="118"/>
                    </a:lnTo>
                    <a:lnTo>
                      <a:pt x="401" y="76"/>
                    </a:lnTo>
                    <a:lnTo>
                      <a:pt x="371" y="3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867" name="Google Shape;867;p39"/>
              <p:cNvSpPr/>
              <p:nvPr/>
            </p:nvSpPr>
            <p:spPr>
              <a:xfrm>
                <a:off x="1360" y="2838"/>
                <a:ext cx="137" cy="61"/>
              </a:xfrm>
              <a:custGeom>
                <a:avLst/>
                <a:gdLst/>
                <a:ahLst/>
                <a:cxnLst/>
                <a:rect l="l" t="t" r="r" b="b"/>
                <a:pathLst>
                  <a:path w="886" h="492" extrusionOk="0">
                    <a:moveTo>
                      <a:pt x="48" y="380"/>
                    </a:moveTo>
                    <a:lnTo>
                      <a:pt x="27" y="350"/>
                    </a:lnTo>
                    <a:lnTo>
                      <a:pt x="12" y="315"/>
                    </a:lnTo>
                    <a:lnTo>
                      <a:pt x="0" y="235"/>
                    </a:lnTo>
                    <a:lnTo>
                      <a:pt x="12" y="154"/>
                    </a:lnTo>
                    <a:lnTo>
                      <a:pt x="27" y="120"/>
                    </a:lnTo>
                    <a:lnTo>
                      <a:pt x="48" y="91"/>
                    </a:lnTo>
                    <a:lnTo>
                      <a:pt x="119" y="43"/>
                    </a:lnTo>
                    <a:lnTo>
                      <a:pt x="210" y="12"/>
                    </a:lnTo>
                    <a:lnTo>
                      <a:pt x="312" y="0"/>
                    </a:lnTo>
                    <a:lnTo>
                      <a:pt x="416" y="3"/>
                    </a:lnTo>
                    <a:lnTo>
                      <a:pt x="516" y="18"/>
                    </a:lnTo>
                    <a:lnTo>
                      <a:pt x="602" y="45"/>
                    </a:lnTo>
                    <a:lnTo>
                      <a:pt x="666" y="80"/>
                    </a:lnTo>
                    <a:lnTo>
                      <a:pt x="700" y="122"/>
                    </a:lnTo>
                    <a:lnTo>
                      <a:pt x="714" y="189"/>
                    </a:lnTo>
                    <a:lnTo>
                      <a:pt x="746" y="239"/>
                    </a:lnTo>
                    <a:lnTo>
                      <a:pt x="787" y="278"/>
                    </a:lnTo>
                    <a:lnTo>
                      <a:pt x="828" y="308"/>
                    </a:lnTo>
                    <a:lnTo>
                      <a:pt x="864" y="331"/>
                    </a:lnTo>
                    <a:lnTo>
                      <a:pt x="886" y="351"/>
                    </a:lnTo>
                    <a:lnTo>
                      <a:pt x="886" y="371"/>
                    </a:lnTo>
                    <a:lnTo>
                      <a:pt x="857" y="393"/>
                    </a:lnTo>
                    <a:lnTo>
                      <a:pt x="792" y="421"/>
                    </a:lnTo>
                    <a:lnTo>
                      <a:pt x="702" y="449"/>
                    </a:lnTo>
                    <a:lnTo>
                      <a:pt x="593" y="473"/>
                    </a:lnTo>
                    <a:lnTo>
                      <a:pt x="474" y="489"/>
                    </a:lnTo>
                    <a:lnTo>
                      <a:pt x="353" y="492"/>
                    </a:lnTo>
                    <a:lnTo>
                      <a:pt x="235" y="477"/>
                    </a:lnTo>
                    <a:lnTo>
                      <a:pt x="132" y="442"/>
                    </a:lnTo>
                    <a:lnTo>
                      <a:pt x="87" y="415"/>
                    </a:lnTo>
                    <a:lnTo>
                      <a:pt x="48" y="38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868" name="Google Shape;868;p39"/>
              <p:cNvSpPr/>
              <p:nvPr/>
            </p:nvSpPr>
            <p:spPr>
              <a:xfrm>
                <a:off x="1360" y="2838"/>
                <a:ext cx="137" cy="61"/>
              </a:xfrm>
              <a:custGeom>
                <a:avLst/>
                <a:gdLst/>
                <a:ahLst/>
                <a:cxnLst/>
                <a:rect l="l" t="t" r="r" b="b"/>
                <a:pathLst>
                  <a:path w="886" h="492" extrusionOk="0">
                    <a:moveTo>
                      <a:pt x="48" y="380"/>
                    </a:moveTo>
                    <a:lnTo>
                      <a:pt x="27" y="350"/>
                    </a:lnTo>
                    <a:lnTo>
                      <a:pt x="12" y="315"/>
                    </a:lnTo>
                    <a:lnTo>
                      <a:pt x="0" y="235"/>
                    </a:lnTo>
                    <a:lnTo>
                      <a:pt x="12" y="154"/>
                    </a:lnTo>
                    <a:lnTo>
                      <a:pt x="27" y="120"/>
                    </a:lnTo>
                    <a:lnTo>
                      <a:pt x="48" y="91"/>
                    </a:lnTo>
                    <a:lnTo>
                      <a:pt x="119" y="43"/>
                    </a:lnTo>
                    <a:lnTo>
                      <a:pt x="210" y="12"/>
                    </a:lnTo>
                    <a:lnTo>
                      <a:pt x="312" y="0"/>
                    </a:lnTo>
                    <a:lnTo>
                      <a:pt x="416" y="3"/>
                    </a:lnTo>
                    <a:lnTo>
                      <a:pt x="516" y="18"/>
                    </a:lnTo>
                    <a:lnTo>
                      <a:pt x="602" y="45"/>
                    </a:lnTo>
                    <a:lnTo>
                      <a:pt x="666" y="80"/>
                    </a:lnTo>
                    <a:lnTo>
                      <a:pt x="700" y="122"/>
                    </a:lnTo>
                    <a:lnTo>
                      <a:pt x="714" y="189"/>
                    </a:lnTo>
                    <a:lnTo>
                      <a:pt x="746" y="239"/>
                    </a:lnTo>
                    <a:lnTo>
                      <a:pt x="787" y="278"/>
                    </a:lnTo>
                    <a:lnTo>
                      <a:pt x="828" y="308"/>
                    </a:lnTo>
                    <a:lnTo>
                      <a:pt x="864" y="331"/>
                    </a:lnTo>
                    <a:lnTo>
                      <a:pt x="886" y="351"/>
                    </a:lnTo>
                    <a:lnTo>
                      <a:pt x="886" y="371"/>
                    </a:lnTo>
                    <a:lnTo>
                      <a:pt x="857" y="393"/>
                    </a:lnTo>
                    <a:lnTo>
                      <a:pt x="792" y="421"/>
                    </a:lnTo>
                    <a:lnTo>
                      <a:pt x="702" y="449"/>
                    </a:lnTo>
                    <a:lnTo>
                      <a:pt x="593" y="473"/>
                    </a:lnTo>
                    <a:lnTo>
                      <a:pt x="474" y="489"/>
                    </a:lnTo>
                    <a:lnTo>
                      <a:pt x="353" y="492"/>
                    </a:lnTo>
                    <a:lnTo>
                      <a:pt x="235" y="477"/>
                    </a:lnTo>
                    <a:lnTo>
                      <a:pt x="132" y="442"/>
                    </a:lnTo>
                    <a:lnTo>
                      <a:pt x="87" y="415"/>
                    </a:lnTo>
                    <a:lnTo>
                      <a:pt x="48" y="38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869" name="Google Shape;869;p39"/>
              <p:cNvSpPr/>
              <p:nvPr/>
            </p:nvSpPr>
            <p:spPr>
              <a:xfrm>
                <a:off x="3721" y="2863"/>
                <a:ext cx="6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612" extrusionOk="0">
                    <a:moveTo>
                      <a:pt x="352" y="19"/>
                    </a:moveTo>
                    <a:lnTo>
                      <a:pt x="326" y="42"/>
                    </a:lnTo>
                    <a:lnTo>
                      <a:pt x="289" y="50"/>
                    </a:lnTo>
                    <a:lnTo>
                      <a:pt x="245" y="45"/>
                    </a:lnTo>
                    <a:lnTo>
                      <a:pt x="198" y="33"/>
                    </a:lnTo>
                    <a:lnTo>
                      <a:pt x="104" y="7"/>
                    </a:lnTo>
                    <a:lnTo>
                      <a:pt x="64" y="0"/>
                    </a:lnTo>
                    <a:lnTo>
                      <a:pt x="33" y="6"/>
                    </a:lnTo>
                    <a:lnTo>
                      <a:pt x="19" y="177"/>
                    </a:lnTo>
                    <a:lnTo>
                      <a:pt x="3" y="344"/>
                    </a:lnTo>
                    <a:lnTo>
                      <a:pt x="0" y="417"/>
                    </a:lnTo>
                    <a:lnTo>
                      <a:pt x="7" y="477"/>
                    </a:lnTo>
                    <a:lnTo>
                      <a:pt x="25" y="523"/>
                    </a:lnTo>
                    <a:lnTo>
                      <a:pt x="56" y="548"/>
                    </a:lnTo>
                    <a:lnTo>
                      <a:pt x="108" y="547"/>
                    </a:lnTo>
                    <a:lnTo>
                      <a:pt x="139" y="543"/>
                    </a:lnTo>
                    <a:lnTo>
                      <a:pt x="174" y="535"/>
                    </a:lnTo>
                    <a:lnTo>
                      <a:pt x="196" y="538"/>
                    </a:lnTo>
                    <a:lnTo>
                      <a:pt x="233" y="549"/>
                    </a:lnTo>
                    <a:lnTo>
                      <a:pt x="293" y="573"/>
                    </a:lnTo>
                    <a:lnTo>
                      <a:pt x="335" y="590"/>
                    </a:lnTo>
                    <a:lnTo>
                      <a:pt x="386" y="612"/>
                    </a:lnTo>
                    <a:lnTo>
                      <a:pt x="404" y="551"/>
                    </a:lnTo>
                    <a:lnTo>
                      <a:pt x="416" y="473"/>
                    </a:lnTo>
                    <a:lnTo>
                      <a:pt x="420" y="384"/>
                    </a:lnTo>
                    <a:lnTo>
                      <a:pt x="418" y="291"/>
                    </a:lnTo>
                    <a:lnTo>
                      <a:pt x="409" y="201"/>
                    </a:lnTo>
                    <a:lnTo>
                      <a:pt x="396" y="121"/>
                    </a:lnTo>
                    <a:lnTo>
                      <a:pt x="377" y="58"/>
                    </a:lnTo>
                    <a:lnTo>
                      <a:pt x="352" y="1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870" name="Google Shape;870;p39"/>
              <p:cNvSpPr/>
              <p:nvPr/>
            </p:nvSpPr>
            <p:spPr>
              <a:xfrm>
                <a:off x="3721" y="2863"/>
                <a:ext cx="6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612" extrusionOk="0">
                    <a:moveTo>
                      <a:pt x="352" y="19"/>
                    </a:moveTo>
                    <a:lnTo>
                      <a:pt x="326" y="42"/>
                    </a:lnTo>
                    <a:lnTo>
                      <a:pt x="289" y="50"/>
                    </a:lnTo>
                    <a:lnTo>
                      <a:pt x="245" y="45"/>
                    </a:lnTo>
                    <a:lnTo>
                      <a:pt x="198" y="33"/>
                    </a:lnTo>
                    <a:lnTo>
                      <a:pt x="104" y="7"/>
                    </a:lnTo>
                    <a:lnTo>
                      <a:pt x="64" y="0"/>
                    </a:lnTo>
                    <a:lnTo>
                      <a:pt x="33" y="6"/>
                    </a:lnTo>
                    <a:lnTo>
                      <a:pt x="19" y="177"/>
                    </a:lnTo>
                    <a:lnTo>
                      <a:pt x="3" y="344"/>
                    </a:lnTo>
                    <a:lnTo>
                      <a:pt x="0" y="417"/>
                    </a:lnTo>
                    <a:lnTo>
                      <a:pt x="7" y="477"/>
                    </a:lnTo>
                    <a:lnTo>
                      <a:pt x="25" y="523"/>
                    </a:lnTo>
                    <a:lnTo>
                      <a:pt x="56" y="548"/>
                    </a:lnTo>
                    <a:lnTo>
                      <a:pt x="108" y="547"/>
                    </a:lnTo>
                    <a:lnTo>
                      <a:pt x="139" y="543"/>
                    </a:lnTo>
                    <a:lnTo>
                      <a:pt x="174" y="535"/>
                    </a:lnTo>
                    <a:lnTo>
                      <a:pt x="196" y="538"/>
                    </a:lnTo>
                    <a:lnTo>
                      <a:pt x="233" y="549"/>
                    </a:lnTo>
                    <a:lnTo>
                      <a:pt x="293" y="573"/>
                    </a:lnTo>
                    <a:lnTo>
                      <a:pt x="335" y="590"/>
                    </a:lnTo>
                    <a:lnTo>
                      <a:pt x="386" y="612"/>
                    </a:lnTo>
                    <a:lnTo>
                      <a:pt x="404" y="551"/>
                    </a:lnTo>
                    <a:lnTo>
                      <a:pt x="416" y="473"/>
                    </a:lnTo>
                    <a:lnTo>
                      <a:pt x="420" y="384"/>
                    </a:lnTo>
                    <a:lnTo>
                      <a:pt x="418" y="291"/>
                    </a:lnTo>
                    <a:lnTo>
                      <a:pt x="409" y="201"/>
                    </a:lnTo>
                    <a:lnTo>
                      <a:pt x="396" y="121"/>
                    </a:lnTo>
                    <a:lnTo>
                      <a:pt x="377" y="58"/>
                    </a:lnTo>
                    <a:lnTo>
                      <a:pt x="352" y="1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871" name="Google Shape;871;p39"/>
              <p:cNvSpPr/>
              <p:nvPr/>
            </p:nvSpPr>
            <p:spPr>
              <a:xfrm>
                <a:off x="3988" y="2885"/>
                <a:ext cx="348" cy="164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1309" extrusionOk="0">
                    <a:moveTo>
                      <a:pt x="2133" y="1043"/>
                    </a:moveTo>
                    <a:lnTo>
                      <a:pt x="2171" y="996"/>
                    </a:lnTo>
                    <a:lnTo>
                      <a:pt x="2200" y="940"/>
                    </a:lnTo>
                    <a:lnTo>
                      <a:pt x="2221" y="881"/>
                    </a:lnTo>
                    <a:lnTo>
                      <a:pt x="2235" y="817"/>
                    </a:lnTo>
                    <a:lnTo>
                      <a:pt x="2243" y="679"/>
                    </a:lnTo>
                    <a:lnTo>
                      <a:pt x="2231" y="536"/>
                    </a:lnTo>
                    <a:lnTo>
                      <a:pt x="2205" y="393"/>
                    </a:lnTo>
                    <a:lnTo>
                      <a:pt x="2172" y="262"/>
                    </a:lnTo>
                    <a:lnTo>
                      <a:pt x="2135" y="148"/>
                    </a:lnTo>
                    <a:lnTo>
                      <a:pt x="2103" y="60"/>
                    </a:lnTo>
                    <a:lnTo>
                      <a:pt x="1992" y="51"/>
                    </a:lnTo>
                    <a:lnTo>
                      <a:pt x="1866" y="42"/>
                    </a:lnTo>
                    <a:lnTo>
                      <a:pt x="1579" y="22"/>
                    </a:lnTo>
                    <a:lnTo>
                      <a:pt x="1264" y="7"/>
                    </a:lnTo>
                    <a:lnTo>
                      <a:pt x="947" y="0"/>
                    </a:lnTo>
                    <a:lnTo>
                      <a:pt x="795" y="2"/>
                    </a:lnTo>
                    <a:lnTo>
                      <a:pt x="650" y="10"/>
                    </a:lnTo>
                    <a:lnTo>
                      <a:pt x="516" y="22"/>
                    </a:lnTo>
                    <a:lnTo>
                      <a:pt x="397" y="40"/>
                    </a:lnTo>
                    <a:lnTo>
                      <a:pt x="295" y="66"/>
                    </a:lnTo>
                    <a:lnTo>
                      <a:pt x="212" y="99"/>
                    </a:lnTo>
                    <a:lnTo>
                      <a:pt x="153" y="139"/>
                    </a:lnTo>
                    <a:lnTo>
                      <a:pt x="118" y="188"/>
                    </a:lnTo>
                    <a:lnTo>
                      <a:pt x="99" y="360"/>
                    </a:lnTo>
                    <a:lnTo>
                      <a:pt x="70" y="509"/>
                    </a:lnTo>
                    <a:lnTo>
                      <a:pt x="36" y="641"/>
                    </a:lnTo>
                    <a:lnTo>
                      <a:pt x="10" y="754"/>
                    </a:lnTo>
                    <a:lnTo>
                      <a:pt x="0" y="853"/>
                    </a:lnTo>
                    <a:lnTo>
                      <a:pt x="13" y="938"/>
                    </a:lnTo>
                    <a:lnTo>
                      <a:pt x="32" y="977"/>
                    </a:lnTo>
                    <a:lnTo>
                      <a:pt x="60" y="1012"/>
                    </a:lnTo>
                    <a:lnTo>
                      <a:pt x="99" y="1045"/>
                    </a:lnTo>
                    <a:lnTo>
                      <a:pt x="149" y="1076"/>
                    </a:lnTo>
                    <a:lnTo>
                      <a:pt x="219" y="1108"/>
                    </a:lnTo>
                    <a:lnTo>
                      <a:pt x="308" y="1143"/>
                    </a:lnTo>
                    <a:lnTo>
                      <a:pt x="413" y="1177"/>
                    </a:lnTo>
                    <a:lnTo>
                      <a:pt x="531" y="1210"/>
                    </a:lnTo>
                    <a:lnTo>
                      <a:pt x="660" y="1240"/>
                    </a:lnTo>
                    <a:lnTo>
                      <a:pt x="798" y="1266"/>
                    </a:lnTo>
                    <a:lnTo>
                      <a:pt x="1091" y="1303"/>
                    </a:lnTo>
                    <a:lnTo>
                      <a:pt x="1390" y="1309"/>
                    </a:lnTo>
                    <a:lnTo>
                      <a:pt x="1536" y="1298"/>
                    </a:lnTo>
                    <a:lnTo>
                      <a:pt x="1676" y="1275"/>
                    </a:lnTo>
                    <a:lnTo>
                      <a:pt x="1808" y="1238"/>
                    </a:lnTo>
                    <a:lnTo>
                      <a:pt x="1930" y="1189"/>
                    </a:lnTo>
                    <a:lnTo>
                      <a:pt x="2039" y="1124"/>
                    </a:lnTo>
                    <a:lnTo>
                      <a:pt x="2133" y="1043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872" name="Google Shape;872;p39"/>
              <p:cNvSpPr/>
              <p:nvPr/>
            </p:nvSpPr>
            <p:spPr>
              <a:xfrm>
                <a:off x="1222" y="2853"/>
                <a:ext cx="466" cy="192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1569" extrusionOk="0">
                    <a:moveTo>
                      <a:pt x="71" y="1358"/>
                    </a:moveTo>
                    <a:lnTo>
                      <a:pt x="49" y="1287"/>
                    </a:lnTo>
                    <a:lnTo>
                      <a:pt x="32" y="1208"/>
                    </a:lnTo>
                    <a:lnTo>
                      <a:pt x="9" y="1033"/>
                    </a:lnTo>
                    <a:lnTo>
                      <a:pt x="0" y="842"/>
                    </a:lnTo>
                    <a:lnTo>
                      <a:pt x="5" y="646"/>
                    </a:lnTo>
                    <a:lnTo>
                      <a:pt x="19" y="452"/>
                    </a:lnTo>
                    <a:lnTo>
                      <a:pt x="43" y="275"/>
                    </a:lnTo>
                    <a:lnTo>
                      <a:pt x="76" y="120"/>
                    </a:lnTo>
                    <a:lnTo>
                      <a:pt x="112" y="0"/>
                    </a:lnTo>
                    <a:lnTo>
                      <a:pt x="231" y="113"/>
                    </a:lnTo>
                    <a:lnTo>
                      <a:pt x="360" y="218"/>
                    </a:lnTo>
                    <a:lnTo>
                      <a:pt x="502" y="313"/>
                    </a:lnTo>
                    <a:lnTo>
                      <a:pt x="655" y="395"/>
                    </a:lnTo>
                    <a:lnTo>
                      <a:pt x="816" y="459"/>
                    </a:lnTo>
                    <a:lnTo>
                      <a:pt x="987" y="501"/>
                    </a:lnTo>
                    <a:lnTo>
                      <a:pt x="1164" y="520"/>
                    </a:lnTo>
                    <a:lnTo>
                      <a:pt x="1348" y="511"/>
                    </a:lnTo>
                    <a:lnTo>
                      <a:pt x="1605" y="463"/>
                    </a:lnTo>
                    <a:lnTo>
                      <a:pt x="1858" y="390"/>
                    </a:lnTo>
                    <a:lnTo>
                      <a:pt x="2098" y="306"/>
                    </a:lnTo>
                    <a:lnTo>
                      <a:pt x="2320" y="224"/>
                    </a:lnTo>
                    <a:lnTo>
                      <a:pt x="2420" y="189"/>
                    </a:lnTo>
                    <a:lnTo>
                      <a:pt x="2512" y="159"/>
                    </a:lnTo>
                    <a:lnTo>
                      <a:pt x="2596" y="134"/>
                    </a:lnTo>
                    <a:lnTo>
                      <a:pt x="2670" y="120"/>
                    </a:lnTo>
                    <a:lnTo>
                      <a:pt x="2733" y="115"/>
                    </a:lnTo>
                    <a:lnTo>
                      <a:pt x="2783" y="122"/>
                    </a:lnTo>
                    <a:lnTo>
                      <a:pt x="2821" y="142"/>
                    </a:lnTo>
                    <a:lnTo>
                      <a:pt x="2844" y="177"/>
                    </a:lnTo>
                    <a:lnTo>
                      <a:pt x="2854" y="300"/>
                    </a:lnTo>
                    <a:lnTo>
                      <a:pt x="2870" y="414"/>
                    </a:lnTo>
                    <a:lnTo>
                      <a:pt x="2912" y="621"/>
                    </a:lnTo>
                    <a:lnTo>
                      <a:pt x="2957" y="801"/>
                    </a:lnTo>
                    <a:lnTo>
                      <a:pt x="2992" y="959"/>
                    </a:lnTo>
                    <a:lnTo>
                      <a:pt x="3003" y="1029"/>
                    </a:lnTo>
                    <a:lnTo>
                      <a:pt x="3007" y="1095"/>
                    </a:lnTo>
                    <a:lnTo>
                      <a:pt x="3003" y="1156"/>
                    </a:lnTo>
                    <a:lnTo>
                      <a:pt x="2989" y="1212"/>
                    </a:lnTo>
                    <a:lnTo>
                      <a:pt x="2963" y="1266"/>
                    </a:lnTo>
                    <a:lnTo>
                      <a:pt x="2924" y="1315"/>
                    </a:lnTo>
                    <a:lnTo>
                      <a:pt x="2871" y="1360"/>
                    </a:lnTo>
                    <a:lnTo>
                      <a:pt x="2802" y="1403"/>
                    </a:lnTo>
                    <a:lnTo>
                      <a:pt x="2701" y="1444"/>
                    </a:lnTo>
                    <a:lnTo>
                      <a:pt x="2567" y="1480"/>
                    </a:lnTo>
                    <a:lnTo>
                      <a:pt x="2405" y="1509"/>
                    </a:lnTo>
                    <a:lnTo>
                      <a:pt x="2221" y="1532"/>
                    </a:lnTo>
                    <a:lnTo>
                      <a:pt x="2018" y="1551"/>
                    </a:lnTo>
                    <a:lnTo>
                      <a:pt x="1803" y="1563"/>
                    </a:lnTo>
                    <a:lnTo>
                      <a:pt x="1356" y="1569"/>
                    </a:lnTo>
                    <a:lnTo>
                      <a:pt x="1134" y="1564"/>
                    </a:lnTo>
                    <a:lnTo>
                      <a:pt x="919" y="1552"/>
                    </a:lnTo>
                    <a:lnTo>
                      <a:pt x="717" y="1534"/>
                    </a:lnTo>
                    <a:lnTo>
                      <a:pt x="532" y="1511"/>
                    </a:lnTo>
                    <a:lnTo>
                      <a:pt x="370" y="1482"/>
                    </a:lnTo>
                    <a:lnTo>
                      <a:pt x="236" y="1447"/>
                    </a:lnTo>
                    <a:lnTo>
                      <a:pt x="134" y="1405"/>
                    </a:lnTo>
                    <a:lnTo>
                      <a:pt x="98" y="1383"/>
                    </a:lnTo>
                    <a:lnTo>
                      <a:pt x="71" y="1358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873" name="Google Shape;873;p39"/>
              <p:cNvSpPr/>
              <p:nvPr/>
            </p:nvSpPr>
            <p:spPr>
              <a:xfrm>
                <a:off x="1863" y="2874"/>
                <a:ext cx="398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1522" extrusionOk="0">
                    <a:moveTo>
                      <a:pt x="144" y="1154"/>
                    </a:moveTo>
                    <a:lnTo>
                      <a:pt x="104" y="1108"/>
                    </a:lnTo>
                    <a:lnTo>
                      <a:pt x="70" y="1056"/>
                    </a:lnTo>
                    <a:lnTo>
                      <a:pt x="43" y="998"/>
                    </a:lnTo>
                    <a:lnTo>
                      <a:pt x="22" y="934"/>
                    </a:lnTo>
                    <a:lnTo>
                      <a:pt x="0" y="798"/>
                    </a:lnTo>
                    <a:lnTo>
                      <a:pt x="3" y="655"/>
                    </a:lnTo>
                    <a:lnTo>
                      <a:pt x="29" y="513"/>
                    </a:lnTo>
                    <a:lnTo>
                      <a:pt x="78" y="383"/>
                    </a:lnTo>
                    <a:lnTo>
                      <a:pt x="148" y="270"/>
                    </a:lnTo>
                    <a:lnTo>
                      <a:pt x="190" y="223"/>
                    </a:lnTo>
                    <a:lnTo>
                      <a:pt x="239" y="184"/>
                    </a:lnTo>
                    <a:lnTo>
                      <a:pt x="373" y="109"/>
                    </a:lnTo>
                    <a:lnTo>
                      <a:pt x="527" y="53"/>
                    </a:lnTo>
                    <a:lnTo>
                      <a:pt x="697" y="18"/>
                    </a:lnTo>
                    <a:lnTo>
                      <a:pt x="878" y="0"/>
                    </a:lnTo>
                    <a:lnTo>
                      <a:pt x="1066" y="0"/>
                    </a:lnTo>
                    <a:lnTo>
                      <a:pt x="1258" y="16"/>
                    </a:lnTo>
                    <a:lnTo>
                      <a:pt x="1452" y="46"/>
                    </a:lnTo>
                    <a:lnTo>
                      <a:pt x="1641" y="90"/>
                    </a:lnTo>
                    <a:lnTo>
                      <a:pt x="1823" y="147"/>
                    </a:lnTo>
                    <a:lnTo>
                      <a:pt x="1993" y="214"/>
                    </a:lnTo>
                    <a:lnTo>
                      <a:pt x="2149" y="294"/>
                    </a:lnTo>
                    <a:lnTo>
                      <a:pt x="2286" y="382"/>
                    </a:lnTo>
                    <a:lnTo>
                      <a:pt x="2400" y="478"/>
                    </a:lnTo>
                    <a:lnTo>
                      <a:pt x="2488" y="580"/>
                    </a:lnTo>
                    <a:lnTo>
                      <a:pt x="2547" y="690"/>
                    </a:lnTo>
                    <a:lnTo>
                      <a:pt x="2570" y="804"/>
                    </a:lnTo>
                    <a:lnTo>
                      <a:pt x="2491" y="955"/>
                    </a:lnTo>
                    <a:lnTo>
                      <a:pt x="2389" y="1087"/>
                    </a:lnTo>
                    <a:lnTo>
                      <a:pt x="2265" y="1202"/>
                    </a:lnTo>
                    <a:lnTo>
                      <a:pt x="2124" y="1299"/>
                    </a:lnTo>
                    <a:lnTo>
                      <a:pt x="1969" y="1378"/>
                    </a:lnTo>
                    <a:lnTo>
                      <a:pt x="1802" y="1440"/>
                    </a:lnTo>
                    <a:lnTo>
                      <a:pt x="1627" y="1484"/>
                    </a:lnTo>
                    <a:lnTo>
                      <a:pt x="1445" y="1511"/>
                    </a:lnTo>
                    <a:lnTo>
                      <a:pt x="1261" y="1522"/>
                    </a:lnTo>
                    <a:lnTo>
                      <a:pt x="1078" y="1517"/>
                    </a:lnTo>
                    <a:lnTo>
                      <a:pt x="897" y="1495"/>
                    </a:lnTo>
                    <a:lnTo>
                      <a:pt x="723" y="1458"/>
                    </a:lnTo>
                    <a:lnTo>
                      <a:pt x="556" y="1404"/>
                    </a:lnTo>
                    <a:lnTo>
                      <a:pt x="404" y="1336"/>
                    </a:lnTo>
                    <a:lnTo>
                      <a:pt x="265" y="1253"/>
                    </a:lnTo>
                    <a:lnTo>
                      <a:pt x="144" y="1154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874" name="Google Shape;874;p39"/>
              <p:cNvSpPr/>
              <p:nvPr/>
            </p:nvSpPr>
            <p:spPr>
              <a:xfrm>
                <a:off x="2668" y="2863"/>
                <a:ext cx="457" cy="184"/>
              </a:xfrm>
              <a:custGeom>
                <a:avLst/>
                <a:gdLst/>
                <a:ahLst/>
                <a:cxnLst/>
                <a:rect l="l" t="t" r="r" b="b"/>
                <a:pathLst>
                  <a:path w="2951" h="1499" extrusionOk="0">
                    <a:moveTo>
                      <a:pt x="0" y="802"/>
                    </a:moveTo>
                    <a:lnTo>
                      <a:pt x="41" y="735"/>
                    </a:lnTo>
                    <a:lnTo>
                      <a:pt x="96" y="658"/>
                    </a:lnTo>
                    <a:lnTo>
                      <a:pt x="168" y="574"/>
                    </a:lnTo>
                    <a:lnTo>
                      <a:pt x="254" y="487"/>
                    </a:lnTo>
                    <a:lnTo>
                      <a:pt x="358" y="398"/>
                    </a:lnTo>
                    <a:lnTo>
                      <a:pt x="478" y="310"/>
                    </a:lnTo>
                    <a:lnTo>
                      <a:pt x="615" y="228"/>
                    </a:lnTo>
                    <a:lnTo>
                      <a:pt x="771" y="154"/>
                    </a:lnTo>
                    <a:lnTo>
                      <a:pt x="945" y="91"/>
                    </a:lnTo>
                    <a:lnTo>
                      <a:pt x="1138" y="43"/>
                    </a:lnTo>
                    <a:lnTo>
                      <a:pt x="1349" y="12"/>
                    </a:lnTo>
                    <a:lnTo>
                      <a:pt x="1581" y="0"/>
                    </a:lnTo>
                    <a:lnTo>
                      <a:pt x="1833" y="13"/>
                    </a:lnTo>
                    <a:lnTo>
                      <a:pt x="1967" y="29"/>
                    </a:lnTo>
                    <a:lnTo>
                      <a:pt x="2106" y="52"/>
                    </a:lnTo>
                    <a:lnTo>
                      <a:pt x="2251" y="81"/>
                    </a:lnTo>
                    <a:lnTo>
                      <a:pt x="2400" y="120"/>
                    </a:lnTo>
                    <a:lnTo>
                      <a:pt x="2555" y="165"/>
                    </a:lnTo>
                    <a:lnTo>
                      <a:pt x="2716" y="219"/>
                    </a:lnTo>
                    <a:lnTo>
                      <a:pt x="2768" y="258"/>
                    </a:lnTo>
                    <a:lnTo>
                      <a:pt x="2814" y="309"/>
                    </a:lnTo>
                    <a:lnTo>
                      <a:pt x="2854" y="369"/>
                    </a:lnTo>
                    <a:lnTo>
                      <a:pt x="2888" y="439"/>
                    </a:lnTo>
                    <a:lnTo>
                      <a:pt x="2915" y="516"/>
                    </a:lnTo>
                    <a:lnTo>
                      <a:pt x="2935" y="598"/>
                    </a:lnTo>
                    <a:lnTo>
                      <a:pt x="2951" y="773"/>
                    </a:lnTo>
                    <a:lnTo>
                      <a:pt x="2936" y="949"/>
                    </a:lnTo>
                    <a:lnTo>
                      <a:pt x="2916" y="1032"/>
                    </a:lnTo>
                    <a:lnTo>
                      <a:pt x="2886" y="1113"/>
                    </a:lnTo>
                    <a:lnTo>
                      <a:pt x="2849" y="1186"/>
                    </a:lnTo>
                    <a:lnTo>
                      <a:pt x="2801" y="1251"/>
                    </a:lnTo>
                    <a:lnTo>
                      <a:pt x="2744" y="1306"/>
                    </a:lnTo>
                    <a:lnTo>
                      <a:pt x="2677" y="1351"/>
                    </a:lnTo>
                    <a:lnTo>
                      <a:pt x="2580" y="1390"/>
                    </a:lnTo>
                    <a:lnTo>
                      <a:pt x="2448" y="1425"/>
                    </a:lnTo>
                    <a:lnTo>
                      <a:pt x="2287" y="1455"/>
                    </a:lnTo>
                    <a:lnTo>
                      <a:pt x="2101" y="1478"/>
                    </a:lnTo>
                    <a:lnTo>
                      <a:pt x="1897" y="1492"/>
                    </a:lnTo>
                    <a:lnTo>
                      <a:pt x="1680" y="1499"/>
                    </a:lnTo>
                    <a:lnTo>
                      <a:pt x="1455" y="1494"/>
                    </a:lnTo>
                    <a:lnTo>
                      <a:pt x="1228" y="1479"/>
                    </a:lnTo>
                    <a:lnTo>
                      <a:pt x="1005" y="1451"/>
                    </a:lnTo>
                    <a:lnTo>
                      <a:pt x="791" y="1410"/>
                    </a:lnTo>
                    <a:lnTo>
                      <a:pt x="590" y="1352"/>
                    </a:lnTo>
                    <a:lnTo>
                      <a:pt x="410" y="1280"/>
                    </a:lnTo>
                    <a:lnTo>
                      <a:pt x="330" y="1237"/>
                    </a:lnTo>
                    <a:lnTo>
                      <a:pt x="255" y="1189"/>
                    </a:lnTo>
                    <a:lnTo>
                      <a:pt x="189" y="1138"/>
                    </a:lnTo>
                    <a:lnTo>
                      <a:pt x="132" y="1080"/>
                    </a:lnTo>
                    <a:lnTo>
                      <a:pt x="84" y="1019"/>
                    </a:lnTo>
                    <a:lnTo>
                      <a:pt x="45" y="952"/>
                    </a:lnTo>
                    <a:lnTo>
                      <a:pt x="17" y="880"/>
                    </a:lnTo>
                    <a:lnTo>
                      <a:pt x="0" y="802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875" name="Google Shape;875;p39"/>
              <p:cNvSpPr/>
              <p:nvPr/>
            </p:nvSpPr>
            <p:spPr>
              <a:xfrm>
                <a:off x="3323" y="2887"/>
                <a:ext cx="390" cy="141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155" extrusionOk="0">
                    <a:moveTo>
                      <a:pt x="234" y="1023"/>
                    </a:moveTo>
                    <a:lnTo>
                      <a:pt x="159" y="948"/>
                    </a:lnTo>
                    <a:lnTo>
                      <a:pt x="102" y="876"/>
                    </a:lnTo>
                    <a:lnTo>
                      <a:pt x="58" y="806"/>
                    </a:lnTo>
                    <a:lnTo>
                      <a:pt x="28" y="738"/>
                    </a:lnTo>
                    <a:lnTo>
                      <a:pt x="9" y="673"/>
                    </a:lnTo>
                    <a:lnTo>
                      <a:pt x="0" y="610"/>
                    </a:lnTo>
                    <a:lnTo>
                      <a:pt x="8" y="492"/>
                    </a:lnTo>
                    <a:lnTo>
                      <a:pt x="41" y="384"/>
                    </a:lnTo>
                    <a:lnTo>
                      <a:pt x="86" y="286"/>
                    </a:lnTo>
                    <a:lnTo>
                      <a:pt x="134" y="197"/>
                    </a:lnTo>
                    <a:lnTo>
                      <a:pt x="172" y="119"/>
                    </a:lnTo>
                    <a:lnTo>
                      <a:pt x="286" y="108"/>
                    </a:lnTo>
                    <a:lnTo>
                      <a:pt x="418" y="96"/>
                    </a:lnTo>
                    <a:lnTo>
                      <a:pt x="563" y="81"/>
                    </a:lnTo>
                    <a:lnTo>
                      <a:pt x="721" y="64"/>
                    </a:lnTo>
                    <a:lnTo>
                      <a:pt x="1057" y="33"/>
                    </a:lnTo>
                    <a:lnTo>
                      <a:pt x="1397" y="8"/>
                    </a:lnTo>
                    <a:lnTo>
                      <a:pt x="1562" y="2"/>
                    </a:lnTo>
                    <a:lnTo>
                      <a:pt x="1717" y="0"/>
                    </a:lnTo>
                    <a:lnTo>
                      <a:pt x="1862" y="4"/>
                    </a:lnTo>
                    <a:lnTo>
                      <a:pt x="1991" y="15"/>
                    </a:lnTo>
                    <a:lnTo>
                      <a:pt x="2101" y="35"/>
                    </a:lnTo>
                    <a:lnTo>
                      <a:pt x="2191" y="63"/>
                    </a:lnTo>
                    <a:lnTo>
                      <a:pt x="2255" y="102"/>
                    </a:lnTo>
                    <a:lnTo>
                      <a:pt x="2291" y="151"/>
                    </a:lnTo>
                    <a:lnTo>
                      <a:pt x="2300" y="238"/>
                    </a:lnTo>
                    <a:lnTo>
                      <a:pt x="2318" y="313"/>
                    </a:lnTo>
                    <a:lnTo>
                      <a:pt x="2342" y="378"/>
                    </a:lnTo>
                    <a:lnTo>
                      <a:pt x="2370" y="434"/>
                    </a:lnTo>
                    <a:lnTo>
                      <a:pt x="2430" y="529"/>
                    </a:lnTo>
                    <a:lnTo>
                      <a:pt x="2483" y="606"/>
                    </a:lnTo>
                    <a:lnTo>
                      <a:pt x="2512" y="681"/>
                    </a:lnTo>
                    <a:lnTo>
                      <a:pt x="2513" y="721"/>
                    </a:lnTo>
                    <a:lnTo>
                      <a:pt x="2503" y="765"/>
                    </a:lnTo>
                    <a:lnTo>
                      <a:pt x="2479" y="813"/>
                    </a:lnTo>
                    <a:lnTo>
                      <a:pt x="2439" y="869"/>
                    </a:lnTo>
                    <a:lnTo>
                      <a:pt x="2383" y="933"/>
                    </a:lnTo>
                    <a:lnTo>
                      <a:pt x="2306" y="1006"/>
                    </a:lnTo>
                    <a:lnTo>
                      <a:pt x="2230" y="1038"/>
                    </a:lnTo>
                    <a:lnTo>
                      <a:pt x="2129" y="1066"/>
                    </a:lnTo>
                    <a:lnTo>
                      <a:pt x="2007" y="1090"/>
                    </a:lnTo>
                    <a:lnTo>
                      <a:pt x="1867" y="1111"/>
                    </a:lnTo>
                    <a:lnTo>
                      <a:pt x="1714" y="1128"/>
                    </a:lnTo>
                    <a:lnTo>
                      <a:pt x="1551" y="1141"/>
                    </a:lnTo>
                    <a:lnTo>
                      <a:pt x="1210" y="1155"/>
                    </a:lnTo>
                    <a:lnTo>
                      <a:pt x="878" y="1151"/>
                    </a:lnTo>
                    <a:lnTo>
                      <a:pt x="724" y="1142"/>
                    </a:lnTo>
                    <a:lnTo>
                      <a:pt x="584" y="1129"/>
                    </a:lnTo>
                    <a:lnTo>
                      <a:pt x="460" y="1110"/>
                    </a:lnTo>
                    <a:lnTo>
                      <a:pt x="359" y="1087"/>
                    </a:lnTo>
                    <a:lnTo>
                      <a:pt x="282" y="1058"/>
                    </a:lnTo>
                    <a:lnTo>
                      <a:pt x="234" y="1023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876" name="Google Shape;876;p39"/>
              <p:cNvSpPr/>
              <p:nvPr/>
            </p:nvSpPr>
            <p:spPr>
              <a:xfrm>
                <a:off x="2607" y="2831"/>
                <a:ext cx="147" cy="63"/>
              </a:xfrm>
              <a:custGeom>
                <a:avLst/>
                <a:gdLst/>
                <a:ahLst/>
                <a:cxnLst/>
                <a:rect l="l" t="t" r="r" b="b"/>
                <a:pathLst>
                  <a:path w="950" h="498" extrusionOk="0">
                    <a:moveTo>
                      <a:pt x="51" y="114"/>
                    </a:moveTo>
                    <a:lnTo>
                      <a:pt x="28" y="144"/>
                    </a:lnTo>
                    <a:lnTo>
                      <a:pt x="13" y="179"/>
                    </a:lnTo>
                    <a:lnTo>
                      <a:pt x="0" y="261"/>
                    </a:lnTo>
                    <a:lnTo>
                      <a:pt x="13" y="341"/>
                    </a:lnTo>
                    <a:lnTo>
                      <a:pt x="29" y="377"/>
                    </a:lnTo>
                    <a:lnTo>
                      <a:pt x="52" y="405"/>
                    </a:lnTo>
                    <a:lnTo>
                      <a:pt x="88" y="433"/>
                    </a:lnTo>
                    <a:lnTo>
                      <a:pt x="129" y="455"/>
                    </a:lnTo>
                    <a:lnTo>
                      <a:pt x="226" y="485"/>
                    </a:lnTo>
                    <a:lnTo>
                      <a:pt x="335" y="498"/>
                    </a:lnTo>
                    <a:lnTo>
                      <a:pt x="448" y="495"/>
                    </a:lnTo>
                    <a:lnTo>
                      <a:pt x="553" y="479"/>
                    </a:lnTo>
                    <a:lnTo>
                      <a:pt x="646" y="452"/>
                    </a:lnTo>
                    <a:lnTo>
                      <a:pt x="714" y="416"/>
                    </a:lnTo>
                    <a:lnTo>
                      <a:pt x="751" y="374"/>
                    </a:lnTo>
                    <a:lnTo>
                      <a:pt x="768" y="307"/>
                    </a:lnTo>
                    <a:lnTo>
                      <a:pt x="801" y="255"/>
                    </a:lnTo>
                    <a:lnTo>
                      <a:pt x="844" y="217"/>
                    </a:lnTo>
                    <a:lnTo>
                      <a:pt x="889" y="186"/>
                    </a:lnTo>
                    <a:lnTo>
                      <a:pt x="927" y="162"/>
                    </a:lnTo>
                    <a:lnTo>
                      <a:pt x="950" y="143"/>
                    </a:lnTo>
                    <a:lnTo>
                      <a:pt x="950" y="123"/>
                    </a:lnTo>
                    <a:lnTo>
                      <a:pt x="919" y="101"/>
                    </a:lnTo>
                    <a:lnTo>
                      <a:pt x="849" y="73"/>
                    </a:lnTo>
                    <a:lnTo>
                      <a:pt x="752" y="44"/>
                    </a:lnTo>
                    <a:lnTo>
                      <a:pt x="636" y="19"/>
                    </a:lnTo>
                    <a:lnTo>
                      <a:pt x="508" y="4"/>
                    </a:lnTo>
                    <a:lnTo>
                      <a:pt x="378" y="0"/>
                    </a:lnTo>
                    <a:lnTo>
                      <a:pt x="252" y="15"/>
                    </a:lnTo>
                    <a:lnTo>
                      <a:pt x="141" y="52"/>
                    </a:lnTo>
                    <a:lnTo>
                      <a:pt x="93" y="79"/>
                    </a:lnTo>
                    <a:lnTo>
                      <a:pt x="51" y="114"/>
                    </a:lnTo>
                  </a:path>
                </a:pathLst>
              </a:custGeom>
              <a:solidFill>
                <a:schemeClr val="folHlink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877" name="Google Shape;877;p39"/>
              <p:cNvSpPr/>
              <p:nvPr/>
            </p:nvSpPr>
            <p:spPr>
              <a:xfrm>
                <a:off x="2185" y="2876"/>
                <a:ext cx="147" cy="63"/>
              </a:xfrm>
              <a:custGeom>
                <a:avLst/>
                <a:gdLst/>
                <a:ahLst/>
                <a:cxnLst/>
                <a:rect l="l" t="t" r="r" b="b"/>
                <a:pathLst>
                  <a:path w="950" h="498" extrusionOk="0">
                    <a:moveTo>
                      <a:pt x="51" y="114"/>
                    </a:moveTo>
                    <a:lnTo>
                      <a:pt x="28" y="144"/>
                    </a:lnTo>
                    <a:lnTo>
                      <a:pt x="13" y="179"/>
                    </a:lnTo>
                    <a:lnTo>
                      <a:pt x="0" y="261"/>
                    </a:lnTo>
                    <a:lnTo>
                      <a:pt x="13" y="341"/>
                    </a:lnTo>
                    <a:lnTo>
                      <a:pt x="29" y="377"/>
                    </a:lnTo>
                    <a:lnTo>
                      <a:pt x="52" y="405"/>
                    </a:lnTo>
                    <a:lnTo>
                      <a:pt x="88" y="433"/>
                    </a:lnTo>
                    <a:lnTo>
                      <a:pt x="129" y="455"/>
                    </a:lnTo>
                    <a:lnTo>
                      <a:pt x="226" y="485"/>
                    </a:lnTo>
                    <a:lnTo>
                      <a:pt x="335" y="498"/>
                    </a:lnTo>
                    <a:lnTo>
                      <a:pt x="448" y="495"/>
                    </a:lnTo>
                    <a:lnTo>
                      <a:pt x="553" y="479"/>
                    </a:lnTo>
                    <a:lnTo>
                      <a:pt x="646" y="452"/>
                    </a:lnTo>
                    <a:lnTo>
                      <a:pt x="714" y="416"/>
                    </a:lnTo>
                    <a:lnTo>
                      <a:pt x="751" y="374"/>
                    </a:lnTo>
                    <a:lnTo>
                      <a:pt x="768" y="307"/>
                    </a:lnTo>
                    <a:lnTo>
                      <a:pt x="801" y="255"/>
                    </a:lnTo>
                    <a:lnTo>
                      <a:pt x="844" y="217"/>
                    </a:lnTo>
                    <a:lnTo>
                      <a:pt x="889" y="186"/>
                    </a:lnTo>
                    <a:lnTo>
                      <a:pt x="927" y="162"/>
                    </a:lnTo>
                    <a:lnTo>
                      <a:pt x="950" y="143"/>
                    </a:lnTo>
                    <a:lnTo>
                      <a:pt x="950" y="123"/>
                    </a:lnTo>
                    <a:lnTo>
                      <a:pt x="919" y="101"/>
                    </a:lnTo>
                    <a:lnTo>
                      <a:pt x="849" y="73"/>
                    </a:lnTo>
                    <a:lnTo>
                      <a:pt x="752" y="44"/>
                    </a:lnTo>
                    <a:lnTo>
                      <a:pt x="636" y="19"/>
                    </a:lnTo>
                    <a:lnTo>
                      <a:pt x="508" y="4"/>
                    </a:lnTo>
                    <a:lnTo>
                      <a:pt x="378" y="0"/>
                    </a:lnTo>
                    <a:lnTo>
                      <a:pt x="252" y="15"/>
                    </a:lnTo>
                    <a:lnTo>
                      <a:pt x="141" y="52"/>
                    </a:lnTo>
                    <a:lnTo>
                      <a:pt x="93" y="79"/>
                    </a:lnTo>
                    <a:lnTo>
                      <a:pt x="51" y="114"/>
                    </a:lnTo>
                  </a:path>
                </a:pathLst>
              </a:custGeom>
              <a:solidFill>
                <a:schemeClr val="folHlink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</p:grpSp>
      </p:grpSp>
      <p:grpSp>
        <p:nvGrpSpPr>
          <p:cNvPr id="878" name="Google Shape;878;p39"/>
          <p:cNvGrpSpPr/>
          <p:nvPr/>
        </p:nvGrpSpPr>
        <p:grpSpPr>
          <a:xfrm>
            <a:off x="179387" y="1275159"/>
            <a:ext cx="1916112" cy="357188"/>
            <a:chOff x="113" y="1026"/>
            <a:chExt cx="1207" cy="300"/>
          </a:xfrm>
        </p:grpSpPr>
        <p:sp>
          <p:nvSpPr>
            <p:cNvPr id="879" name="Google Shape;879;p39"/>
            <p:cNvSpPr txBox="1"/>
            <p:nvPr/>
          </p:nvSpPr>
          <p:spPr>
            <a:xfrm>
              <a:off x="113" y="1026"/>
              <a:ext cx="900" cy="3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omic Sans MS"/>
                <a:buNone/>
              </a:pPr>
              <a:r>
                <a:rPr lang="en-GB" sz="20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Upper epidermis</a:t>
              </a:r>
              <a:endParaRPr/>
            </a:p>
          </p:txBody>
        </p:sp>
        <p:cxnSp>
          <p:nvCxnSpPr>
            <p:cNvPr id="880" name="Google Shape;880;p39"/>
            <p:cNvCxnSpPr/>
            <p:nvPr/>
          </p:nvCxnSpPr>
          <p:spPr>
            <a:xfrm>
              <a:off x="1020" y="1117"/>
              <a:ext cx="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triangle" w="med" len="med"/>
            </a:ln>
          </p:spPr>
        </p:cxnSp>
      </p:grpSp>
      <p:grpSp>
        <p:nvGrpSpPr>
          <p:cNvPr id="881" name="Google Shape;881;p39"/>
          <p:cNvGrpSpPr/>
          <p:nvPr/>
        </p:nvGrpSpPr>
        <p:grpSpPr>
          <a:xfrm>
            <a:off x="179387" y="3219450"/>
            <a:ext cx="1439862" cy="357188"/>
            <a:chOff x="113" y="2704"/>
            <a:chExt cx="907" cy="300"/>
          </a:xfrm>
        </p:grpSpPr>
        <p:sp>
          <p:nvSpPr>
            <p:cNvPr id="882" name="Google Shape;882;p39"/>
            <p:cNvSpPr txBox="1"/>
            <p:nvPr/>
          </p:nvSpPr>
          <p:spPr>
            <a:xfrm>
              <a:off x="113" y="2704"/>
              <a:ext cx="900" cy="3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omic Sans MS"/>
                <a:buNone/>
              </a:pPr>
              <a:r>
                <a:rPr lang="en-GB" sz="20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Lower epidermis</a:t>
              </a:r>
              <a:endParaRPr/>
            </a:p>
          </p:txBody>
        </p:sp>
        <p:cxnSp>
          <p:nvCxnSpPr>
            <p:cNvPr id="883" name="Google Shape;883;p39"/>
            <p:cNvCxnSpPr/>
            <p:nvPr/>
          </p:nvCxnSpPr>
          <p:spPr>
            <a:xfrm>
              <a:off x="1020" y="2931"/>
              <a:ext cx="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triangle" w="med" len="med"/>
            </a:ln>
          </p:spPr>
        </p:cxnSp>
      </p:grpSp>
      <p:sp>
        <p:nvSpPr>
          <p:cNvPr id="884" name="Google Shape;884;p39"/>
          <p:cNvSpPr txBox="1"/>
          <p:nvPr/>
        </p:nvSpPr>
        <p:spPr>
          <a:xfrm>
            <a:off x="611187" y="4137422"/>
            <a:ext cx="8532900" cy="6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mic Sans MS"/>
              <a:buChar char="•"/>
            </a:pPr>
            <a:r>
              <a:rPr lang="en-GB" sz="24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upper surface is covered with a WAXY CUTICLE to reduce water loss.</a:t>
            </a:r>
            <a:endParaRPr/>
          </a:p>
        </p:txBody>
      </p:sp>
      <p:grpSp>
        <p:nvGrpSpPr>
          <p:cNvPr id="885" name="Google Shape;885;p39"/>
          <p:cNvGrpSpPr/>
          <p:nvPr/>
        </p:nvGrpSpPr>
        <p:grpSpPr>
          <a:xfrm>
            <a:off x="7048500" y="1006078"/>
            <a:ext cx="1905000" cy="357188"/>
            <a:chOff x="4440" y="845"/>
            <a:chExt cx="1200" cy="300"/>
          </a:xfrm>
        </p:grpSpPr>
        <p:sp>
          <p:nvSpPr>
            <p:cNvPr id="886" name="Google Shape;886;p39"/>
            <p:cNvSpPr txBox="1"/>
            <p:nvPr/>
          </p:nvSpPr>
          <p:spPr>
            <a:xfrm>
              <a:off x="4740" y="845"/>
              <a:ext cx="900" cy="3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omic Sans MS"/>
                <a:buNone/>
              </a:pPr>
              <a:r>
                <a:rPr lang="en-GB"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Waxy cuticle</a:t>
              </a:r>
              <a:endParaRPr/>
            </a:p>
          </p:txBody>
        </p:sp>
        <p:cxnSp>
          <p:nvCxnSpPr>
            <p:cNvPr id="887" name="Google Shape;887;p39"/>
            <p:cNvCxnSpPr/>
            <p:nvPr/>
          </p:nvCxnSpPr>
          <p:spPr>
            <a:xfrm rot="10800000">
              <a:off x="4440" y="1026"/>
              <a:ext cx="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triangle" w="med" len="med"/>
            </a:ln>
          </p:spPr>
        </p:cxnSp>
      </p:grpSp>
      <p:sp>
        <p:nvSpPr>
          <p:cNvPr id="888" name="Google Shape;888;p39"/>
          <p:cNvSpPr txBox="1">
            <a:spLocks noGrp="1"/>
          </p:cNvSpPr>
          <p:nvPr>
            <p:ph type="title"/>
          </p:nvPr>
        </p:nvSpPr>
        <p:spPr>
          <a:xfrm>
            <a:off x="311700" y="333769"/>
            <a:ext cx="8520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omic Sans MS"/>
              <a:buNone/>
            </a:pPr>
            <a:r>
              <a:rPr lang="en-GB" sz="4400" b="0" i="0" u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Internal Structure of a Leaf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/>
          <p:nvPr/>
        </p:nvSpPr>
        <p:spPr>
          <a:xfrm>
            <a:off x="395287" y="519113"/>
            <a:ext cx="6192900" cy="2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4" name="Google Shape;104;p19"/>
          <p:cNvSpPr txBox="1"/>
          <p:nvPr/>
        </p:nvSpPr>
        <p:spPr>
          <a:xfrm>
            <a:off x="1116012" y="897731"/>
            <a:ext cx="5327700" cy="2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5" name="Google Shape;105;p19"/>
          <p:cNvSpPr txBox="1"/>
          <p:nvPr/>
        </p:nvSpPr>
        <p:spPr>
          <a:xfrm>
            <a:off x="1116012" y="-86942"/>
            <a:ext cx="8353500" cy="1096800"/>
          </a:xfrm>
          <a:prstGeom prst="rect">
            <a:avLst/>
          </a:prstGeom>
          <a:noFill/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250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omic Sans MS"/>
              <a:buNone/>
            </a:pPr>
            <a:r>
              <a:rPr lang="en-GB" sz="3200" dirty="0"/>
              <a:t>     </a:t>
            </a:r>
            <a:r>
              <a:rPr lang="en-GB" sz="3200" dirty="0">
                <a:solidFill>
                  <a:schemeClr val="dk1"/>
                </a:solidFill>
                <a:latin typeface="Comic Sans MS"/>
                <a:sym typeface="Comic Sans MS"/>
              </a:rPr>
              <a:t>2.5 P</a:t>
            </a:r>
            <a:r>
              <a:rPr lang="en-GB" sz="3200" b="0" i="0" u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lant Transport Systems</a:t>
            </a:r>
            <a:endParaRPr sz="3200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D7C7366F-F8DA-40B7-B732-2F5B8464F8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6" b="7676"/>
          <a:stretch/>
        </p:blipFill>
        <p:spPr>
          <a:xfrm>
            <a:off x="2470845" y="897731"/>
            <a:ext cx="3807771" cy="41814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3" name="Google Shape;893;p40"/>
          <p:cNvGrpSpPr/>
          <p:nvPr/>
        </p:nvGrpSpPr>
        <p:grpSpPr>
          <a:xfrm>
            <a:off x="1814512" y="3596878"/>
            <a:ext cx="5317696" cy="153358"/>
            <a:chOff x="1143" y="3021"/>
            <a:chExt cx="3350" cy="129"/>
          </a:xfrm>
        </p:grpSpPr>
        <p:sp>
          <p:nvSpPr>
            <p:cNvPr id="894" name="Google Shape;894;p40"/>
            <p:cNvSpPr/>
            <p:nvPr/>
          </p:nvSpPr>
          <p:spPr>
            <a:xfrm>
              <a:off x="2607" y="3021"/>
              <a:ext cx="1886" cy="124"/>
            </a:xfrm>
            <a:custGeom>
              <a:avLst/>
              <a:gdLst/>
              <a:ahLst/>
              <a:cxnLst/>
              <a:rect l="l" t="t" r="r" b="b"/>
              <a:pathLst>
                <a:path w="12166" h="1016" extrusionOk="0">
                  <a:moveTo>
                    <a:pt x="0" y="179"/>
                  </a:moveTo>
                  <a:lnTo>
                    <a:pt x="43" y="294"/>
                  </a:lnTo>
                  <a:lnTo>
                    <a:pt x="99" y="399"/>
                  </a:lnTo>
                  <a:lnTo>
                    <a:pt x="165" y="494"/>
                  </a:lnTo>
                  <a:lnTo>
                    <a:pt x="242" y="580"/>
                  </a:lnTo>
                  <a:lnTo>
                    <a:pt x="328" y="656"/>
                  </a:lnTo>
                  <a:lnTo>
                    <a:pt x="423" y="724"/>
                  </a:lnTo>
                  <a:lnTo>
                    <a:pt x="526" y="784"/>
                  </a:lnTo>
                  <a:lnTo>
                    <a:pt x="638" y="835"/>
                  </a:lnTo>
                  <a:lnTo>
                    <a:pt x="756" y="880"/>
                  </a:lnTo>
                  <a:lnTo>
                    <a:pt x="881" y="917"/>
                  </a:lnTo>
                  <a:lnTo>
                    <a:pt x="1012" y="947"/>
                  </a:lnTo>
                  <a:lnTo>
                    <a:pt x="1148" y="970"/>
                  </a:lnTo>
                  <a:lnTo>
                    <a:pt x="1431" y="999"/>
                  </a:lnTo>
                  <a:lnTo>
                    <a:pt x="1728" y="1006"/>
                  </a:lnTo>
                  <a:lnTo>
                    <a:pt x="2031" y="996"/>
                  </a:lnTo>
                  <a:lnTo>
                    <a:pt x="2336" y="969"/>
                  </a:lnTo>
                  <a:lnTo>
                    <a:pt x="2638" y="930"/>
                  </a:lnTo>
                  <a:lnTo>
                    <a:pt x="2931" y="881"/>
                  </a:lnTo>
                  <a:lnTo>
                    <a:pt x="3210" y="825"/>
                  </a:lnTo>
                  <a:lnTo>
                    <a:pt x="3469" y="765"/>
                  </a:lnTo>
                  <a:lnTo>
                    <a:pt x="3703" y="703"/>
                  </a:lnTo>
                  <a:lnTo>
                    <a:pt x="3908" y="644"/>
                  </a:lnTo>
                  <a:lnTo>
                    <a:pt x="4101" y="684"/>
                  </a:lnTo>
                  <a:lnTo>
                    <a:pt x="4306" y="724"/>
                  </a:lnTo>
                  <a:lnTo>
                    <a:pt x="4523" y="762"/>
                  </a:lnTo>
                  <a:lnTo>
                    <a:pt x="4751" y="796"/>
                  </a:lnTo>
                  <a:lnTo>
                    <a:pt x="4989" y="828"/>
                  </a:lnTo>
                  <a:lnTo>
                    <a:pt x="5233" y="855"/>
                  </a:lnTo>
                  <a:lnTo>
                    <a:pt x="5743" y="894"/>
                  </a:lnTo>
                  <a:lnTo>
                    <a:pt x="6268" y="906"/>
                  </a:lnTo>
                  <a:lnTo>
                    <a:pt x="6800" y="886"/>
                  </a:lnTo>
                  <a:lnTo>
                    <a:pt x="7064" y="862"/>
                  </a:lnTo>
                  <a:lnTo>
                    <a:pt x="7327" y="829"/>
                  </a:lnTo>
                  <a:lnTo>
                    <a:pt x="7585" y="784"/>
                  </a:lnTo>
                  <a:lnTo>
                    <a:pt x="7839" y="727"/>
                  </a:lnTo>
                  <a:lnTo>
                    <a:pt x="8166" y="795"/>
                  </a:lnTo>
                  <a:lnTo>
                    <a:pt x="8476" y="854"/>
                  </a:lnTo>
                  <a:lnTo>
                    <a:pt x="8772" y="902"/>
                  </a:lnTo>
                  <a:lnTo>
                    <a:pt x="9052" y="941"/>
                  </a:lnTo>
                  <a:lnTo>
                    <a:pt x="9319" y="972"/>
                  </a:lnTo>
                  <a:lnTo>
                    <a:pt x="9570" y="994"/>
                  </a:lnTo>
                  <a:lnTo>
                    <a:pt x="9807" y="1009"/>
                  </a:lnTo>
                  <a:lnTo>
                    <a:pt x="10031" y="1016"/>
                  </a:lnTo>
                  <a:lnTo>
                    <a:pt x="10243" y="1016"/>
                  </a:lnTo>
                  <a:lnTo>
                    <a:pt x="10440" y="1010"/>
                  </a:lnTo>
                  <a:lnTo>
                    <a:pt x="10624" y="997"/>
                  </a:lnTo>
                  <a:lnTo>
                    <a:pt x="10797" y="979"/>
                  </a:lnTo>
                  <a:lnTo>
                    <a:pt x="10958" y="955"/>
                  </a:lnTo>
                  <a:lnTo>
                    <a:pt x="11106" y="928"/>
                  </a:lnTo>
                  <a:lnTo>
                    <a:pt x="11243" y="896"/>
                  </a:lnTo>
                  <a:lnTo>
                    <a:pt x="11370" y="859"/>
                  </a:lnTo>
                  <a:lnTo>
                    <a:pt x="11485" y="819"/>
                  </a:lnTo>
                  <a:lnTo>
                    <a:pt x="11591" y="777"/>
                  </a:lnTo>
                  <a:lnTo>
                    <a:pt x="11686" y="733"/>
                  </a:lnTo>
                  <a:lnTo>
                    <a:pt x="11771" y="684"/>
                  </a:lnTo>
                  <a:lnTo>
                    <a:pt x="11915" y="586"/>
                  </a:lnTo>
                  <a:lnTo>
                    <a:pt x="12022" y="484"/>
                  </a:lnTo>
                  <a:lnTo>
                    <a:pt x="12099" y="382"/>
                  </a:lnTo>
                  <a:lnTo>
                    <a:pt x="12146" y="284"/>
                  </a:lnTo>
                  <a:lnTo>
                    <a:pt x="12166" y="194"/>
                  </a:lnTo>
                  <a:lnTo>
                    <a:pt x="12160" y="115"/>
                  </a:lnTo>
                  <a:lnTo>
                    <a:pt x="12082" y="114"/>
                  </a:lnTo>
                  <a:lnTo>
                    <a:pt x="11992" y="114"/>
                  </a:lnTo>
                  <a:lnTo>
                    <a:pt x="11891" y="113"/>
                  </a:lnTo>
                  <a:lnTo>
                    <a:pt x="11777" y="112"/>
                  </a:lnTo>
                  <a:lnTo>
                    <a:pt x="11518" y="107"/>
                  </a:lnTo>
                  <a:lnTo>
                    <a:pt x="11218" y="102"/>
                  </a:lnTo>
                  <a:lnTo>
                    <a:pt x="10883" y="96"/>
                  </a:lnTo>
                  <a:lnTo>
                    <a:pt x="10512" y="90"/>
                  </a:lnTo>
                  <a:lnTo>
                    <a:pt x="10112" y="82"/>
                  </a:lnTo>
                  <a:lnTo>
                    <a:pt x="9684" y="74"/>
                  </a:lnTo>
                  <a:lnTo>
                    <a:pt x="9233" y="66"/>
                  </a:lnTo>
                  <a:lnTo>
                    <a:pt x="8762" y="56"/>
                  </a:lnTo>
                  <a:lnTo>
                    <a:pt x="8273" y="48"/>
                  </a:lnTo>
                  <a:lnTo>
                    <a:pt x="7771" y="39"/>
                  </a:lnTo>
                  <a:lnTo>
                    <a:pt x="6740" y="24"/>
                  </a:lnTo>
                  <a:lnTo>
                    <a:pt x="5693" y="11"/>
                  </a:lnTo>
                  <a:lnTo>
                    <a:pt x="4659" y="3"/>
                  </a:lnTo>
                  <a:lnTo>
                    <a:pt x="4155" y="1"/>
                  </a:lnTo>
                  <a:lnTo>
                    <a:pt x="3664" y="0"/>
                  </a:lnTo>
                  <a:lnTo>
                    <a:pt x="3189" y="1"/>
                  </a:lnTo>
                  <a:lnTo>
                    <a:pt x="2734" y="4"/>
                  </a:lnTo>
                  <a:lnTo>
                    <a:pt x="2302" y="9"/>
                  </a:lnTo>
                  <a:lnTo>
                    <a:pt x="1896" y="16"/>
                  </a:lnTo>
                  <a:lnTo>
                    <a:pt x="1520" y="27"/>
                  </a:lnTo>
                  <a:lnTo>
                    <a:pt x="1178" y="39"/>
                  </a:lnTo>
                  <a:lnTo>
                    <a:pt x="870" y="54"/>
                  </a:lnTo>
                  <a:lnTo>
                    <a:pt x="604" y="73"/>
                  </a:lnTo>
                  <a:lnTo>
                    <a:pt x="487" y="83"/>
                  </a:lnTo>
                  <a:lnTo>
                    <a:pt x="380" y="95"/>
                  </a:lnTo>
                  <a:lnTo>
                    <a:pt x="286" y="106"/>
                  </a:lnTo>
                  <a:lnTo>
                    <a:pt x="203" y="119"/>
                  </a:lnTo>
                  <a:lnTo>
                    <a:pt x="132" y="132"/>
                  </a:lnTo>
                  <a:lnTo>
                    <a:pt x="75" y="147"/>
                  </a:lnTo>
                  <a:lnTo>
                    <a:pt x="31" y="163"/>
                  </a:lnTo>
                  <a:lnTo>
                    <a:pt x="0" y="179"/>
                  </a:lnTo>
                  <a:close/>
                </a:path>
              </a:pathLst>
            </a:custGeom>
            <a:solidFill>
              <a:srgbClr val="FFFF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95" name="Google Shape;895;p40"/>
            <p:cNvSpPr/>
            <p:nvPr/>
          </p:nvSpPr>
          <p:spPr>
            <a:xfrm>
              <a:off x="2607" y="3021"/>
              <a:ext cx="1886" cy="124"/>
            </a:xfrm>
            <a:custGeom>
              <a:avLst/>
              <a:gdLst/>
              <a:ahLst/>
              <a:cxnLst/>
              <a:rect l="l" t="t" r="r" b="b"/>
              <a:pathLst>
                <a:path w="12166" h="1016" extrusionOk="0">
                  <a:moveTo>
                    <a:pt x="0" y="179"/>
                  </a:moveTo>
                  <a:lnTo>
                    <a:pt x="43" y="294"/>
                  </a:lnTo>
                  <a:lnTo>
                    <a:pt x="99" y="399"/>
                  </a:lnTo>
                  <a:lnTo>
                    <a:pt x="165" y="494"/>
                  </a:lnTo>
                  <a:lnTo>
                    <a:pt x="242" y="580"/>
                  </a:lnTo>
                  <a:lnTo>
                    <a:pt x="328" y="656"/>
                  </a:lnTo>
                  <a:lnTo>
                    <a:pt x="423" y="724"/>
                  </a:lnTo>
                  <a:lnTo>
                    <a:pt x="526" y="784"/>
                  </a:lnTo>
                  <a:lnTo>
                    <a:pt x="638" y="835"/>
                  </a:lnTo>
                  <a:lnTo>
                    <a:pt x="756" y="880"/>
                  </a:lnTo>
                  <a:lnTo>
                    <a:pt x="881" y="917"/>
                  </a:lnTo>
                  <a:lnTo>
                    <a:pt x="1012" y="947"/>
                  </a:lnTo>
                  <a:lnTo>
                    <a:pt x="1148" y="970"/>
                  </a:lnTo>
                  <a:lnTo>
                    <a:pt x="1431" y="999"/>
                  </a:lnTo>
                  <a:lnTo>
                    <a:pt x="1728" y="1006"/>
                  </a:lnTo>
                  <a:lnTo>
                    <a:pt x="2031" y="996"/>
                  </a:lnTo>
                  <a:lnTo>
                    <a:pt x="2336" y="969"/>
                  </a:lnTo>
                  <a:lnTo>
                    <a:pt x="2638" y="930"/>
                  </a:lnTo>
                  <a:lnTo>
                    <a:pt x="2931" y="881"/>
                  </a:lnTo>
                  <a:lnTo>
                    <a:pt x="3210" y="825"/>
                  </a:lnTo>
                  <a:lnTo>
                    <a:pt x="3469" y="765"/>
                  </a:lnTo>
                  <a:lnTo>
                    <a:pt x="3703" y="703"/>
                  </a:lnTo>
                  <a:lnTo>
                    <a:pt x="3908" y="644"/>
                  </a:lnTo>
                  <a:lnTo>
                    <a:pt x="4101" y="684"/>
                  </a:lnTo>
                  <a:lnTo>
                    <a:pt x="4306" y="724"/>
                  </a:lnTo>
                  <a:lnTo>
                    <a:pt x="4523" y="762"/>
                  </a:lnTo>
                  <a:lnTo>
                    <a:pt x="4751" y="796"/>
                  </a:lnTo>
                  <a:lnTo>
                    <a:pt x="4989" y="828"/>
                  </a:lnTo>
                  <a:lnTo>
                    <a:pt x="5233" y="855"/>
                  </a:lnTo>
                  <a:lnTo>
                    <a:pt x="5743" y="894"/>
                  </a:lnTo>
                  <a:lnTo>
                    <a:pt x="6268" y="906"/>
                  </a:lnTo>
                  <a:lnTo>
                    <a:pt x="6800" y="886"/>
                  </a:lnTo>
                  <a:lnTo>
                    <a:pt x="7064" y="862"/>
                  </a:lnTo>
                  <a:lnTo>
                    <a:pt x="7327" y="829"/>
                  </a:lnTo>
                  <a:lnTo>
                    <a:pt x="7585" y="784"/>
                  </a:lnTo>
                  <a:lnTo>
                    <a:pt x="7839" y="727"/>
                  </a:lnTo>
                  <a:lnTo>
                    <a:pt x="8166" y="795"/>
                  </a:lnTo>
                  <a:lnTo>
                    <a:pt x="8476" y="854"/>
                  </a:lnTo>
                  <a:lnTo>
                    <a:pt x="8772" y="902"/>
                  </a:lnTo>
                  <a:lnTo>
                    <a:pt x="9052" y="941"/>
                  </a:lnTo>
                  <a:lnTo>
                    <a:pt x="9319" y="972"/>
                  </a:lnTo>
                  <a:lnTo>
                    <a:pt x="9570" y="994"/>
                  </a:lnTo>
                  <a:lnTo>
                    <a:pt x="9807" y="1009"/>
                  </a:lnTo>
                  <a:lnTo>
                    <a:pt x="10031" y="1016"/>
                  </a:lnTo>
                  <a:lnTo>
                    <a:pt x="10243" y="1016"/>
                  </a:lnTo>
                  <a:lnTo>
                    <a:pt x="10440" y="1010"/>
                  </a:lnTo>
                  <a:lnTo>
                    <a:pt x="10624" y="997"/>
                  </a:lnTo>
                  <a:lnTo>
                    <a:pt x="10797" y="979"/>
                  </a:lnTo>
                  <a:lnTo>
                    <a:pt x="10958" y="955"/>
                  </a:lnTo>
                  <a:lnTo>
                    <a:pt x="11106" y="928"/>
                  </a:lnTo>
                  <a:lnTo>
                    <a:pt x="11243" y="896"/>
                  </a:lnTo>
                  <a:lnTo>
                    <a:pt x="11370" y="859"/>
                  </a:lnTo>
                  <a:lnTo>
                    <a:pt x="11485" y="819"/>
                  </a:lnTo>
                  <a:lnTo>
                    <a:pt x="11591" y="777"/>
                  </a:lnTo>
                  <a:lnTo>
                    <a:pt x="11686" y="733"/>
                  </a:lnTo>
                  <a:lnTo>
                    <a:pt x="11771" y="684"/>
                  </a:lnTo>
                  <a:lnTo>
                    <a:pt x="11915" y="586"/>
                  </a:lnTo>
                  <a:lnTo>
                    <a:pt x="12022" y="484"/>
                  </a:lnTo>
                  <a:lnTo>
                    <a:pt x="12099" y="382"/>
                  </a:lnTo>
                  <a:lnTo>
                    <a:pt x="12146" y="284"/>
                  </a:lnTo>
                  <a:lnTo>
                    <a:pt x="12166" y="194"/>
                  </a:lnTo>
                  <a:lnTo>
                    <a:pt x="12160" y="115"/>
                  </a:lnTo>
                  <a:lnTo>
                    <a:pt x="12082" y="114"/>
                  </a:lnTo>
                  <a:lnTo>
                    <a:pt x="11992" y="114"/>
                  </a:lnTo>
                  <a:lnTo>
                    <a:pt x="11891" y="113"/>
                  </a:lnTo>
                  <a:lnTo>
                    <a:pt x="11777" y="112"/>
                  </a:lnTo>
                  <a:lnTo>
                    <a:pt x="11518" y="107"/>
                  </a:lnTo>
                  <a:lnTo>
                    <a:pt x="11218" y="102"/>
                  </a:lnTo>
                  <a:lnTo>
                    <a:pt x="10883" y="96"/>
                  </a:lnTo>
                  <a:lnTo>
                    <a:pt x="10512" y="90"/>
                  </a:lnTo>
                  <a:lnTo>
                    <a:pt x="10112" y="82"/>
                  </a:lnTo>
                  <a:lnTo>
                    <a:pt x="9684" y="74"/>
                  </a:lnTo>
                  <a:lnTo>
                    <a:pt x="9233" y="66"/>
                  </a:lnTo>
                  <a:lnTo>
                    <a:pt x="8762" y="56"/>
                  </a:lnTo>
                  <a:lnTo>
                    <a:pt x="8273" y="48"/>
                  </a:lnTo>
                  <a:lnTo>
                    <a:pt x="7771" y="39"/>
                  </a:lnTo>
                  <a:lnTo>
                    <a:pt x="6740" y="24"/>
                  </a:lnTo>
                  <a:lnTo>
                    <a:pt x="5693" y="11"/>
                  </a:lnTo>
                  <a:lnTo>
                    <a:pt x="4659" y="3"/>
                  </a:lnTo>
                  <a:lnTo>
                    <a:pt x="4155" y="1"/>
                  </a:lnTo>
                  <a:lnTo>
                    <a:pt x="3664" y="0"/>
                  </a:lnTo>
                  <a:lnTo>
                    <a:pt x="3189" y="1"/>
                  </a:lnTo>
                  <a:lnTo>
                    <a:pt x="2734" y="4"/>
                  </a:lnTo>
                  <a:lnTo>
                    <a:pt x="2302" y="9"/>
                  </a:lnTo>
                  <a:lnTo>
                    <a:pt x="1896" y="16"/>
                  </a:lnTo>
                  <a:lnTo>
                    <a:pt x="1520" y="27"/>
                  </a:lnTo>
                  <a:lnTo>
                    <a:pt x="1178" y="39"/>
                  </a:lnTo>
                  <a:lnTo>
                    <a:pt x="870" y="54"/>
                  </a:lnTo>
                  <a:lnTo>
                    <a:pt x="604" y="73"/>
                  </a:lnTo>
                  <a:lnTo>
                    <a:pt x="487" y="83"/>
                  </a:lnTo>
                  <a:lnTo>
                    <a:pt x="380" y="95"/>
                  </a:lnTo>
                  <a:lnTo>
                    <a:pt x="286" y="106"/>
                  </a:lnTo>
                  <a:lnTo>
                    <a:pt x="203" y="119"/>
                  </a:lnTo>
                  <a:lnTo>
                    <a:pt x="132" y="132"/>
                  </a:lnTo>
                  <a:lnTo>
                    <a:pt x="75" y="147"/>
                  </a:lnTo>
                  <a:lnTo>
                    <a:pt x="31" y="163"/>
                  </a:lnTo>
                  <a:lnTo>
                    <a:pt x="0" y="179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96" name="Google Shape;896;p40"/>
            <p:cNvSpPr/>
            <p:nvPr/>
          </p:nvSpPr>
          <p:spPr>
            <a:xfrm>
              <a:off x="1143" y="3030"/>
              <a:ext cx="1209" cy="120"/>
            </a:xfrm>
            <a:custGeom>
              <a:avLst/>
              <a:gdLst/>
              <a:ahLst/>
              <a:cxnLst/>
              <a:rect l="l" t="t" r="r" b="b"/>
              <a:pathLst>
                <a:path w="7802" h="978" extrusionOk="0">
                  <a:moveTo>
                    <a:pt x="0" y="174"/>
                  </a:moveTo>
                  <a:lnTo>
                    <a:pt x="43" y="289"/>
                  </a:lnTo>
                  <a:lnTo>
                    <a:pt x="100" y="393"/>
                  </a:lnTo>
                  <a:lnTo>
                    <a:pt x="168" y="487"/>
                  </a:lnTo>
                  <a:lnTo>
                    <a:pt x="246" y="572"/>
                  </a:lnTo>
                  <a:lnTo>
                    <a:pt x="334" y="647"/>
                  </a:lnTo>
                  <a:lnTo>
                    <a:pt x="432" y="714"/>
                  </a:lnTo>
                  <a:lnTo>
                    <a:pt x="539" y="773"/>
                  </a:lnTo>
                  <a:lnTo>
                    <a:pt x="654" y="822"/>
                  </a:lnTo>
                  <a:lnTo>
                    <a:pt x="776" y="865"/>
                  </a:lnTo>
                  <a:lnTo>
                    <a:pt x="905" y="900"/>
                  </a:lnTo>
                  <a:lnTo>
                    <a:pt x="1040" y="927"/>
                  </a:lnTo>
                  <a:lnTo>
                    <a:pt x="1181" y="949"/>
                  </a:lnTo>
                  <a:lnTo>
                    <a:pt x="1474" y="975"/>
                  </a:lnTo>
                  <a:lnTo>
                    <a:pt x="1780" y="978"/>
                  </a:lnTo>
                  <a:lnTo>
                    <a:pt x="2094" y="963"/>
                  </a:lnTo>
                  <a:lnTo>
                    <a:pt x="2408" y="932"/>
                  </a:lnTo>
                  <a:lnTo>
                    <a:pt x="2718" y="889"/>
                  </a:lnTo>
                  <a:lnTo>
                    <a:pt x="3019" y="835"/>
                  </a:lnTo>
                  <a:lnTo>
                    <a:pt x="3305" y="777"/>
                  </a:lnTo>
                  <a:lnTo>
                    <a:pt x="3570" y="714"/>
                  </a:lnTo>
                  <a:lnTo>
                    <a:pt x="3808" y="651"/>
                  </a:lnTo>
                  <a:lnTo>
                    <a:pt x="4014" y="592"/>
                  </a:lnTo>
                  <a:lnTo>
                    <a:pt x="4246" y="641"/>
                  </a:lnTo>
                  <a:lnTo>
                    <a:pt x="4472" y="685"/>
                  </a:lnTo>
                  <a:lnTo>
                    <a:pt x="4691" y="725"/>
                  </a:lnTo>
                  <a:lnTo>
                    <a:pt x="4903" y="758"/>
                  </a:lnTo>
                  <a:lnTo>
                    <a:pt x="5108" y="787"/>
                  </a:lnTo>
                  <a:lnTo>
                    <a:pt x="5307" y="811"/>
                  </a:lnTo>
                  <a:lnTo>
                    <a:pt x="5498" y="830"/>
                  </a:lnTo>
                  <a:lnTo>
                    <a:pt x="5683" y="845"/>
                  </a:lnTo>
                  <a:lnTo>
                    <a:pt x="5861" y="855"/>
                  </a:lnTo>
                  <a:lnTo>
                    <a:pt x="6030" y="861"/>
                  </a:lnTo>
                  <a:lnTo>
                    <a:pt x="6349" y="860"/>
                  </a:lnTo>
                  <a:lnTo>
                    <a:pt x="6639" y="842"/>
                  </a:lnTo>
                  <a:lnTo>
                    <a:pt x="6897" y="809"/>
                  </a:lnTo>
                  <a:lnTo>
                    <a:pt x="7125" y="763"/>
                  </a:lnTo>
                  <a:lnTo>
                    <a:pt x="7321" y="704"/>
                  </a:lnTo>
                  <a:lnTo>
                    <a:pt x="7485" y="633"/>
                  </a:lnTo>
                  <a:lnTo>
                    <a:pt x="7616" y="550"/>
                  </a:lnTo>
                  <a:lnTo>
                    <a:pt x="7712" y="458"/>
                  </a:lnTo>
                  <a:lnTo>
                    <a:pt x="7775" y="356"/>
                  </a:lnTo>
                  <a:lnTo>
                    <a:pt x="7802" y="246"/>
                  </a:lnTo>
                  <a:lnTo>
                    <a:pt x="7794" y="129"/>
                  </a:lnTo>
                  <a:lnTo>
                    <a:pt x="7639" y="128"/>
                  </a:lnTo>
                  <a:lnTo>
                    <a:pt x="7460" y="126"/>
                  </a:lnTo>
                  <a:lnTo>
                    <a:pt x="7259" y="121"/>
                  </a:lnTo>
                  <a:lnTo>
                    <a:pt x="7039" y="116"/>
                  </a:lnTo>
                  <a:lnTo>
                    <a:pt x="6802" y="110"/>
                  </a:lnTo>
                  <a:lnTo>
                    <a:pt x="6549" y="103"/>
                  </a:lnTo>
                  <a:lnTo>
                    <a:pt x="6280" y="94"/>
                  </a:lnTo>
                  <a:lnTo>
                    <a:pt x="6000" y="85"/>
                  </a:lnTo>
                  <a:lnTo>
                    <a:pt x="5408" y="66"/>
                  </a:lnTo>
                  <a:lnTo>
                    <a:pt x="4787" y="47"/>
                  </a:lnTo>
                  <a:lnTo>
                    <a:pt x="3510" y="16"/>
                  </a:lnTo>
                  <a:lnTo>
                    <a:pt x="2884" y="5"/>
                  </a:lnTo>
                  <a:lnTo>
                    <a:pt x="2282" y="0"/>
                  </a:lnTo>
                  <a:lnTo>
                    <a:pt x="1996" y="1"/>
                  </a:lnTo>
                  <a:lnTo>
                    <a:pt x="1721" y="3"/>
                  </a:lnTo>
                  <a:lnTo>
                    <a:pt x="1460" y="7"/>
                  </a:lnTo>
                  <a:lnTo>
                    <a:pt x="1213" y="14"/>
                  </a:lnTo>
                  <a:lnTo>
                    <a:pt x="984" y="23"/>
                  </a:lnTo>
                  <a:lnTo>
                    <a:pt x="774" y="36"/>
                  </a:lnTo>
                  <a:lnTo>
                    <a:pt x="584" y="50"/>
                  </a:lnTo>
                  <a:lnTo>
                    <a:pt x="416" y="68"/>
                  </a:lnTo>
                  <a:lnTo>
                    <a:pt x="272" y="89"/>
                  </a:lnTo>
                  <a:lnTo>
                    <a:pt x="153" y="114"/>
                  </a:lnTo>
                  <a:lnTo>
                    <a:pt x="62" y="142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FFFF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97" name="Google Shape;897;p40"/>
            <p:cNvSpPr/>
            <p:nvPr/>
          </p:nvSpPr>
          <p:spPr>
            <a:xfrm>
              <a:off x="1143" y="3030"/>
              <a:ext cx="1209" cy="120"/>
            </a:xfrm>
            <a:custGeom>
              <a:avLst/>
              <a:gdLst/>
              <a:ahLst/>
              <a:cxnLst/>
              <a:rect l="l" t="t" r="r" b="b"/>
              <a:pathLst>
                <a:path w="7802" h="978" extrusionOk="0">
                  <a:moveTo>
                    <a:pt x="0" y="174"/>
                  </a:moveTo>
                  <a:lnTo>
                    <a:pt x="43" y="289"/>
                  </a:lnTo>
                  <a:lnTo>
                    <a:pt x="100" y="393"/>
                  </a:lnTo>
                  <a:lnTo>
                    <a:pt x="168" y="487"/>
                  </a:lnTo>
                  <a:lnTo>
                    <a:pt x="246" y="572"/>
                  </a:lnTo>
                  <a:lnTo>
                    <a:pt x="334" y="647"/>
                  </a:lnTo>
                  <a:lnTo>
                    <a:pt x="432" y="714"/>
                  </a:lnTo>
                  <a:lnTo>
                    <a:pt x="539" y="773"/>
                  </a:lnTo>
                  <a:lnTo>
                    <a:pt x="654" y="822"/>
                  </a:lnTo>
                  <a:lnTo>
                    <a:pt x="776" y="865"/>
                  </a:lnTo>
                  <a:lnTo>
                    <a:pt x="905" y="900"/>
                  </a:lnTo>
                  <a:lnTo>
                    <a:pt x="1040" y="927"/>
                  </a:lnTo>
                  <a:lnTo>
                    <a:pt x="1181" y="949"/>
                  </a:lnTo>
                  <a:lnTo>
                    <a:pt x="1474" y="975"/>
                  </a:lnTo>
                  <a:lnTo>
                    <a:pt x="1780" y="978"/>
                  </a:lnTo>
                  <a:lnTo>
                    <a:pt x="2094" y="963"/>
                  </a:lnTo>
                  <a:lnTo>
                    <a:pt x="2408" y="932"/>
                  </a:lnTo>
                  <a:lnTo>
                    <a:pt x="2718" y="889"/>
                  </a:lnTo>
                  <a:lnTo>
                    <a:pt x="3019" y="835"/>
                  </a:lnTo>
                  <a:lnTo>
                    <a:pt x="3305" y="777"/>
                  </a:lnTo>
                  <a:lnTo>
                    <a:pt x="3570" y="714"/>
                  </a:lnTo>
                  <a:lnTo>
                    <a:pt x="3808" y="651"/>
                  </a:lnTo>
                  <a:lnTo>
                    <a:pt x="4014" y="592"/>
                  </a:lnTo>
                  <a:lnTo>
                    <a:pt x="4246" y="641"/>
                  </a:lnTo>
                  <a:lnTo>
                    <a:pt x="4472" y="685"/>
                  </a:lnTo>
                  <a:lnTo>
                    <a:pt x="4691" y="725"/>
                  </a:lnTo>
                  <a:lnTo>
                    <a:pt x="4903" y="758"/>
                  </a:lnTo>
                  <a:lnTo>
                    <a:pt x="5108" y="787"/>
                  </a:lnTo>
                  <a:lnTo>
                    <a:pt x="5307" y="811"/>
                  </a:lnTo>
                  <a:lnTo>
                    <a:pt x="5498" y="830"/>
                  </a:lnTo>
                  <a:lnTo>
                    <a:pt x="5683" y="845"/>
                  </a:lnTo>
                  <a:lnTo>
                    <a:pt x="5861" y="855"/>
                  </a:lnTo>
                  <a:lnTo>
                    <a:pt x="6030" y="861"/>
                  </a:lnTo>
                  <a:lnTo>
                    <a:pt x="6349" y="860"/>
                  </a:lnTo>
                  <a:lnTo>
                    <a:pt x="6639" y="842"/>
                  </a:lnTo>
                  <a:lnTo>
                    <a:pt x="6897" y="809"/>
                  </a:lnTo>
                  <a:lnTo>
                    <a:pt x="7125" y="763"/>
                  </a:lnTo>
                  <a:lnTo>
                    <a:pt x="7321" y="704"/>
                  </a:lnTo>
                  <a:lnTo>
                    <a:pt x="7485" y="633"/>
                  </a:lnTo>
                  <a:lnTo>
                    <a:pt x="7616" y="550"/>
                  </a:lnTo>
                  <a:lnTo>
                    <a:pt x="7712" y="458"/>
                  </a:lnTo>
                  <a:lnTo>
                    <a:pt x="7775" y="356"/>
                  </a:lnTo>
                  <a:lnTo>
                    <a:pt x="7802" y="246"/>
                  </a:lnTo>
                  <a:lnTo>
                    <a:pt x="7794" y="129"/>
                  </a:lnTo>
                  <a:lnTo>
                    <a:pt x="7639" y="128"/>
                  </a:lnTo>
                  <a:lnTo>
                    <a:pt x="7460" y="126"/>
                  </a:lnTo>
                  <a:lnTo>
                    <a:pt x="7259" y="121"/>
                  </a:lnTo>
                  <a:lnTo>
                    <a:pt x="7039" y="116"/>
                  </a:lnTo>
                  <a:lnTo>
                    <a:pt x="6802" y="110"/>
                  </a:lnTo>
                  <a:lnTo>
                    <a:pt x="6549" y="103"/>
                  </a:lnTo>
                  <a:lnTo>
                    <a:pt x="6280" y="94"/>
                  </a:lnTo>
                  <a:lnTo>
                    <a:pt x="6000" y="85"/>
                  </a:lnTo>
                  <a:lnTo>
                    <a:pt x="5408" y="66"/>
                  </a:lnTo>
                  <a:lnTo>
                    <a:pt x="4787" y="47"/>
                  </a:lnTo>
                  <a:lnTo>
                    <a:pt x="3510" y="16"/>
                  </a:lnTo>
                  <a:lnTo>
                    <a:pt x="2884" y="5"/>
                  </a:lnTo>
                  <a:lnTo>
                    <a:pt x="2282" y="0"/>
                  </a:lnTo>
                  <a:lnTo>
                    <a:pt x="1996" y="1"/>
                  </a:lnTo>
                  <a:lnTo>
                    <a:pt x="1721" y="3"/>
                  </a:lnTo>
                  <a:lnTo>
                    <a:pt x="1460" y="7"/>
                  </a:lnTo>
                  <a:lnTo>
                    <a:pt x="1213" y="14"/>
                  </a:lnTo>
                  <a:lnTo>
                    <a:pt x="984" y="23"/>
                  </a:lnTo>
                  <a:lnTo>
                    <a:pt x="774" y="36"/>
                  </a:lnTo>
                  <a:lnTo>
                    <a:pt x="584" y="50"/>
                  </a:lnTo>
                  <a:lnTo>
                    <a:pt x="416" y="68"/>
                  </a:lnTo>
                  <a:lnTo>
                    <a:pt x="272" y="89"/>
                  </a:lnTo>
                  <a:lnTo>
                    <a:pt x="153" y="114"/>
                  </a:lnTo>
                  <a:lnTo>
                    <a:pt x="62" y="142"/>
                  </a:lnTo>
                  <a:lnTo>
                    <a:pt x="0" y="17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898" name="Google Shape;898;p40"/>
          <p:cNvGrpSpPr/>
          <p:nvPr/>
        </p:nvGrpSpPr>
        <p:grpSpPr>
          <a:xfrm>
            <a:off x="1892300" y="1100137"/>
            <a:ext cx="5382125" cy="215384"/>
            <a:chOff x="1192" y="924"/>
            <a:chExt cx="3390" cy="181"/>
          </a:xfrm>
        </p:grpSpPr>
        <p:sp>
          <p:nvSpPr>
            <p:cNvPr id="899" name="Google Shape;899;p40"/>
            <p:cNvSpPr/>
            <p:nvPr/>
          </p:nvSpPr>
          <p:spPr>
            <a:xfrm>
              <a:off x="1192" y="924"/>
              <a:ext cx="3390" cy="181"/>
            </a:xfrm>
            <a:custGeom>
              <a:avLst/>
              <a:gdLst/>
              <a:ahLst/>
              <a:cxnLst/>
              <a:rect l="l" t="t" r="r" b="b"/>
              <a:pathLst>
                <a:path w="21873" h="1005" extrusionOk="0">
                  <a:moveTo>
                    <a:pt x="16" y="441"/>
                  </a:moveTo>
                  <a:lnTo>
                    <a:pt x="369" y="383"/>
                  </a:lnTo>
                  <a:lnTo>
                    <a:pt x="700" y="329"/>
                  </a:lnTo>
                  <a:lnTo>
                    <a:pt x="1009" y="282"/>
                  </a:lnTo>
                  <a:lnTo>
                    <a:pt x="1300" y="243"/>
                  </a:lnTo>
                  <a:lnTo>
                    <a:pt x="1574" y="210"/>
                  </a:lnTo>
                  <a:lnTo>
                    <a:pt x="1835" y="184"/>
                  </a:lnTo>
                  <a:lnTo>
                    <a:pt x="2081" y="166"/>
                  </a:lnTo>
                  <a:lnTo>
                    <a:pt x="2319" y="155"/>
                  </a:lnTo>
                  <a:lnTo>
                    <a:pt x="2549" y="152"/>
                  </a:lnTo>
                  <a:lnTo>
                    <a:pt x="2773" y="156"/>
                  </a:lnTo>
                  <a:lnTo>
                    <a:pt x="3211" y="189"/>
                  </a:lnTo>
                  <a:lnTo>
                    <a:pt x="3430" y="218"/>
                  </a:lnTo>
                  <a:lnTo>
                    <a:pt x="3652" y="256"/>
                  </a:lnTo>
                  <a:lnTo>
                    <a:pt x="3880" y="303"/>
                  </a:lnTo>
                  <a:lnTo>
                    <a:pt x="4114" y="358"/>
                  </a:lnTo>
                  <a:lnTo>
                    <a:pt x="4425" y="294"/>
                  </a:lnTo>
                  <a:lnTo>
                    <a:pt x="4747" y="246"/>
                  </a:lnTo>
                  <a:lnTo>
                    <a:pt x="5077" y="213"/>
                  </a:lnTo>
                  <a:lnTo>
                    <a:pt x="5411" y="193"/>
                  </a:lnTo>
                  <a:lnTo>
                    <a:pt x="5746" y="186"/>
                  </a:lnTo>
                  <a:lnTo>
                    <a:pt x="6077" y="188"/>
                  </a:lnTo>
                  <a:lnTo>
                    <a:pt x="6400" y="199"/>
                  </a:lnTo>
                  <a:lnTo>
                    <a:pt x="6713" y="215"/>
                  </a:lnTo>
                  <a:lnTo>
                    <a:pt x="7011" y="237"/>
                  </a:lnTo>
                  <a:lnTo>
                    <a:pt x="7289" y="261"/>
                  </a:lnTo>
                  <a:lnTo>
                    <a:pt x="7545" y="289"/>
                  </a:lnTo>
                  <a:lnTo>
                    <a:pt x="7775" y="315"/>
                  </a:lnTo>
                  <a:lnTo>
                    <a:pt x="7974" y="340"/>
                  </a:lnTo>
                  <a:lnTo>
                    <a:pt x="8139" y="361"/>
                  </a:lnTo>
                  <a:lnTo>
                    <a:pt x="8208" y="369"/>
                  </a:lnTo>
                  <a:lnTo>
                    <a:pt x="8267" y="376"/>
                  </a:lnTo>
                  <a:lnTo>
                    <a:pt x="8315" y="382"/>
                  </a:lnTo>
                  <a:lnTo>
                    <a:pt x="8352" y="386"/>
                  </a:lnTo>
                  <a:lnTo>
                    <a:pt x="8685" y="320"/>
                  </a:lnTo>
                  <a:lnTo>
                    <a:pt x="9025" y="267"/>
                  </a:lnTo>
                  <a:lnTo>
                    <a:pt x="9368" y="227"/>
                  </a:lnTo>
                  <a:lnTo>
                    <a:pt x="9713" y="199"/>
                  </a:lnTo>
                  <a:lnTo>
                    <a:pt x="10055" y="181"/>
                  </a:lnTo>
                  <a:lnTo>
                    <a:pt x="10394" y="174"/>
                  </a:lnTo>
                  <a:lnTo>
                    <a:pt x="10725" y="175"/>
                  </a:lnTo>
                  <a:lnTo>
                    <a:pt x="11046" y="184"/>
                  </a:lnTo>
                  <a:lnTo>
                    <a:pt x="11354" y="201"/>
                  </a:lnTo>
                  <a:lnTo>
                    <a:pt x="11646" y="223"/>
                  </a:lnTo>
                  <a:lnTo>
                    <a:pt x="11921" y="251"/>
                  </a:lnTo>
                  <a:lnTo>
                    <a:pt x="12174" y="283"/>
                  </a:lnTo>
                  <a:lnTo>
                    <a:pt x="12404" y="320"/>
                  </a:lnTo>
                  <a:lnTo>
                    <a:pt x="12607" y="359"/>
                  </a:lnTo>
                  <a:lnTo>
                    <a:pt x="12782" y="399"/>
                  </a:lnTo>
                  <a:lnTo>
                    <a:pt x="12924" y="441"/>
                  </a:lnTo>
                  <a:lnTo>
                    <a:pt x="13049" y="400"/>
                  </a:lnTo>
                  <a:lnTo>
                    <a:pt x="13213" y="361"/>
                  </a:lnTo>
                  <a:lnTo>
                    <a:pt x="13411" y="324"/>
                  </a:lnTo>
                  <a:lnTo>
                    <a:pt x="13639" y="290"/>
                  </a:lnTo>
                  <a:lnTo>
                    <a:pt x="13891" y="257"/>
                  </a:lnTo>
                  <a:lnTo>
                    <a:pt x="14164" y="229"/>
                  </a:lnTo>
                  <a:lnTo>
                    <a:pt x="14453" y="204"/>
                  </a:lnTo>
                  <a:lnTo>
                    <a:pt x="14754" y="184"/>
                  </a:lnTo>
                  <a:lnTo>
                    <a:pt x="15370" y="157"/>
                  </a:lnTo>
                  <a:lnTo>
                    <a:pt x="15677" y="152"/>
                  </a:lnTo>
                  <a:lnTo>
                    <a:pt x="15977" y="152"/>
                  </a:lnTo>
                  <a:lnTo>
                    <a:pt x="16267" y="158"/>
                  </a:lnTo>
                  <a:lnTo>
                    <a:pt x="16541" y="171"/>
                  </a:lnTo>
                  <a:lnTo>
                    <a:pt x="16794" y="191"/>
                  </a:lnTo>
                  <a:lnTo>
                    <a:pt x="17022" y="218"/>
                  </a:lnTo>
                  <a:lnTo>
                    <a:pt x="17242" y="179"/>
                  </a:lnTo>
                  <a:lnTo>
                    <a:pt x="17484" y="142"/>
                  </a:lnTo>
                  <a:lnTo>
                    <a:pt x="17749" y="108"/>
                  </a:lnTo>
                  <a:lnTo>
                    <a:pt x="18031" y="78"/>
                  </a:lnTo>
                  <a:lnTo>
                    <a:pt x="18326" y="52"/>
                  </a:lnTo>
                  <a:lnTo>
                    <a:pt x="18633" y="31"/>
                  </a:lnTo>
                  <a:lnTo>
                    <a:pt x="19264" y="4"/>
                  </a:lnTo>
                  <a:lnTo>
                    <a:pt x="19897" y="0"/>
                  </a:lnTo>
                  <a:lnTo>
                    <a:pt x="20205" y="8"/>
                  </a:lnTo>
                  <a:lnTo>
                    <a:pt x="20504" y="23"/>
                  </a:lnTo>
                  <a:lnTo>
                    <a:pt x="20791" y="46"/>
                  </a:lnTo>
                  <a:lnTo>
                    <a:pt x="21061" y="76"/>
                  </a:lnTo>
                  <a:lnTo>
                    <a:pt x="21311" y="115"/>
                  </a:lnTo>
                  <a:lnTo>
                    <a:pt x="21539" y="163"/>
                  </a:lnTo>
                  <a:lnTo>
                    <a:pt x="21569" y="175"/>
                  </a:lnTo>
                  <a:lnTo>
                    <a:pt x="21594" y="191"/>
                  </a:lnTo>
                  <a:lnTo>
                    <a:pt x="21630" y="238"/>
                  </a:lnTo>
                  <a:lnTo>
                    <a:pt x="21653" y="303"/>
                  </a:lnTo>
                  <a:lnTo>
                    <a:pt x="21670" y="382"/>
                  </a:lnTo>
                  <a:lnTo>
                    <a:pt x="21693" y="471"/>
                  </a:lnTo>
                  <a:lnTo>
                    <a:pt x="21729" y="569"/>
                  </a:lnTo>
                  <a:lnTo>
                    <a:pt x="21785" y="671"/>
                  </a:lnTo>
                  <a:lnTo>
                    <a:pt x="21873" y="776"/>
                  </a:lnTo>
                  <a:lnTo>
                    <a:pt x="21857" y="777"/>
                  </a:lnTo>
                  <a:lnTo>
                    <a:pt x="21812" y="779"/>
                  </a:lnTo>
                  <a:lnTo>
                    <a:pt x="21737" y="781"/>
                  </a:lnTo>
                  <a:lnTo>
                    <a:pt x="21635" y="783"/>
                  </a:lnTo>
                  <a:lnTo>
                    <a:pt x="21506" y="786"/>
                  </a:lnTo>
                  <a:lnTo>
                    <a:pt x="21353" y="789"/>
                  </a:lnTo>
                  <a:lnTo>
                    <a:pt x="21173" y="792"/>
                  </a:lnTo>
                  <a:lnTo>
                    <a:pt x="20970" y="797"/>
                  </a:lnTo>
                  <a:lnTo>
                    <a:pt x="20743" y="801"/>
                  </a:lnTo>
                  <a:lnTo>
                    <a:pt x="20494" y="805"/>
                  </a:lnTo>
                  <a:lnTo>
                    <a:pt x="20224" y="810"/>
                  </a:lnTo>
                  <a:lnTo>
                    <a:pt x="19934" y="815"/>
                  </a:lnTo>
                  <a:lnTo>
                    <a:pt x="19625" y="821"/>
                  </a:lnTo>
                  <a:lnTo>
                    <a:pt x="19298" y="826"/>
                  </a:lnTo>
                  <a:lnTo>
                    <a:pt x="18951" y="832"/>
                  </a:lnTo>
                  <a:lnTo>
                    <a:pt x="18591" y="837"/>
                  </a:lnTo>
                  <a:lnTo>
                    <a:pt x="18213" y="844"/>
                  </a:lnTo>
                  <a:lnTo>
                    <a:pt x="17821" y="850"/>
                  </a:lnTo>
                  <a:lnTo>
                    <a:pt x="17415" y="856"/>
                  </a:lnTo>
                  <a:lnTo>
                    <a:pt x="16996" y="862"/>
                  </a:lnTo>
                  <a:lnTo>
                    <a:pt x="16124" y="876"/>
                  </a:lnTo>
                  <a:lnTo>
                    <a:pt x="15212" y="890"/>
                  </a:lnTo>
                  <a:lnTo>
                    <a:pt x="14266" y="902"/>
                  </a:lnTo>
                  <a:lnTo>
                    <a:pt x="13297" y="916"/>
                  </a:lnTo>
                  <a:lnTo>
                    <a:pt x="12309" y="928"/>
                  </a:lnTo>
                  <a:lnTo>
                    <a:pt x="11311" y="941"/>
                  </a:lnTo>
                  <a:lnTo>
                    <a:pt x="9314" y="964"/>
                  </a:lnTo>
                  <a:lnTo>
                    <a:pt x="8330" y="973"/>
                  </a:lnTo>
                  <a:lnTo>
                    <a:pt x="7365" y="983"/>
                  </a:lnTo>
                  <a:lnTo>
                    <a:pt x="6426" y="990"/>
                  </a:lnTo>
                  <a:lnTo>
                    <a:pt x="5523" y="996"/>
                  </a:lnTo>
                  <a:lnTo>
                    <a:pt x="5086" y="998"/>
                  </a:lnTo>
                  <a:lnTo>
                    <a:pt x="4661" y="1000"/>
                  </a:lnTo>
                  <a:lnTo>
                    <a:pt x="4248" y="1003"/>
                  </a:lnTo>
                  <a:lnTo>
                    <a:pt x="3849" y="1004"/>
                  </a:lnTo>
                  <a:lnTo>
                    <a:pt x="3463" y="1005"/>
                  </a:lnTo>
                  <a:lnTo>
                    <a:pt x="3093" y="1005"/>
                  </a:lnTo>
                  <a:lnTo>
                    <a:pt x="2738" y="1005"/>
                  </a:lnTo>
                  <a:lnTo>
                    <a:pt x="2401" y="1004"/>
                  </a:lnTo>
                  <a:lnTo>
                    <a:pt x="2081" y="1002"/>
                  </a:lnTo>
                  <a:lnTo>
                    <a:pt x="1781" y="999"/>
                  </a:lnTo>
                  <a:lnTo>
                    <a:pt x="1500" y="997"/>
                  </a:lnTo>
                  <a:lnTo>
                    <a:pt x="1241" y="994"/>
                  </a:lnTo>
                  <a:lnTo>
                    <a:pt x="1002" y="990"/>
                  </a:lnTo>
                  <a:lnTo>
                    <a:pt x="786" y="986"/>
                  </a:lnTo>
                  <a:lnTo>
                    <a:pt x="593" y="981"/>
                  </a:lnTo>
                  <a:lnTo>
                    <a:pt x="425" y="974"/>
                  </a:lnTo>
                  <a:lnTo>
                    <a:pt x="283" y="968"/>
                  </a:lnTo>
                  <a:lnTo>
                    <a:pt x="167" y="961"/>
                  </a:lnTo>
                  <a:lnTo>
                    <a:pt x="77" y="952"/>
                  </a:lnTo>
                  <a:lnTo>
                    <a:pt x="16" y="943"/>
                  </a:lnTo>
                  <a:lnTo>
                    <a:pt x="6" y="922"/>
                  </a:lnTo>
                  <a:lnTo>
                    <a:pt x="1" y="870"/>
                  </a:lnTo>
                  <a:lnTo>
                    <a:pt x="0" y="796"/>
                  </a:lnTo>
                  <a:lnTo>
                    <a:pt x="2" y="710"/>
                  </a:lnTo>
                  <a:lnTo>
                    <a:pt x="11" y="542"/>
                  </a:lnTo>
                  <a:lnTo>
                    <a:pt x="14" y="479"/>
                  </a:lnTo>
                  <a:lnTo>
                    <a:pt x="16" y="441"/>
                  </a:lnTo>
                  <a:close/>
                </a:path>
              </a:pathLst>
            </a:custGeom>
            <a:solidFill>
              <a:srgbClr val="FFFF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00" name="Google Shape;900;p40"/>
            <p:cNvSpPr/>
            <p:nvPr/>
          </p:nvSpPr>
          <p:spPr>
            <a:xfrm>
              <a:off x="1192" y="924"/>
              <a:ext cx="3390" cy="181"/>
            </a:xfrm>
            <a:custGeom>
              <a:avLst/>
              <a:gdLst/>
              <a:ahLst/>
              <a:cxnLst/>
              <a:rect l="l" t="t" r="r" b="b"/>
              <a:pathLst>
                <a:path w="21873" h="1005" extrusionOk="0">
                  <a:moveTo>
                    <a:pt x="16" y="441"/>
                  </a:moveTo>
                  <a:lnTo>
                    <a:pt x="369" y="383"/>
                  </a:lnTo>
                  <a:lnTo>
                    <a:pt x="700" y="329"/>
                  </a:lnTo>
                  <a:lnTo>
                    <a:pt x="1009" y="282"/>
                  </a:lnTo>
                  <a:lnTo>
                    <a:pt x="1300" y="243"/>
                  </a:lnTo>
                  <a:lnTo>
                    <a:pt x="1574" y="210"/>
                  </a:lnTo>
                  <a:lnTo>
                    <a:pt x="1835" y="184"/>
                  </a:lnTo>
                  <a:lnTo>
                    <a:pt x="2081" y="166"/>
                  </a:lnTo>
                  <a:lnTo>
                    <a:pt x="2319" y="155"/>
                  </a:lnTo>
                  <a:lnTo>
                    <a:pt x="2549" y="152"/>
                  </a:lnTo>
                  <a:lnTo>
                    <a:pt x="2773" y="156"/>
                  </a:lnTo>
                  <a:lnTo>
                    <a:pt x="3211" y="189"/>
                  </a:lnTo>
                  <a:lnTo>
                    <a:pt x="3430" y="218"/>
                  </a:lnTo>
                  <a:lnTo>
                    <a:pt x="3652" y="256"/>
                  </a:lnTo>
                  <a:lnTo>
                    <a:pt x="3880" y="303"/>
                  </a:lnTo>
                  <a:lnTo>
                    <a:pt x="4114" y="358"/>
                  </a:lnTo>
                  <a:lnTo>
                    <a:pt x="4425" y="294"/>
                  </a:lnTo>
                  <a:lnTo>
                    <a:pt x="4747" y="246"/>
                  </a:lnTo>
                  <a:lnTo>
                    <a:pt x="5077" y="213"/>
                  </a:lnTo>
                  <a:lnTo>
                    <a:pt x="5411" y="193"/>
                  </a:lnTo>
                  <a:lnTo>
                    <a:pt x="5746" y="186"/>
                  </a:lnTo>
                  <a:lnTo>
                    <a:pt x="6077" y="188"/>
                  </a:lnTo>
                  <a:lnTo>
                    <a:pt x="6400" y="199"/>
                  </a:lnTo>
                  <a:lnTo>
                    <a:pt x="6713" y="215"/>
                  </a:lnTo>
                  <a:lnTo>
                    <a:pt x="7011" y="237"/>
                  </a:lnTo>
                  <a:lnTo>
                    <a:pt x="7289" y="261"/>
                  </a:lnTo>
                  <a:lnTo>
                    <a:pt x="7545" y="289"/>
                  </a:lnTo>
                  <a:lnTo>
                    <a:pt x="7775" y="315"/>
                  </a:lnTo>
                  <a:lnTo>
                    <a:pt x="7974" y="340"/>
                  </a:lnTo>
                  <a:lnTo>
                    <a:pt x="8139" y="361"/>
                  </a:lnTo>
                  <a:lnTo>
                    <a:pt x="8208" y="369"/>
                  </a:lnTo>
                  <a:lnTo>
                    <a:pt x="8267" y="376"/>
                  </a:lnTo>
                  <a:lnTo>
                    <a:pt x="8315" y="382"/>
                  </a:lnTo>
                  <a:lnTo>
                    <a:pt x="8352" y="386"/>
                  </a:lnTo>
                  <a:lnTo>
                    <a:pt x="8685" y="320"/>
                  </a:lnTo>
                  <a:lnTo>
                    <a:pt x="9025" y="267"/>
                  </a:lnTo>
                  <a:lnTo>
                    <a:pt x="9368" y="227"/>
                  </a:lnTo>
                  <a:lnTo>
                    <a:pt x="9713" y="199"/>
                  </a:lnTo>
                  <a:lnTo>
                    <a:pt x="10055" y="181"/>
                  </a:lnTo>
                  <a:lnTo>
                    <a:pt x="10394" y="174"/>
                  </a:lnTo>
                  <a:lnTo>
                    <a:pt x="10725" y="175"/>
                  </a:lnTo>
                  <a:lnTo>
                    <a:pt x="11046" y="184"/>
                  </a:lnTo>
                  <a:lnTo>
                    <a:pt x="11354" y="201"/>
                  </a:lnTo>
                  <a:lnTo>
                    <a:pt x="11646" y="223"/>
                  </a:lnTo>
                  <a:lnTo>
                    <a:pt x="11921" y="251"/>
                  </a:lnTo>
                  <a:lnTo>
                    <a:pt x="12174" y="283"/>
                  </a:lnTo>
                  <a:lnTo>
                    <a:pt x="12404" y="320"/>
                  </a:lnTo>
                  <a:lnTo>
                    <a:pt x="12607" y="359"/>
                  </a:lnTo>
                  <a:lnTo>
                    <a:pt x="12782" y="399"/>
                  </a:lnTo>
                  <a:lnTo>
                    <a:pt x="12924" y="441"/>
                  </a:lnTo>
                  <a:lnTo>
                    <a:pt x="13049" y="400"/>
                  </a:lnTo>
                  <a:lnTo>
                    <a:pt x="13213" y="361"/>
                  </a:lnTo>
                  <a:lnTo>
                    <a:pt x="13411" y="324"/>
                  </a:lnTo>
                  <a:lnTo>
                    <a:pt x="13639" y="290"/>
                  </a:lnTo>
                  <a:lnTo>
                    <a:pt x="13891" y="257"/>
                  </a:lnTo>
                  <a:lnTo>
                    <a:pt x="14164" y="229"/>
                  </a:lnTo>
                  <a:lnTo>
                    <a:pt x="14453" y="204"/>
                  </a:lnTo>
                  <a:lnTo>
                    <a:pt x="14754" y="184"/>
                  </a:lnTo>
                  <a:lnTo>
                    <a:pt x="15370" y="157"/>
                  </a:lnTo>
                  <a:lnTo>
                    <a:pt x="15677" y="152"/>
                  </a:lnTo>
                  <a:lnTo>
                    <a:pt x="15977" y="152"/>
                  </a:lnTo>
                  <a:lnTo>
                    <a:pt x="16267" y="158"/>
                  </a:lnTo>
                  <a:lnTo>
                    <a:pt x="16541" y="171"/>
                  </a:lnTo>
                  <a:lnTo>
                    <a:pt x="16794" y="191"/>
                  </a:lnTo>
                  <a:lnTo>
                    <a:pt x="17022" y="218"/>
                  </a:lnTo>
                  <a:lnTo>
                    <a:pt x="17242" y="179"/>
                  </a:lnTo>
                  <a:lnTo>
                    <a:pt x="17484" y="142"/>
                  </a:lnTo>
                  <a:lnTo>
                    <a:pt x="17749" y="108"/>
                  </a:lnTo>
                  <a:lnTo>
                    <a:pt x="18031" y="78"/>
                  </a:lnTo>
                  <a:lnTo>
                    <a:pt x="18326" y="52"/>
                  </a:lnTo>
                  <a:lnTo>
                    <a:pt x="18633" y="31"/>
                  </a:lnTo>
                  <a:lnTo>
                    <a:pt x="19264" y="4"/>
                  </a:lnTo>
                  <a:lnTo>
                    <a:pt x="19897" y="0"/>
                  </a:lnTo>
                  <a:lnTo>
                    <a:pt x="20205" y="8"/>
                  </a:lnTo>
                  <a:lnTo>
                    <a:pt x="20504" y="23"/>
                  </a:lnTo>
                  <a:lnTo>
                    <a:pt x="20791" y="46"/>
                  </a:lnTo>
                  <a:lnTo>
                    <a:pt x="21061" y="76"/>
                  </a:lnTo>
                  <a:lnTo>
                    <a:pt x="21311" y="115"/>
                  </a:lnTo>
                  <a:lnTo>
                    <a:pt x="21539" y="163"/>
                  </a:lnTo>
                  <a:lnTo>
                    <a:pt x="21569" y="175"/>
                  </a:lnTo>
                  <a:lnTo>
                    <a:pt x="21594" y="191"/>
                  </a:lnTo>
                  <a:lnTo>
                    <a:pt x="21630" y="238"/>
                  </a:lnTo>
                  <a:lnTo>
                    <a:pt x="21653" y="303"/>
                  </a:lnTo>
                  <a:lnTo>
                    <a:pt x="21670" y="382"/>
                  </a:lnTo>
                  <a:lnTo>
                    <a:pt x="21693" y="471"/>
                  </a:lnTo>
                  <a:lnTo>
                    <a:pt x="21729" y="569"/>
                  </a:lnTo>
                  <a:lnTo>
                    <a:pt x="21785" y="671"/>
                  </a:lnTo>
                  <a:lnTo>
                    <a:pt x="21873" y="776"/>
                  </a:lnTo>
                  <a:lnTo>
                    <a:pt x="21857" y="777"/>
                  </a:lnTo>
                  <a:lnTo>
                    <a:pt x="21812" y="779"/>
                  </a:lnTo>
                  <a:lnTo>
                    <a:pt x="21737" y="781"/>
                  </a:lnTo>
                  <a:lnTo>
                    <a:pt x="21635" y="783"/>
                  </a:lnTo>
                  <a:lnTo>
                    <a:pt x="21506" y="786"/>
                  </a:lnTo>
                  <a:lnTo>
                    <a:pt x="21353" y="789"/>
                  </a:lnTo>
                  <a:lnTo>
                    <a:pt x="21173" y="792"/>
                  </a:lnTo>
                  <a:lnTo>
                    <a:pt x="20970" y="797"/>
                  </a:lnTo>
                  <a:lnTo>
                    <a:pt x="20743" y="801"/>
                  </a:lnTo>
                  <a:lnTo>
                    <a:pt x="20494" y="805"/>
                  </a:lnTo>
                  <a:lnTo>
                    <a:pt x="20224" y="810"/>
                  </a:lnTo>
                  <a:lnTo>
                    <a:pt x="19934" y="815"/>
                  </a:lnTo>
                  <a:lnTo>
                    <a:pt x="19625" y="821"/>
                  </a:lnTo>
                  <a:lnTo>
                    <a:pt x="19298" y="826"/>
                  </a:lnTo>
                  <a:lnTo>
                    <a:pt x="18951" y="832"/>
                  </a:lnTo>
                  <a:lnTo>
                    <a:pt x="18591" y="837"/>
                  </a:lnTo>
                  <a:lnTo>
                    <a:pt x="18213" y="844"/>
                  </a:lnTo>
                  <a:lnTo>
                    <a:pt x="17821" y="850"/>
                  </a:lnTo>
                  <a:lnTo>
                    <a:pt x="17415" y="856"/>
                  </a:lnTo>
                  <a:lnTo>
                    <a:pt x="16996" y="862"/>
                  </a:lnTo>
                  <a:lnTo>
                    <a:pt x="16124" y="876"/>
                  </a:lnTo>
                  <a:lnTo>
                    <a:pt x="15212" y="890"/>
                  </a:lnTo>
                  <a:lnTo>
                    <a:pt x="14266" y="902"/>
                  </a:lnTo>
                  <a:lnTo>
                    <a:pt x="13297" y="916"/>
                  </a:lnTo>
                  <a:lnTo>
                    <a:pt x="12309" y="928"/>
                  </a:lnTo>
                  <a:lnTo>
                    <a:pt x="11311" y="941"/>
                  </a:lnTo>
                  <a:lnTo>
                    <a:pt x="9314" y="964"/>
                  </a:lnTo>
                  <a:lnTo>
                    <a:pt x="8330" y="973"/>
                  </a:lnTo>
                  <a:lnTo>
                    <a:pt x="7365" y="983"/>
                  </a:lnTo>
                  <a:lnTo>
                    <a:pt x="6426" y="990"/>
                  </a:lnTo>
                  <a:lnTo>
                    <a:pt x="5523" y="996"/>
                  </a:lnTo>
                  <a:lnTo>
                    <a:pt x="5086" y="998"/>
                  </a:lnTo>
                  <a:lnTo>
                    <a:pt x="4661" y="1000"/>
                  </a:lnTo>
                  <a:lnTo>
                    <a:pt x="4248" y="1003"/>
                  </a:lnTo>
                  <a:lnTo>
                    <a:pt x="3849" y="1004"/>
                  </a:lnTo>
                  <a:lnTo>
                    <a:pt x="3463" y="1005"/>
                  </a:lnTo>
                  <a:lnTo>
                    <a:pt x="3093" y="1005"/>
                  </a:lnTo>
                  <a:lnTo>
                    <a:pt x="2738" y="1005"/>
                  </a:lnTo>
                  <a:lnTo>
                    <a:pt x="2401" y="1004"/>
                  </a:lnTo>
                  <a:lnTo>
                    <a:pt x="2081" y="1002"/>
                  </a:lnTo>
                  <a:lnTo>
                    <a:pt x="1781" y="999"/>
                  </a:lnTo>
                  <a:lnTo>
                    <a:pt x="1500" y="997"/>
                  </a:lnTo>
                  <a:lnTo>
                    <a:pt x="1241" y="994"/>
                  </a:lnTo>
                  <a:lnTo>
                    <a:pt x="1002" y="990"/>
                  </a:lnTo>
                  <a:lnTo>
                    <a:pt x="786" y="986"/>
                  </a:lnTo>
                  <a:lnTo>
                    <a:pt x="593" y="981"/>
                  </a:lnTo>
                  <a:lnTo>
                    <a:pt x="425" y="974"/>
                  </a:lnTo>
                  <a:lnTo>
                    <a:pt x="283" y="968"/>
                  </a:lnTo>
                  <a:lnTo>
                    <a:pt x="167" y="961"/>
                  </a:lnTo>
                  <a:lnTo>
                    <a:pt x="77" y="952"/>
                  </a:lnTo>
                  <a:lnTo>
                    <a:pt x="16" y="943"/>
                  </a:lnTo>
                  <a:lnTo>
                    <a:pt x="6" y="922"/>
                  </a:lnTo>
                  <a:lnTo>
                    <a:pt x="1" y="870"/>
                  </a:lnTo>
                  <a:lnTo>
                    <a:pt x="0" y="796"/>
                  </a:lnTo>
                  <a:lnTo>
                    <a:pt x="2" y="710"/>
                  </a:lnTo>
                  <a:lnTo>
                    <a:pt x="11" y="542"/>
                  </a:lnTo>
                  <a:lnTo>
                    <a:pt x="14" y="479"/>
                  </a:lnTo>
                  <a:lnTo>
                    <a:pt x="16" y="441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901" name="Google Shape;901;p40"/>
          <p:cNvGrpSpPr/>
          <p:nvPr/>
        </p:nvGrpSpPr>
        <p:grpSpPr>
          <a:xfrm>
            <a:off x="1863725" y="1221581"/>
            <a:ext cx="5342938" cy="375493"/>
            <a:chOff x="1174" y="1026"/>
            <a:chExt cx="3366" cy="315"/>
          </a:xfrm>
        </p:grpSpPr>
        <p:sp>
          <p:nvSpPr>
            <p:cNvPr id="902" name="Google Shape;902;p40"/>
            <p:cNvSpPr/>
            <p:nvPr/>
          </p:nvSpPr>
          <p:spPr>
            <a:xfrm>
              <a:off x="1174" y="1047"/>
              <a:ext cx="704" cy="294"/>
            </a:xfrm>
            <a:custGeom>
              <a:avLst/>
              <a:gdLst/>
              <a:ahLst/>
              <a:cxnLst/>
              <a:rect l="l" t="t" r="r" b="b"/>
              <a:pathLst>
                <a:path w="4545" h="2355" extrusionOk="0">
                  <a:moveTo>
                    <a:pt x="105" y="300"/>
                  </a:moveTo>
                  <a:lnTo>
                    <a:pt x="73" y="402"/>
                  </a:lnTo>
                  <a:lnTo>
                    <a:pt x="47" y="513"/>
                  </a:lnTo>
                  <a:lnTo>
                    <a:pt x="27" y="635"/>
                  </a:lnTo>
                  <a:lnTo>
                    <a:pt x="12" y="763"/>
                  </a:lnTo>
                  <a:lnTo>
                    <a:pt x="0" y="1036"/>
                  </a:lnTo>
                  <a:lnTo>
                    <a:pt x="6" y="1316"/>
                  </a:lnTo>
                  <a:lnTo>
                    <a:pt x="29" y="1590"/>
                  </a:lnTo>
                  <a:lnTo>
                    <a:pt x="65" y="1845"/>
                  </a:lnTo>
                  <a:lnTo>
                    <a:pt x="88" y="1960"/>
                  </a:lnTo>
                  <a:lnTo>
                    <a:pt x="113" y="2065"/>
                  </a:lnTo>
                  <a:lnTo>
                    <a:pt x="140" y="2158"/>
                  </a:lnTo>
                  <a:lnTo>
                    <a:pt x="169" y="2237"/>
                  </a:lnTo>
                  <a:lnTo>
                    <a:pt x="398" y="2254"/>
                  </a:lnTo>
                  <a:lnTo>
                    <a:pt x="661" y="2273"/>
                  </a:lnTo>
                  <a:lnTo>
                    <a:pt x="950" y="2293"/>
                  </a:lnTo>
                  <a:lnTo>
                    <a:pt x="1259" y="2312"/>
                  </a:lnTo>
                  <a:lnTo>
                    <a:pt x="1582" y="2329"/>
                  </a:lnTo>
                  <a:lnTo>
                    <a:pt x="1912" y="2343"/>
                  </a:lnTo>
                  <a:lnTo>
                    <a:pt x="2245" y="2352"/>
                  </a:lnTo>
                  <a:lnTo>
                    <a:pt x="2573" y="2355"/>
                  </a:lnTo>
                  <a:lnTo>
                    <a:pt x="2890" y="2349"/>
                  </a:lnTo>
                  <a:lnTo>
                    <a:pt x="3191" y="2336"/>
                  </a:lnTo>
                  <a:lnTo>
                    <a:pt x="3468" y="2312"/>
                  </a:lnTo>
                  <a:lnTo>
                    <a:pt x="3717" y="2275"/>
                  </a:lnTo>
                  <a:lnTo>
                    <a:pt x="3828" y="2252"/>
                  </a:lnTo>
                  <a:lnTo>
                    <a:pt x="3931" y="2226"/>
                  </a:lnTo>
                  <a:lnTo>
                    <a:pt x="4022" y="2196"/>
                  </a:lnTo>
                  <a:lnTo>
                    <a:pt x="4102" y="2161"/>
                  </a:lnTo>
                  <a:lnTo>
                    <a:pt x="4171" y="2123"/>
                  </a:lnTo>
                  <a:lnTo>
                    <a:pt x="4227" y="2081"/>
                  </a:lnTo>
                  <a:lnTo>
                    <a:pt x="4269" y="2035"/>
                  </a:lnTo>
                  <a:lnTo>
                    <a:pt x="4298" y="1983"/>
                  </a:lnTo>
                  <a:lnTo>
                    <a:pt x="4312" y="1809"/>
                  </a:lnTo>
                  <a:lnTo>
                    <a:pt x="4336" y="1647"/>
                  </a:lnTo>
                  <a:lnTo>
                    <a:pt x="4366" y="1494"/>
                  </a:lnTo>
                  <a:lnTo>
                    <a:pt x="4399" y="1351"/>
                  </a:lnTo>
                  <a:lnTo>
                    <a:pt x="4467" y="1093"/>
                  </a:lnTo>
                  <a:lnTo>
                    <a:pt x="4497" y="977"/>
                  </a:lnTo>
                  <a:lnTo>
                    <a:pt x="4522" y="869"/>
                  </a:lnTo>
                  <a:lnTo>
                    <a:pt x="4538" y="769"/>
                  </a:lnTo>
                  <a:lnTo>
                    <a:pt x="4545" y="676"/>
                  </a:lnTo>
                  <a:lnTo>
                    <a:pt x="4538" y="589"/>
                  </a:lnTo>
                  <a:lnTo>
                    <a:pt x="4516" y="507"/>
                  </a:lnTo>
                  <a:lnTo>
                    <a:pt x="4478" y="433"/>
                  </a:lnTo>
                  <a:lnTo>
                    <a:pt x="4419" y="363"/>
                  </a:lnTo>
                  <a:lnTo>
                    <a:pt x="4339" y="298"/>
                  </a:lnTo>
                  <a:lnTo>
                    <a:pt x="4234" y="236"/>
                  </a:lnTo>
                  <a:lnTo>
                    <a:pt x="4164" y="206"/>
                  </a:lnTo>
                  <a:lnTo>
                    <a:pt x="4081" y="178"/>
                  </a:lnTo>
                  <a:lnTo>
                    <a:pt x="3985" y="152"/>
                  </a:lnTo>
                  <a:lnTo>
                    <a:pt x="3878" y="128"/>
                  </a:lnTo>
                  <a:lnTo>
                    <a:pt x="3760" y="106"/>
                  </a:lnTo>
                  <a:lnTo>
                    <a:pt x="3634" y="86"/>
                  </a:lnTo>
                  <a:lnTo>
                    <a:pt x="3354" y="51"/>
                  </a:lnTo>
                  <a:lnTo>
                    <a:pt x="3049" y="26"/>
                  </a:lnTo>
                  <a:lnTo>
                    <a:pt x="2725" y="9"/>
                  </a:lnTo>
                  <a:lnTo>
                    <a:pt x="2388" y="0"/>
                  </a:lnTo>
                  <a:lnTo>
                    <a:pt x="2048" y="0"/>
                  </a:lnTo>
                  <a:lnTo>
                    <a:pt x="1713" y="7"/>
                  </a:lnTo>
                  <a:lnTo>
                    <a:pt x="1388" y="24"/>
                  </a:lnTo>
                  <a:lnTo>
                    <a:pt x="1082" y="49"/>
                  </a:lnTo>
                  <a:lnTo>
                    <a:pt x="803" y="83"/>
                  </a:lnTo>
                  <a:lnTo>
                    <a:pt x="676" y="103"/>
                  </a:lnTo>
                  <a:lnTo>
                    <a:pt x="558" y="125"/>
                  </a:lnTo>
                  <a:lnTo>
                    <a:pt x="451" y="149"/>
                  </a:lnTo>
                  <a:lnTo>
                    <a:pt x="355" y="175"/>
                  </a:lnTo>
                  <a:lnTo>
                    <a:pt x="272" y="203"/>
                  </a:lnTo>
                  <a:lnTo>
                    <a:pt x="202" y="233"/>
                  </a:lnTo>
                  <a:lnTo>
                    <a:pt x="146" y="266"/>
                  </a:lnTo>
                  <a:lnTo>
                    <a:pt x="105" y="30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03" name="Google Shape;903;p40"/>
            <p:cNvSpPr/>
            <p:nvPr/>
          </p:nvSpPr>
          <p:spPr>
            <a:xfrm>
              <a:off x="1174" y="1047"/>
              <a:ext cx="704" cy="294"/>
            </a:xfrm>
            <a:custGeom>
              <a:avLst/>
              <a:gdLst/>
              <a:ahLst/>
              <a:cxnLst/>
              <a:rect l="l" t="t" r="r" b="b"/>
              <a:pathLst>
                <a:path w="4545" h="2355" extrusionOk="0">
                  <a:moveTo>
                    <a:pt x="105" y="300"/>
                  </a:moveTo>
                  <a:lnTo>
                    <a:pt x="73" y="402"/>
                  </a:lnTo>
                  <a:lnTo>
                    <a:pt x="47" y="513"/>
                  </a:lnTo>
                  <a:lnTo>
                    <a:pt x="27" y="635"/>
                  </a:lnTo>
                  <a:lnTo>
                    <a:pt x="12" y="763"/>
                  </a:lnTo>
                  <a:lnTo>
                    <a:pt x="0" y="1036"/>
                  </a:lnTo>
                  <a:lnTo>
                    <a:pt x="6" y="1316"/>
                  </a:lnTo>
                  <a:lnTo>
                    <a:pt x="29" y="1590"/>
                  </a:lnTo>
                  <a:lnTo>
                    <a:pt x="65" y="1845"/>
                  </a:lnTo>
                  <a:lnTo>
                    <a:pt x="88" y="1960"/>
                  </a:lnTo>
                  <a:lnTo>
                    <a:pt x="113" y="2065"/>
                  </a:lnTo>
                  <a:lnTo>
                    <a:pt x="140" y="2158"/>
                  </a:lnTo>
                  <a:lnTo>
                    <a:pt x="169" y="2237"/>
                  </a:lnTo>
                  <a:lnTo>
                    <a:pt x="398" y="2254"/>
                  </a:lnTo>
                  <a:lnTo>
                    <a:pt x="661" y="2273"/>
                  </a:lnTo>
                  <a:lnTo>
                    <a:pt x="950" y="2293"/>
                  </a:lnTo>
                  <a:lnTo>
                    <a:pt x="1259" y="2312"/>
                  </a:lnTo>
                  <a:lnTo>
                    <a:pt x="1582" y="2329"/>
                  </a:lnTo>
                  <a:lnTo>
                    <a:pt x="1912" y="2343"/>
                  </a:lnTo>
                  <a:lnTo>
                    <a:pt x="2245" y="2352"/>
                  </a:lnTo>
                  <a:lnTo>
                    <a:pt x="2573" y="2355"/>
                  </a:lnTo>
                  <a:lnTo>
                    <a:pt x="2890" y="2349"/>
                  </a:lnTo>
                  <a:lnTo>
                    <a:pt x="3191" y="2336"/>
                  </a:lnTo>
                  <a:lnTo>
                    <a:pt x="3468" y="2312"/>
                  </a:lnTo>
                  <a:lnTo>
                    <a:pt x="3717" y="2275"/>
                  </a:lnTo>
                  <a:lnTo>
                    <a:pt x="3828" y="2252"/>
                  </a:lnTo>
                  <a:lnTo>
                    <a:pt x="3931" y="2226"/>
                  </a:lnTo>
                  <a:lnTo>
                    <a:pt x="4022" y="2196"/>
                  </a:lnTo>
                  <a:lnTo>
                    <a:pt x="4102" y="2161"/>
                  </a:lnTo>
                  <a:lnTo>
                    <a:pt x="4171" y="2123"/>
                  </a:lnTo>
                  <a:lnTo>
                    <a:pt x="4227" y="2081"/>
                  </a:lnTo>
                  <a:lnTo>
                    <a:pt x="4269" y="2035"/>
                  </a:lnTo>
                  <a:lnTo>
                    <a:pt x="4298" y="1983"/>
                  </a:lnTo>
                  <a:lnTo>
                    <a:pt x="4312" y="1809"/>
                  </a:lnTo>
                  <a:lnTo>
                    <a:pt x="4336" y="1647"/>
                  </a:lnTo>
                  <a:lnTo>
                    <a:pt x="4366" y="1494"/>
                  </a:lnTo>
                  <a:lnTo>
                    <a:pt x="4399" y="1351"/>
                  </a:lnTo>
                  <a:lnTo>
                    <a:pt x="4467" y="1093"/>
                  </a:lnTo>
                  <a:lnTo>
                    <a:pt x="4497" y="977"/>
                  </a:lnTo>
                  <a:lnTo>
                    <a:pt x="4522" y="869"/>
                  </a:lnTo>
                  <a:lnTo>
                    <a:pt x="4538" y="769"/>
                  </a:lnTo>
                  <a:lnTo>
                    <a:pt x="4545" y="676"/>
                  </a:lnTo>
                  <a:lnTo>
                    <a:pt x="4538" y="589"/>
                  </a:lnTo>
                  <a:lnTo>
                    <a:pt x="4516" y="507"/>
                  </a:lnTo>
                  <a:lnTo>
                    <a:pt x="4478" y="433"/>
                  </a:lnTo>
                  <a:lnTo>
                    <a:pt x="4419" y="363"/>
                  </a:lnTo>
                  <a:lnTo>
                    <a:pt x="4339" y="298"/>
                  </a:lnTo>
                  <a:lnTo>
                    <a:pt x="4234" y="236"/>
                  </a:lnTo>
                  <a:lnTo>
                    <a:pt x="4164" y="206"/>
                  </a:lnTo>
                  <a:lnTo>
                    <a:pt x="4081" y="178"/>
                  </a:lnTo>
                  <a:lnTo>
                    <a:pt x="3985" y="152"/>
                  </a:lnTo>
                  <a:lnTo>
                    <a:pt x="3878" y="128"/>
                  </a:lnTo>
                  <a:lnTo>
                    <a:pt x="3760" y="106"/>
                  </a:lnTo>
                  <a:lnTo>
                    <a:pt x="3634" y="86"/>
                  </a:lnTo>
                  <a:lnTo>
                    <a:pt x="3354" y="51"/>
                  </a:lnTo>
                  <a:lnTo>
                    <a:pt x="3049" y="26"/>
                  </a:lnTo>
                  <a:lnTo>
                    <a:pt x="2725" y="9"/>
                  </a:lnTo>
                  <a:lnTo>
                    <a:pt x="2388" y="0"/>
                  </a:lnTo>
                  <a:lnTo>
                    <a:pt x="2048" y="0"/>
                  </a:lnTo>
                  <a:lnTo>
                    <a:pt x="1713" y="7"/>
                  </a:lnTo>
                  <a:lnTo>
                    <a:pt x="1388" y="24"/>
                  </a:lnTo>
                  <a:lnTo>
                    <a:pt x="1082" y="49"/>
                  </a:lnTo>
                  <a:lnTo>
                    <a:pt x="803" y="83"/>
                  </a:lnTo>
                  <a:lnTo>
                    <a:pt x="676" y="103"/>
                  </a:lnTo>
                  <a:lnTo>
                    <a:pt x="558" y="125"/>
                  </a:lnTo>
                  <a:lnTo>
                    <a:pt x="451" y="149"/>
                  </a:lnTo>
                  <a:lnTo>
                    <a:pt x="355" y="175"/>
                  </a:lnTo>
                  <a:lnTo>
                    <a:pt x="272" y="203"/>
                  </a:lnTo>
                  <a:lnTo>
                    <a:pt x="202" y="233"/>
                  </a:lnTo>
                  <a:lnTo>
                    <a:pt x="146" y="266"/>
                  </a:lnTo>
                  <a:lnTo>
                    <a:pt x="105" y="3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04" name="Google Shape;904;p40"/>
            <p:cNvSpPr/>
            <p:nvPr/>
          </p:nvSpPr>
          <p:spPr>
            <a:xfrm>
              <a:off x="1837" y="1042"/>
              <a:ext cx="676" cy="282"/>
            </a:xfrm>
            <a:custGeom>
              <a:avLst/>
              <a:gdLst/>
              <a:ahLst/>
              <a:cxnLst/>
              <a:rect l="l" t="t" r="r" b="b"/>
              <a:pathLst>
                <a:path w="4361" h="2304" extrusionOk="0">
                  <a:moveTo>
                    <a:pt x="308" y="337"/>
                  </a:moveTo>
                  <a:lnTo>
                    <a:pt x="236" y="544"/>
                  </a:lnTo>
                  <a:lnTo>
                    <a:pt x="166" y="776"/>
                  </a:lnTo>
                  <a:lnTo>
                    <a:pt x="102" y="1023"/>
                  </a:lnTo>
                  <a:lnTo>
                    <a:pt x="50" y="1274"/>
                  </a:lnTo>
                  <a:lnTo>
                    <a:pt x="14" y="1520"/>
                  </a:lnTo>
                  <a:lnTo>
                    <a:pt x="4" y="1637"/>
                  </a:lnTo>
                  <a:lnTo>
                    <a:pt x="0" y="1749"/>
                  </a:lnTo>
                  <a:lnTo>
                    <a:pt x="3" y="1853"/>
                  </a:lnTo>
                  <a:lnTo>
                    <a:pt x="12" y="1950"/>
                  </a:lnTo>
                  <a:lnTo>
                    <a:pt x="29" y="2038"/>
                  </a:lnTo>
                  <a:lnTo>
                    <a:pt x="54" y="2116"/>
                  </a:lnTo>
                  <a:lnTo>
                    <a:pt x="286" y="2133"/>
                  </a:lnTo>
                  <a:lnTo>
                    <a:pt x="554" y="2156"/>
                  </a:lnTo>
                  <a:lnTo>
                    <a:pt x="850" y="2182"/>
                  </a:lnTo>
                  <a:lnTo>
                    <a:pt x="1169" y="2210"/>
                  </a:lnTo>
                  <a:lnTo>
                    <a:pt x="1505" y="2237"/>
                  </a:lnTo>
                  <a:lnTo>
                    <a:pt x="1849" y="2262"/>
                  </a:lnTo>
                  <a:lnTo>
                    <a:pt x="2196" y="2282"/>
                  </a:lnTo>
                  <a:lnTo>
                    <a:pt x="2538" y="2296"/>
                  </a:lnTo>
                  <a:lnTo>
                    <a:pt x="2870" y="2304"/>
                  </a:lnTo>
                  <a:lnTo>
                    <a:pt x="3185" y="2301"/>
                  </a:lnTo>
                  <a:lnTo>
                    <a:pt x="3476" y="2287"/>
                  </a:lnTo>
                  <a:lnTo>
                    <a:pt x="3611" y="2275"/>
                  </a:lnTo>
                  <a:lnTo>
                    <a:pt x="3737" y="2261"/>
                  </a:lnTo>
                  <a:lnTo>
                    <a:pt x="3853" y="2242"/>
                  </a:lnTo>
                  <a:lnTo>
                    <a:pt x="3960" y="2219"/>
                  </a:lnTo>
                  <a:lnTo>
                    <a:pt x="4056" y="2192"/>
                  </a:lnTo>
                  <a:lnTo>
                    <a:pt x="4140" y="2162"/>
                  </a:lnTo>
                  <a:lnTo>
                    <a:pt x="4211" y="2125"/>
                  </a:lnTo>
                  <a:lnTo>
                    <a:pt x="4270" y="2085"/>
                  </a:lnTo>
                  <a:lnTo>
                    <a:pt x="4313" y="2039"/>
                  </a:lnTo>
                  <a:lnTo>
                    <a:pt x="4342" y="1988"/>
                  </a:lnTo>
                  <a:lnTo>
                    <a:pt x="4357" y="1634"/>
                  </a:lnTo>
                  <a:lnTo>
                    <a:pt x="4361" y="1294"/>
                  </a:lnTo>
                  <a:lnTo>
                    <a:pt x="4357" y="1133"/>
                  </a:lnTo>
                  <a:lnTo>
                    <a:pt x="4350" y="980"/>
                  </a:lnTo>
                  <a:lnTo>
                    <a:pt x="4339" y="837"/>
                  </a:lnTo>
                  <a:lnTo>
                    <a:pt x="4323" y="705"/>
                  </a:lnTo>
                  <a:lnTo>
                    <a:pt x="4303" y="585"/>
                  </a:lnTo>
                  <a:lnTo>
                    <a:pt x="4279" y="479"/>
                  </a:lnTo>
                  <a:lnTo>
                    <a:pt x="4250" y="388"/>
                  </a:lnTo>
                  <a:lnTo>
                    <a:pt x="4215" y="313"/>
                  </a:lnTo>
                  <a:lnTo>
                    <a:pt x="4176" y="257"/>
                  </a:lnTo>
                  <a:lnTo>
                    <a:pt x="4131" y="220"/>
                  </a:lnTo>
                  <a:lnTo>
                    <a:pt x="4080" y="204"/>
                  </a:lnTo>
                  <a:lnTo>
                    <a:pt x="4024" y="210"/>
                  </a:lnTo>
                  <a:lnTo>
                    <a:pt x="3956" y="180"/>
                  </a:lnTo>
                  <a:lnTo>
                    <a:pt x="3875" y="152"/>
                  </a:lnTo>
                  <a:lnTo>
                    <a:pt x="3785" y="127"/>
                  </a:lnTo>
                  <a:lnTo>
                    <a:pt x="3686" y="104"/>
                  </a:lnTo>
                  <a:lnTo>
                    <a:pt x="3462" y="64"/>
                  </a:lnTo>
                  <a:lnTo>
                    <a:pt x="3209" y="35"/>
                  </a:lnTo>
                  <a:lnTo>
                    <a:pt x="2935" y="14"/>
                  </a:lnTo>
                  <a:lnTo>
                    <a:pt x="2645" y="3"/>
                  </a:lnTo>
                  <a:lnTo>
                    <a:pt x="2346" y="0"/>
                  </a:lnTo>
                  <a:lnTo>
                    <a:pt x="2045" y="5"/>
                  </a:lnTo>
                  <a:lnTo>
                    <a:pt x="1748" y="19"/>
                  </a:lnTo>
                  <a:lnTo>
                    <a:pt x="1461" y="41"/>
                  </a:lnTo>
                  <a:lnTo>
                    <a:pt x="1190" y="72"/>
                  </a:lnTo>
                  <a:lnTo>
                    <a:pt x="942" y="109"/>
                  </a:lnTo>
                  <a:lnTo>
                    <a:pt x="723" y="155"/>
                  </a:lnTo>
                  <a:lnTo>
                    <a:pt x="627" y="181"/>
                  </a:lnTo>
                  <a:lnTo>
                    <a:pt x="540" y="209"/>
                  </a:lnTo>
                  <a:lnTo>
                    <a:pt x="465" y="238"/>
                  </a:lnTo>
                  <a:lnTo>
                    <a:pt x="400" y="269"/>
                  </a:lnTo>
                  <a:lnTo>
                    <a:pt x="348" y="303"/>
                  </a:lnTo>
                  <a:lnTo>
                    <a:pt x="308" y="33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05" name="Google Shape;905;p40"/>
            <p:cNvSpPr/>
            <p:nvPr/>
          </p:nvSpPr>
          <p:spPr>
            <a:xfrm>
              <a:off x="1837" y="1042"/>
              <a:ext cx="676" cy="282"/>
            </a:xfrm>
            <a:custGeom>
              <a:avLst/>
              <a:gdLst/>
              <a:ahLst/>
              <a:cxnLst/>
              <a:rect l="l" t="t" r="r" b="b"/>
              <a:pathLst>
                <a:path w="4361" h="2304" extrusionOk="0">
                  <a:moveTo>
                    <a:pt x="308" y="337"/>
                  </a:moveTo>
                  <a:lnTo>
                    <a:pt x="236" y="544"/>
                  </a:lnTo>
                  <a:lnTo>
                    <a:pt x="166" y="776"/>
                  </a:lnTo>
                  <a:lnTo>
                    <a:pt x="102" y="1023"/>
                  </a:lnTo>
                  <a:lnTo>
                    <a:pt x="50" y="1274"/>
                  </a:lnTo>
                  <a:lnTo>
                    <a:pt x="14" y="1520"/>
                  </a:lnTo>
                  <a:lnTo>
                    <a:pt x="4" y="1637"/>
                  </a:lnTo>
                  <a:lnTo>
                    <a:pt x="0" y="1749"/>
                  </a:lnTo>
                  <a:lnTo>
                    <a:pt x="3" y="1853"/>
                  </a:lnTo>
                  <a:lnTo>
                    <a:pt x="12" y="1950"/>
                  </a:lnTo>
                  <a:lnTo>
                    <a:pt x="29" y="2038"/>
                  </a:lnTo>
                  <a:lnTo>
                    <a:pt x="54" y="2116"/>
                  </a:lnTo>
                  <a:lnTo>
                    <a:pt x="286" y="2133"/>
                  </a:lnTo>
                  <a:lnTo>
                    <a:pt x="554" y="2156"/>
                  </a:lnTo>
                  <a:lnTo>
                    <a:pt x="850" y="2182"/>
                  </a:lnTo>
                  <a:lnTo>
                    <a:pt x="1169" y="2210"/>
                  </a:lnTo>
                  <a:lnTo>
                    <a:pt x="1505" y="2237"/>
                  </a:lnTo>
                  <a:lnTo>
                    <a:pt x="1849" y="2262"/>
                  </a:lnTo>
                  <a:lnTo>
                    <a:pt x="2196" y="2282"/>
                  </a:lnTo>
                  <a:lnTo>
                    <a:pt x="2538" y="2296"/>
                  </a:lnTo>
                  <a:lnTo>
                    <a:pt x="2870" y="2304"/>
                  </a:lnTo>
                  <a:lnTo>
                    <a:pt x="3185" y="2301"/>
                  </a:lnTo>
                  <a:lnTo>
                    <a:pt x="3476" y="2287"/>
                  </a:lnTo>
                  <a:lnTo>
                    <a:pt x="3611" y="2275"/>
                  </a:lnTo>
                  <a:lnTo>
                    <a:pt x="3737" y="2261"/>
                  </a:lnTo>
                  <a:lnTo>
                    <a:pt x="3853" y="2242"/>
                  </a:lnTo>
                  <a:lnTo>
                    <a:pt x="3960" y="2219"/>
                  </a:lnTo>
                  <a:lnTo>
                    <a:pt x="4056" y="2192"/>
                  </a:lnTo>
                  <a:lnTo>
                    <a:pt x="4140" y="2162"/>
                  </a:lnTo>
                  <a:lnTo>
                    <a:pt x="4211" y="2125"/>
                  </a:lnTo>
                  <a:lnTo>
                    <a:pt x="4270" y="2085"/>
                  </a:lnTo>
                  <a:lnTo>
                    <a:pt x="4313" y="2039"/>
                  </a:lnTo>
                  <a:lnTo>
                    <a:pt x="4342" y="1988"/>
                  </a:lnTo>
                  <a:lnTo>
                    <a:pt x="4357" y="1634"/>
                  </a:lnTo>
                  <a:lnTo>
                    <a:pt x="4361" y="1294"/>
                  </a:lnTo>
                  <a:lnTo>
                    <a:pt x="4357" y="1133"/>
                  </a:lnTo>
                  <a:lnTo>
                    <a:pt x="4350" y="980"/>
                  </a:lnTo>
                  <a:lnTo>
                    <a:pt x="4339" y="837"/>
                  </a:lnTo>
                  <a:lnTo>
                    <a:pt x="4323" y="705"/>
                  </a:lnTo>
                  <a:lnTo>
                    <a:pt x="4303" y="585"/>
                  </a:lnTo>
                  <a:lnTo>
                    <a:pt x="4279" y="479"/>
                  </a:lnTo>
                  <a:lnTo>
                    <a:pt x="4250" y="388"/>
                  </a:lnTo>
                  <a:lnTo>
                    <a:pt x="4215" y="313"/>
                  </a:lnTo>
                  <a:lnTo>
                    <a:pt x="4176" y="257"/>
                  </a:lnTo>
                  <a:lnTo>
                    <a:pt x="4131" y="220"/>
                  </a:lnTo>
                  <a:lnTo>
                    <a:pt x="4080" y="204"/>
                  </a:lnTo>
                  <a:lnTo>
                    <a:pt x="4024" y="210"/>
                  </a:lnTo>
                  <a:lnTo>
                    <a:pt x="3956" y="180"/>
                  </a:lnTo>
                  <a:lnTo>
                    <a:pt x="3875" y="152"/>
                  </a:lnTo>
                  <a:lnTo>
                    <a:pt x="3785" y="127"/>
                  </a:lnTo>
                  <a:lnTo>
                    <a:pt x="3686" y="104"/>
                  </a:lnTo>
                  <a:lnTo>
                    <a:pt x="3462" y="64"/>
                  </a:lnTo>
                  <a:lnTo>
                    <a:pt x="3209" y="35"/>
                  </a:lnTo>
                  <a:lnTo>
                    <a:pt x="2935" y="14"/>
                  </a:lnTo>
                  <a:lnTo>
                    <a:pt x="2645" y="3"/>
                  </a:lnTo>
                  <a:lnTo>
                    <a:pt x="2346" y="0"/>
                  </a:lnTo>
                  <a:lnTo>
                    <a:pt x="2045" y="5"/>
                  </a:lnTo>
                  <a:lnTo>
                    <a:pt x="1748" y="19"/>
                  </a:lnTo>
                  <a:lnTo>
                    <a:pt x="1461" y="41"/>
                  </a:lnTo>
                  <a:lnTo>
                    <a:pt x="1190" y="72"/>
                  </a:lnTo>
                  <a:lnTo>
                    <a:pt x="942" y="109"/>
                  </a:lnTo>
                  <a:lnTo>
                    <a:pt x="723" y="155"/>
                  </a:lnTo>
                  <a:lnTo>
                    <a:pt x="627" y="181"/>
                  </a:lnTo>
                  <a:lnTo>
                    <a:pt x="540" y="209"/>
                  </a:lnTo>
                  <a:lnTo>
                    <a:pt x="465" y="238"/>
                  </a:lnTo>
                  <a:lnTo>
                    <a:pt x="400" y="269"/>
                  </a:lnTo>
                  <a:lnTo>
                    <a:pt x="348" y="303"/>
                  </a:lnTo>
                  <a:lnTo>
                    <a:pt x="308" y="337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06" name="Google Shape;906;p40"/>
            <p:cNvSpPr/>
            <p:nvPr/>
          </p:nvSpPr>
          <p:spPr>
            <a:xfrm>
              <a:off x="2494" y="1042"/>
              <a:ext cx="713" cy="287"/>
            </a:xfrm>
            <a:custGeom>
              <a:avLst/>
              <a:gdLst/>
              <a:ahLst/>
              <a:cxnLst/>
              <a:rect l="l" t="t" r="r" b="b"/>
              <a:pathLst>
                <a:path w="4598" h="2294" extrusionOk="0">
                  <a:moveTo>
                    <a:pt x="0" y="399"/>
                  </a:moveTo>
                  <a:lnTo>
                    <a:pt x="52" y="608"/>
                  </a:lnTo>
                  <a:lnTo>
                    <a:pt x="94" y="797"/>
                  </a:lnTo>
                  <a:lnTo>
                    <a:pt x="125" y="967"/>
                  </a:lnTo>
                  <a:lnTo>
                    <a:pt x="147" y="1118"/>
                  </a:lnTo>
                  <a:lnTo>
                    <a:pt x="160" y="1255"/>
                  </a:lnTo>
                  <a:lnTo>
                    <a:pt x="167" y="1378"/>
                  </a:lnTo>
                  <a:lnTo>
                    <a:pt x="171" y="1487"/>
                  </a:lnTo>
                  <a:lnTo>
                    <a:pt x="171" y="1586"/>
                  </a:lnTo>
                  <a:lnTo>
                    <a:pt x="165" y="1757"/>
                  </a:lnTo>
                  <a:lnTo>
                    <a:pt x="165" y="1903"/>
                  </a:lnTo>
                  <a:lnTo>
                    <a:pt x="180" y="2039"/>
                  </a:lnTo>
                  <a:lnTo>
                    <a:pt x="222" y="2177"/>
                  </a:lnTo>
                  <a:lnTo>
                    <a:pt x="452" y="2194"/>
                  </a:lnTo>
                  <a:lnTo>
                    <a:pt x="714" y="2213"/>
                  </a:lnTo>
                  <a:lnTo>
                    <a:pt x="1003" y="2233"/>
                  </a:lnTo>
                  <a:lnTo>
                    <a:pt x="1313" y="2252"/>
                  </a:lnTo>
                  <a:lnTo>
                    <a:pt x="1636" y="2269"/>
                  </a:lnTo>
                  <a:lnTo>
                    <a:pt x="1966" y="2283"/>
                  </a:lnTo>
                  <a:lnTo>
                    <a:pt x="2299" y="2291"/>
                  </a:lnTo>
                  <a:lnTo>
                    <a:pt x="2627" y="2294"/>
                  </a:lnTo>
                  <a:lnTo>
                    <a:pt x="2944" y="2289"/>
                  </a:lnTo>
                  <a:lnTo>
                    <a:pt x="3245" y="2276"/>
                  </a:lnTo>
                  <a:lnTo>
                    <a:pt x="3522" y="2252"/>
                  </a:lnTo>
                  <a:lnTo>
                    <a:pt x="3771" y="2215"/>
                  </a:lnTo>
                  <a:lnTo>
                    <a:pt x="3882" y="2192"/>
                  </a:lnTo>
                  <a:lnTo>
                    <a:pt x="3984" y="2166"/>
                  </a:lnTo>
                  <a:lnTo>
                    <a:pt x="4075" y="2135"/>
                  </a:lnTo>
                  <a:lnTo>
                    <a:pt x="4156" y="2101"/>
                  </a:lnTo>
                  <a:lnTo>
                    <a:pt x="4224" y="2063"/>
                  </a:lnTo>
                  <a:lnTo>
                    <a:pt x="4280" y="2020"/>
                  </a:lnTo>
                  <a:lnTo>
                    <a:pt x="4322" y="1974"/>
                  </a:lnTo>
                  <a:lnTo>
                    <a:pt x="4350" y="1923"/>
                  </a:lnTo>
                  <a:lnTo>
                    <a:pt x="4366" y="1749"/>
                  </a:lnTo>
                  <a:lnTo>
                    <a:pt x="4390" y="1587"/>
                  </a:lnTo>
                  <a:lnTo>
                    <a:pt x="4420" y="1434"/>
                  </a:lnTo>
                  <a:lnTo>
                    <a:pt x="4453" y="1291"/>
                  </a:lnTo>
                  <a:lnTo>
                    <a:pt x="4521" y="1033"/>
                  </a:lnTo>
                  <a:lnTo>
                    <a:pt x="4551" y="916"/>
                  </a:lnTo>
                  <a:lnTo>
                    <a:pt x="4575" y="809"/>
                  </a:lnTo>
                  <a:lnTo>
                    <a:pt x="4592" y="708"/>
                  </a:lnTo>
                  <a:lnTo>
                    <a:pt x="4598" y="615"/>
                  </a:lnTo>
                  <a:lnTo>
                    <a:pt x="4591" y="529"/>
                  </a:lnTo>
                  <a:lnTo>
                    <a:pt x="4570" y="447"/>
                  </a:lnTo>
                  <a:lnTo>
                    <a:pt x="4531" y="373"/>
                  </a:lnTo>
                  <a:lnTo>
                    <a:pt x="4473" y="303"/>
                  </a:lnTo>
                  <a:lnTo>
                    <a:pt x="4392" y="238"/>
                  </a:lnTo>
                  <a:lnTo>
                    <a:pt x="4288" y="176"/>
                  </a:lnTo>
                  <a:lnTo>
                    <a:pt x="4217" y="147"/>
                  </a:lnTo>
                  <a:lnTo>
                    <a:pt x="4133" y="120"/>
                  </a:lnTo>
                  <a:lnTo>
                    <a:pt x="4035" y="96"/>
                  </a:lnTo>
                  <a:lnTo>
                    <a:pt x="3925" y="74"/>
                  </a:lnTo>
                  <a:lnTo>
                    <a:pt x="3804" y="56"/>
                  </a:lnTo>
                  <a:lnTo>
                    <a:pt x="3673" y="40"/>
                  </a:lnTo>
                  <a:lnTo>
                    <a:pt x="3383" y="16"/>
                  </a:lnTo>
                  <a:lnTo>
                    <a:pt x="3066" y="3"/>
                  </a:lnTo>
                  <a:lnTo>
                    <a:pt x="2729" y="0"/>
                  </a:lnTo>
                  <a:lnTo>
                    <a:pt x="2377" y="5"/>
                  </a:lnTo>
                  <a:lnTo>
                    <a:pt x="2023" y="19"/>
                  </a:lnTo>
                  <a:lnTo>
                    <a:pt x="1672" y="42"/>
                  </a:lnTo>
                  <a:lnTo>
                    <a:pt x="1333" y="73"/>
                  </a:lnTo>
                  <a:lnTo>
                    <a:pt x="1013" y="111"/>
                  </a:lnTo>
                  <a:lnTo>
                    <a:pt x="723" y="156"/>
                  </a:lnTo>
                  <a:lnTo>
                    <a:pt x="590" y="182"/>
                  </a:lnTo>
                  <a:lnTo>
                    <a:pt x="468" y="209"/>
                  </a:lnTo>
                  <a:lnTo>
                    <a:pt x="356" y="237"/>
                  </a:lnTo>
                  <a:lnTo>
                    <a:pt x="256" y="266"/>
                  </a:lnTo>
                  <a:lnTo>
                    <a:pt x="171" y="298"/>
                  </a:lnTo>
                  <a:lnTo>
                    <a:pt x="98" y="330"/>
                  </a:lnTo>
                  <a:lnTo>
                    <a:pt x="41" y="363"/>
                  </a:lnTo>
                  <a:lnTo>
                    <a:pt x="0" y="399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07" name="Google Shape;907;p40"/>
            <p:cNvSpPr/>
            <p:nvPr/>
          </p:nvSpPr>
          <p:spPr>
            <a:xfrm>
              <a:off x="2494" y="1042"/>
              <a:ext cx="713" cy="287"/>
            </a:xfrm>
            <a:custGeom>
              <a:avLst/>
              <a:gdLst/>
              <a:ahLst/>
              <a:cxnLst/>
              <a:rect l="l" t="t" r="r" b="b"/>
              <a:pathLst>
                <a:path w="4598" h="2294" extrusionOk="0">
                  <a:moveTo>
                    <a:pt x="0" y="399"/>
                  </a:moveTo>
                  <a:lnTo>
                    <a:pt x="52" y="608"/>
                  </a:lnTo>
                  <a:lnTo>
                    <a:pt x="94" y="797"/>
                  </a:lnTo>
                  <a:lnTo>
                    <a:pt x="125" y="967"/>
                  </a:lnTo>
                  <a:lnTo>
                    <a:pt x="147" y="1118"/>
                  </a:lnTo>
                  <a:lnTo>
                    <a:pt x="160" y="1255"/>
                  </a:lnTo>
                  <a:lnTo>
                    <a:pt x="167" y="1378"/>
                  </a:lnTo>
                  <a:lnTo>
                    <a:pt x="171" y="1487"/>
                  </a:lnTo>
                  <a:lnTo>
                    <a:pt x="171" y="1586"/>
                  </a:lnTo>
                  <a:lnTo>
                    <a:pt x="165" y="1757"/>
                  </a:lnTo>
                  <a:lnTo>
                    <a:pt x="165" y="1903"/>
                  </a:lnTo>
                  <a:lnTo>
                    <a:pt x="180" y="2039"/>
                  </a:lnTo>
                  <a:lnTo>
                    <a:pt x="222" y="2177"/>
                  </a:lnTo>
                  <a:lnTo>
                    <a:pt x="452" y="2194"/>
                  </a:lnTo>
                  <a:lnTo>
                    <a:pt x="714" y="2213"/>
                  </a:lnTo>
                  <a:lnTo>
                    <a:pt x="1003" y="2233"/>
                  </a:lnTo>
                  <a:lnTo>
                    <a:pt x="1313" y="2252"/>
                  </a:lnTo>
                  <a:lnTo>
                    <a:pt x="1636" y="2269"/>
                  </a:lnTo>
                  <a:lnTo>
                    <a:pt x="1966" y="2283"/>
                  </a:lnTo>
                  <a:lnTo>
                    <a:pt x="2299" y="2291"/>
                  </a:lnTo>
                  <a:lnTo>
                    <a:pt x="2627" y="2294"/>
                  </a:lnTo>
                  <a:lnTo>
                    <a:pt x="2944" y="2289"/>
                  </a:lnTo>
                  <a:lnTo>
                    <a:pt x="3245" y="2276"/>
                  </a:lnTo>
                  <a:lnTo>
                    <a:pt x="3522" y="2252"/>
                  </a:lnTo>
                  <a:lnTo>
                    <a:pt x="3771" y="2215"/>
                  </a:lnTo>
                  <a:lnTo>
                    <a:pt x="3882" y="2192"/>
                  </a:lnTo>
                  <a:lnTo>
                    <a:pt x="3984" y="2166"/>
                  </a:lnTo>
                  <a:lnTo>
                    <a:pt x="4075" y="2135"/>
                  </a:lnTo>
                  <a:lnTo>
                    <a:pt x="4156" y="2101"/>
                  </a:lnTo>
                  <a:lnTo>
                    <a:pt x="4224" y="2063"/>
                  </a:lnTo>
                  <a:lnTo>
                    <a:pt x="4280" y="2020"/>
                  </a:lnTo>
                  <a:lnTo>
                    <a:pt x="4322" y="1974"/>
                  </a:lnTo>
                  <a:lnTo>
                    <a:pt x="4350" y="1923"/>
                  </a:lnTo>
                  <a:lnTo>
                    <a:pt x="4366" y="1749"/>
                  </a:lnTo>
                  <a:lnTo>
                    <a:pt x="4390" y="1587"/>
                  </a:lnTo>
                  <a:lnTo>
                    <a:pt x="4420" y="1434"/>
                  </a:lnTo>
                  <a:lnTo>
                    <a:pt x="4453" y="1291"/>
                  </a:lnTo>
                  <a:lnTo>
                    <a:pt x="4521" y="1033"/>
                  </a:lnTo>
                  <a:lnTo>
                    <a:pt x="4551" y="916"/>
                  </a:lnTo>
                  <a:lnTo>
                    <a:pt x="4575" y="809"/>
                  </a:lnTo>
                  <a:lnTo>
                    <a:pt x="4592" y="708"/>
                  </a:lnTo>
                  <a:lnTo>
                    <a:pt x="4598" y="615"/>
                  </a:lnTo>
                  <a:lnTo>
                    <a:pt x="4591" y="529"/>
                  </a:lnTo>
                  <a:lnTo>
                    <a:pt x="4570" y="447"/>
                  </a:lnTo>
                  <a:lnTo>
                    <a:pt x="4531" y="373"/>
                  </a:lnTo>
                  <a:lnTo>
                    <a:pt x="4473" y="303"/>
                  </a:lnTo>
                  <a:lnTo>
                    <a:pt x="4392" y="238"/>
                  </a:lnTo>
                  <a:lnTo>
                    <a:pt x="4288" y="176"/>
                  </a:lnTo>
                  <a:lnTo>
                    <a:pt x="4217" y="147"/>
                  </a:lnTo>
                  <a:lnTo>
                    <a:pt x="4133" y="120"/>
                  </a:lnTo>
                  <a:lnTo>
                    <a:pt x="4035" y="96"/>
                  </a:lnTo>
                  <a:lnTo>
                    <a:pt x="3925" y="74"/>
                  </a:lnTo>
                  <a:lnTo>
                    <a:pt x="3804" y="56"/>
                  </a:lnTo>
                  <a:lnTo>
                    <a:pt x="3673" y="40"/>
                  </a:lnTo>
                  <a:lnTo>
                    <a:pt x="3383" y="16"/>
                  </a:lnTo>
                  <a:lnTo>
                    <a:pt x="3066" y="3"/>
                  </a:lnTo>
                  <a:lnTo>
                    <a:pt x="2729" y="0"/>
                  </a:lnTo>
                  <a:lnTo>
                    <a:pt x="2377" y="5"/>
                  </a:lnTo>
                  <a:lnTo>
                    <a:pt x="2023" y="19"/>
                  </a:lnTo>
                  <a:lnTo>
                    <a:pt x="1672" y="42"/>
                  </a:lnTo>
                  <a:lnTo>
                    <a:pt x="1333" y="73"/>
                  </a:lnTo>
                  <a:lnTo>
                    <a:pt x="1013" y="111"/>
                  </a:lnTo>
                  <a:lnTo>
                    <a:pt x="723" y="156"/>
                  </a:lnTo>
                  <a:lnTo>
                    <a:pt x="590" y="182"/>
                  </a:lnTo>
                  <a:lnTo>
                    <a:pt x="468" y="209"/>
                  </a:lnTo>
                  <a:lnTo>
                    <a:pt x="356" y="237"/>
                  </a:lnTo>
                  <a:lnTo>
                    <a:pt x="256" y="266"/>
                  </a:lnTo>
                  <a:lnTo>
                    <a:pt x="171" y="298"/>
                  </a:lnTo>
                  <a:lnTo>
                    <a:pt x="98" y="330"/>
                  </a:lnTo>
                  <a:lnTo>
                    <a:pt x="41" y="363"/>
                  </a:lnTo>
                  <a:lnTo>
                    <a:pt x="0" y="399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08" name="Google Shape;908;p40"/>
            <p:cNvSpPr/>
            <p:nvPr/>
          </p:nvSpPr>
          <p:spPr>
            <a:xfrm>
              <a:off x="3165" y="1042"/>
              <a:ext cx="678" cy="276"/>
            </a:xfrm>
            <a:custGeom>
              <a:avLst/>
              <a:gdLst/>
              <a:ahLst/>
              <a:cxnLst/>
              <a:rect l="l" t="t" r="r" b="b"/>
              <a:pathLst>
                <a:path w="4376" h="2209" extrusionOk="0">
                  <a:moveTo>
                    <a:pt x="97" y="272"/>
                  </a:moveTo>
                  <a:lnTo>
                    <a:pt x="167" y="340"/>
                  </a:lnTo>
                  <a:lnTo>
                    <a:pt x="214" y="421"/>
                  </a:lnTo>
                  <a:lnTo>
                    <a:pt x="241" y="515"/>
                  </a:lnTo>
                  <a:lnTo>
                    <a:pt x="250" y="619"/>
                  </a:lnTo>
                  <a:lnTo>
                    <a:pt x="245" y="732"/>
                  </a:lnTo>
                  <a:lnTo>
                    <a:pt x="227" y="852"/>
                  </a:lnTo>
                  <a:lnTo>
                    <a:pt x="168" y="1102"/>
                  </a:lnTo>
                  <a:lnTo>
                    <a:pt x="95" y="1356"/>
                  </a:lnTo>
                  <a:lnTo>
                    <a:pt x="61" y="1479"/>
                  </a:lnTo>
                  <a:lnTo>
                    <a:pt x="32" y="1597"/>
                  </a:lnTo>
                  <a:lnTo>
                    <a:pt x="11" y="1708"/>
                  </a:lnTo>
                  <a:lnTo>
                    <a:pt x="0" y="1811"/>
                  </a:lnTo>
                  <a:lnTo>
                    <a:pt x="5" y="1902"/>
                  </a:lnTo>
                  <a:lnTo>
                    <a:pt x="24" y="1980"/>
                  </a:lnTo>
                  <a:lnTo>
                    <a:pt x="136" y="1988"/>
                  </a:lnTo>
                  <a:lnTo>
                    <a:pt x="257" y="1999"/>
                  </a:lnTo>
                  <a:lnTo>
                    <a:pt x="525" y="2024"/>
                  </a:lnTo>
                  <a:lnTo>
                    <a:pt x="823" y="2053"/>
                  </a:lnTo>
                  <a:lnTo>
                    <a:pt x="1144" y="2085"/>
                  </a:lnTo>
                  <a:lnTo>
                    <a:pt x="1482" y="2117"/>
                  </a:lnTo>
                  <a:lnTo>
                    <a:pt x="1829" y="2146"/>
                  </a:lnTo>
                  <a:lnTo>
                    <a:pt x="2179" y="2172"/>
                  </a:lnTo>
                  <a:lnTo>
                    <a:pt x="2525" y="2193"/>
                  </a:lnTo>
                  <a:lnTo>
                    <a:pt x="2860" y="2206"/>
                  </a:lnTo>
                  <a:lnTo>
                    <a:pt x="3177" y="2209"/>
                  </a:lnTo>
                  <a:lnTo>
                    <a:pt x="3471" y="2202"/>
                  </a:lnTo>
                  <a:lnTo>
                    <a:pt x="3607" y="2192"/>
                  </a:lnTo>
                  <a:lnTo>
                    <a:pt x="3735" y="2180"/>
                  </a:lnTo>
                  <a:lnTo>
                    <a:pt x="3852" y="2163"/>
                  </a:lnTo>
                  <a:lnTo>
                    <a:pt x="3960" y="2142"/>
                  </a:lnTo>
                  <a:lnTo>
                    <a:pt x="4056" y="2117"/>
                  </a:lnTo>
                  <a:lnTo>
                    <a:pt x="4142" y="2087"/>
                  </a:lnTo>
                  <a:lnTo>
                    <a:pt x="4213" y="2052"/>
                  </a:lnTo>
                  <a:lnTo>
                    <a:pt x="4271" y="2012"/>
                  </a:lnTo>
                  <a:lnTo>
                    <a:pt x="4315" y="1967"/>
                  </a:lnTo>
                  <a:lnTo>
                    <a:pt x="4345" y="1917"/>
                  </a:lnTo>
                  <a:lnTo>
                    <a:pt x="4352" y="1752"/>
                  </a:lnTo>
                  <a:lnTo>
                    <a:pt x="4354" y="1614"/>
                  </a:lnTo>
                  <a:lnTo>
                    <a:pt x="4352" y="1499"/>
                  </a:lnTo>
                  <a:lnTo>
                    <a:pt x="4347" y="1403"/>
                  </a:lnTo>
                  <a:lnTo>
                    <a:pt x="4338" y="1321"/>
                  </a:lnTo>
                  <a:lnTo>
                    <a:pt x="4329" y="1250"/>
                  </a:lnTo>
                  <a:lnTo>
                    <a:pt x="4310" y="1126"/>
                  </a:lnTo>
                  <a:lnTo>
                    <a:pt x="4297" y="996"/>
                  </a:lnTo>
                  <a:lnTo>
                    <a:pt x="4295" y="921"/>
                  </a:lnTo>
                  <a:lnTo>
                    <a:pt x="4298" y="831"/>
                  </a:lnTo>
                  <a:lnTo>
                    <a:pt x="4307" y="725"/>
                  </a:lnTo>
                  <a:lnTo>
                    <a:pt x="4321" y="598"/>
                  </a:lnTo>
                  <a:lnTo>
                    <a:pt x="4345" y="446"/>
                  </a:lnTo>
                  <a:lnTo>
                    <a:pt x="4376" y="265"/>
                  </a:lnTo>
                  <a:lnTo>
                    <a:pt x="4305" y="235"/>
                  </a:lnTo>
                  <a:lnTo>
                    <a:pt x="4221" y="207"/>
                  </a:lnTo>
                  <a:lnTo>
                    <a:pt x="4123" y="180"/>
                  </a:lnTo>
                  <a:lnTo>
                    <a:pt x="4013" y="155"/>
                  </a:lnTo>
                  <a:lnTo>
                    <a:pt x="3893" y="131"/>
                  </a:lnTo>
                  <a:lnTo>
                    <a:pt x="3761" y="110"/>
                  </a:lnTo>
                  <a:lnTo>
                    <a:pt x="3473" y="72"/>
                  </a:lnTo>
                  <a:lnTo>
                    <a:pt x="3157" y="42"/>
                  </a:lnTo>
                  <a:lnTo>
                    <a:pt x="2819" y="20"/>
                  </a:lnTo>
                  <a:lnTo>
                    <a:pt x="2469" y="6"/>
                  </a:lnTo>
                  <a:lnTo>
                    <a:pt x="2115" y="0"/>
                  </a:lnTo>
                  <a:lnTo>
                    <a:pt x="1766" y="3"/>
                  </a:lnTo>
                  <a:lnTo>
                    <a:pt x="1427" y="15"/>
                  </a:lnTo>
                  <a:lnTo>
                    <a:pt x="1109" y="34"/>
                  </a:lnTo>
                  <a:lnTo>
                    <a:pt x="818" y="63"/>
                  </a:lnTo>
                  <a:lnTo>
                    <a:pt x="685" y="81"/>
                  </a:lnTo>
                  <a:lnTo>
                    <a:pt x="563" y="101"/>
                  </a:lnTo>
                  <a:lnTo>
                    <a:pt x="452" y="123"/>
                  </a:lnTo>
                  <a:lnTo>
                    <a:pt x="353" y="148"/>
                  </a:lnTo>
                  <a:lnTo>
                    <a:pt x="266" y="176"/>
                  </a:lnTo>
                  <a:lnTo>
                    <a:pt x="194" y="206"/>
                  </a:lnTo>
                  <a:lnTo>
                    <a:pt x="137" y="237"/>
                  </a:lnTo>
                  <a:lnTo>
                    <a:pt x="97" y="27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09" name="Google Shape;909;p40"/>
            <p:cNvSpPr/>
            <p:nvPr/>
          </p:nvSpPr>
          <p:spPr>
            <a:xfrm>
              <a:off x="3165" y="1042"/>
              <a:ext cx="678" cy="276"/>
            </a:xfrm>
            <a:custGeom>
              <a:avLst/>
              <a:gdLst/>
              <a:ahLst/>
              <a:cxnLst/>
              <a:rect l="l" t="t" r="r" b="b"/>
              <a:pathLst>
                <a:path w="4376" h="2209" extrusionOk="0">
                  <a:moveTo>
                    <a:pt x="97" y="272"/>
                  </a:moveTo>
                  <a:lnTo>
                    <a:pt x="167" y="340"/>
                  </a:lnTo>
                  <a:lnTo>
                    <a:pt x="214" y="421"/>
                  </a:lnTo>
                  <a:lnTo>
                    <a:pt x="241" y="515"/>
                  </a:lnTo>
                  <a:lnTo>
                    <a:pt x="250" y="619"/>
                  </a:lnTo>
                  <a:lnTo>
                    <a:pt x="245" y="732"/>
                  </a:lnTo>
                  <a:lnTo>
                    <a:pt x="227" y="852"/>
                  </a:lnTo>
                  <a:lnTo>
                    <a:pt x="168" y="1102"/>
                  </a:lnTo>
                  <a:lnTo>
                    <a:pt x="95" y="1356"/>
                  </a:lnTo>
                  <a:lnTo>
                    <a:pt x="61" y="1479"/>
                  </a:lnTo>
                  <a:lnTo>
                    <a:pt x="32" y="1597"/>
                  </a:lnTo>
                  <a:lnTo>
                    <a:pt x="11" y="1708"/>
                  </a:lnTo>
                  <a:lnTo>
                    <a:pt x="0" y="1811"/>
                  </a:lnTo>
                  <a:lnTo>
                    <a:pt x="5" y="1902"/>
                  </a:lnTo>
                  <a:lnTo>
                    <a:pt x="24" y="1980"/>
                  </a:lnTo>
                  <a:lnTo>
                    <a:pt x="136" y="1988"/>
                  </a:lnTo>
                  <a:lnTo>
                    <a:pt x="257" y="1999"/>
                  </a:lnTo>
                  <a:lnTo>
                    <a:pt x="525" y="2024"/>
                  </a:lnTo>
                  <a:lnTo>
                    <a:pt x="823" y="2053"/>
                  </a:lnTo>
                  <a:lnTo>
                    <a:pt x="1144" y="2085"/>
                  </a:lnTo>
                  <a:lnTo>
                    <a:pt x="1482" y="2117"/>
                  </a:lnTo>
                  <a:lnTo>
                    <a:pt x="1829" y="2146"/>
                  </a:lnTo>
                  <a:lnTo>
                    <a:pt x="2179" y="2172"/>
                  </a:lnTo>
                  <a:lnTo>
                    <a:pt x="2525" y="2193"/>
                  </a:lnTo>
                  <a:lnTo>
                    <a:pt x="2860" y="2206"/>
                  </a:lnTo>
                  <a:lnTo>
                    <a:pt x="3177" y="2209"/>
                  </a:lnTo>
                  <a:lnTo>
                    <a:pt x="3471" y="2202"/>
                  </a:lnTo>
                  <a:lnTo>
                    <a:pt x="3607" y="2192"/>
                  </a:lnTo>
                  <a:lnTo>
                    <a:pt x="3735" y="2180"/>
                  </a:lnTo>
                  <a:lnTo>
                    <a:pt x="3852" y="2163"/>
                  </a:lnTo>
                  <a:lnTo>
                    <a:pt x="3960" y="2142"/>
                  </a:lnTo>
                  <a:lnTo>
                    <a:pt x="4056" y="2117"/>
                  </a:lnTo>
                  <a:lnTo>
                    <a:pt x="4142" y="2087"/>
                  </a:lnTo>
                  <a:lnTo>
                    <a:pt x="4213" y="2052"/>
                  </a:lnTo>
                  <a:lnTo>
                    <a:pt x="4271" y="2012"/>
                  </a:lnTo>
                  <a:lnTo>
                    <a:pt x="4315" y="1967"/>
                  </a:lnTo>
                  <a:lnTo>
                    <a:pt x="4345" y="1917"/>
                  </a:lnTo>
                  <a:lnTo>
                    <a:pt x="4352" y="1752"/>
                  </a:lnTo>
                  <a:lnTo>
                    <a:pt x="4354" y="1614"/>
                  </a:lnTo>
                  <a:lnTo>
                    <a:pt x="4352" y="1499"/>
                  </a:lnTo>
                  <a:lnTo>
                    <a:pt x="4347" y="1403"/>
                  </a:lnTo>
                  <a:lnTo>
                    <a:pt x="4338" y="1321"/>
                  </a:lnTo>
                  <a:lnTo>
                    <a:pt x="4329" y="1250"/>
                  </a:lnTo>
                  <a:lnTo>
                    <a:pt x="4310" y="1126"/>
                  </a:lnTo>
                  <a:lnTo>
                    <a:pt x="4297" y="996"/>
                  </a:lnTo>
                  <a:lnTo>
                    <a:pt x="4295" y="921"/>
                  </a:lnTo>
                  <a:lnTo>
                    <a:pt x="4298" y="831"/>
                  </a:lnTo>
                  <a:lnTo>
                    <a:pt x="4307" y="725"/>
                  </a:lnTo>
                  <a:lnTo>
                    <a:pt x="4321" y="598"/>
                  </a:lnTo>
                  <a:lnTo>
                    <a:pt x="4345" y="446"/>
                  </a:lnTo>
                  <a:lnTo>
                    <a:pt x="4376" y="265"/>
                  </a:lnTo>
                  <a:lnTo>
                    <a:pt x="4305" y="235"/>
                  </a:lnTo>
                  <a:lnTo>
                    <a:pt x="4221" y="207"/>
                  </a:lnTo>
                  <a:lnTo>
                    <a:pt x="4123" y="180"/>
                  </a:lnTo>
                  <a:lnTo>
                    <a:pt x="4013" y="155"/>
                  </a:lnTo>
                  <a:lnTo>
                    <a:pt x="3893" y="131"/>
                  </a:lnTo>
                  <a:lnTo>
                    <a:pt x="3761" y="110"/>
                  </a:lnTo>
                  <a:lnTo>
                    <a:pt x="3473" y="72"/>
                  </a:lnTo>
                  <a:lnTo>
                    <a:pt x="3157" y="42"/>
                  </a:lnTo>
                  <a:lnTo>
                    <a:pt x="2819" y="20"/>
                  </a:lnTo>
                  <a:lnTo>
                    <a:pt x="2469" y="6"/>
                  </a:lnTo>
                  <a:lnTo>
                    <a:pt x="2115" y="0"/>
                  </a:lnTo>
                  <a:lnTo>
                    <a:pt x="1766" y="3"/>
                  </a:lnTo>
                  <a:lnTo>
                    <a:pt x="1427" y="15"/>
                  </a:lnTo>
                  <a:lnTo>
                    <a:pt x="1109" y="34"/>
                  </a:lnTo>
                  <a:lnTo>
                    <a:pt x="818" y="63"/>
                  </a:lnTo>
                  <a:lnTo>
                    <a:pt x="685" y="81"/>
                  </a:lnTo>
                  <a:lnTo>
                    <a:pt x="563" y="101"/>
                  </a:lnTo>
                  <a:lnTo>
                    <a:pt x="452" y="123"/>
                  </a:lnTo>
                  <a:lnTo>
                    <a:pt x="353" y="148"/>
                  </a:lnTo>
                  <a:lnTo>
                    <a:pt x="266" y="176"/>
                  </a:lnTo>
                  <a:lnTo>
                    <a:pt x="194" y="206"/>
                  </a:lnTo>
                  <a:lnTo>
                    <a:pt x="137" y="237"/>
                  </a:lnTo>
                  <a:lnTo>
                    <a:pt x="97" y="272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10" name="Google Shape;910;p40"/>
            <p:cNvSpPr/>
            <p:nvPr/>
          </p:nvSpPr>
          <p:spPr>
            <a:xfrm>
              <a:off x="3835" y="1026"/>
              <a:ext cx="705" cy="294"/>
            </a:xfrm>
            <a:custGeom>
              <a:avLst/>
              <a:gdLst/>
              <a:ahLst/>
              <a:cxnLst/>
              <a:rect l="l" t="t" r="r" b="b"/>
              <a:pathLst>
                <a:path w="4546" h="2355" extrusionOk="0">
                  <a:moveTo>
                    <a:pt x="105" y="300"/>
                  </a:moveTo>
                  <a:lnTo>
                    <a:pt x="73" y="402"/>
                  </a:lnTo>
                  <a:lnTo>
                    <a:pt x="47" y="515"/>
                  </a:lnTo>
                  <a:lnTo>
                    <a:pt x="27" y="636"/>
                  </a:lnTo>
                  <a:lnTo>
                    <a:pt x="13" y="764"/>
                  </a:lnTo>
                  <a:lnTo>
                    <a:pt x="0" y="1036"/>
                  </a:lnTo>
                  <a:lnTo>
                    <a:pt x="6" y="1316"/>
                  </a:lnTo>
                  <a:lnTo>
                    <a:pt x="29" y="1591"/>
                  </a:lnTo>
                  <a:lnTo>
                    <a:pt x="66" y="1845"/>
                  </a:lnTo>
                  <a:lnTo>
                    <a:pt x="89" y="1960"/>
                  </a:lnTo>
                  <a:lnTo>
                    <a:pt x="114" y="2066"/>
                  </a:lnTo>
                  <a:lnTo>
                    <a:pt x="141" y="2158"/>
                  </a:lnTo>
                  <a:lnTo>
                    <a:pt x="169" y="2238"/>
                  </a:lnTo>
                  <a:lnTo>
                    <a:pt x="399" y="2254"/>
                  </a:lnTo>
                  <a:lnTo>
                    <a:pt x="662" y="2273"/>
                  </a:lnTo>
                  <a:lnTo>
                    <a:pt x="950" y="2293"/>
                  </a:lnTo>
                  <a:lnTo>
                    <a:pt x="1260" y="2312"/>
                  </a:lnTo>
                  <a:lnTo>
                    <a:pt x="1583" y="2330"/>
                  </a:lnTo>
                  <a:lnTo>
                    <a:pt x="1913" y="2343"/>
                  </a:lnTo>
                  <a:lnTo>
                    <a:pt x="2246" y="2353"/>
                  </a:lnTo>
                  <a:lnTo>
                    <a:pt x="2574" y="2355"/>
                  </a:lnTo>
                  <a:lnTo>
                    <a:pt x="2891" y="2350"/>
                  </a:lnTo>
                  <a:lnTo>
                    <a:pt x="3191" y="2336"/>
                  </a:lnTo>
                  <a:lnTo>
                    <a:pt x="3469" y="2312"/>
                  </a:lnTo>
                  <a:lnTo>
                    <a:pt x="3718" y="2275"/>
                  </a:lnTo>
                  <a:lnTo>
                    <a:pt x="3829" y="2252"/>
                  </a:lnTo>
                  <a:lnTo>
                    <a:pt x="3931" y="2226"/>
                  </a:lnTo>
                  <a:lnTo>
                    <a:pt x="4023" y="2196"/>
                  </a:lnTo>
                  <a:lnTo>
                    <a:pt x="4103" y="2161"/>
                  </a:lnTo>
                  <a:lnTo>
                    <a:pt x="4171" y="2124"/>
                  </a:lnTo>
                  <a:lnTo>
                    <a:pt x="4228" y="2082"/>
                  </a:lnTo>
                  <a:lnTo>
                    <a:pt x="4269" y="2035"/>
                  </a:lnTo>
                  <a:lnTo>
                    <a:pt x="4298" y="1983"/>
                  </a:lnTo>
                  <a:lnTo>
                    <a:pt x="4313" y="1810"/>
                  </a:lnTo>
                  <a:lnTo>
                    <a:pt x="4337" y="1647"/>
                  </a:lnTo>
                  <a:lnTo>
                    <a:pt x="4367" y="1494"/>
                  </a:lnTo>
                  <a:lnTo>
                    <a:pt x="4400" y="1351"/>
                  </a:lnTo>
                  <a:lnTo>
                    <a:pt x="4468" y="1094"/>
                  </a:lnTo>
                  <a:lnTo>
                    <a:pt x="4498" y="978"/>
                  </a:lnTo>
                  <a:lnTo>
                    <a:pt x="4523" y="869"/>
                  </a:lnTo>
                  <a:lnTo>
                    <a:pt x="4539" y="769"/>
                  </a:lnTo>
                  <a:lnTo>
                    <a:pt x="4546" y="676"/>
                  </a:lnTo>
                  <a:lnTo>
                    <a:pt x="4538" y="589"/>
                  </a:lnTo>
                  <a:lnTo>
                    <a:pt x="4517" y="508"/>
                  </a:lnTo>
                  <a:lnTo>
                    <a:pt x="4479" y="433"/>
                  </a:lnTo>
                  <a:lnTo>
                    <a:pt x="4420" y="363"/>
                  </a:lnTo>
                  <a:lnTo>
                    <a:pt x="4340" y="298"/>
                  </a:lnTo>
                  <a:lnTo>
                    <a:pt x="4235" y="237"/>
                  </a:lnTo>
                  <a:lnTo>
                    <a:pt x="4165" y="206"/>
                  </a:lnTo>
                  <a:lnTo>
                    <a:pt x="4081" y="178"/>
                  </a:lnTo>
                  <a:lnTo>
                    <a:pt x="3986" y="152"/>
                  </a:lnTo>
                  <a:lnTo>
                    <a:pt x="3878" y="128"/>
                  </a:lnTo>
                  <a:lnTo>
                    <a:pt x="3761" y="106"/>
                  </a:lnTo>
                  <a:lnTo>
                    <a:pt x="3635" y="86"/>
                  </a:lnTo>
                  <a:lnTo>
                    <a:pt x="3355" y="51"/>
                  </a:lnTo>
                  <a:lnTo>
                    <a:pt x="3050" y="26"/>
                  </a:lnTo>
                  <a:lnTo>
                    <a:pt x="2726" y="10"/>
                  </a:lnTo>
                  <a:lnTo>
                    <a:pt x="2389" y="0"/>
                  </a:lnTo>
                  <a:lnTo>
                    <a:pt x="2049" y="0"/>
                  </a:lnTo>
                  <a:lnTo>
                    <a:pt x="1714" y="9"/>
                  </a:lnTo>
                  <a:lnTo>
                    <a:pt x="1388" y="24"/>
                  </a:lnTo>
                  <a:lnTo>
                    <a:pt x="1083" y="49"/>
                  </a:lnTo>
                  <a:lnTo>
                    <a:pt x="804" y="83"/>
                  </a:lnTo>
                  <a:lnTo>
                    <a:pt x="676" y="103"/>
                  </a:lnTo>
                  <a:lnTo>
                    <a:pt x="559" y="125"/>
                  </a:lnTo>
                  <a:lnTo>
                    <a:pt x="451" y="149"/>
                  </a:lnTo>
                  <a:lnTo>
                    <a:pt x="356" y="175"/>
                  </a:lnTo>
                  <a:lnTo>
                    <a:pt x="273" y="203"/>
                  </a:lnTo>
                  <a:lnTo>
                    <a:pt x="203" y="233"/>
                  </a:lnTo>
                  <a:lnTo>
                    <a:pt x="146" y="266"/>
                  </a:lnTo>
                  <a:lnTo>
                    <a:pt x="105" y="30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11" name="Google Shape;911;p40"/>
            <p:cNvSpPr/>
            <p:nvPr/>
          </p:nvSpPr>
          <p:spPr>
            <a:xfrm>
              <a:off x="3835" y="1026"/>
              <a:ext cx="705" cy="294"/>
            </a:xfrm>
            <a:custGeom>
              <a:avLst/>
              <a:gdLst/>
              <a:ahLst/>
              <a:cxnLst/>
              <a:rect l="l" t="t" r="r" b="b"/>
              <a:pathLst>
                <a:path w="4546" h="2355" extrusionOk="0">
                  <a:moveTo>
                    <a:pt x="105" y="300"/>
                  </a:moveTo>
                  <a:lnTo>
                    <a:pt x="73" y="402"/>
                  </a:lnTo>
                  <a:lnTo>
                    <a:pt x="47" y="515"/>
                  </a:lnTo>
                  <a:lnTo>
                    <a:pt x="27" y="636"/>
                  </a:lnTo>
                  <a:lnTo>
                    <a:pt x="13" y="764"/>
                  </a:lnTo>
                  <a:lnTo>
                    <a:pt x="0" y="1036"/>
                  </a:lnTo>
                  <a:lnTo>
                    <a:pt x="6" y="1316"/>
                  </a:lnTo>
                  <a:lnTo>
                    <a:pt x="29" y="1591"/>
                  </a:lnTo>
                  <a:lnTo>
                    <a:pt x="66" y="1845"/>
                  </a:lnTo>
                  <a:lnTo>
                    <a:pt x="89" y="1960"/>
                  </a:lnTo>
                  <a:lnTo>
                    <a:pt x="114" y="2066"/>
                  </a:lnTo>
                  <a:lnTo>
                    <a:pt x="141" y="2158"/>
                  </a:lnTo>
                  <a:lnTo>
                    <a:pt x="169" y="2238"/>
                  </a:lnTo>
                  <a:lnTo>
                    <a:pt x="399" y="2254"/>
                  </a:lnTo>
                  <a:lnTo>
                    <a:pt x="662" y="2273"/>
                  </a:lnTo>
                  <a:lnTo>
                    <a:pt x="950" y="2293"/>
                  </a:lnTo>
                  <a:lnTo>
                    <a:pt x="1260" y="2312"/>
                  </a:lnTo>
                  <a:lnTo>
                    <a:pt x="1583" y="2330"/>
                  </a:lnTo>
                  <a:lnTo>
                    <a:pt x="1913" y="2343"/>
                  </a:lnTo>
                  <a:lnTo>
                    <a:pt x="2246" y="2353"/>
                  </a:lnTo>
                  <a:lnTo>
                    <a:pt x="2574" y="2355"/>
                  </a:lnTo>
                  <a:lnTo>
                    <a:pt x="2891" y="2350"/>
                  </a:lnTo>
                  <a:lnTo>
                    <a:pt x="3191" y="2336"/>
                  </a:lnTo>
                  <a:lnTo>
                    <a:pt x="3469" y="2312"/>
                  </a:lnTo>
                  <a:lnTo>
                    <a:pt x="3718" y="2275"/>
                  </a:lnTo>
                  <a:lnTo>
                    <a:pt x="3829" y="2252"/>
                  </a:lnTo>
                  <a:lnTo>
                    <a:pt x="3931" y="2226"/>
                  </a:lnTo>
                  <a:lnTo>
                    <a:pt x="4023" y="2196"/>
                  </a:lnTo>
                  <a:lnTo>
                    <a:pt x="4103" y="2161"/>
                  </a:lnTo>
                  <a:lnTo>
                    <a:pt x="4171" y="2124"/>
                  </a:lnTo>
                  <a:lnTo>
                    <a:pt x="4228" y="2082"/>
                  </a:lnTo>
                  <a:lnTo>
                    <a:pt x="4269" y="2035"/>
                  </a:lnTo>
                  <a:lnTo>
                    <a:pt x="4298" y="1983"/>
                  </a:lnTo>
                  <a:lnTo>
                    <a:pt x="4313" y="1810"/>
                  </a:lnTo>
                  <a:lnTo>
                    <a:pt x="4337" y="1647"/>
                  </a:lnTo>
                  <a:lnTo>
                    <a:pt x="4367" y="1494"/>
                  </a:lnTo>
                  <a:lnTo>
                    <a:pt x="4400" y="1351"/>
                  </a:lnTo>
                  <a:lnTo>
                    <a:pt x="4468" y="1094"/>
                  </a:lnTo>
                  <a:lnTo>
                    <a:pt x="4498" y="978"/>
                  </a:lnTo>
                  <a:lnTo>
                    <a:pt x="4523" y="869"/>
                  </a:lnTo>
                  <a:lnTo>
                    <a:pt x="4539" y="769"/>
                  </a:lnTo>
                  <a:lnTo>
                    <a:pt x="4546" y="676"/>
                  </a:lnTo>
                  <a:lnTo>
                    <a:pt x="4538" y="589"/>
                  </a:lnTo>
                  <a:lnTo>
                    <a:pt x="4517" y="508"/>
                  </a:lnTo>
                  <a:lnTo>
                    <a:pt x="4479" y="433"/>
                  </a:lnTo>
                  <a:lnTo>
                    <a:pt x="4420" y="363"/>
                  </a:lnTo>
                  <a:lnTo>
                    <a:pt x="4340" y="298"/>
                  </a:lnTo>
                  <a:lnTo>
                    <a:pt x="4235" y="237"/>
                  </a:lnTo>
                  <a:lnTo>
                    <a:pt x="4165" y="206"/>
                  </a:lnTo>
                  <a:lnTo>
                    <a:pt x="4081" y="178"/>
                  </a:lnTo>
                  <a:lnTo>
                    <a:pt x="3986" y="152"/>
                  </a:lnTo>
                  <a:lnTo>
                    <a:pt x="3878" y="128"/>
                  </a:lnTo>
                  <a:lnTo>
                    <a:pt x="3761" y="106"/>
                  </a:lnTo>
                  <a:lnTo>
                    <a:pt x="3635" y="86"/>
                  </a:lnTo>
                  <a:lnTo>
                    <a:pt x="3355" y="51"/>
                  </a:lnTo>
                  <a:lnTo>
                    <a:pt x="3050" y="26"/>
                  </a:lnTo>
                  <a:lnTo>
                    <a:pt x="2726" y="10"/>
                  </a:lnTo>
                  <a:lnTo>
                    <a:pt x="2389" y="0"/>
                  </a:lnTo>
                  <a:lnTo>
                    <a:pt x="2049" y="0"/>
                  </a:lnTo>
                  <a:lnTo>
                    <a:pt x="1714" y="9"/>
                  </a:lnTo>
                  <a:lnTo>
                    <a:pt x="1388" y="24"/>
                  </a:lnTo>
                  <a:lnTo>
                    <a:pt x="1083" y="49"/>
                  </a:lnTo>
                  <a:lnTo>
                    <a:pt x="804" y="83"/>
                  </a:lnTo>
                  <a:lnTo>
                    <a:pt x="676" y="103"/>
                  </a:lnTo>
                  <a:lnTo>
                    <a:pt x="559" y="125"/>
                  </a:lnTo>
                  <a:lnTo>
                    <a:pt x="451" y="149"/>
                  </a:lnTo>
                  <a:lnTo>
                    <a:pt x="356" y="175"/>
                  </a:lnTo>
                  <a:lnTo>
                    <a:pt x="273" y="203"/>
                  </a:lnTo>
                  <a:lnTo>
                    <a:pt x="203" y="233"/>
                  </a:lnTo>
                  <a:lnTo>
                    <a:pt x="146" y="266"/>
                  </a:lnTo>
                  <a:lnTo>
                    <a:pt x="105" y="3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12" name="Google Shape;912;p40"/>
            <p:cNvSpPr/>
            <p:nvPr/>
          </p:nvSpPr>
          <p:spPr>
            <a:xfrm>
              <a:off x="2371" y="1091"/>
              <a:ext cx="74" cy="95"/>
            </a:xfrm>
            <a:custGeom>
              <a:avLst/>
              <a:gdLst/>
              <a:ahLst/>
              <a:cxnLst/>
              <a:rect l="l" t="t" r="r" b="b"/>
              <a:pathLst>
                <a:path w="486" h="774" extrusionOk="0">
                  <a:moveTo>
                    <a:pt x="420" y="758"/>
                  </a:moveTo>
                  <a:lnTo>
                    <a:pt x="382" y="770"/>
                  </a:lnTo>
                  <a:lnTo>
                    <a:pt x="340" y="774"/>
                  </a:lnTo>
                  <a:lnTo>
                    <a:pt x="249" y="765"/>
                  </a:lnTo>
                  <a:lnTo>
                    <a:pt x="161" y="743"/>
                  </a:lnTo>
                  <a:lnTo>
                    <a:pt x="91" y="720"/>
                  </a:lnTo>
                  <a:lnTo>
                    <a:pt x="75" y="632"/>
                  </a:lnTo>
                  <a:lnTo>
                    <a:pt x="54" y="530"/>
                  </a:lnTo>
                  <a:lnTo>
                    <a:pt x="13" y="313"/>
                  </a:lnTo>
                  <a:lnTo>
                    <a:pt x="2" y="212"/>
                  </a:lnTo>
                  <a:lnTo>
                    <a:pt x="0" y="126"/>
                  </a:lnTo>
                  <a:lnTo>
                    <a:pt x="11" y="61"/>
                  </a:lnTo>
                  <a:lnTo>
                    <a:pt x="24" y="39"/>
                  </a:lnTo>
                  <a:lnTo>
                    <a:pt x="40" y="26"/>
                  </a:lnTo>
                  <a:lnTo>
                    <a:pt x="159" y="7"/>
                  </a:lnTo>
                  <a:lnTo>
                    <a:pt x="249" y="0"/>
                  </a:lnTo>
                  <a:lnTo>
                    <a:pt x="320" y="12"/>
                  </a:lnTo>
                  <a:lnTo>
                    <a:pt x="381" y="55"/>
                  </a:lnTo>
                  <a:lnTo>
                    <a:pt x="433" y="130"/>
                  </a:lnTo>
                  <a:lnTo>
                    <a:pt x="465" y="225"/>
                  </a:lnTo>
                  <a:lnTo>
                    <a:pt x="483" y="332"/>
                  </a:lnTo>
                  <a:lnTo>
                    <a:pt x="486" y="443"/>
                  </a:lnTo>
                  <a:lnTo>
                    <a:pt x="480" y="548"/>
                  </a:lnTo>
                  <a:lnTo>
                    <a:pt x="465" y="642"/>
                  </a:lnTo>
                  <a:lnTo>
                    <a:pt x="444" y="714"/>
                  </a:lnTo>
                  <a:lnTo>
                    <a:pt x="420" y="758"/>
                  </a:lnTo>
                </a:path>
              </a:pathLst>
            </a:custGeom>
            <a:solidFill>
              <a:schemeClr val="folHlink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13" name="Google Shape;913;p40"/>
            <p:cNvSpPr/>
            <p:nvPr/>
          </p:nvSpPr>
          <p:spPr>
            <a:xfrm>
              <a:off x="2781" y="1232"/>
              <a:ext cx="129" cy="60"/>
            </a:xfrm>
            <a:custGeom>
              <a:avLst/>
              <a:gdLst/>
              <a:ahLst/>
              <a:cxnLst/>
              <a:rect l="l" t="t" r="r" b="b"/>
              <a:pathLst>
                <a:path w="833" h="477" extrusionOk="0">
                  <a:moveTo>
                    <a:pt x="833" y="73"/>
                  </a:moveTo>
                  <a:lnTo>
                    <a:pt x="817" y="145"/>
                  </a:lnTo>
                  <a:lnTo>
                    <a:pt x="813" y="202"/>
                  </a:lnTo>
                  <a:lnTo>
                    <a:pt x="816" y="250"/>
                  </a:lnTo>
                  <a:lnTo>
                    <a:pt x="822" y="287"/>
                  </a:lnTo>
                  <a:lnTo>
                    <a:pt x="825" y="345"/>
                  </a:lnTo>
                  <a:lnTo>
                    <a:pt x="815" y="370"/>
                  </a:lnTo>
                  <a:lnTo>
                    <a:pt x="792" y="395"/>
                  </a:lnTo>
                  <a:lnTo>
                    <a:pt x="752" y="421"/>
                  </a:lnTo>
                  <a:lnTo>
                    <a:pt x="706" y="442"/>
                  </a:lnTo>
                  <a:lnTo>
                    <a:pt x="599" y="469"/>
                  </a:lnTo>
                  <a:lnTo>
                    <a:pt x="481" y="477"/>
                  </a:lnTo>
                  <a:lnTo>
                    <a:pt x="361" y="470"/>
                  </a:lnTo>
                  <a:lnTo>
                    <a:pt x="248" y="450"/>
                  </a:lnTo>
                  <a:lnTo>
                    <a:pt x="152" y="421"/>
                  </a:lnTo>
                  <a:lnTo>
                    <a:pt x="81" y="386"/>
                  </a:lnTo>
                  <a:lnTo>
                    <a:pt x="45" y="348"/>
                  </a:lnTo>
                  <a:lnTo>
                    <a:pt x="38" y="287"/>
                  </a:lnTo>
                  <a:lnTo>
                    <a:pt x="26" y="234"/>
                  </a:lnTo>
                  <a:lnTo>
                    <a:pt x="4" y="147"/>
                  </a:lnTo>
                  <a:lnTo>
                    <a:pt x="0" y="112"/>
                  </a:lnTo>
                  <a:lnTo>
                    <a:pt x="5" y="81"/>
                  </a:lnTo>
                  <a:lnTo>
                    <a:pt x="23" y="55"/>
                  </a:lnTo>
                  <a:lnTo>
                    <a:pt x="57" y="32"/>
                  </a:lnTo>
                  <a:lnTo>
                    <a:pt x="84" y="23"/>
                  </a:lnTo>
                  <a:lnTo>
                    <a:pt x="121" y="14"/>
                  </a:lnTo>
                  <a:lnTo>
                    <a:pt x="220" y="4"/>
                  </a:lnTo>
                  <a:lnTo>
                    <a:pt x="339" y="0"/>
                  </a:lnTo>
                  <a:lnTo>
                    <a:pt x="467" y="4"/>
                  </a:lnTo>
                  <a:lnTo>
                    <a:pt x="591" y="13"/>
                  </a:lnTo>
                  <a:lnTo>
                    <a:pt x="702" y="29"/>
                  </a:lnTo>
                  <a:lnTo>
                    <a:pt x="786" y="49"/>
                  </a:lnTo>
                  <a:lnTo>
                    <a:pt x="814" y="60"/>
                  </a:lnTo>
                  <a:lnTo>
                    <a:pt x="833" y="73"/>
                  </a:lnTo>
                </a:path>
              </a:pathLst>
            </a:custGeom>
            <a:solidFill>
              <a:schemeClr val="folHlink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14" name="Google Shape;914;p40"/>
            <p:cNvSpPr/>
            <p:nvPr/>
          </p:nvSpPr>
          <p:spPr>
            <a:xfrm>
              <a:off x="3723" y="1197"/>
              <a:ext cx="69" cy="77"/>
            </a:xfrm>
            <a:custGeom>
              <a:avLst/>
              <a:gdLst/>
              <a:ahLst/>
              <a:cxnLst/>
              <a:rect l="l" t="t" r="r" b="b"/>
              <a:pathLst>
                <a:path w="444" h="612" extrusionOk="0">
                  <a:moveTo>
                    <a:pt x="373" y="593"/>
                  </a:moveTo>
                  <a:lnTo>
                    <a:pt x="344" y="569"/>
                  </a:lnTo>
                  <a:lnTo>
                    <a:pt x="305" y="563"/>
                  </a:lnTo>
                  <a:lnTo>
                    <a:pt x="259" y="567"/>
                  </a:lnTo>
                  <a:lnTo>
                    <a:pt x="209" y="578"/>
                  </a:lnTo>
                  <a:lnTo>
                    <a:pt x="110" y="606"/>
                  </a:lnTo>
                  <a:lnTo>
                    <a:pt x="68" y="612"/>
                  </a:lnTo>
                  <a:lnTo>
                    <a:pt x="36" y="607"/>
                  </a:lnTo>
                  <a:lnTo>
                    <a:pt x="20" y="435"/>
                  </a:lnTo>
                  <a:lnTo>
                    <a:pt x="2" y="268"/>
                  </a:lnTo>
                  <a:lnTo>
                    <a:pt x="0" y="195"/>
                  </a:lnTo>
                  <a:lnTo>
                    <a:pt x="8" y="134"/>
                  </a:lnTo>
                  <a:lnTo>
                    <a:pt x="26" y="89"/>
                  </a:lnTo>
                  <a:lnTo>
                    <a:pt x="59" y="63"/>
                  </a:lnTo>
                  <a:lnTo>
                    <a:pt x="114" y="65"/>
                  </a:lnTo>
                  <a:lnTo>
                    <a:pt x="147" y="69"/>
                  </a:lnTo>
                  <a:lnTo>
                    <a:pt x="184" y="78"/>
                  </a:lnTo>
                  <a:lnTo>
                    <a:pt x="207" y="74"/>
                  </a:lnTo>
                  <a:lnTo>
                    <a:pt x="246" y="63"/>
                  </a:lnTo>
                  <a:lnTo>
                    <a:pt x="310" y="39"/>
                  </a:lnTo>
                  <a:lnTo>
                    <a:pt x="355" y="21"/>
                  </a:lnTo>
                  <a:lnTo>
                    <a:pt x="409" y="0"/>
                  </a:lnTo>
                  <a:lnTo>
                    <a:pt x="428" y="61"/>
                  </a:lnTo>
                  <a:lnTo>
                    <a:pt x="440" y="139"/>
                  </a:lnTo>
                  <a:lnTo>
                    <a:pt x="444" y="228"/>
                  </a:lnTo>
                  <a:lnTo>
                    <a:pt x="442" y="321"/>
                  </a:lnTo>
                  <a:lnTo>
                    <a:pt x="433" y="411"/>
                  </a:lnTo>
                  <a:lnTo>
                    <a:pt x="419" y="492"/>
                  </a:lnTo>
                  <a:lnTo>
                    <a:pt x="398" y="554"/>
                  </a:lnTo>
                  <a:lnTo>
                    <a:pt x="373" y="593"/>
                  </a:lnTo>
                </a:path>
              </a:pathLst>
            </a:custGeom>
            <a:solidFill>
              <a:schemeClr val="folHlink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15" name="Google Shape;915;p40"/>
            <p:cNvSpPr/>
            <p:nvPr/>
          </p:nvSpPr>
          <p:spPr>
            <a:xfrm>
              <a:off x="3901" y="1120"/>
              <a:ext cx="77" cy="108"/>
            </a:xfrm>
            <a:custGeom>
              <a:avLst/>
              <a:gdLst/>
              <a:ahLst/>
              <a:cxnLst/>
              <a:rect l="l" t="t" r="r" b="b"/>
              <a:pathLst>
                <a:path w="495" h="880" extrusionOk="0">
                  <a:moveTo>
                    <a:pt x="391" y="841"/>
                  </a:moveTo>
                  <a:lnTo>
                    <a:pt x="354" y="866"/>
                  </a:lnTo>
                  <a:lnTo>
                    <a:pt x="307" y="880"/>
                  </a:lnTo>
                  <a:lnTo>
                    <a:pt x="202" y="879"/>
                  </a:lnTo>
                  <a:lnTo>
                    <a:pt x="99" y="857"/>
                  </a:lnTo>
                  <a:lnTo>
                    <a:pt x="57" y="843"/>
                  </a:lnTo>
                  <a:lnTo>
                    <a:pt x="24" y="831"/>
                  </a:lnTo>
                  <a:lnTo>
                    <a:pt x="17" y="738"/>
                  </a:lnTo>
                  <a:lnTo>
                    <a:pt x="8" y="624"/>
                  </a:lnTo>
                  <a:lnTo>
                    <a:pt x="0" y="374"/>
                  </a:lnTo>
                  <a:lnTo>
                    <a:pt x="3" y="257"/>
                  </a:lnTo>
                  <a:lnTo>
                    <a:pt x="15" y="158"/>
                  </a:lnTo>
                  <a:lnTo>
                    <a:pt x="36" y="84"/>
                  </a:lnTo>
                  <a:lnTo>
                    <a:pt x="51" y="60"/>
                  </a:lnTo>
                  <a:lnTo>
                    <a:pt x="69" y="47"/>
                  </a:lnTo>
                  <a:lnTo>
                    <a:pt x="133" y="39"/>
                  </a:lnTo>
                  <a:lnTo>
                    <a:pt x="189" y="27"/>
                  </a:lnTo>
                  <a:lnTo>
                    <a:pt x="280" y="4"/>
                  </a:lnTo>
                  <a:lnTo>
                    <a:pt x="318" y="0"/>
                  </a:lnTo>
                  <a:lnTo>
                    <a:pt x="349" y="5"/>
                  </a:lnTo>
                  <a:lnTo>
                    <a:pt x="378" y="23"/>
                  </a:lnTo>
                  <a:lnTo>
                    <a:pt x="402" y="58"/>
                  </a:lnTo>
                  <a:lnTo>
                    <a:pt x="427" y="121"/>
                  </a:lnTo>
                  <a:lnTo>
                    <a:pt x="453" y="209"/>
                  </a:lnTo>
                  <a:lnTo>
                    <a:pt x="476" y="314"/>
                  </a:lnTo>
                  <a:lnTo>
                    <a:pt x="492" y="429"/>
                  </a:lnTo>
                  <a:lnTo>
                    <a:pt x="495" y="547"/>
                  </a:lnTo>
                  <a:lnTo>
                    <a:pt x="482" y="660"/>
                  </a:lnTo>
                  <a:lnTo>
                    <a:pt x="449" y="761"/>
                  </a:lnTo>
                  <a:lnTo>
                    <a:pt x="424" y="804"/>
                  </a:lnTo>
                  <a:lnTo>
                    <a:pt x="391" y="841"/>
                  </a:lnTo>
                </a:path>
              </a:pathLst>
            </a:custGeom>
            <a:solidFill>
              <a:schemeClr val="folHlink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16" name="Google Shape;916;p40"/>
            <p:cNvSpPr/>
            <p:nvPr/>
          </p:nvSpPr>
          <p:spPr>
            <a:xfrm>
              <a:off x="1422" y="1237"/>
              <a:ext cx="147" cy="63"/>
            </a:xfrm>
            <a:custGeom>
              <a:avLst/>
              <a:gdLst/>
              <a:ahLst/>
              <a:cxnLst/>
              <a:rect l="l" t="t" r="r" b="b"/>
              <a:pathLst>
                <a:path w="950" h="498" extrusionOk="0">
                  <a:moveTo>
                    <a:pt x="51" y="114"/>
                  </a:moveTo>
                  <a:lnTo>
                    <a:pt x="28" y="144"/>
                  </a:lnTo>
                  <a:lnTo>
                    <a:pt x="13" y="179"/>
                  </a:lnTo>
                  <a:lnTo>
                    <a:pt x="0" y="261"/>
                  </a:lnTo>
                  <a:lnTo>
                    <a:pt x="13" y="341"/>
                  </a:lnTo>
                  <a:lnTo>
                    <a:pt x="29" y="377"/>
                  </a:lnTo>
                  <a:lnTo>
                    <a:pt x="52" y="405"/>
                  </a:lnTo>
                  <a:lnTo>
                    <a:pt x="88" y="433"/>
                  </a:lnTo>
                  <a:lnTo>
                    <a:pt x="129" y="455"/>
                  </a:lnTo>
                  <a:lnTo>
                    <a:pt x="226" y="485"/>
                  </a:lnTo>
                  <a:lnTo>
                    <a:pt x="335" y="498"/>
                  </a:lnTo>
                  <a:lnTo>
                    <a:pt x="448" y="495"/>
                  </a:lnTo>
                  <a:lnTo>
                    <a:pt x="553" y="479"/>
                  </a:lnTo>
                  <a:lnTo>
                    <a:pt x="646" y="452"/>
                  </a:lnTo>
                  <a:lnTo>
                    <a:pt x="714" y="416"/>
                  </a:lnTo>
                  <a:lnTo>
                    <a:pt x="751" y="374"/>
                  </a:lnTo>
                  <a:lnTo>
                    <a:pt x="768" y="307"/>
                  </a:lnTo>
                  <a:lnTo>
                    <a:pt x="801" y="255"/>
                  </a:lnTo>
                  <a:lnTo>
                    <a:pt x="844" y="217"/>
                  </a:lnTo>
                  <a:lnTo>
                    <a:pt x="889" y="186"/>
                  </a:lnTo>
                  <a:lnTo>
                    <a:pt x="927" y="162"/>
                  </a:lnTo>
                  <a:lnTo>
                    <a:pt x="950" y="143"/>
                  </a:lnTo>
                  <a:lnTo>
                    <a:pt x="950" y="123"/>
                  </a:lnTo>
                  <a:lnTo>
                    <a:pt x="919" y="101"/>
                  </a:lnTo>
                  <a:lnTo>
                    <a:pt x="849" y="73"/>
                  </a:lnTo>
                  <a:lnTo>
                    <a:pt x="752" y="44"/>
                  </a:lnTo>
                  <a:lnTo>
                    <a:pt x="636" y="19"/>
                  </a:lnTo>
                  <a:lnTo>
                    <a:pt x="508" y="4"/>
                  </a:lnTo>
                  <a:lnTo>
                    <a:pt x="378" y="0"/>
                  </a:lnTo>
                  <a:lnTo>
                    <a:pt x="252" y="15"/>
                  </a:lnTo>
                  <a:lnTo>
                    <a:pt x="141" y="52"/>
                  </a:lnTo>
                  <a:lnTo>
                    <a:pt x="93" y="79"/>
                  </a:lnTo>
                  <a:lnTo>
                    <a:pt x="51" y="114"/>
                  </a:lnTo>
                </a:path>
              </a:pathLst>
            </a:custGeom>
            <a:solidFill>
              <a:schemeClr val="folHlink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17" name="Google Shape;917;p40"/>
            <p:cNvSpPr/>
            <p:nvPr/>
          </p:nvSpPr>
          <p:spPr>
            <a:xfrm>
              <a:off x="1275" y="1089"/>
              <a:ext cx="500" cy="198"/>
            </a:xfrm>
            <a:custGeom>
              <a:avLst/>
              <a:gdLst/>
              <a:ahLst/>
              <a:cxnLst/>
              <a:rect l="l" t="t" r="r" b="b"/>
              <a:pathLst>
                <a:path w="3224" h="1587" extrusionOk="0">
                  <a:moveTo>
                    <a:pt x="75" y="213"/>
                  </a:moveTo>
                  <a:lnTo>
                    <a:pt x="52" y="285"/>
                  </a:lnTo>
                  <a:lnTo>
                    <a:pt x="33" y="365"/>
                  </a:lnTo>
                  <a:lnTo>
                    <a:pt x="9" y="542"/>
                  </a:lnTo>
                  <a:lnTo>
                    <a:pt x="0" y="735"/>
                  </a:lnTo>
                  <a:lnTo>
                    <a:pt x="5" y="934"/>
                  </a:lnTo>
                  <a:lnTo>
                    <a:pt x="21" y="1128"/>
                  </a:lnTo>
                  <a:lnTo>
                    <a:pt x="47" y="1309"/>
                  </a:lnTo>
                  <a:lnTo>
                    <a:pt x="80" y="1466"/>
                  </a:lnTo>
                  <a:lnTo>
                    <a:pt x="120" y="1587"/>
                  </a:lnTo>
                  <a:lnTo>
                    <a:pt x="246" y="1473"/>
                  </a:lnTo>
                  <a:lnTo>
                    <a:pt x="387" y="1365"/>
                  </a:lnTo>
                  <a:lnTo>
                    <a:pt x="538" y="1269"/>
                  </a:lnTo>
                  <a:lnTo>
                    <a:pt x="701" y="1188"/>
                  </a:lnTo>
                  <a:lnTo>
                    <a:pt x="875" y="1123"/>
                  </a:lnTo>
                  <a:lnTo>
                    <a:pt x="1057" y="1080"/>
                  </a:lnTo>
                  <a:lnTo>
                    <a:pt x="1247" y="1061"/>
                  </a:lnTo>
                  <a:lnTo>
                    <a:pt x="1445" y="1070"/>
                  </a:lnTo>
                  <a:lnTo>
                    <a:pt x="1720" y="1119"/>
                  </a:lnTo>
                  <a:lnTo>
                    <a:pt x="1991" y="1192"/>
                  </a:lnTo>
                  <a:lnTo>
                    <a:pt x="2249" y="1277"/>
                  </a:lnTo>
                  <a:lnTo>
                    <a:pt x="2486" y="1359"/>
                  </a:lnTo>
                  <a:lnTo>
                    <a:pt x="2594" y="1395"/>
                  </a:lnTo>
                  <a:lnTo>
                    <a:pt x="2693" y="1426"/>
                  </a:lnTo>
                  <a:lnTo>
                    <a:pt x="2783" y="1450"/>
                  </a:lnTo>
                  <a:lnTo>
                    <a:pt x="2862" y="1465"/>
                  </a:lnTo>
                  <a:lnTo>
                    <a:pt x="2929" y="1470"/>
                  </a:lnTo>
                  <a:lnTo>
                    <a:pt x="2983" y="1463"/>
                  </a:lnTo>
                  <a:lnTo>
                    <a:pt x="3024" y="1443"/>
                  </a:lnTo>
                  <a:lnTo>
                    <a:pt x="3048" y="1407"/>
                  </a:lnTo>
                  <a:lnTo>
                    <a:pt x="3059" y="1284"/>
                  </a:lnTo>
                  <a:lnTo>
                    <a:pt x="3076" y="1168"/>
                  </a:lnTo>
                  <a:lnTo>
                    <a:pt x="3121" y="959"/>
                  </a:lnTo>
                  <a:lnTo>
                    <a:pt x="3169" y="776"/>
                  </a:lnTo>
                  <a:lnTo>
                    <a:pt x="3208" y="617"/>
                  </a:lnTo>
                  <a:lnTo>
                    <a:pt x="3219" y="546"/>
                  </a:lnTo>
                  <a:lnTo>
                    <a:pt x="3224" y="479"/>
                  </a:lnTo>
                  <a:lnTo>
                    <a:pt x="3219" y="418"/>
                  </a:lnTo>
                  <a:lnTo>
                    <a:pt x="3204" y="361"/>
                  </a:lnTo>
                  <a:lnTo>
                    <a:pt x="3177" y="307"/>
                  </a:lnTo>
                  <a:lnTo>
                    <a:pt x="3135" y="258"/>
                  </a:lnTo>
                  <a:lnTo>
                    <a:pt x="3077" y="211"/>
                  </a:lnTo>
                  <a:lnTo>
                    <a:pt x="3003" y="168"/>
                  </a:lnTo>
                  <a:lnTo>
                    <a:pt x="2895" y="127"/>
                  </a:lnTo>
                  <a:lnTo>
                    <a:pt x="2751" y="91"/>
                  </a:lnTo>
                  <a:lnTo>
                    <a:pt x="2577" y="61"/>
                  </a:lnTo>
                  <a:lnTo>
                    <a:pt x="2380" y="37"/>
                  </a:lnTo>
                  <a:lnTo>
                    <a:pt x="2163" y="19"/>
                  </a:lnTo>
                  <a:lnTo>
                    <a:pt x="1933" y="6"/>
                  </a:lnTo>
                  <a:lnTo>
                    <a:pt x="1453" y="0"/>
                  </a:lnTo>
                  <a:lnTo>
                    <a:pt x="1215" y="6"/>
                  </a:lnTo>
                  <a:lnTo>
                    <a:pt x="985" y="18"/>
                  </a:lnTo>
                  <a:lnTo>
                    <a:pt x="768" y="36"/>
                  </a:lnTo>
                  <a:lnTo>
                    <a:pt x="571" y="59"/>
                  </a:lnTo>
                  <a:lnTo>
                    <a:pt x="396" y="88"/>
                  </a:lnTo>
                  <a:lnTo>
                    <a:pt x="253" y="124"/>
                  </a:lnTo>
                  <a:lnTo>
                    <a:pt x="144" y="165"/>
                  </a:lnTo>
                  <a:lnTo>
                    <a:pt x="104" y="189"/>
                  </a:lnTo>
                  <a:lnTo>
                    <a:pt x="75" y="213"/>
                  </a:lnTo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18" name="Google Shape;918;p40"/>
            <p:cNvSpPr/>
            <p:nvPr/>
          </p:nvSpPr>
          <p:spPr>
            <a:xfrm>
              <a:off x="1950" y="1083"/>
              <a:ext cx="436" cy="190"/>
            </a:xfrm>
            <a:custGeom>
              <a:avLst/>
              <a:gdLst/>
              <a:ahLst/>
              <a:cxnLst/>
              <a:rect l="l" t="t" r="r" b="b"/>
              <a:pathLst>
                <a:path w="2816" h="1522" extrusionOk="0">
                  <a:moveTo>
                    <a:pt x="200" y="248"/>
                  </a:moveTo>
                  <a:lnTo>
                    <a:pt x="154" y="382"/>
                  </a:lnTo>
                  <a:lnTo>
                    <a:pt x="108" y="532"/>
                  </a:lnTo>
                  <a:lnTo>
                    <a:pt x="67" y="692"/>
                  </a:lnTo>
                  <a:lnTo>
                    <a:pt x="33" y="854"/>
                  </a:lnTo>
                  <a:lnTo>
                    <a:pt x="10" y="1014"/>
                  </a:lnTo>
                  <a:lnTo>
                    <a:pt x="0" y="1163"/>
                  </a:lnTo>
                  <a:lnTo>
                    <a:pt x="8" y="1293"/>
                  </a:lnTo>
                  <a:lnTo>
                    <a:pt x="19" y="1350"/>
                  </a:lnTo>
                  <a:lnTo>
                    <a:pt x="36" y="1400"/>
                  </a:lnTo>
                  <a:lnTo>
                    <a:pt x="186" y="1413"/>
                  </a:lnTo>
                  <a:lnTo>
                    <a:pt x="359" y="1427"/>
                  </a:lnTo>
                  <a:lnTo>
                    <a:pt x="552" y="1444"/>
                  </a:lnTo>
                  <a:lnTo>
                    <a:pt x="759" y="1462"/>
                  </a:lnTo>
                  <a:lnTo>
                    <a:pt x="1199" y="1495"/>
                  </a:lnTo>
                  <a:lnTo>
                    <a:pt x="1646" y="1517"/>
                  </a:lnTo>
                  <a:lnTo>
                    <a:pt x="1862" y="1522"/>
                  </a:lnTo>
                  <a:lnTo>
                    <a:pt x="2066" y="1520"/>
                  </a:lnTo>
                  <a:lnTo>
                    <a:pt x="2254" y="1512"/>
                  </a:lnTo>
                  <a:lnTo>
                    <a:pt x="2423" y="1494"/>
                  </a:lnTo>
                  <a:lnTo>
                    <a:pt x="2568" y="1468"/>
                  </a:lnTo>
                  <a:lnTo>
                    <a:pt x="2685" y="1430"/>
                  </a:lnTo>
                  <a:lnTo>
                    <a:pt x="2731" y="1407"/>
                  </a:lnTo>
                  <a:lnTo>
                    <a:pt x="2769" y="1380"/>
                  </a:lnTo>
                  <a:lnTo>
                    <a:pt x="2797" y="1351"/>
                  </a:lnTo>
                  <a:lnTo>
                    <a:pt x="2816" y="1318"/>
                  </a:lnTo>
                  <a:lnTo>
                    <a:pt x="2723" y="1211"/>
                  </a:lnTo>
                  <a:lnTo>
                    <a:pt x="2645" y="1102"/>
                  </a:lnTo>
                  <a:lnTo>
                    <a:pt x="2581" y="993"/>
                  </a:lnTo>
                  <a:lnTo>
                    <a:pt x="2531" y="885"/>
                  </a:lnTo>
                  <a:lnTo>
                    <a:pt x="2491" y="778"/>
                  </a:lnTo>
                  <a:lnTo>
                    <a:pt x="2460" y="675"/>
                  </a:lnTo>
                  <a:lnTo>
                    <a:pt x="2436" y="577"/>
                  </a:lnTo>
                  <a:lnTo>
                    <a:pt x="2418" y="484"/>
                  </a:lnTo>
                  <a:lnTo>
                    <a:pt x="2392" y="323"/>
                  </a:lnTo>
                  <a:lnTo>
                    <a:pt x="2382" y="257"/>
                  </a:lnTo>
                  <a:lnTo>
                    <a:pt x="2369" y="202"/>
                  </a:lnTo>
                  <a:lnTo>
                    <a:pt x="2353" y="160"/>
                  </a:lnTo>
                  <a:lnTo>
                    <a:pt x="2334" y="131"/>
                  </a:lnTo>
                  <a:lnTo>
                    <a:pt x="2307" y="117"/>
                  </a:lnTo>
                  <a:lnTo>
                    <a:pt x="2274" y="120"/>
                  </a:lnTo>
                  <a:lnTo>
                    <a:pt x="2181" y="83"/>
                  </a:lnTo>
                  <a:lnTo>
                    <a:pt x="2069" y="53"/>
                  </a:lnTo>
                  <a:lnTo>
                    <a:pt x="1940" y="30"/>
                  </a:lnTo>
                  <a:lnTo>
                    <a:pt x="1798" y="14"/>
                  </a:lnTo>
                  <a:lnTo>
                    <a:pt x="1645" y="3"/>
                  </a:lnTo>
                  <a:lnTo>
                    <a:pt x="1486" y="0"/>
                  </a:lnTo>
                  <a:lnTo>
                    <a:pt x="1159" y="10"/>
                  </a:lnTo>
                  <a:lnTo>
                    <a:pt x="997" y="23"/>
                  </a:lnTo>
                  <a:lnTo>
                    <a:pt x="841" y="41"/>
                  </a:lnTo>
                  <a:lnTo>
                    <a:pt x="694" y="65"/>
                  </a:lnTo>
                  <a:lnTo>
                    <a:pt x="559" y="93"/>
                  </a:lnTo>
                  <a:lnTo>
                    <a:pt x="439" y="126"/>
                  </a:lnTo>
                  <a:lnTo>
                    <a:pt x="337" y="162"/>
                  </a:lnTo>
                  <a:lnTo>
                    <a:pt x="257" y="203"/>
                  </a:lnTo>
                  <a:lnTo>
                    <a:pt x="200" y="248"/>
                  </a:lnTo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19" name="Google Shape;919;p40"/>
            <p:cNvSpPr/>
            <p:nvPr/>
          </p:nvSpPr>
          <p:spPr>
            <a:xfrm>
              <a:off x="2579" y="1092"/>
              <a:ext cx="503" cy="156"/>
            </a:xfrm>
            <a:custGeom>
              <a:avLst/>
              <a:gdLst/>
              <a:ahLst/>
              <a:cxnLst/>
              <a:rect l="l" t="t" r="r" b="b"/>
              <a:pathLst>
                <a:path w="3242" h="1246" extrusionOk="0">
                  <a:moveTo>
                    <a:pt x="263" y="259"/>
                  </a:moveTo>
                  <a:lnTo>
                    <a:pt x="185" y="374"/>
                  </a:lnTo>
                  <a:lnTo>
                    <a:pt x="114" y="506"/>
                  </a:lnTo>
                  <a:lnTo>
                    <a:pt x="54" y="647"/>
                  </a:lnTo>
                  <a:lnTo>
                    <a:pt x="15" y="791"/>
                  </a:lnTo>
                  <a:lnTo>
                    <a:pt x="0" y="929"/>
                  </a:lnTo>
                  <a:lnTo>
                    <a:pt x="5" y="993"/>
                  </a:lnTo>
                  <a:lnTo>
                    <a:pt x="19" y="1054"/>
                  </a:lnTo>
                  <a:lnTo>
                    <a:pt x="43" y="1109"/>
                  </a:lnTo>
                  <a:lnTo>
                    <a:pt x="77" y="1159"/>
                  </a:lnTo>
                  <a:lnTo>
                    <a:pt x="125" y="1200"/>
                  </a:lnTo>
                  <a:lnTo>
                    <a:pt x="183" y="1234"/>
                  </a:lnTo>
                  <a:lnTo>
                    <a:pt x="316" y="1235"/>
                  </a:lnTo>
                  <a:lnTo>
                    <a:pt x="443" y="1219"/>
                  </a:lnTo>
                  <a:lnTo>
                    <a:pt x="567" y="1191"/>
                  </a:lnTo>
                  <a:lnTo>
                    <a:pt x="689" y="1153"/>
                  </a:lnTo>
                  <a:lnTo>
                    <a:pt x="942" y="1065"/>
                  </a:lnTo>
                  <a:lnTo>
                    <a:pt x="1078" y="1022"/>
                  </a:lnTo>
                  <a:lnTo>
                    <a:pt x="1225" y="982"/>
                  </a:lnTo>
                  <a:lnTo>
                    <a:pt x="1384" y="950"/>
                  </a:lnTo>
                  <a:lnTo>
                    <a:pt x="1558" y="931"/>
                  </a:lnTo>
                  <a:lnTo>
                    <a:pt x="1751" y="925"/>
                  </a:lnTo>
                  <a:lnTo>
                    <a:pt x="1964" y="939"/>
                  </a:lnTo>
                  <a:lnTo>
                    <a:pt x="2080" y="954"/>
                  </a:lnTo>
                  <a:lnTo>
                    <a:pt x="2201" y="975"/>
                  </a:lnTo>
                  <a:lnTo>
                    <a:pt x="2330" y="1002"/>
                  </a:lnTo>
                  <a:lnTo>
                    <a:pt x="2465" y="1035"/>
                  </a:lnTo>
                  <a:lnTo>
                    <a:pt x="2607" y="1076"/>
                  </a:lnTo>
                  <a:lnTo>
                    <a:pt x="2758" y="1125"/>
                  </a:lnTo>
                  <a:lnTo>
                    <a:pt x="2916" y="1182"/>
                  </a:lnTo>
                  <a:lnTo>
                    <a:pt x="3082" y="1246"/>
                  </a:lnTo>
                  <a:lnTo>
                    <a:pt x="3091" y="1134"/>
                  </a:lnTo>
                  <a:lnTo>
                    <a:pt x="3107" y="1029"/>
                  </a:lnTo>
                  <a:lnTo>
                    <a:pt x="3148" y="837"/>
                  </a:lnTo>
                  <a:lnTo>
                    <a:pt x="3192" y="670"/>
                  </a:lnTo>
                  <a:lnTo>
                    <a:pt x="3227" y="525"/>
                  </a:lnTo>
                  <a:lnTo>
                    <a:pt x="3238" y="460"/>
                  </a:lnTo>
                  <a:lnTo>
                    <a:pt x="3242" y="400"/>
                  </a:lnTo>
                  <a:lnTo>
                    <a:pt x="3238" y="343"/>
                  </a:lnTo>
                  <a:lnTo>
                    <a:pt x="3223" y="291"/>
                  </a:lnTo>
                  <a:lnTo>
                    <a:pt x="3198" y="242"/>
                  </a:lnTo>
                  <a:lnTo>
                    <a:pt x="3160" y="197"/>
                  </a:lnTo>
                  <a:lnTo>
                    <a:pt x="3108" y="155"/>
                  </a:lnTo>
                  <a:lnTo>
                    <a:pt x="3040" y="115"/>
                  </a:lnTo>
                  <a:lnTo>
                    <a:pt x="2940" y="78"/>
                  </a:lnTo>
                  <a:lnTo>
                    <a:pt x="2806" y="48"/>
                  </a:lnTo>
                  <a:lnTo>
                    <a:pt x="2642" y="26"/>
                  </a:lnTo>
                  <a:lnTo>
                    <a:pt x="2454" y="11"/>
                  </a:lnTo>
                  <a:lnTo>
                    <a:pt x="2248" y="2"/>
                  </a:lnTo>
                  <a:lnTo>
                    <a:pt x="2030" y="0"/>
                  </a:lnTo>
                  <a:lnTo>
                    <a:pt x="1573" y="13"/>
                  </a:lnTo>
                  <a:lnTo>
                    <a:pt x="1346" y="27"/>
                  </a:lnTo>
                  <a:lnTo>
                    <a:pt x="1126" y="47"/>
                  </a:lnTo>
                  <a:lnTo>
                    <a:pt x="919" y="72"/>
                  </a:lnTo>
                  <a:lnTo>
                    <a:pt x="731" y="102"/>
                  </a:lnTo>
                  <a:lnTo>
                    <a:pt x="566" y="135"/>
                  </a:lnTo>
                  <a:lnTo>
                    <a:pt x="429" y="173"/>
                  </a:lnTo>
                  <a:lnTo>
                    <a:pt x="326" y="214"/>
                  </a:lnTo>
                  <a:lnTo>
                    <a:pt x="263" y="259"/>
                  </a:lnTo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20" name="Google Shape;920;p40"/>
            <p:cNvSpPr/>
            <p:nvPr/>
          </p:nvSpPr>
          <p:spPr>
            <a:xfrm>
              <a:off x="3303" y="1107"/>
              <a:ext cx="412" cy="144"/>
            </a:xfrm>
            <a:custGeom>
              <a:avLst/>
              <a:gdLst/>
              <a:ahLst/>
              <a:cxnLst/>
              <a:rect l="l" t="t" r="r" b="b"/>
              <a:pathLst>
                <a:path w="2655" h="1154" extrusionOk="0">
                  <a:moveTo>
                    <a:pt x="248" y="130"/>
                  </a:moveTo>
                  <a:lnTo>
                    <a:pt x="168" y="205"/>
                  </a:lnTo>
                  <a:lnTo>
                    <a:pt x="108" y="279"/>
                  </a:lnTo>
                  <a:lnTo>
                    <a:pt x="61" y="349"/>
                  </a:lnTo>
                  <a:lnTo>
                    <a:pt x="29" y="417"/>
                  </a:lnTo>
                  <a:lnTo>
                    <a:pt x="8" y="481"/>
                  </a:lnTo>
                  <a:lnTo>
                    <a:pt x="0" y="544"/>
                  </a:lnTo>
                  <a:lnTo>
                    <a:pt x="8" y="662"/>
                  </a:lnTo>
                  <a:lnTo>
                    <a:pt x="43" y="770"/>
                  </a:lnTo>
                  <a:lnTo>
                    <a:pt x="91" y="868"/>
                  </a:lnTo>
                  <a:lnTo>
                    <a:pt x="141" y="956"/>
                  </a:lnTo>
                  <a:lnTo>
                    <a:pt x="181" y="1036"/>
                  </a:lnTo>
                  <a:lnTo>
                    <a:pt x="301" y="1045"/>
                  </a:lnTo>
                  <a:lnTo>
                    <a:pt x="440" y="1059"/>
                  </a:lnTo>
                  <a:lnTo>
                    <a:pt x="595" y="1073"/>
                  </a:lnTo>
                  <a:lnTo>
                    <a:pt x="761" y="1090"/>
                  </a:lnTo>
                  <a:lnTo>
                    <a:pt x="1116" y="1121"/>
                  </a:lnTo>
                  <a:lnTo>
                    <a:pt x="1476" y="1145"/>
                  </a:lnTo>
                  <a:lnTo>
                    <a:pt x="1650" y="1153"/>
                  </a:lnTo>
                  <a:lnTo>
                    <a:pt x="1814" y="1154"/>
                  </a:lnTo>
                  <a:lnTo>
                    <a:pt x="1967" y="1150"/>
                  </a:lnTo>
                  <a:lnTo>
                    <a:pt x="2103" y="1139"/>
                  </a:lnTo>
                  <a:lnTo>
                    <a:pt x="2220" y="1119"/>
                  </a:lnTo>
                  <a:lnTo>
                    <a:pt x="2314" y="1091"/>
                  </a:lnTo>
                  <a:lnTo>
                    <a:pt x="2382" y="1052"/>
                  </a:lnTo>
                  <a:lnTo>
                    <a:pt x="2420" y="1002"/>
                  </a:lnTo>
                  <a:lnTo>
                    <a:pt x="2430" y="916"/>
                  </a:lnTo>
                  <a:lnTo>
                    <a:pt x="2448" y="841"/>
                  </a:lnTo>
                  <a:lnTo>
                    <a:pt x="2473" y="776"/>
                  </a:lnTo>
                  <a:lnTo>
                    <a:pt x="2503" y="720"/>
                  </a:lnTo>
                  <a:lnTo>
                    <a:pt x="2566" y="626"/>
                  </a:lnTo>
                  <a:lnTo>
                    <a:pt x="2623" y="547"/>
                  </a:lnTo>
                  <a:lnTo>
                    <a:pt x="2653" y="473"/>
                  </a:lnTo>
                  <a:lnTo>
                    <a:pt x="2655" y="433"/>
                  </a:lnTo>
                  <a:lnTo>
                    <a:pt x="2644" y="389"/>
                  </a:lnTo>
                  <a:lnTo>
                    <a:pt x="2618" y="340"/>
                  </a:lnTo>
                  <a:lnTo>
                    <a:pt x="2577" y="285"/>
                  </a:lnTo>
                  <a:lnTo>
                    <a:pt x="2517" y="221"/>
                  </a:lnTo>
                  <a:lnTo>
                    <a:pt x="2436" y="147"/>
                  </a:lnTo>
                  <a:lnTo>
                    <a:pt x="2356" y="116"/>
                  </a:lnTo>
                  <a:lnTo>
                    <a:pt x="2249" y="88"/>
                  </a:lnTo>
                  <a:lnTo>
                    <a:pt x="2121" y="64"/>
                  </a:lnTo>
                  <a:lnTo>
                    <a:pt x="1972" y="43"/>
                  </a:lnTo>
                  <a:lnTo>
                    <a:pt x="1810" y="27"/>
                  </a:lnTo>
                  <a:lnTo>
                    <a:pt x="1639" y="13"/>
                  </a:lnTo>
                  <a:lnTo>
                    <a:pt x="1279" y="0"/>
                  </a:lnTo>
                  <a:lnTo>
                    <a:pt x="1100" y="0"/>
                  </a:lnTo>
                  <a:lnTo>
                    <a:pt x="927" y="3"/>
                  </a:lnTo>
                  <a:lnTo>
                    <a:pt x="764" y="12"/>
                  </a:lnTo>
                  <a:lnTo>
                    <a:pt x="617" y="26"/>
                  </a:lnTo>
                  <a:lnTo>
                    <a:pt x="486" y="43"/>
                  </a:lnTo>
                  <a:lnTo>
                    <a:pt x="378" y="67"/>
                  </a:lnTo>
                  <a:lnTo>
                    <a:pt x="298" y="96"/>
                  </a:lnTo>
                  <a:lnTo>
                    <a:pt x="248" y="130"/>
                  </a:lnTo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21" name="Google Shape;921;p40"/>
            <p:cNvSpPr/>
            <p:nvPr/>
          </p:nvSpPr>
          <p:spPr>
            <a:xfrm>
              <a:off x="4007" y="1087"/>
              <a:ext cx="366" cy="165"/>
            </a:xfrm>
            <a:custGeom>
              <a:avLst/>
              <a:gdLst/>
              <a:ahLst/>
              <a:cxnLst/>
              <a:rect l="l" t="t" r="r" b="b"/>
              <a:pathLst>
                <a:path w="2364" h="1320" extrusionOk="0">
                  <a:moveTo>
                    <a:pt x="2255" y="277"/>
                  </a:moveTo>
                  <a:lnTo>
                    <a:pt x="2292" y="325"/>
                  </a:lnTo>
                  <a:lnTo>
                    <a:pt x="2320" y="379"/>
                  </a:lnTo>
                  <a:lnTo>
                    <a:pt x="2341" y="440"/>
                  </a:lnTo>
                  <a:lnTo>
                    <a:pt x="2356" y="504"/>
                  </a:lnTo>
                  <a:lnTo>
                    <a:pt x="2364" y="642"/>
                  </a:lnTo>
                  <a:lnTo>
                    <a:pt x="2353" y="785"/>
                  </a:lnTo>
                  <a:lnTo>
                    <a:pt x="2327" y="927"/>
                  </a:lnTo>
                  <a:lnTo>
                    <a:pt x="2292" y="1059"/>
                  </a:lnTo>
                  <a:lnTo>
                    <a:pt x="2256" y="1172"/>
                  </a:lnTo>
                  <a:lnTo>
                    <a:pt x="2221" y="1260"/>
                  </a:lnTo>
                  <a:lnTo>
                    <a:pt x="2105" y="1269"/>
                  </a:lnTo>
                  <a:lnTo>
                    <a:pt x="1971" y="1278"/>
                  </a:lnTo>
                  <a:lnTo>
                    <a:pt x="1668" y="1298"/>
                  </a:lnTo>
                  <a:lnTo>
                    <a:pt x="1336" y="1314"/>
                  </a:lnTo>
                  <a:lnTo>
                    <a:pt x="1001" y="1320"/>
                  </a:lnTo>
                  <a:lnTo>
                    <a:pt x="840" y="1317"/>
                  </a:lnTo>
                  <a:lnTo>
                    <a:pt x="687" y="1311"/>
                  </a:lnTo>
                  <a:lnTo>
                    <a:pt x="546" y="1298"/>
                  </a:lnTo>
                  <a:lnTo>
                    <a:pt x="420" y="1279"/>
                  </a:lnTo>
                  <a:lnTo>
                    <a:pt x="312" y="1254"/>
                  </a:lnTo>
                  <a:lnTo>
                    <a:pt x="225" y="1222"/>
                  </a:lnTo>
                  <a:lnTo>
                    <a:pt x="161" y="1181"/>
                  </a:lnTo>
                  <a:lnTo>
                    <a:pt x="125" y="1131"/>
                  </a:lnTo>
                  <a:lnTo>
                    <a:pt x="106" y="960"/>
                  </a:lnTo>
                  <a:lnTo>
                    <a:pt x="73" y="810"/>
                  </a:lnTo>
                  <a:lnTo>
                    <a:pt x="39" y="679"/>
                  </a:lnTo>
                  <a:lnTo>
                    <a:pt x="11" y="565"/>
                  </a:lnTo>
                  <a:lnTo>
                    <a:pt x="0" y="467"/>
                  </a:lnTo>
                  <a:lnTo>
                    <a:pt x="15" y="382"/>
                  </a:lnTo>
                  <a:lnTo>
                    <a:pt x="33" y="344"/>
                  </a:lnTo>
                  <a:lnTo>
                    <a:pt x="64" y="308"/>
                  </a:lnTo>
                  <a:lnTo>
                    <a:pt x="105" y="276"/>
                  </a:lnTo>
                  <a:lnTo>
                    <a:pt x="158" y="244"/>
                  </a:lnTo>
                  <a:lnTo>
                    <a:pt x="232" y="211"/>
                  </a:lnTo>
                  <a:lnTo>
                    <a:pt x="325" y="176"/>
                  </a:lnTo>
                  <a:lnTo>
                    <a:pt x="436" y="141"/>
                  </a:lnTo>
                  <a:lnTo>
                    <a:pt x="562" y="106"/>
                  </a:lnTo>
                  <a:lnTo>
                    <a:pt x="697" y="75"/>
                  </a:lnTo>
                  <a:lnTo>
                    <a:pt x="844" y="47"/>
                  </a:lnTo>
                  <a:lnTo>
                    <a:pt x="1152" y="7"/>
                  </a:lnTo>
                  <a:lnTo>
                    <a:pt x="1468" y="0"/>
                  </a:lnTo>
                  <a:lnTo>
                    <a:pt x="1623" y="11"/>
                  </a:lnTo>
                  <a:lnTo>
                    <a:pt x="1770" y="35"/>
                  </a:lnTo>
                  <a:lnTo>
                    <a:pt x="1911" y="72"/>
                  </a:lnTo>
                  <a:lnTo>
                    <a:pt x="2039" y="124"/>
                  </a:lnTo>
                  <a:lnTo>
                    <a:pt x="2154" y="192"/>
                  </a:lnTo>
                  <a:lnTo>
                    <a:pt x="2255" y="277"/>
                  </a:lnTo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sp>
        <p:nvSpPr>
          <p:cNvPr id="922" name="Google Shape;922;p40"/>
          <p:cNvSpPr txBox="1"/>
          <p:nvPr/>
        </p:nvSpPr>
        <p:spPr>
          <a:xfrm>
            <a:off x="4870450" y="3417094"/>
            <a:ext cx="4800" cy="34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23" name="Google Shape;923;p40"/>
          <p:cNvSpPr txBox="1"/>
          <p:nvPr/>
        </p:nvSpPr>
        <p:spPr>
          <a:xfrm>
            <a:off x="5354637" y="3417094"/>
            <a:ext cx="4800" cy="34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924" name="Google Shape;924;p40"/>
          <p:cNvGrpSpPr/>
          <p:nvPr/>
        </p:nvGrpSpPr>
        <p:grpSpPr>
          <a:xfrm>
            <a:off x="1785937" y="3333750"/>
            <a:ext cx="5347986" cy="364911"/>
            <a:chOff x="1125" y="2800"/>
            <a:chExt cx="3369" cy="306"/>
          </a:xfrm>
        </p:grpSpPr>
        <p:sp>
          <p:nvSpPr>
            <p:cNvPr id="925" name="Google Shape;925;p40"/>
            <p:cNvSpPr/>
            <p:nvPr/>
          </p:nvSpPr>
          <p:spPr>
            <a:xfrm>
              <a:off x="3827" y="2818"/>
              <a:ext cx="667" cy="288"/>
            </a:xfrm>
            <a:custGeom>
              <a:avLst/>
              <a:gdLst/>
              <a:ahLst/>
              <a:cxnLst/>
              <a:rect l="l" t="t" r="r" b="b"/>
              <a:pathLst>
                <a:path w="4302" h="2355" extrusionOk="0">
                  <a:moveTo>
                    <a:pt x="99" y="2054"/>
                  </a:moveTo>
                  <a:lnTo>
                    <a:pt x="69" y="1954"/>
                  </a:lnTo>
                  <a:lnTo>
                    <a:pt x="44" y="1841"/>
                  </a:lnTo>
                  <a:lnTo>
                    <a:pt x="25" y="1719"/>
                  </a:lnTo>
                  <a:lnTo>
                    <a:pt x="12" y="1591"/>
                  </a:lnTo>
                  <a:lnTo>
                    <a:pt x="0" y="1319"/>
                  </a:lnTo>
                  <a:lnTo>
                    <a:pt x="5" y="1038"/>
                  </a:lnTo>
                  <a:lnTo>
                    <a:pt x="27" y="764"/>
                  </a:lnTo>
                  <a:lnTo>
                    <a:pt x="62" y="510"/>
                  </a:lnTo>
                  <a:lnTo>
                    <a:pt x="83" y="395"/>
                  </a:lnTo>
                  <a:lnTo>
                    <a:pt x="107" y="289"/>
                  </a:lnTo>
                  <a:lnTo>
                    <a:pt x="133" y="197"/>
                  </a:lnTo>
                  <a:lnTo>
                    <a:pt x="160" y="118"/>
                  </a:lnTo>
                  <a:lnTo>
                    <a:pt x="378" y="101"/>
                  </a:lnTo>
                  <a:lnTo>
                    <a:pt x="627" y="82"/>
                  </a:lnTo>
                  <a:lnTo>
                    <a:pt x="899" y="62"/>
                  </a:lnTo>
                  <a:lnTo>
                    <a:pt x="1192" y="42"/>
                  </a:lnTo>
                  <a:lnTo>
                    <a:pt x="1498" y="26"/>
                  </a:lnTo>
                  <a:lnTo>
                    <a:pt x="1811" y="12"/>
                  </a:lnTo>
                  <a:lnTo>
                    <a:pt x="2125" y="3"/>
                  </a:lnTo>
                  <a:lnTo>
                    <a:pt x="2436" y="0"/>
                  </a:lnTo>
                  <a:lnTo>
                    <a:pt x="2737" y="5"/>
                  </a:lnTo>
                  <a:lnTo>
                    <a:pt x="3021" y="18"/>
                  </a:lnTo>
                  <a:lnTo>
                    <a:pt x="3284" y="44"/>
                  </a:lnTo>
                  <a:lnTo>
                    <a:pt x="3519" y="79"/>
                  </a:lnTo>
                  <a:lnTo>
                    <a:pt x="3625" y="102"/>
                  </a:lnTo>
                  <a:lnTo>
                    <a:pt x="3721" y="129"/>
                  </a:lnTo>
                  <a:lnTo>
                    <a:pt x="3808" y="160"/>
                  </a:lnTo>
                  <a:lnTo>
                    <a:pt x="3884" y="193"/>
                  </a:lnTo>
                  <a:lnTo>
                    <a:pt x="3949" y="232"/>
                  </a:lnTo>
                  <a:lnTo>
                    <a:pt x="4002" y="274"/>
                  </a:lnTo>
                  <a:lnTo>
                    <a:pt x="4042" y="321"/>
                  </a:lnTo>
                  <a:lnTo>
                    <a:pt x="4069" y="372"/>
                  </a:lnTo>
                  <a:lnTo>
                    <a:pt x="4084" y="545"/>
                  </a:lnTo>
                  <a:lnTo>
                    <a:pt x="4106" y="708"/>
                  </a:lnTo>
                  <a:lnTo>
                    <a:pt x="4134" y="861"/>
                  </a:lnTo>
                  <a:lnTo>
                    <a:pt x="4165" y="1003"/>
                  </a:lnTo>
                  <a:lnTo>
                    <a:pt x="4229" y="1261"/>
                  </a:lnTo>
                  <a:lnTo>
                    <a:pt x="4258" y="1378"/>
                  </a:lnTo>
                  <a:lnTo>
                    <a:pt x="4281" y="1485"/>
                  </a:lnTo>
                  <a:lnTo>
                    <a:pt x="4297" y="1586"/>
                  </a:lnTo>
                  <a:lnTo>
                    <a:pt x="4302" y="1680"/>
                  </a:lnTo>
                  <a:lnTo>
                    <a:pt x="4296" y="1766"/>
                  </a:lnTo>
                  <a:lnTo>
                    <a:pt x="4276" y="1847"/>
                  </a:lnTo>
                  <a:lnTo>
                    <a:pt x="4239" y="1922"/>
                  </a:lnTo>
                  <a:lnTo>
                    <a:pt x="4184" y="1992"/>
                  </a:lnTo>
                  <a:lnTo>
                    <a:pt x="4108" y="2057"/>
                  </a:lnTo>
                  <a:lnTo>
                    <a:pt x="4008" y="2118"/>
                  </a:lnTo>
                  <a:lnTo>
                    <a:pt x="3943" y="2148"/>
                  </a:lnTo>
                  <a:lnTo>
                    <a:pt x="3863" y="2176"/>
                  </a:lnTo>
                  <a:lnTo>
                    <a:pt x="3773" y="2203"/>
                  </a:lnTo>
                  <a:lnTo>
                    <a:pt x="3672" y="2227"/>
                  </a:lnTo>
                  <a:lnTo>
                    <a:pt x="3440" y="2269"/>
                  </a:lnTo>
                  <a:lnTo>
                    <a:pt x="3176" y="2303"/>
                  </a:lnTo>
                  <a:lnTo>
                    <a:pt x="2886" y="2329"/>
                  </a:lnTo>
                  <a:lnTo>
                    <a:pt x="2580" y="2346"/>
                  </a:lnTo>
                  <a:lnTo>
                    <a:pt x="2261" y="2355"/>
                  </a:lnTo>
                  <a:lnTo>
                    <a:pt x="1940" y="2355"/>
                  </a:lnTo>
                  <a:lnTo>
                    <a:pt x="1621" y="2347"/>
                  </a:lnTo>
                  <a:lnTo>
                    <a:pt x="1315" y="2331"/>
                  </a:lnTo>
                  <a:lnTo>
                    <a:pt x="1025" y="2306"/>
                  </a:lnTo>
                  <a:lnTo>
                    <a:pt x="760" y="2272"/>
                  </a:lnTo>
                  <a:lnTo>
                    <a:pt x="528" y="2231"/>
                  </a:lnTo>
                  <a:lnTo>
                    <a:pt x="427" y="2207"/>
                  </a:lnTo>
                  <a:lnTo>
                    <a:pt x="337" y="2180"/>
                  </a:lnTo>
                  <a:lnTo>
                    <a:pt x="257" y="2152"/>
                  </a:lnTo>
                  <a:lnTo>
                    <a:pt x="191" y="2122"/>
                  </a:lnTo>
                  <a:lnTo>
                    <a:pt x="138" y="2089"/>
                  </a:lnTo>
                  <a:lnTo>
                    <a:pt x="99" y="205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26" name="Google Shape;926;p40"/>
            <p:cNvSpPr/>
            <p:nvPr/>
          </p:nvSpPr>
          <p:spPr>
            <a:xfrm>
              <a:off x="3827" y="2818"/>
              <a:ext cx="667" cy="288"/>
            </a:xfrm>
            <a:custGeom>
              <a:avLst/>
              <a:gdLst/>
              <a:ahLst/>
              <a:cxnLst/>
              <a:rect l="l" t="t" r="r" b="b"/>
              <a:pathLst>
                <a:path w="4302" h="2355" extrusionOk="0">
                  <a:moveTo>
                    <a:pt x="99" y="2054"/>
                  </a:moveTo>
                  <a:lnTo>
                    <a:pt x="69" y="1954"/>
                  </a:lnTo>
                  <a:lnTo>
                    <a:pt x="44" y="1841"/>
                  </a:lnTo>
                  <a:lnTo>
                    <a:pt x="25" y="1719"/>
                  </a:lnTo>
                  <a:lnTo>
                    <a:pt x="12" y="1591"/>
                  </a:lnTo>
                  <a:lnTo>
                    <a:pt x="0" y="1319"/>
                  </a:lnTo>
                  <a:lnTo>
                    <a:pt x="5" y="1038"/>
                  </a:lnTo>
                  <a:lnTo>
                    <a:pt x="27" y="764"/>
                  </a:lnTo>
                  <a:lnTo>
                    <a:pt x="62" y="510"/>
                  </a:lnTo>
                  <a:lnTo>
                    <a:pt x="83" y="395"/>
                  </a:lnTo>
                  <a:lnTo>
                    <a:pt x="107" y="289"/>
                  </a:lnTo>
                  <a:lnTo>
                    <a:pt x="133" y="197"/>
                  </a:lnTo>
                  <a:lnTo>
                    <a:pt x="160" y="118"/>
                  </a:lnTo>
                  <a:lnTo>
                    <a:pt x="378" y="101"/>
                  </a:lnTo>
                  <a:lnTo>
                    <a:pt x="627" y="82"/>
                  </a:lnTo>
                  <a:lnTo>
                    <a:pt x="899" y="62"/>
                  </a:lnTo>
                  <a:lnTo>
                    <a:pt x="1192" y="42"/>
                  </a:lnTo>
                  <a:lnTo>
                    <a:pt x="1498" y="26"/>
                  </a:lnTo>
                  <a:lnTo>
                    <a:pt x="1811" y="12"/>
                  </a:lnTo>
                  <a:lnTo>
                    <a:pt x="2125" y="3"/>
                  </a:lnTo>
                  <a:lnTo>
                    <a:pt x="2436" y="0"/>
                  </a:lnTo>
                  <a:lnTo>
                    <a:pt x="2737" y="5"/>
                  </a:lnTo>
                  <a:lnTo>
                    <a:pt x="3021" y="18"/>
                  </a:lnTo>
                  <a:lnTo>
                    <a:pt x="3284" y="44"/>
                  </a:lnTo>
                  <a:lnTo>
                    <a:pt x="3519" y="79"/>
                  </a:lnTo>
                  <a:lnTo>
                    <a:pt x="3625" y="102"/>
                  </a:lnTo>
                  <a:lnTo>
                    <a:pt x="3721" y="129"/>
                  </a:lnTo>
                  <a:lnTo>
                    <a:pt x="3808" y="160"/>
                  </a:lnTo>
                  <a:lnTo>
                    <a:pt x="3884" y="193"/>
                  </a:lnTo>
                  <a:lnTo>
                    <a:pt x="3949" y="232"/>
                  </a:lnTo>
                  <a:lnTo>
                    <a:pt x="4002" y="274"/>
                  </a:lnTo>
                  <a:lnTo>
                    <a:pt x="4042" y="321"/>
                  </a:lnTo>
                  <a:lnTo>
                    <a:pt x="4069" y="372"/>
                  </a:lnTo>
                  <a:lnTo>
                    <a:pt x="4084" y="545"/>
                  </a:lnTo>
                  <a:lnTo>
                    <a:pt x="4106" y="708"/>
                  </a:lnTo>
                  <a:lnTo>
                    <a:pt x="4134" y="861"/>
                  </a:lnTo>
                  <a:lnTo>
                    <a:pt x="4165" y="1003"/>
                  </a:lnTo>
                  <a:lnTo>
                    <a:pt x="4229" y="1261"/>
                  </a:lnTo>
                  <a:lnTo>
                    <a:pt x="4258" y="1378"/>
                  </a:lnTo>
                  <a:lnTo>
                    <a:pt x="4281" y="1485"/>
                  </a:lnTo>
                  <a:lnTo>
                    <a:pt x="4297" y="1586"/>
                  </a:lnTo>
                  <a:lnTo>
                    <a:pt x="4302" y="1680"/>
                  </a:lnTo>
                  <a:lnTo>
                    <a:pt x="4296" y="1766"/>
                  </a:lnTo>
                  <a:lnTo>
                    <a:pt x="4276" y="1847"/>
                  </a:lnTo>
                  <a:lnTo>
                    <a:pt x="4239" y="1922"/>
                  </a:lnTo>
                  <a:lnTo>
                    <a:pt x="4184" y="1992"/>
                  </a:lnTo>
                  <a:lnTo>
                    <a:pt x="4108" y="2057"/>
                  </a:lnTo>
                  <a:lnTo>
                    <a:pt x="4008" y="2118"/>
                  </a:lnTo>
                  <a:lnTo>
                    <a:pt x="3943" y="2148"/>
                  </a:lnTo>
                  <a:lnTo>
                    <a:pt x="3863" y="2176"/>
                  </a:lnTo>
                  <a:lnTo>
                    <a:pt x="3773" y="2203"/>
                  </a:lnTo>
                  <a:lnTo>
                    <a:pt x="3672" y="2227"/>
                  </a:lnTo>
                  <a:lnTo>
                    <a:pt x="3440" y="2269"/>
                  </a:lnTo>
                  <a:lnTo>
                    <a:pt x="3176" y="2303"/>
                  </a:lnTo>
                  <a:lnTo>
                    <a:pt x="2886" y="2329"/>
                  </a:lnTo>
                  <a:lnTo>
                    <a:pt x="2580" y="2346"/>
                  </a:lnTo>
                  <a:lnTo>
                    <a:pt x="2261" y="2355"/>
                  </a:lnTo>
                  <a:lnTo>
                    <a:pt x="1940" y="2355"/>
                  </a:lnTo>
                  <a:lnTo>
                    <a:pt x="1621" y="2347"/>
                  </a:lnTo>
                  <a:lnTo>
                    <a:pt x="1315" y="2331"/>
                  </a:lnTo>
                  <a:lnTo>
                    <a:pt x="1025" y="2306"/>
                  </a:lnTo>
                  <a:lnTo>
                    <a:pt x="760" y="2272"/>
                  </a:lnTo>
                  <a:lnTo>
                    <a:pt x="528" y="2231"/>
                  </a:lnTo>
                  <a:lnTo>
                    <a:pt x="427" y="2207"/>
                  </a:lnTo>
                  <a:lnTo>
                    <a:pt x="337" y="2180"/>
                  </a:lnTo>
                  <a:lnTo>
                    <a:pt x="257" y="2152"/>
                  </a:lnTo>
                  <a:lnTo>
                    <a:pt x="191" y="2122"/>
                  </a:lnTo>
                  <a:lnTo>
                    <a:pt x="138" y="2089"/>
                  </a:lnTo>
                  <a:lnTo>
                    <a:pt x="99" y="205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grpSp>
          <p:nvGrpSpPr>
            <p:cNvPr id="927" name="Google Shape;927;p40"/>
            <p:cNvGrpSpPr/>
            <p:nvPr/>
          </p:nvGrpSpPr>
          <p:grpSpPr>
            <a:xfrm>
              <a:off x="1125" y="2800"/>
              <a:ext cx="3211" cy="298"/>
              <a:chOff x="1125" y="2800"/>
              <a:chExt cx="3211" cy="298"/>
            </a:xfrm>
          </p:grpSpPr>
          <p:sp>
            <p:nvSpPr>
              <p:cNvPr id="928" name="Google Shape;928;p40"/>
              <p:cNvSpPr/>
              <p:nvPr/>
            </p:nvSpPr>
            <p:spPr>
              <a:xfrm>
                <a:off x="1125" y="2800"/>
                <a:ext cx="657" cy="28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2330" extrusionOk="0">
                    <a:moveTo>
                      <a:pt x="99" y="2033"/>
                    </a:moveTo>
                    <a:lnTo>
                      <a:pt x="68" y="1932"/>
                    </a:lnTo>
                    <a:lnTo>
                      <a:pt x="44" y="1821"/>
                    </a:lnTo>
                    <a:lnTo>
                      <a:pt x="26" y="1701"/>
                    </a:lnTo>
                    <a:lnTo>
                      <a:pt x="12" y="1574"/>
                    </a:lnTo>
                    <a:lnTo>
                      <a:pt x="0" y="1305"/>
                    </a:lnTo>
                    <a:lnTo>
                      <a:pt x="7" y="1027"/>
                    </a:lnTo>
                    <a:lnTo>
                      <a:pt x="28" y="756"/>
                    </a:lnTo>
                    <a:lnTo>
                      <a:pt x="61" y="504"/>
                    </a:lnTo>
                    <a:lnTo>
                      <a:pt x="82" y="390"/>
                    </a:lnTo>
                    <a:lnTo>
                      <a:pt x="106" y="286"/>
                    </a:lnTo>
                    <a:lnTo>
                      <a:pt x="131" y="195"/>
                    </a:lnTo>
                    <a:lnTo>
                      <a:pt x="158" y="116"/>
                    </a:lnTo>
                    <a:lnTo>
                      <a:pt x="373" y="100"/>
                    </a:lnTo>
                    <a:lnTo>
                      <a:pt x="617" y="81"/>
                    </a:lnTo>
                    <a:lnTo>
                      <a:pt x="887" y="62"/>
                    </a:lnTo>
                    <a:lnTo>
                      <a:pt x="1175" y="42"/>
                    </a:lnTo>
                    <a:lnTo>
                      <a:pt x="1476" y="25"/>
                    </a:lnTo>
                    <a:lnTo>
                      <a:pt x="1785" y="12"/>
                    </a:lnTo>
                    <a:lnTo>
                      <a:pt x="2095" y="3"/>
                    </a:lnTo>
                    <a:lnTo>
                      <a:pt x="2402" y="0"/>
                    </a:lnTo>
                    <a:lnTo>
                      <a:pt x="2697" y="6"/>
                    </a:lnTo>
                    <a:lnTo>
                      <a:pt x="2978" y="19"/>
                    </a:lnTo>
                    <a:lnTo>
                      <a:pt x="3236" y="43"/>
                    </a:lnTo>
                    <a:lnTo>
                      <a:pt x="3468" y="79"/>
                    </a:lnTo>
                    <a:lnTo>
                      <a:pt x="3572" y="102"/>
                    </a:lnTo>
                    <a:lnTo>
                      <a:pt x="3667" y="128"/>
                    </a:lnTo>
                    <a:lnTo>
                      <a:pt x="3753" y="158"/>
                    </a:lnTo>
                    <a:lnTo>
                      <a:pt x="3827" y="192"/>
                    </a:lnTo>
                    <a:lnTo>
                      <a:pt x="3891" y="229"/>
                    </a:lnTo>
                    <a:lnTo>
                      <a:pt x="3943" y="271"/>
                    </a:lnTo>
                    <a:lnTo>
                      <a:pt x="3983" y="317"/>
                    </a:lnTo>
                    <a:lnTo>
                      <a:pt x="4009" y="367"/>
                    </a:lnTo>
                    <a:lnTo>
                      <a:pt x="4024" y="540"/>
                    </a:lnTo>
                    <a:lnTo>
                      <a:pt x="4045" y="701"/>
                    </a:lnTo>
                    <a:lnTo>
                      <a:pt x="4074" y="851"/>
                    </a:lnTo>
                    <a:lnTo>
                      <a:pt x="4104" y="993"/>
                    </a:lnTo>
                    <a:lnTo>
                      <a:pt x="4168" y="1249"/>
                    </a:lnTo>
                    <a:lnTo>
                      <a:pt x="4196" y="1363"/>
                    </a:lnTo>
                    <a:lnTo>
                      <a:pt x="4219" y="1469"/>
                    </a:lnTo>
                    <a:lnTo>
                      <a:pt x="4234" y="1570"/>
                    </a:lnTo>
                    <a:lnTo>
                      <a:pt x="4240" y="1662"/>
                    </a:lnTo>
                    <a:lnTo>
                      <a:pt x="4234" y="1747"/>
                    </a:lnTo>
                    <a:lnTo>
                      <a:pt x="4214" y="1827"/>
                    </a:lnTo>
                    <a:lnTo>
                      <a:pt x="4177" y="1901"/>
                    </a:lnTo>
                    <a:lnTo>
                      <a:pt x="4123" y="1970"/>
                    </a:lnTo>
                    <a:lnTo>
                      <a:pt x="4048" y="2035"/>
                    </a:lnTo>
                    <a:lnTo>
                      <a:pt x="3950" y="2094"/>
                    </a:lnTo>
                    <a:lnTo>
                      <a:pt x="3885" y="2125"/>
                    </a:lnTo>
                    <a:lnTo>
                      <a:pt x="3807" y="2153"/>
                    </a:lnTo>
                    <a:lnTo>
                      <a:pt x="3718" y="2179"/>
                    </a:lnTo>
                    <a:lnTo>
                      <a:pt x="3619" y="2203"/>
                    </a:lnTo>
                    <a:lnTo>
                      <a:pt x="3390" y="2245"/>
                    </a:lnTo>
                    <a:lnTo>
                      <a:pt x="3130" y="2278"/>
                    </a:lnTo>
                    <a:lnTo>
                      <a:pt x="2845" y="2303"/>
                    </a:lnTo>
                    <a:lnTo>
                      <a:pt x="2543" y="2320"/>
                    </a:lnTo>
                    <a:lnTo>
                      <a:pt x="2229" y="2330"/>
                    </a:lnTo>
                    <a:lnTo>
                      <a:pt x="1912" y="2330"/>
                    </a:lnTo>
                    <a:lnTo>
                      <a:pt x="1598" y="2321"/>
                    </a:lnTo>
                    <a:lnTo>
                      <a:pt x="1295" y="2306"/>
                    </a:lnTo>
                    <a:lnTo>
                      <a:pt x="1011" y="2280"/>
                    </a:lnTo>
                    <a:lnTo>
                      <a:pt x="750" y="2248"/>
                    </a:lnTo>
                    <a:lnTo>
                      <a:pt x="521" y="2206"/>
                    </a:lnTo>
                    <a:lnTo>
                      <a:pt x="422" y="2183"/>
                    </a:lnTo>
                    <a:lnTo>
                      <a:pt x="332" y="2157"/>
                    </a:lnTo>
                    <a:lnTo>
                      <a:pt x="255" y="2129"/>
                    </a:lnTo>
                    <a:lnTo>
                      <a:pt x="189" y="2099"/>
                    </a:lnTo>
                    <a:lnTo>
                      <a:pt x="136" y="2066"/>
                    </a:lnTo>
                    <a:lnTo>
                      <a:pt x="99" y="2033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929" name="Google Shape;929;p40"/>
              <p:cNvSpPr/>
              <p:nvPr/>
            </p:nvSpPr>
            <p:spPr>
              <a:xfrm>
                <a:off x="1125" y="2800"/>
                <a:ext cx="657" cy="28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2330" extrusionOk="0">
                    <a:moveTo>
                      <a:pt x="99" y="2033"/>
                    </a:moveTo>
                    <a:lnTo>
                      <a:pt x="68" y="1932"/>
                    </a:lnTo>
                    <a:lnTo>
                      <a:pt x="44" y="1821"/>
                    </a:lnTo>
                    <a:lnTo>
                      <a:pt x="26" y="1701"/>
                    </a:lnTo>
                    <a:lnTo>
                      <a:pt x="12" y="1574"/>
                    </a:lnTo>
                    <a:lnTo>
                      <a:pt x="0" y="1305"/>
                    </a:lnTo>
                    <a:lnTo>
                      <a:pt x="7" y="1027"/>
                    </a:lnTo>
                    <a:lnTo>
                      <a:pt x="28" y="756"/>
                    </a:lnTo>
                    <a:lnTo>
                      <a:pt x="61" y="504"/>
                    </a:lnTo>
                    <a:lnTo>
                      <a:pt x="82" y="390"/>
                    </a:lnTo>
                    <a:lnTo>
                      <a:pt x="106" y="286"/>
                    </a:lnTo>
                    <a:lnTo>
                      <a:pt x="131" y="195"/>
                    </a:lnTo>
                    <a:lnTo>
                      <a:pt x="158" y="116"/>
                    </a:lnTo>
                    <a:lnTo>
                      <a:pt x="373" y="100"/>
                    </a:lnTo>
                    <a:lnTo>
                      <a:pt x="617" y="81"/>
                    </a:lnTo>
                    <a:lnTo>
                      <a:pt x="887" y="62"/>
                    </a:lnTo>
                    <a:lnTo>
                      <a:pt x="1175" y="42"/>
                    </a:lnTo>
                    <a:lnTo>
                      <a:pt x="1476" y="25"/>
                    </a:lnTo>
                    <a:lnTo>
                      <a:pt x="1785" y="12"/>
                    </a:lnTo>
                    <a:lnTo>
                      <a:pt x="2095" y="3"/>
                    </a:lnTo>
                    <a:lnTo>
                      <a:pt x="2402" y="0"/>
                    </a:lnTo>
                    <a:lnTo>
                      <a:pt x="2697" y="6"/>
                    </a:lnTo>
                    <a:lnTo>
                      <a:pt x="2978" y="19"/>
                    </a:lnTo>
                    <a:lnTo>
                      <a:pt x="3236" y="43"/>
                    </a:lnTo>
                    <a:lnTo>
                      <a:pt x="3468" y="79"/>
                    </a:lnTo>
                    <a:lnTo>
                      <a:pt x="3572" y="102"/>
                    </a:lnTo>
                    <a:lnTo>
                      <a:pt x="3667" y="128"/>
                    </a:lnTo>
                    <a:lnTo>
                      <a:pt x="3753" y="158"/>
                    </a:lnTo>
                    <a:lnTo>
                      <a:pt x="3827" y="192"/>
                    </a:lnTo>
                    <a:lnTo>
                      <a:pt x="3891" y="229"/>
                    </a:lnTo>
                    <a:lnTo>
                      <a:pt x="3943" y="271"/>
                    </a:lnTo>
                    <a:lnTo>
                      <a:pt x="3983" y="317"/>
                    </a:lnTo>
                    <a:lnTo>
                      <a:pt x="4009" y="367"/>
                    </a:lnTo>
                    <a:lnTo>
                      <a:pt x="4024" y="540"/>
                    </a:lnTo>
                    <a:lnTo>
                      <a:pt x="4045" y="701"/>
                    </a:lnTo>
                    <a:lnTo>
                      <a:pt x="4074" y="851"/>
                    </a:lnTo>
                    <a:lnTo>
                      <a:pt x="4104" y="993"/>
                    </a:lnTo>
                    <a:lnTo>
                      <a:pt x="4168" y="1249"/>
                    </a:lnTo>
                    <a:lnTo>
                      <a:pt x="4196" y="1363"/>
                    </a:lnTo>
                    <a:lnTo>
                      <a:pt x="4219" y="1469"/>
                    </a:lnTo>
                    <a:lnTo>
                      <a:pt x="4234" y="1570"/>
                    </a:lnTo>
                    <a:lnTo>
                      <a:pt x="4240" y="1662"/>
                    </a:lnTo>
                    <a:lnTo>
                      <a:pt x="4234" y="1747"/>
                    </a:lnTo>
                    <a:lnTo>
                      <a:pt x="4214" y="1827"/>
                    </a:lnTo>
                    <a:lnTo>
                      <a:pt x="4177" y="1901"/>
                    </a:lnTo>
                    <a:lnTo>
                      <a:pt x="4123" y="1970"/>
                    </a:lnTo>
                    <a:lnTo>
                      <a:pt x="4048" y="2035"/>
                    </a:lnTo>
                    <a:lnTo>
                      <a:pt x="3950" y="2094"/>
                    </a:lnTo>
                    <a:lnTo>
                      <a:pt x="3885" y="2125"/>
                    </a:lnTo>
                    <a:lnTo>
                      <a:pt x="3807" y="2153"/>
                    </a:lnTo>
                    <a:lnTo>
                      <a:pt x="3718" y="2179"/>
                    </a:lnTo>
                    <a:lnTo>
                      <a:pt x="3619" y="2203"/>
                    </a:lnTo>
                    <a:lnTo>
                      <a:pt x="3390" y="2245"/>
                    </a:lnTo>
                    <a:lnTo>
                      <a:pt x="3130" y="2278"/>
                    </a:lnTo>
                    <a:lnTo>
                      <a:pt x="2845" y="2303"/>
                    </a:lnTo>
                    <a:lnTo>
                      <a:pt x="2543" y="2320"/>
                    </a:lnTo>
                    <a:lnTo>
                      <a:pt x="2229" y="2330"/>
                    </a:lnTo>
                    <a:lnTo>
                      <a:pt x="1912" y="2330"/>
                    </a:lnTo>
                    <a:lnTo>
                      <a:pt x="1598" y="2321"/>
                    </a:lnTo>
                    <a:lnTo>
                      <a:pt x="1295" y="2306"/>
                    </a:lnTo>
                    <a:lnTo>
                      <a:pt x="1011" y="2280"/>
                    </a:lnTo>
                    <a:lnTo>
                      <a:pt x="750" y="2248"/>
                    </a:lnTo>
                    <a:lnTo>
                      <a:pt x="521" y="2206"/>
                    </a:lnTo>
                    <a:lnTo>
                      <a:pt x="422" y="2183"/>
                    </a:lnTo>
                    <a:lnTo>
                      <a:pt x="332" y="2157"/>
                    </a:lnTo>
                    <a:lnTo>
                      <a:pt x="255" y="2129"/>
                    </a:lnTo>
                    <a:lnTo>
                      <a:pt x="189" y="2099"/>
                    </a:lnTo>
                    <a:lnTo>
                      <a:pt x="136" y="2066"/>
                    </a:lnTo>
                    <a:lnTo>
                      <a:pt x="99" y="203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930" name="Google Shape;930;p40"/>
              <p:cNvSpPr/>
              <p:nvPr/>
            </p:nvSpPr>
            <p:spPr>
              <a:xfrm>
                <a:off x="1746" y="2811"/>
                <a:ext cx="642" cy="28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284" extrusionOk="0">
                    <a:moveTo>
                      <a:pt x="288" y="1946"/>
                    </a:moveTo>
                    <a:lnTo>
                      <a:pt x="221" y="1741"/>
                    </a:lnTo>
                    <a:lnTo>
                      <a:pt x="155" y="1512"/>
                    </a:lnTo>
                    <a:lnTo>
                      <a:pt x="96" y="1267"/>
                    </a:lnTo>
                    <a:lnTo>
                      <a:pt x="47" y="1018"/>
                    </a:lnTo>
                    <a:lnTo>
                      <a:pt x="14" y="776"/>
                    </a:lnTo>
                    <a:lnTo>
                      <a:pt x="0" y="550"/>
                    </a:lnTo>
                    <a:lnTo>
                      <a:pt x="2" y="445"/>
                    </a:lnTo>
                    <a:lnTo>
                      <a:pt x="11" y="349"/>
                    </a:lnTo>
                    <a:lnTo>
                      <a:pt x="27" y="262"/>
                    </a:lnTo>
                    <a:lnTo>
                      <a:pt x="51" y="186"/>
                    </a:lnTo>
                    <a:lnTo>
                      <a:pt x="268" y="168"/>
                    </a:lnTo>
                    <a:lnTo>
                      <a:pt x="517" y="145"/>
                    </a:lnTo>
                    <a:lnTo>
                      <a:pt x="794" y="120"/>
                    </a:lnTo>
                    <a:lnTo>
                      <a:pt x="1091" y="93"/>
                    </a:lnTo>
                    <a:lnTo>
                      <a:pt x="1403" y="66"/>
                    </a:lnTo>
                    <a:lnTo>
                      <a:pt x="1724" y="42"/>
                    </a:lnTo>
                    <a:lnTo>
                      <a:pt x="2048" y="22"/>
                    </a:lnTo>
                    <a:lnTo>
                      <a:pt x="2368" y="7"/>
                    </a:lnTo>
                    <a:lnTo>
                      <a:pt x="2677" y="0"/>
                    </a:lnTo>
                    <a:lnTo>
                      <a:pt x="2971" y="3"/>
                    </a:lnTo>
                    <a:lnTo>
                      <a:pt x="3243" y="17"/>
                    </a:lnTo>
                    <a:lnTo>
                      <a:pt x="3368" y="28"/>
                    </a:lnTo>
                    <a:lnTo>
                      <a:pt x="3485" y="43"/>
                    </a:lnTo>
                    <a:lnTo>
                      <a:pt x="3594" y="62"/>
                    </a:lnTo>
                    <a:lnTo>
                      <a:pt x="3695" y="84"/>
                    </a:lnTo>
                    <a:lnTo>
                      <a:pt x="3783" y="110"/>
                    </a:lnTo>
                    <a:lnTo>
                      <a:pt x="3862" y="141"/>
                    </a:lnTo>
                    <a:lnTo>
                      <a:pt x="3929" y="177"/>
                    </a:lnTo>
                    <a:lnTo>
                      <a:pt x="3982" y="216"/>
                    </a:lnTo>
                    <a:lnTo>
                      <a:pt x="4023" y="261"/>
                    </a:lnTo>
                    <a:lnTo>
                      <a:pt x="4050" y="312"/>
                    </a:lnTo>
                    <a:lnTo>
                      <a:pt x="4066" y="457"/>
                    </a:lnTo>
                    <a:lnTo>
                      <a:pt x="4091" y="584"/>
                    </a:lnTo>
                    <a:lnTo>
                      <a:pt x="4117" y="696"/>
                    </a:lnTo>
                    <a:lnTo>
                      <a:pt x="4137" y="795"/>
                    </a:lnTo>
                    <a:lnTo>
                      <a:pt x="4140" y="879"/>
                    </a:lnTo>
                    <a:lnTo>
                      <a:pt x="4120" y="954"/>
                    </a:lnTo>
                    <a:lnTo>
                      <a:pt x="4069" y="1018"/>
                    </a:lnTo>
                    <a:lnTo>
                      <a:pt x="4028" y="1048"/>
                    </a:lnTo>
                    <a:lnTo>
                      <a:pt x="3977" y="1076"/>
                    </a:lnTo>
                    <a:lnTo>
                      <a:pt x="3890" y="1125"/>
                    </a:lnTo>
                    <a:lnTo>
                      <a:pt x="3828" y="1177"/>
                    </a:lnTo>
                    <a:lnTo>
                      <a:pt x="3790" y="1233"/>
                    </a:lnTo>
                    <a:lnTo>
                      <a:pt x="3770" y="1290"/>
                    </a:lnTo>
                    <a:lnTo>
                      <a:pt x="3767" y="1350"/>
                    </a:lnTo>
                    <a:lnTo>
                      <a:pt x="3775" y="1411"/>
                    </a:lnTo>
                    <a:lnTo>
                      <a:pt x="3820" y="1540"/>
                    </a:lnTo>
                    <a:lnTo>
                      <a:pt x="3879" y="1673"/>
                    </a:lnTo>
                    <a:lnTo>
                      <a:pt x="3927" y="1809"/>
                    </a:lnTo>
                    <a:lnTo>
                      <a:pt x="3938" y="1877"/>
                    </a:lnTo>
                    <a:lnTo>
                      <a:pt x="3938" y="1945"/>
                    </a:lnTo>
                    <a:lnTo>
                      <a:pt x="3923" y="2013"/>
                    </a:lnTo>
                    <a:lnTo>
                      <a:pt x="3889" y="2079"/>
                    </a:lnTo>
                    <a:lnTo>
                      <a:pt x="3824" y="2109"/>
                    </a:lnTo>
                    <a:lnTo>
                      <a:pt x="3749" y="2137"/>
                    </a:lnTo>
                    <a:lnTo>
                      <a:pt x="3662" y="2162"/>
                    </a:lnTo>
                    <a:lnTo>
                      <a:pt x="3567" y="2184"/>
                    </a:lnTo>
                    <a:lnTo>
                      <a:pt x="3352" y="2223"/>
                    </a:lnTo>
                    <a:lnTo>
                      <a:pt x="3108" y="2252"/>
                    </a:lnTo>
                    <a:lnTo>
                      <a:pt x="2841" y="2272"/>
                    </a:lnTo>
                    <a:lnTo>
                      <a:pt x="2560" y="2282"/>
                    </a:lnTo>
                    <a:lnTo>
                      <a:pt x="2269" y="2284"/>
                    </a:lnTo>
                    <a:lnTo>
                      <a:pt x="1975" y="2278"/>
                    </a:lnTo>
                    <a:lnTo>
                      <a:pt x="1686" y="2263"/>
                    </a:lnTo>
                    <a:lnTo>
                      <a:pt x="1405" y="2242"/>
                    </a:lnTo>
                    <a:lnTo>
                      <a:pt x="1141" y="2210"/>
                    </a:lnTo>
                    <a:lnTo>
                      <a:pt x="900" y="2171"/>
                    </a:lnTo>
                    <a:lnTo>
                      <a:pt x="687" y="2127"/>
                    </a:lnTo>
                    <a:lnTo>
                      <a:pt x="594" y="2100"/>
                    </a:lnTo>
                    <a:lnTo>
                      <a:pt x="510" y="2073"/>
                    </a:lnTo>
                    <a:lnTo>
                      <a:pt x="437" y="2044"/>
                    </a:lnTo>
                    <a:lnTo>
                      <a:pt x="375" y="2013"/>
                    </a:lnTo>
                    <a:lnTo>
                      <a:pt x="325" y="1980"/>
                    </a:lnTo>
                    <a:lnTo>
                      <a:pt x="288" y="1946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931" name="Google Shape;931;p40"/>
              <p:cNvSpPr/>
              <p:nvPr/>
            </p:nvSpPr>
            <p:spPr>
              <a:xfrm>
                <a:off x="1746" y="2811"/>
                <a:ext cx="642" cy="28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284" extrusionOk="0">
                    <a:moveTo>
                      <a:pt x="288" y="1946"/>
                    </a:moveTo>
                    <a:lnTo>
                      <a:pt x="221" y="1741"/>
                    </a:lnTo>
                    <a:lnTo>
                      <a:pt x="155" y="1512"/>
                    </a:lnTo>
                    <a:lnTo>
                      <a:pt x="96" y="1267"/>
                    </a:lnTo>
                    <a:lnTo>
                      <a:pt x="47" y="1018"/>
                    </a:lnTo>
                    <a:lnTo>
                      <a:pt x="14" y="776"/>
                    </a:lnTo>
                    <a:lnTo>
                      <a:pt x="0" y="550"/>
                    </a:lnTo>
                    <a:lnTo>
                      <a:pt x="2" y="445"/>
                    </a:lnTo>
                    <a:lnTo>
                      <a:pt x="11" y="349"/>
                    </a:lnTo>
                    <a:lnTo>
                      <a:pt x="27" y="262"/>
                    </a:lnTo>
                    <a:lnTo>
                      <a:pt x="51" y="186"/>
                    </a:lnTo>
                    <a:lnTo>
                      <a:pt x="268" y="168"/>
                    </a:lnTo>
                    <a:lnTo>
                      <a:pt x="517" y="145"/>
                    </a:lnTo>
                    <a:lnTo>
                      <a:pt x="794" y="120"/>
                    </a:lnTo>
                    <a:lnTo>
                      <a:pt x="1091" y="93"/>
                    </a:lnTo>
                    <a:lnTo>
                      <a:pt x="1403" y="66"/>
                    </a:lnTo>
                    <a:lnTo>
                      <a:pt x="1724" y="42"/>
                    </a:lnTo>
                    <a:lnTo>
                      <a:pt x="2048" y="22"/>
                    </a:lnTo>
                    <a:lnTo>
                      <a:pt x="2368" y="7"/>
                    </a:lnTo>
                    <a:lnTo>
                      <a:pt x="2677" y="0"/>
                    </a:lnTo>
                    <a:lnTo>
                      <a:pt x="2971" y="3"/>
                    </a:lnTo>
                    <a:lnTo>
                      <a:pt x="3243" y="17"/>
                    </a:lnTo>
                    <a:lnTo>
                      <a:pt x="3368" y="28"/>
                    </a:lnTo>
                    <a:lnTo>
                      <a:pt x="3485" y="43"/>
                    </a:lnTo>
                    <a:lnTo>
                      <a:pt x="3594" y="62"/>
                    </a:lnTo>
                    <a:lnTo>
                      <a:pt x="3695" y="84"/>
                    </a:lnTo>
                    <a:lnTo>
                      <a:pt x="3783" y="110"/>
                    </a:lnTo>
                    <a:lnTo>
                      <a:pt x="3862" y="141"/>
                    </a:lnTo>
                    <a:lnTo>
                      <a:pt x="3929" y="177"/>
                    </a:lnTo>
                    <a:lnTo>
                      <a:pt x="3982" y="216"/>
                    </a:lnTo>
                    <a:lnTo>
                      <a:pt x="4023" y="261"/>
                    </a:lnTo>
                    <a:lnTo>
                      <a:pt x="4050" y="312"/>
                    </a:lnTo>
                    <a:lnTo>
                      <a:pt x="4066" y="457"/>
                    </a:lnTo>
                    <a:lnTo>
                      <a:pt x="4091" y="584"/>
                    </a:lnTo>
                    <a:lnTo>
                      <a:pt x="4117" y="696"/>
                    </a:lnTo>
                    <a:lnTo>
                      <a:pt x="4137" y="795"/>
                    </a:lnTo>
                    <a:lnTo>
                      <a:pt x="4140" y="879"/>
                    </a:lnTo>
                    <a:lnTo>
                      <a:pt x="4120" y="954"/>
                    </a:lnTo>
                    <a:lnTo>
                      <a:pt x="4069" y="1018"/>
                    </a:lnTo>
                    <a:lnTo>
                      <a:pt x="4028" y="1048"/>
                    </a:lnTo>
                    <a:lnTo>
                      <a:pt x="3977" y="1076"/>
                    </a:lnTo>
                    <a:lnTo>
                      <a:pt x="3890" y="1125"/>
                    </a:lnTo>
                    <a:lnTo>
                      <a:pt x="3828" y="1177"/>
                    </a:lnTo>
                    <a:lnTo>
                      <a:pt x="3790" y="1233"/>
                    </a:lnTo>
                    <a:lnTo>
                      <a:pt x="3770" y="1290"/>
                    </a:lnTo>
                    <a:lnTo>
                      <a:pt x="3767" y="1350"/>
                    </a:lnTo>
                    <a:lnTo>
                      <a:pt x="3775" y="1411"/>
                    </a:lnTo>
                    <a:lnTo>
                      <a:pt x="3820" y="1540"/>
                    </a:lnTo>
                    <a:lnTo>
                      <a:pt x="3879" y="1673"/>
                    </a:lnTo>
                    <a:lnTo>
                      <a:pt x="3927" y="1809"/>
                    </a:lnTo>
                    <a:lnTo>
                      <a:pt x="3938" y="1877"/>
                    </a:lnTo>
                    <a:lnTo>
                      <a:pt x="3938" y="1945"/>
                    </a:lnTo>
                    <a:lnTo>
                      <a:pt x="3923" y="2013"/>
                    </a:lnTo>
                    <a:lnTo>
                      <a:pt x="3889" y="2079"/>
                    </a:lnTo>
                    <a:lnTo>
                      <a:pt x="3824" y="2109"/>
                    </a:lnTo>
                    <a:lnTo>
                      <a:pt x="3749" y="2137"/>
                    </a:lnTo>
                    <a:lnTo>
                      <a:pt x="3662" y="2162"/>
                    </a:lnTo>
                    <a:lnTo>
                      <a:pt x="3567" y="2184"/>
                    </a:lnTo>
                    <a:lnTo>
                      <a:pt x="3352" y="2223"/>
                    </a:lnTo>
                    <a:lnTo>
                      <a:pt x="3108" y="2252"/>
                    </a:lnTo>
                    <a:lnTo>
                      <a:pt x="2841" y="2272"/>
                    </a:lnTo>
                    <a:lnTo>
                      <a:pt x="2560" y="2282"/>
                    </a:lnTo>
                    <a:lnTo>
                      <a:pt x="2269" y="2284"/>
                    </a:lnTo>
                    <a:lnTo>
                      <a:pt x="1975" y="2278"/>
                    </a:lnTo>
                    <a:lnTo>
                      <a:pt x="1686" y="2263"/>
                    </a:lnTo>
                    <a:lnTo>
                      <a:pt x="1405" y="2242"/>
                    </a:lnTo>
                    <a:lnTo>
                      <a:pt x="1141" y="2210"/>
                    </a:lnTo>
                    <a:lnTo>
                      <a:pt x="900" y="2171"/>
                    </a:lnTo>
                    <a:lnTo>
                      <a:pt x="687" y="2127"/>
                    </a:lnTo>
                    <a:lnTo>
                      <a:pt x="594" y="2100"/>
                    </a:lnTo>
                    <a:lnTo>
                      <a:pt x="510" y="2073"/>
                    </a:lnTo>
                    <a:lnTo>
                      <a:pt x="437" y="2044"/>
                    </a:lnTo>
                    <a:lnTo>
                      <a:pt x="375" y="2013"/>
                    </a:lnTo>
                    <a:lnTo>
                      <a:pt x="325" y="1980"/>
                    </a:lnTo>
                    <a:lnTo>
                      <a:pt x="288" y="194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932" name="Google Shape;932;p40"/>
              <p:cNvSpPr/>
              <p:nvPr/>
            </p:nvSpPr>
            <p:spPr>
              <a:xfrm>
                <a:off x="2569" y="2809"/>
                <a:ext cx="662" cy="289"/>
              </a:xfrm>
              <a:custGeom>
                <a:avLst/>
                <a:gdLst/>
                <a:ahLst/>
                <a:cxnLst/>
                <a:rect l="l" t="t" r="r" b="b"/>
                <a:pathLst>
                  <a:path w="4271" h="2316" extrusionOk="0">
                    <a:moveTo>
                      <a:pt x="329" y="1958"/>
                    </a:moveTo>
                    <a:lnTo>
                      <a:pt x="288" y="1878"/>
                    </a:lnTo>
                    <a:lnTo>
                      <a:pt x="260" y="1797"/>
                    </a:lnTo>
                    <a:lnTo>
                      <a:pt x="232" y="1640"/>
                    </a:lnTo>
                    <a:lnTo>
                      <a:pt x="232" y="1492"/>
                    </a:lnTo>
                    <a:lnTo>
                      <a:pt x="249" y="1356"/>
                    </a:lnTo>
                    <a:lnTo>
                      <a:pt x="266" y="1234"/>
                    </a:lnTo>
                    <a:lnTo>
                      <a:pt x="272" y="1131"/>
                    </a:lnTo>
                    <a:lnTo>
                      <a:pt x="266" y="1087"/>
                    </a:lnTo>
                    <a:lnTo>
                      <a:pt x="252" y="1048"/>
                    </a:lnTo>
                    <a:lnTo>
                      <a:pt x="229" y="1017"/>
                    </a:lnTo>
                    <a:lnTo>
                      <a:pt x="196" y="991"/>
                    </a:lnTo>
                    <a:lnTo>
                      <a:pt x="140" y="955"/>
                    </a:lnTo>
                    <a:lnTo>
                      <a:pt x="95" y="915"/>
                    </a:lnTo>
                    <a:lnTo>
                      <a:pt x="60" y="870"/>
                    </a:lnTo>
                    <a:lnTo>
                      <a:pt x="34" y="821"/>
                    </a:lnTo>
                    <a:lnTo>
                      <a:pt x="4" y="711"/>
                    </a:lnTo>
                    <a:lnTo>
                      <a:pt x="0" y="593"/>
                    </a:lnTo>
                    <a:lnTo>
                      <a:pt x="17" y="469"/>
                    </a:lnTo>
                    <a:lnTo>
                      <a:pt x="47" y="346"/>
                    </a:lnTo>
                    <a:lnTo>
                      <a:pt x="87" y="227"/>
                    </a:lnTo>
                    <a:lnTo>
                      <a:pt x="129" y="117"/>
                    </a:lnTo>
                    <a:lnTo>
                      <a:pt x="346" y="100"/>
                    </a:lnTo>
                    <a:lnTo>
                      <a:pt x="595" y="81"/>
                    </a:lnTo>
                    <a:lnTo>
                      <a:pt x="868" y="62"/>
                    </a:lnTo>
                    <a:lnTo>
                      <a:pt x="1161" y="43"/>
                    </a:lnTo>
                    <a:lnTo>
                      <a:pt x="1466" y="25"/>
                    </a:lnTo>
                    <a:lnTo>
                      <a:pt x="1780" y="11"/>
                    </a:lnTo>
                    <a:lnTo>
                      <a:pt x="2095" y="3"/>
                    </a:lnTo>
                    <a:lnTo>
                      <a:pt x="2406" y="0"/>
                    </a:lnTo>
                    <a:lnTo>
                      <a:pt x="2706" y="4"/>
                    </a:lnTo>
                    <a:lnTo>
                      <a:pt x="2990" y="19"/>
                    </a:lnTo>
                    <a:lnTo>
                      <a:pt x="3254" y="43"/>
                    </a:lnTo>
                    <a:lnTo>
                      <a:pt x="3489" y="79"/>
                    </a:lnTo>
                    <a:lnTo>
                      <a:pt x="3594" y="102"/>
                    </a:lnTo>
                    <a:lnTo>
                      <a:pt x="3691" y="128"/>
                    </a:lnTo>
                    <a:lnTo>
                      <a:pt x="3777" y="159"/>
                    </a:lnTo>
                    <a:lnTo>
                      <a:pt x="3853" y="192"/>
                    </a:lnTo>
                    <a:lnTo>
                      <a:pt x="3918" y="231"/>
                    </a:lnTo>
                    <a:lnTo>
                      <a:pt x="3971" y="273"/>
                    </a:lnTo>
                    <a:lnTo>
                      <a:pt x="4011" y="320"/>
                    </a:lnTo>
                    <a:lnTo>
                      <a:pt x="4038" y="371"/>
                    </a:lnTo>
                    <a:lnTo>
                      <a:pt x="4053" y="545"/>
                    </a:lnTo>
                    <a:lnTo>
                      <a:pt x="4075" y="708"/>
                    </a:lnTo>
                    <a:lnTo>
                      <a:pt x="4103" y="860"/>
                    </a:lnTo>
                    <a:lnTo>
                      <a:pt x="4134" y="1004"/>
                    </a:lnTo>
                    <a:lnTo>
                      <a:pt x="4198" y="1261"/>
                    </a:lnTo>
                    <a:lnTo>
                      <a:pt x="4227" y="1377"/>
                    </a:lnTo>
                    <a:lnTo>
                      <a:pt x="4250" y="1485"/>
                    </a:lnTo>
                    <a:lnTo>
                      <a:pt x="4266" y="1586"/>
                    </a:lnTo>
                    <a:lnTo>
                      <a:pt x="4271" y="1679"/>
                    </a:lnTo>
                    <a:lnTo>
                      <a:pt x="4265" y="1766"/>
                    </a:lnTo>
                    <a:lnTo>
                      <a:pt x="4245" y="1846"/>
                    </a:lnTo>
                    <a:lnTo>
                      <a:pt x="4208" y="1921"/>
                    </a:lnTo>
                    <a:lnTo>
                      <a:pt x="4153" y="1991"/>
                    </a:lnTo>
                    <a:lnTo>
                      <a:pt x="4077" y="2056"/>
                    </a:lnTo>
                    <a:lnTo>
                      <a:pt x="3977" y="2117"/>
                    </a:lnTo>
                    <a:lnTo>
                      <a:pt x="3912" y="2147"/>
                    </a:lnTo>
                    <a:lnTo>
                      <a:pt x="3835" y="2175"/>
                    </a:lnTo>
                    <a:lnTo>
                      <a:pt x="3748" y="2201"/>
                    </a:lnTo>
                    <a:lnTo>
                      <a:pt x="3652" y="2223"/>
                    </a:lnTo>
                    <a:lnTo>
                      <a:pt x="3434" y="2260"/>
                    </a:lnTo>
                    <a:lnTo>
                      <a:pt x="3186" y="2287"/>
                    </a:lnTo>
                    <a:lnTo>
                      <a:pt x="2916" y="2306"/>
                    </a:lnTo>
                    <a:lnTo>
                      <a:pt x="2631" y="2316"/>
                    </a:lnTo>
                    <a:lnTo>
                      <a:pt x="2337" y="2316"/>
                    </a:lnTo>
                    <a:lnTo>
                      <a:pt x="2038" y="2306"/>
                    </a:lnTo>
                    <a:lnTo>
                      <a:pt x="1745" y="2289"/>
                    </a:lnTo>
                    <a:lnTo>
                      <a:pt x="1461" y="2264"/>
                    </a:lnTo>
                    <a:lnTo>
                      <a:pt x="1194" y="2232"/>
                    </a:lnTo>
                    <a:lnTo>
                      <a:pt x="949" y="2191"/>
                    </a:lnTo>
                    <a:lnTo>
                      <a:pt x="733" y="2143"/>
                    </a:lnTo>
                    <a:lnTo>
                      <a:pt x="639" y="2117"/>
                    </a:lnTo>
                    <a:lnTo>
                      <a:pt x="555" y="2089"/>
                    </a:lnTo>
                    <a:lnTo>
                      <a:pt x="480" y="2058"/>
                    </a:lnTo>
                    <a:lnTo>
                      <a:pt x="417" y="2027"/>
                    </a:lnTo>
                    <a:lnTo>
                      <a:pt x="366" y="1994"/>
                    </a:lnTo>
                    <a:lnTo>
                      <a:pt x="329" y="1958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933" name="Google Shape;933;p40"/>
              <p:cNvSpPr/>
              <p:nvPr/>
            </p:nvSpPr>
            <p:spPr>
              <a:xfrm>
                <a:off x="2569" y="2809"/>
                <a:ext cx="662" cy="289"/>
              </a:xfrm>
              <a:custGeom>
                <a:avLst/>
                <a:gdLst/>
                <a:ahLst/>
                <a:cxnLst/>
                <a:rect l="l" t="t" r="r" b="b"/>
                <a:pathLst>
                  <a:path w="4271" h="2316" extrusionOk="0">
                    <a:moveTo>
                      <a:pt x="329" y="1958"/>
                    </a:moveTo>
                    <a:lnTo>
                      <a:pt x="288" y="1878"/>
                    </a:lnTo>
                    <a:lnTo>
                      <a:pt x="260" y="1797"/>
                    </a:lnTo>
                    <a:lnTo>
                      <a:pt x="232" y="1640"/>
                    </a:lnTo>
                    <a:lnTo>
                      <a:pt x="232" y="1492"/>
                    </a:lnTo>
                    <a:lnTo>
                      <a:pt x="249" y="1356"/>
                    </a:lnTo>
                    <a:lnTo>
                      <a:pt x="266" y="1234"/>
                    </a:lnTo>
                    <a:lnTo>
                      <a:pt x="272" y="1131"/>
                    </a:lnTo>
                    <a:lnTo>
                      <a:pt x="266" y="1087"/>
                    </a:lnTo>
                    <a:lnTo>
                      <a:pt x="252" y="1048"/>
                    </a:lnTo>
                    <a:lnTo>
                      <a:pt x="229" y="1017"/>
                    </a:lnTo>
                    <a:lnTo>
                      <a:pt x="196" y="991"/>
                    </a:lnTo>
                    <a:lnTo>
                      <a:pt x="140" y="955"/>
                    </a:lnTo>
                    <a:lnTo>
                      <a:pt x="95" y="915"/>
                    </a:lnTo>
                    <a:lnTo>
                      <a:pt x="60" y="870"/>
                    </a:lnTo>
                    <a:lnTo>
                      <a:pt x="34" y="821"/>
                    </a:lnTo>
                    <a:lnTo>
                      <a:pt x="4" y="711"/>
                    </a:lnTo>
                    <a:lnTo>
                      <a:pt x="0" y="593"/>
                    </a:lnTo>
                    <a:lnTo>
                      <a:pt x="17" y="469"/>
                    </a:lnTo>
                    <a:lnTo>
                      <a:pt x="47" y="346"/>
                    </a:lnTo>
                    <a:lnTo>
                      <a:pt x="87" y="227"/>
                    </a:lnTo>
                    <a:lnTo>
                      <a:pt x="129" y="117"/>
                    </a:lnTo>
                    <a:lnTo>
                      <a:pt x="346" y="100"/>
                    </a:lnTo>
                    <a:lnTo>
                      <a:pt x="595" y="81"/>
                    </a:lnTo>
                    <a:lnTo>
                      <a:pt x="868" y="62"/>
                    </a:lnTo>
                    <a:lnTo>
                      <a:pt x="1161" y="43"/>
                    </a:lnTo>
                    <a:lnTo>
                      <a:pt x="1466" y="25"/>
                    </a:lnTo>
                    <a:lnTo>
                      <a:pt x="1780" y="11"/>
                    </a:lnTo>
                    <a:lnTo>
                      <a:pt x="2095" y="3"/>
                    </a:lnTo>
                    <a:lnTo>
                      <a:pt x="2406" y="0"/>
                    </a:lnTo>
                    <a:lnTo>
                      <a:pt x="2706" y="4"/>
                    </a:lnTo>
                    <a:lnTo>
                      <a:pt x="2990" y="19"/>
                    </a:lnTo>
                    <a:lnTo>
                      <a:pt x="3254" y="43"/>
                    </a:lnTo>
                    <a:lnTo>
                      <a:pt x="3489" y="79"/>
                    </a:lnTo>
                    <a:lnTo>
                      <a:pt x="3594" y="102"/>
                    </a:lnTo>
                    <a:lnTo>
                      <a:pt x="3691" y="128"/>
                    </a:lnTo>
                    <a:lnTo>
                      <a:pt x="3777" y="159"/>
                    </a:lnTo>
                    <a:lnTo>
                      <a:pt x="3853" y="192"/>
                    </a:lnTo>
                    <a:lnTo>
                      <a:pt x="3918" y="231"/>
                    </a:lnTo>
                    <a:lnTo>
                      <a:pt x="3971" y="273"/>
                    </a:lnTo>
                    <a:lnTo>
                      <a:pt x="4011" y="320"/>
                    </a:lnTo>
                    <a:lnTo>
                      <a:pt x="4038" y="371"/>
                    </a:lnTo>
                    <a:lnTo>
                      <a:pt x="4053" y="545"/>
                    </a:lnTo>
                    <a:lnTo>
                      <a:pt x="4075" y="708"/>
                    </a:lnTo>
                    <a:lnTo>
                      <a:pt x="4103" y="860"/>
                    </a:lnTo>
                    <a:lnTo>
                      <a:pt x="4134" y="1004"/>
                    </a:lnTo>
                    <a:lnTo>
                      <a:pt x="4198" y="1261"/>
                    </a:lnTo>
                    <a:lnTo>
                      <a:pt x="4227" y="1377"/>
                    </a:lnTo>
                    <a:lnTo>
                      <a:pt x="4250" y="1485"/>
                    </a:lnTo>
                    <a:lnTo>
                      <a:pt x="4266" y="1586"/>
                    </a:lnTo>
                    <a:lnTo>
                      <a:pt x="4271" y="1679"/>
                    </a:lnTo>
                    <a:lnTo>
                      <a:pt x="4265" y="1766"/>
                    </a:lnTo>
                    <a:lnTo>
                      <a:pt x="4245" y="1846"/>
                    </a:lnTo>
                    <a:lnTo>
                      <a:pt x="4208" y="1921"/>
                    </a:lnTo>
                    <a:lnTo>
                      <a:pt x="4153" y="1991"/>
                    </a:lnTo>
                    <a:lnTo>
                      <a:pt x="4077" y="2056"/>
                    </a:lnTo>
                    <a:lnTo>
                      <a:pt x="3977" y="2117"/>
                    </a:lnTo>
                    <a:lnTo>
                      <a:pt x="3912" y="2147"/>
                    </a:lnTo>
                    <a:lnTo>
                      <a:pt x="3835" y="2175"/>
                    </a:lnTo>
                    <a:lnTo>
                      <a:pt x="3748" y="2201"/>
                    </a:lnTo>
                    <a:lnTo>
                      <a:pt x="3652" y="2223"/>
                    </a:lnTo>
                    <a:lnTo>
                      <a:pt x="3434" y="2260"/>
                    </a:lnTo>
                    <a:lnTo>
                      <a:pt x="3186" y="2287"/>
                    </a:lnTo>
                    <a:lnTo>
                      <a:pt x="2916" y="2306"/>
                    </a:lnTo>
                    <a:lnTo>
                      <a:pt x="2631" y="2316"/>
                    </a:lnTo>
                    <a:lnTo>
                      <a:pt x="2337" y="2316"/>
                    </a:lnTo>
                    <a:lnTo>
                      <a:pt x="2038" y="2306"/>
                    </a:lnTo>
                    <a:lnTo>
                      <a:pt x="1745" y="2289"/>
                    </a:lnTo>
                    <a:lnTo>
                      <a:pt x="1461" y="2264"/>
                    </a:lnTo>
                    <a:lnTo>
                      <a:pt x="1194" y="2232"/>
                    </a:lnTo>
                    <a:lnTo>
                      <a:pt x="949" y="2191"/>
                    </a:lnTo>
                    <a:lnTo>
                      <a:pt x="733" y="2143"/>
                    </a:lnTo>
                    <a:lnTo>
                      <a:pt x="639" y="2117"/>
                    </a:lnTo>
                    <a:lnTo>
                      <a:pt x="555" y="2089"/>
                    </a:lnTo>
                    <a:lnTo>
                      <a:pt x="480" y="2058"/>
                    </a:lnTo>
                    <a:lnTo>
                      <a:pt x="417" y="2027"/>
                    </a:lnTo>
                    <a:lnTo>
                      <a:pt x="366" y="1994"/>
                    </a:lnTo>
                    <a:lnTo>
                      <a:pt x="329" y="195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934" name="Google Shape;934;p40"/>
              <p:cNvSpPr/>
              <p:nvPr/>
            </p:nvSpPr>
            <p:spPr>
              <a:xfrm>
                <a:off x="3194" y="2819"/>
                <a:ext cx="642" cy="279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229" extrusionOk="0">
                    <a:moveTo>
                      <a:pt x="141" y="1975"/>
                    </a:moveTo>
                    <a:lnTo>
                      <a:pt x="207" y="1908"/>
                    </a:lnTo>
                    <a:lnTo>
                      <a:pt x="250" y="1825"/>
                    </a:lnTo>
                    <a:lnTo>
                      <a:pt x="273" y="1729"/>
                    </a:lnTo>
                    <a:lnTo>
                      <a:pt x="278" y="1623"/>
                    </a:lnTo>
                    <a:lnTo>
                      <a:pt x="269" y="1507"/>
                    </a:lnTo>
                    <a:lnTo>
                      <a:pt x="248" y="1384"/>
                    </a:lnTo>
                    <a:lnTo>
                      <a:pt x="182" y="1126"/>
                    </a:lnTo>
                    <a:lnTo>
                      <a:pt x="104" y="866"/>
                    </a:lnTo>
                    <a:lnTo>
                      <a:pt x="67" y="739"/>
                    </a:lnTo>
                    <a:lnTo>
                      <a:pt x="36" y="618"/>
                    </a:lnTo>
                    <a:lnTo>
                      <a:pt x="12" y="505"/>
                    </a:lnTo>
                    <a:lnTo>
                      <a:pt x="0" y="401"/>
                    </a:lnTo>
                    <a:lnTo>
                      <a:pt x="2" y="309"/>
                    </a:lnTo>
                    <a:lnTo>
                      <a:pt x="21" y="229"/>
                    </a:lnTo>
                    <a:lnTo>
                      <a:pt x="241" y="210"/>
                    </a:lnTo>
                    <a:lnTo>
                      <a:pt x="495" y="185"/>
                    </a:lnTo>
                    <a:lnTo>
                      <a:pt x="777" y="156"/>
                    </a:lnTo>
                    <a:lnTo>
                      <a:pt x="1081" y="125"/>
                    </a:lnTo>
                    <a:lnTo>
                      <a:pt x="1400" y="93"/>
                    </a:lnTo>
                    <a:lnTo>
                      <a:pt x="1729" y="64"/>
                    </a:lnTo>
                    <a:lnTo>
                      <a:pt x="2060" y="37"/>
                    </a:lnTo>
                    <a:lnTo>
                      <a:pt x="2387" y="17"/>
                    </a:lnTo>
                    <a:lnTo>
                      <a:pt x="2704" y="3"/>
                    </a:lnTo>
                    <a:lnTo>
                      <a:pt x="3006" y="0"/>
                    </a:lnTo>
                    <a:lnTo>
                      <a:pt x="3284" y="9"/>
                    </a:lnTo>
                    <a:lnTo>
                      <a:pt x="3411" y="18"/>
                    </a:lnTo>
                    <a:lnTo>
                      <a:pt x="3533" y="31"/>
                    </a:lnTo>
                    <a:lnTo>
                      <a:pt x="3643" y="47"/>
                    </a:lnTo>
                    <a:lnTo>
                      <a:pt x="3746" y="68"/>
                    </a:lnTo>
                    <a:lnTo>
                      <a:pt x="3837" y="93"/>
                    </a:lnTo>
                    <a:lnTo>
                      <a:pt x="3917" y="123"/>
                    </a:lnTo>
                    <a:lnTo>
                      <a:pt x="3985" y="157"/>
                    </a:lnTo>
                    <a:lnTo>
                      <a:pt x="4041" y="197"/>
                    </a:lnTo>
                    <a:lnTo>
                      <a:pt x="4082" y="243"/>
                    </a:lnTo>
                    <a:lnTo>
                      <a:pt x="4110" y="293"/>
                    </a:lnTo>
                    <a:lnTo>
                      <a:pt x="4116" y="457"/>
                    </a:lnTo>
                    <a:lnTo>
                      <a:pt x="4118" y="595"/>
                    </a:lnTo>
                    <a:lnTo>
                      <a:pt x="4116" y="710"/>
                    </a:lnTo>
                    <a:lnTo>
                      <a:pt x="4111" y="807"/>
                    </a:lnTo>
                    <a:lnTo>
                      <a:pt x="4104" y="889"/>
                    </a:lnTo>
                    <a:lnTo>
                      <a:pt x="4095" y="959"/>
                    </a:lnTo>
                    <a:lnTo>
                      <a:pt x="4076" y="1084"/>
                    </a:lnTo>
                    <a:lnTo>
                      <a:pt x="4065" y="1213"/>
                    </a:lnTo>
                    <a:lnTo>
                      <a:pt x="4064" y="1289"/>
                    </a:lnTo>
                    <a:lnTo>
                      <a:pt x="4066" y="1378"/>
                    </a:lnTo>
                    <a:lnTo>
                      <a:pt x="4074" y="1485"/>
                    </a:lnTo>
                    <a:lnTo>
                      <a:pt x="4089" y="1611"/>
                    </a:lnTo>
                    <a:lnTo>
                      <a:pt x="4110" y="1764"/>
                    </a:lnTo>
                    <a:lnTo>
                      <a:pt x="4140" y="1944"/>
                    </a:lnTo>
                    <a:lnTo>
                      <a:pt x="4073" y="1975"/>
                    </a:lnTo>
                    <a:lnTo>
                      <a:pt x="3994" y="2004"/>
                    </a:lnTo>
                    <a:lnTo>
                      <a:pt x="3902" y="2032"/>
                    </a:lnTo>
                    <a:lnTo>
                      <a:pt x="3799" y="2058"/>
                    </a:lnTo>
                    <a:lnTo>
                      <a:pt x="3563" y="2105"/>
                    </a:lnTo>
                    <a:lnTo>
                      <a:pt x="3293" y="2145"/>
                    </a:lnTo>
                    <a:lnTo>
                      <a:pt x="2997" y="2177"/>
                    </a:lnTo>
                    <a:lnTo>
                      <a:pt x="2682" y="2202"/>
                    </a:lnTo>
                    <a:lnTo>
                      <a:pt x="2356" y="2220"/>
                    </a:lnTo>
                    <a:lnTo>
                      <a:pt x="2026" y="2229"/>
                    </a:lnTo>
                    <a:lnTo>
                      <a:pt x="1699" y="2229"/>
                    </a:lnTo>
                    <a:lnTo>
                      <a:pt x="1384" y="2222"/>
                    </a:lnTo>
                    <a:lnTo>
                      <a:pt x="1087" y="2205"/>
                    </a:lnTo>
                    <a:lnTo>
                      <a:pt x="816" y="2179"/>
                    </a:lnTo>
                    <a:lnTo>
                      <a:pt x="692" y="2162"/>
                    </a:lnTo>
                    <a:lnTo>
                      <a:pt x="578" y="2143"/>
                    </a:lnTo>
                    <a:lnTo>
                      <a:pt x="475" y="2122"/>
                    </a:lnTo>
                    <a:lnTo>
                      <a:pt x="382" y="2097"/>
                    </a:lnTo>
                    <a:lnTo>
                      <a:pt x="301" y="2071"/>
                    </a:lnTo>
                    <a:lnTo>
                      <a:pt x="233" y="2042"/>
                    </a:lnTo>
                    <a:lnTo>
                      <a:pt x="180" y="2010"/>
                    </a:lnTo>
                    <a:lnTo>
                      <a:pt x="141" y="197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935" name="Google Shape;935;p40"/>
              <p:cNvSpPr/>
              <p:nvPr/>
            </p:nvSpPr>
            <p:spPr>
              <a:xfrm>
                <a:off x="3194" y="2819"/>
                <a:ext cx="642" cy="279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229" extrusionOk="0">
                    <a:moveTo>
                      <a:pt x="141" y="1975"/>
                    </a:moveTo>
                    <a:lnTo>
                      <a:pt x="207" y="1908"/>
                    </a:lnTo>
                    <a:lnTo>
                      <a:pt x="250" y="1825"/>
                    </a:lnTo>
                    <a:lnTo>
                      <a:pt x="273" y="1729"/>
                    </a:lnTo>
                    <a:lnTo>
                      <a:pt x="278" y="1623"/>
                    </a:lnTo>
                    <a:lnTo>
                      <a:pt x="269" y="1507"/>
                    </a:lnTo>
                    <a:lnTo>
                      <a:pt x="248" y="1384"/>
                    </a:lnTo>
                    <a:lnTo>
                      <a:pt x="182" y="1126"/>
                    </a:lnTo>
                    <a:lnTo>
                      <a:pt x="104" y="866"/>
                    </a:lnTo>
                    <a:lnTo>
                      <a:pt x="67" y="739"/>
                    </a:lnTo>
                    <a:lnTo>
                      <a:pt x="36" y="618"/>
                    </a:lnTo>
                    <a:lnTo>
                      <a:pt x="12" y="505"/>
                    </a:lnTo>
                    <a:lnTo>
                      <a:pt x="0" y="401"/>
                    </a:lnTo>
                    <a:lnTo>
                      <a:pt x="2" y="309"/>
                    </a:lnTo>
                    <a:lnTo>
                      <a:pt x="21" y="229"/>
                    </a:lnTo>
                    <a:lnTo>
                      <a:pt x="241" y="210"/>
                    </a:lnTo>
                    <a:lnTo>
                      <a:pt x="495" y="185"/>
                    </a:lnTo>
                    <a:lnTo>
                      <a:pt x="777" y="156"/>
                    </a:lnTo>
                    <a:lnTo>
                      <a:pt x="1081" y="125"/>
                    </a:lnTo>
                    <a:lnTo>
                      <a:pt x="1400" y="93"/>
                    </a:lnTo>
                    <a:lnTo>
                      <a:pt x="1729" y="64"/>
                    </a:lnTo>
                    <a:lnTo>
                      <a:pt x="2060" y="37"/>
                    </a:lnTo>
                    <a:lnTo>
                      <a:pt x="2387" y="17"/>
                    </a:lnTo>
                    <a:lnTo>
                      <a:pt x="2704" y="3"/>
                    </a:lnTo>
                    <a:lnTo>
                      <a:pt x="3006" y="0"/>
                    </a:lnTo>
                    <a:lnTo>
                      <a:pt x="3284" y="9"/>
                    </a:lnTo>
                    <a:lnTo>
                      <a:pt x="3411" y="18"/>
                    </a:lnTo>
                    <a:lnTo>
                      <a:pt x="3533" y="31"/>
                    </a:lnTo>
                    <a:lnTo>
                      <a:pt x="3643" y="47"/>
                    </a:lnTo>
                    <a:lnTo>
                      <a:pt x="3746" y="68"/>
                    </a:lnTo>
                    <a:lnTo>
                      <a:pt x="3837" y="93"/>
                    </a:lnTo>
                    <a:lnTo>
                      <a:pt x="3917" y="123"/>
                    </a:lnTo>
                    <a:lnTo>
                      <a:pt x="3985" y="157"/>
                    </a:lnTo>
                    <a:lnTo>
                      <a:pt x="4041" y="197"/>
                    </a:lnTo>
                    <a:lnTo>
                      <a:pt x="4082" y="243"/>
                    </a:lnTo>
                    <a:lnTo>
                      <a:pt x="4110" y="293"/>
                    </a:lnTo>
                    <a:lnTo>
                      <a:pt x="4116" y="457"/>
                    </a:lnTo>
                    <a:lnTo>
                      <a:pt x="4118" y="595"/>
                    </a:lnTo>
                    <a:lnTo>
                      <a:pt x="4116" y="710"/>
                    </a:lnTo>
                    <a:lnTo>
                      <a:pt x="4111" y="807"/>
                    </a:lnTo>
                    <a:lnTo>
                      <a:pt x="4104" y="889"/>
                    </a:lnTo>
                    <a:lnTo>
                      <a:pt x="4095" y="959"/>
                    </a:lnTo>
                    <a:lnTo>
                      <a:pt x="4076" y="1084"/>
                    </a:lnTo>
                    <a:lnTo>
                      <a:pt x="4065" y="1213"/>
                    </a:lnTo>
                    <a:lnTo>
                      <a:pt x="4064" y="1289"/>
                    </a:lnTo>
                    <a:lnTo>
                      <a:pt x="4066" y="1378"/>
                    </a:lnTo>
                    <a:lnTo>
                      <a:pt x="4074" y="1485"/>
                    </a:lnTo>
                    <a:lnTo>
                      <a:pt x="4089" y="1611"/>
                    </a:lnTo>
                    <a:lnTo>
                      <a:pt x="4110" y="1764"/>
                    </a:lnTo>
                    <a:lnTo>
                      <a:pt x="4140" y="1944"/>
                    </a:lnTo>
                    <a:lnTo>
                      <a:pt x="4073" y="1975"/>
                    </a:lnTo>
                    <a:lnTo>
                      <a:pt x="3994" y="2004"/>
                    </a:lnTo>
                    <a:lnTo>
                      <a:pt x="3902" y="2032"/>
                    </a:lnTo>
                    <a:lnTo>
                      <a:pt x="3799" y="2058"/>
                    </a:lnTo>
                    <a:lnTo>
                      <a:pt x="3563" y="2105"/>
                    </a:lnTo>
                    <a:lnTo>
                      <a:pt x="3293" y="2145"/>
                    </a:lnTo>
                    <a:lnTo>
                      <a:pt x="2997" y="2177"/>
                    </a:lnTo>
                    <a:lnTo>
                      <a:pt x="2682" y="2202"/>
                    </a:lnTo>
                    <a:lnTo>
                      <a:pt x="2356" y="2220"/>
                    </a:lnTo>
                    <a:lnTo>
                      <a:pt x="2026" y="2229"/>
                    </a:lnTo>
                    <a:lnTo>
                      <a:pt x="1699" y="2229"/>
                    </a:lnTo>
                    <a:lnTo>
                      <a:pt x="1384" y="2222"/>
                    </a:lnTo>
                    <a:lnTo>
                      <a:pt x="1087" y="2205"/>
                    </a:lnTo>
                    <a:lnTo>
                      <a:pt x="816" y="2179"/>
                    </a:lnTo>
                    <a:lnTo>
                      <a:pt x="692" y="2162"/>
                    </a:lnTo>
                    <a:lnTo>
                      <a:pt x="578" y="2143"/>
                    </a:lnTo>
                    <a:lnTo>
                      <a:pt x="475" y="2122"/>
                    </a:lnTo>
                    <a:lnTo>
                      <a:pt x="382" y="2097"/>
                    </a:lnTo>
                    <a:lnTo>
                      <a:pt x="301" y="2071"/>
                    </a:lnTo>
                    <a:lnTo>
                      <a:pt x="233" y="2042"/>
                    </a:lnTo>
                    <a:lnTo>
                      <a:pt x="180" y="2010"/>
                    </a:lnTo>
                    <a:lnTo>
                      <a:pt x="141" y="197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936" name="Google Shape;936;p40"/>
              <p:cNvSpPr/>
              <p:nvPr/>
            </p:nvSpPr>
            <p:spPr>
              <a:xfrm>
                <a:off x="3889" y="2908"/>
                <a:ext cx="73" cy="108"/>
              </a:xfrm>
              <a:custGeom>
                <a:avLst/>
                <a:gdLst/>
                <a:ahLst/>
                <a:cxnLst/>
                <a:rect l="l" t="t" r="r" b="b"/>
                <a:pathLst>
                  <a:path w="468" h="881" extrusionOk="0">
                    <a:moveTo>
                      <a:pt x="371" y="39"/>
                    </a:moveTo>
                    <a:lnTo>
                      <a:pt x="334" y="14"/>
                    </a:lnTo>
                    <a:lnTo>
                      <a:pt x="290" y="0"/>
                    </a:lnTo>
                    <a:lnTo>
                      <a:pt x="191" y="1"/>
                    </a:lnTo>
                    <a:lnTo>
                      <a:pt x="94" y="23"/>
                    </a:lnTo>
                    <a:lnTo>
                      <a:pt x="54" y="37"/>
                    </a:lnTo>
                    <a:lnTo>
                      <a:pt x="23" y="49"/>
                    </a:lnTo>
                    <a:lnTo>
                      <a:pt x="16" y="143"/>
                    </a:lnTo>
                    <a:lnTo>
                      <a:pt x="9" y="256"/>
                    </a:lnTo>
                    <a:lnTo>
                      <a:pt x="0" y="505"/>
                    </a:lnTo>
                    <a:lnTo>
                      <a:pt x="3" y="623"/>
                    </a:lnTo>
                    <a:lnTo>
                      <a:pt x="13" y="723"/>
                    </a:lnTo>
                    <a:lnTo>
                      <a:pt x="34" y="796"/>
                    </a:lnTo>
                    <a:lnTo>
                      <a:pt x="48" y="820"/>
                    </a:lnTo>
                    <a:lnTo>
                      <a:pt x="65" y="833"/>
                    </a:lnTo>
                    <a:lnTo>
                      <a:pt x="126" y="841"/>
                    </a:lnTo>
                    <a:lnTo>
                      <a:pt x="179" y="852"/>
                    </a:lnTo>
                    <a:lnTo>
                      <a:pt x="266" y="876"/>
                    </a:lnTo>
                    <a:lnTo>
                      <a:pt x="301" y="881"/>
                    </a:lnTo>
                    <a:lnTo>
                      <a:pt x="331" y="875"/>
                    </a:lnTo>
                    <a:lnTo>
                      <a:pt x="357" y="857"/>
                    </a:lnTo>
                    <a:lnTo>
                      <a:pt x="379" y="822"/>
                    </a:lnTo>
                    <a:lnTo>
                      <a:pt x="404" y="759"/>
                    </a:lnTo>
                    <a:lnTo>
                      <a:pt x="429" y="672"/>
                    </a:lnTo>
                    <a:lnTo>
                      <a:pt x="450" y="566"/>
                    </a:lnTo>
                    <a:lnTo>
                      <a:pt x="465" y="451"/>
                    </a:lnTo>
                    <a:lnTo>
                      <a:pt x="468" y="333"/>
                    </a:lnTo>
                    <a:lnTo>
                      <a:pt x="457" y="220"/>
                    </a:lnTo>
                    <a:lnTo>
                      <a:pt x="425" y="118"/>
                    </a:lnTo>
                    <a:lnTo>
                      <a:pt x="401" y="76"/>
                    </a:lnTo>
                    <a:lnTo>
                      <a:pt x="371" y="3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937" name="Google Shape;937;p40"/>
              <p:cNvSpPr/>
              <p:nvPr/>
            </p:nvSpPr>
            <p:spPr>
              <a:xfrm>
                <a:off x="3889" y="2908"/>
                <a:ext cx="73" cy="108"/>
              </a:xfrm>
              <a:custGeom>
                <a:avLst/>
                <a:gdLst/>
                <a:ahLst/>
                <a:cxnLst/>
                <a:rect l="l" t="t" r="r" b="b"/>
                <a:pathLst>
                  <a:path w="468" h="881" extrusionOk="0">
                    <a:moveTo>
                      <a:pt x="371" y="39"/>
                    </a:moveTo>
                    <a:lnTo>
                      <a:pt x="334" y="14"/>
                    </a:lnTo>
                    <a:lnTo>
                      <a:pt x="290" y="0"/>
                    </a:lnTo>
                    <a:lnTo>
                      <a:pt x="191" y="1"/>
                    </a:lnTo>
                    <a:lnTo>
                      <a:pt x="94" y="23"/>
                    </a:lnTo>
                    <a:lnTo>
                      <a:pt x="54" y="37"/>
                    </a:lnTo>
                    <a:lnTo>
                      <a:pt x="23" y="49"/>
                    </a:lnTo>
                    <a:lnTo>
                      <a:pt x="16" y="143"/>
                    </a:lnTo>
                    <a:lnTo>
                      <a:pt x="9" y="256"/>
                    </a:lnTo>
                    <a:lnTo>
                      <a:pt x="0" y="505"/>
                    </a:lnTo>
                    <a:lnTo>
                      <a:pt x="3" y="623"/>
                    </a:lnTo>
                    <a:lnTo>
                      <a:pt x="13" y="723"/>
                    </a:lnTo>
                    <a:lnTo>
                      <a:pt x="34" y="796"/>
                    </a:lnTo>
                    <a:lnTo>
                      <a:pt x="48" y="820"/>
                    </a:lnTo>
                    <a:lnTo>
                      <a:pt x="65" y="833"/>
                    </a:lnTo>
                    <a:lnTo>
                      <a:pt x="126" y="841"/>
                    </a:lnTo>
                    <a:lnTo>
                      <a:pt x="179" y="852"/>
                    </a:lnTo>
                    <a:lnTo>
                      <a:pt x="266" y="876"/>
                    </a:lnTo>
                    <a:lnTo>
                      <a:pt x="301" y="881"/>
                    </a:lnTo>
                    <a:lnTo>
                      <a:pt x="331" y="875"/>
                    </a:lnTo>
                    <a:lnTo>
                      <a:pt x="357" y="857"/>
                    </a:lnTo>
                    <a:lnTo>
                      <a:pt x="379" y="822"/>
                    </a:lnTo>
                    <a:lnTo>
                      <a:pt x="404" y="759"/>
                    </a:lnTo>
                    <a:lnTo>
                      <a:pt x="429" y="672"/>
                    </a:lnTo>
                    <a:lnTo>
                      <a:pt x="450" y="566"/>
                    </a:lnTo>
                    <a:lnTo>
                      <a:pt x="465" y="451"/>
                    </a:lnTo>
                    <a:lnTo>
                      <a:pt x="468" y="333"/>
                    </a:lnTo>
                    <a:lnTo>
                      <a:pt x="457" y="220"/>
                    </a:lnTo>
                    <a:lnTo>
                      <a:pt x="425" y="118"/>
                    </a:lnTo>
                    <a:lnTo>
                      <a:pt x="401" y="76"/>
                    </a:lnTo>
                    <a:lnTo>
                      <a:pt x="371" y="3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938" name="Google Shape;938;p40"/>
              <p:cNvSpPr/>
              <p:nvPr/>
            </p:nvSpPr>
            <p:spPr>
              <a:xfrm>
                <a:off x="1360" y="2838"/>
                <a:ext cx="137" cy="61"/>
              </a:xfrm>
              <a:custGeom>
                <a:avLst/>
                <a:gdLst/>
                <a:ahLst/>
                <a:cxnLst/>
                <a:rect l="l" t="t" r="r" b="b"/>
                <a:pathLst>
                  <a:path w="886" h="492" extrusionOk="0">
                    <a:moveTo>
                      <a:pt x="48" y="380"/>
                    </a:moveTo>
                    <a:lnTo>
                      <a:pt x="27" y="350"/>
                    </a:lnTo>
                    <a:lnTo>
                      <a:pt x="12" y="315"/>
                    </a:lnTo>
                    <a:lnTo>
                      <a:pt x="0" y="235"/>
                    </a:lnTo>
                    <a:lnTo>
                      <a:pt x="12" y="154"/>
                    </a:lnTo>
                    <a:lnTo>
                      <a:pt x="27" y="120"/>
                    </a:lnTo>
                    <a:lnTo>
                      <a:pt x="48" y="91"/>
                    </a:lnTo>
                    <a:lnTo>
                      <a:pt x="119" y="43"/>
                    </a:lnTo>
                    <a:lnTo>
                      <a:pt x="210" y="12"/>
                    </a:lnTo>
                    <a:lnTo>
                      <a:pt x="312" y="0"/>
                    </a:lnTo>
                    <a:lnTo>
                      <a:pt x="416" y="3"/>
                    </a:lnTo>
                    <a:lnTo>
                      <a:pt x="516" y="18"/>
                    </a:lnTo>
                    <a:lnTo>
                      <a:pt x="602" y="45"/>
                    </a:lnTo>
                    <a:lnTo>
                      <a:pt x="666" y="80"/>
                    </a:lnTo>
                    <a:lnTo>
                      <a:pt x="700" y="122"/>
                    </a:lnTo>
                    <a:lnTo>
                      <a:pt x="714" y="189"/>
                    </a:lnTo>
                    <a:lnTo>
                      <a:pt x="746" y="239"/>
                    </a:lnTo>
                    <a:lnTo>
                      <a:pt x="787" y="278"/>
                    </a:lnTo>
                    <a:lnTo>
                      <a:pt x="828" y="308"/>
                    </a:lnTo>
                    <a:lnTo>
                      <a:pt x="864" y="331"/>
                    </a:lnTo>
                    <a:lnTo>
                      <a:pt x="886" y="351"/>
                    </a:lnTo>
                    <a:lnTo>
                      <a:pt x="886" y="371"/>
                    </a:lnTo>
                    <a:lnTo>
                      <a:pt x="857" y="393"/>
                    </a:lnTo>
                    <a:lnTo>
                      <a:pt x="792" y="421"/>
                    </a:lnTo>
                    <a:lnTo>
                      <a:pt x="702" y="449"/>
                    </a:lnTo>
                    <a:lnTo>
                      <a:pt x="593" y="473"/>
                    </a:lnTo>
                    <a:lnTo>
                      <a:pt x="474" y="489"/>
                    </a:lnTo>
                    <a:lnTo>
                      <a:pt x="353" y="492"/>
                    </a:lnTo>
                    <a:lnTo>
                      <a:pt x="235" y="477"/>
                    </a:lnTo>
                    <a:lnTo>
                      <a:pt x="132" y="442"/>
                    </a:lnTo>
                    <a:lnTo>
                      <a:pt x="87" y="415"/>
                    </a:lnTo>
                    <a:lnTo>
                      <a:pt x="48" y="38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939" name="Google Shape;939;p40"/>
              <p:cNvSpPr/>
              <p:nvPr/>
            </p:nvSpPr>
            <p:spPr>
              <a:xfrm>
                <a:off x="1360" y="2838"/>
                <a:ext cx="137" cy="61"/>
              </a:xfrm>
              <a:custGeom>
                <a:avLst/>
                <a:gdLst/>
                <a:ahLst/>
                <a:cxnLst/>
                <a:rect l="l" t="t" r="r" b="b"/>
                <a:pathLst>
                  <a:path w="886" h="492" extrusionOk="0">
                    <a:moveTo>
                      <a:pt x="48" y="380"/>
                    </a:moveTo>
                    <a:lnTo>
                      <a:pt x="27" y="350"/>
                    </a:lnTo>
                    <a:lnTo>
                      <a:pt x="12" y="315"/>
                    </a:lnTo>
                    <a:lnTo>
                      <a:pt x="0" y="235"/>
                    </a:lnTo>
                    <a:lnTo>
                      <a:pt x="12" y="154"/>
                    </a:lnTo>
                    <a:lnTo>
                      <a:pt x="27" y="120"/>
                    </a:lnTo>
                    <a:lnTo>
                      <a:pt x="48" y="91"/>
                    </a:lnTo>
                    <a:lnTo>
                      <a:pt x="119" y="43"/>
                    </a:lnTo>
                    <a:lnTo>
                      <a:pt x="210" y="12"/>
                    </a:lnTo>
                    <a:lnTo>
                      <a:pt x="312" y="0"/>
                    </a:lnTo>
                    <a:lnTo>
                      <a:pt x="416" y="3"/>
                    </a:lnTo>
                    <a:lnTo>
                      <a:pt x="516" y="18"/>
                    </a:lnTo>
                    <a:lnTo>
                      <a:pt x="602" y="45"/>
                    </a:lnTo>
                    <a:lnTo>
                      <a:pt x="666" y="80"/>
                    </a:lnTo>
                    <a:lnTo>
                      <a:pt x="700" y="122"/>
                    </a:lnTo>
                    <a:lnTo>
                      <a:pt x="714" y="189"/>
                    </a:lnTo>
                    <a:lnTo>
                      <a:pt x="746" y="239"/>
                    </a:lnTo>
                    <a:lnTo>
                      <a:pt x="787" y="278"/>
                    </a:lnTo>
                    <a:lnTo>
                      <a:pt x="828" y="308"/>
                    </a:lnTo>
                    <a:lnTo>
                      <a:pt x="864" y="331"/>
                    </a:lnTo>
                    <a:lnTo>
                      <a:pt x="886" y="351"/>
                    </a:lnTo>
                    <a:lnTo>
                      <a:pt x="886" y="371"/>
                    </a:lnTo>
                    <a:lnTo>
                      <a:pt x="857" y="393"/>
                    </a:lnTo>
                    <a:lnTo>
                      <a:pt x="792" y="421"/>
                    </a:lnTo>
                    <a:lnTo>
                      <a:pt x="702" y="449"/>
                    </a:lnTo>
                    <a:lnTo>
                      <a:pt x="593" y="473"/>
                    </a:lnTo>
                    <a:lnTo>
                      <a:pt x="474" y="489"/>
                    </a:lnTo>
                    <a:lnTo>
                      <a:pt x="353" y="492"/>
                    </a:lnTo>
                    <a:lnTo>
                      <a:pt x="235" y="477"/>
                    </a:lnTo>
                    <a:lnTo>
                      <a:pt x="132" y="442"/>
                    </a:lnTo>
                    <a:lnTo>
                      <a:pt x="87" y="415"/>
                    </a:lnTo>
                    <a:lnTo>
                      <a:pt x="48" y="38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940" name="Google Shape;940;p40"/>
              <p:cNvSpPr/>
              <p:nvPr/>
            </p:nvSpPr>
            <p:spPr>
              <a:xfrm>
                <a:off x="3721" y="2863"/>
                <a:ext cx="6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612" extrusionOk="0">
                    <a:moveTo>
                      <a:pt x="352" y="19"/>
                    </a:moveTo>
                    <a:lnTo>
                      <a:pt x="326" y="42"/>
                    </a:lnTo>
                    <a:lnTo>
                      <a:pt x="289" y="50"/>
                    </a:lnTo>
                    <a:lnTo>
                      <a:pt x="245" y="45"/>
                    </a:lnTo>
                    <a:lnTo>
                      <a:pt x="198" y="33"/>
                    </a:lnTo>
                    <a:lnTo>
                      <a:pt x="104" y="7"/>
                    </a:lnTo>
                    <a:lnTo>
                      <a:pt x="64" y="0"/>
                    </a:lnTo>
                    <a:lnTo>
                      <a:pt x="33" y="6"/>
                    </a:lnTo>
                    <a:lnTo>
                      <a:pt x="19" y="177"/>
                    </a:lnTo>
                    <a:lnTo>
                      <a:pt x="3" y="344"/>
                    </a:lnTo>
                    <a:lnTo>
                      <a:pt x="0" y="417"/>
                    </a:lnTo>
                    <a:lnTo>
                      <a:pt x="7" y="477"/>
                    </a:lnTo>
                    <a:lnTo>
                      <a:pt x="25" y="523"/>
                    </a:lnTo>
                    <a:lnTo>
                      <a:pt x="56" y="548"/>
                    </a:lnTo>
                    <a:lnTo>
                      <a:pt x="108" y="547"/>
                    </a:lnTo>
                    <a:lnTo>
                      <a:pt x="139" y="543"/>
                    </a:lnTo>
                    <a:lnTo>
                      <a:pt x="174" y="535"/>
                    </a:lnTo>
                    <a:lnTo>
                      <a:pt x="196" y="538"/>
                    </a:lnTo>
                    <a:lnTo>
                      <a:pt x="233" y="549"/>
                    </a:lnTo>
                    <a:lnTo>
                      <a:pt x="293" y="573"/>
                    </a:lnTo>
                    <a:lnTo>
                      <a:pt x="335" y="590"/>
                    </a:lnTo>
                    <a:lnTo>
                      <a:pt x="386" y="612"/>
                    </a:lnTo>
                    <a:lnTo>
                      <a:pt x="404" y="551"/>
                    </a:lnTo>
                    <a:lnTo>
                      <a:pt x="416" y="473"/>
                    </a:lnTo>
                    <a:lnTo>
                      <a:pt x="420" y="384"/>
                    </a:lnTo>
                    <a:lnTo>
                      <a:pt x="418" y="291"/>
                    </a:lnTo>
                    <a:lnTo>
                      <a:pt x="409" y="201"/>
                    </a:lnTo>
                    <a:lnTo>
                      <a:pt x="396" y="121"/>
                    </a:lnTo>
                    <a:lnTo>
                      <a:pt x="377" y="58"/>
                    </a:lnTo>
                    <a:lnTo>
                      <a:pt x="352" y="1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941" name="Google Shape;941;p40"/>
              <p:cNvSpPr/>
              <p:nvPr/>
            </p:nvSpPr>
            <p:spPr>
              <a:xfrm>
                <a:off x="3721" y="2863"/>
                <a:ext cx="6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612" extrusionOk="0">
                    <a:moveTo>
                      <a:pt x="352" y="19"/>
                    </a:moveTo>
                    <a:lnTo>
                      <a:pt x="326" y="42"/>
                    </a:lnTo>
                    <a:lnTo>
                      <a:pt x="289" y="50"/>
                    </a:lnTo>
                    <a:lnTo>
                      <a:pt x="245" y="45"/>
                    </a:lnTo>
                    <a:lnTo>
                      <a:pt x="198" y="33"/>
                    </a:lnTo>
                    <a:lnTo>
                      <a:pt x="104" y="7"/>
                    </a:lnTo>
                    <a:lnTo>
                      <a:pt x="64" y="0"/>
                    </a:lnTo>
                    <a:lnTo>
                      <a:pt x="33" y="6"/>
                    </a:lnTo>
                    <a:lnTo>
                      <a:pt x="19" y="177"/>
                    </a:lnTo>
                    <a:lnTo>
                      <a:pt x="3" y="344"/>
                    </a:lnTo>
                    <a:lnTo>
                      <a:pt x="0" y="417"/>
                    </a:lnTo>
                    <a:lnTo>
                      <a:pt x="7" y="477"/>
                    </a:lnTo>
                    <a:lnTo>
                      <a:pt x="25" y="523"/>
                    </a:lnTo>
                    <a:lnTo>
                      <a:pt x="56" y="548"/>
                    </a:lnTo>
                    <a:lnTo>
                      <a:pt x="108" y="547"/>
                    </a:lnTo>
                    <a:lnTo>
                      <a:pt x="139" y="543"/>
                    </a:lnTo>
                    <a:lnTo>
                      <a:pt x="174" y="535"/>
                    </a:lnTo>
                    <a:lnTo>
                      <a:pt x="196" y="538"/>
                    </a:lnTo>
                    <a:lnTo>
                      <a:pt x="233" y="549"/>
                    </a:lnTo>
                    <a:lnTo>
                      <a:pt x="293" y="573"/>
                    </a:lnTo>
                    <a:lnTo>
                      <a:pt x="335" y="590"/>
                    </a:lnTo>
                    <a:lnTo>
                      <a:pt x="386" y="612"/>
                    </a:lnTo>
                    <a:lnTo>
                      <a:pt x="404" y="551"/>
                    </a:lnTo>
                    <a:lnTo>
                      <a:pt x="416" y="473"/>
                    </a:lnTo>
                    <a:lnTo>
                      <a:pt x="420" y="384"/>
                    </a:lnTo>
                    <a:lnTo>
                      <a:pt x="418" y="291"/>
                    </a:lnTo>
                    <a:lnTo>
                      <a:pt x="409" y="201"/>
                    </a:lnTo>
                    <a:lnTo>
                      <a:pt x="396" y="121"/>
                    </a:lnTo>
                    <a:lnTo>
                      <a:pt x="377" y="58"/>
                    </a:lnTo>
                    <a:lnTo>
                      <a:pt x="352" y="1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942" name="Google Shape;942;p40"/>
              <p:cNvSpPr/>
              <p:nvPr/>
            </p:nvSpPr>
            <p:spPr>
              <a:xfrm>
                <a:off x="3988" y="2885"/>
                <a:ext cx="348" cy="164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1309" extrusionOk="0">
                    <a:moveTo>
                      <a:pt x="2133" y="1043"/>
                    </a:moveTo>
                    <a:lnTo>
                      <a:pt x="2171" y="996"/>
                    </a:lnTo>
                    <a:lnTo>
                      <a:pt x="2200" y="940"/>
                    </a:lnTo>
                    <a:lnTo>
                      <a:pt x="2221" y="881"/>
                    </a:lnTo>
                    <a:lnTo>
                      <a:pt x="2235" y="817"/>
                    </a:lnTo>
                    <a:lnTo>
                      <a:pt x="2243" y="679"/>
                    </a:lnTo>
                    <a:lnTo>
                      <a:pt x="2231" y="536"/>
                    </a:lnTo>
                    <a:lnTo>
                      <a:pt x="2205" y="393"/>
                    </a:lnTo>
                    <a:lnTo>
                      <a:pt x="2172" y="262"/>
                    </a:lnTo>
                    <a:lnTo>
                      <a:pt x="2135" y="148"/>
                    </a:lnTo>
                    <a:lnTo>
                      <a:pt x="2103" y="60"/>
                    </a:lnTo>
                    <a:lnTo>
                      <a:pt x="1992" y="51"/>
                    </a:lnTo>
                    <a:lnTo>
                      <a:pt x="1866" y="42"/>
                    </a:lnTo>
                    <a:lnTo>
                      <a:pt x="1579" y="22"/>
                    </a:lnTo>
                    <a:lnTo>
                      <a:pt x="1264" y="7"/>
                    </a:lnTo>
                    <a:lnTo>
                      <a:pt x="947" y="0"/>
                    </a:lnTo>
                    <a:lnTo>
                      <a:pt x="795" y="2"/>
                    </a:lnTo>
                    <a:lnTo>
                      <a:pt x="650" y="10"/>
                    </a:lnTo>
                    <a:lnTo>
                      <a:pt x="516" y="22"/>
                    </a:lnTo>
                    <a:lnTo>
                      <a:pt x="397" y="40"/>
                    </a:lnTo>
                    <a:lnTo>
                      <a:pt x="295" y="66"/>
                    </a:lnTo>
                    <a:lnTo>
                      <a:pt x="212" y="99"/>
                    </a:lnTo>
                    <a:lnTo>
                      <a:pt x="153" y="139"/>
                    </a:lnTo>
                    <a:lnTo>
                      <a:pt x="118" y="188"/>
                    </a:lnTo>
                    <a:lnTo>
                      <a:pt x="99" y="360"/>
                    </a:lnTo>
                    <a:lnTo>
                      <a:pt x="70" y="509"/>
                    </a:lnTo>
                    <a:lnTo>
                      <a:pt x="36" y="641"/>
                    </a:lnTo>
                    <a:lnTo>
                      <a:pt x="10" y="754"/>
                    </a:lnTo>
                    <a:lnTo>
                      <a:pt x="0" y="853"/>
                    </a:lnTo>
                    <a:lnTo>
                      <a:pt x="13" y="938"/>
                    </a:lnTo>
                    <a:lnTo>
                      <a:pt x="32" y="977"/>
                    </a:lnTo>
                    <a:lnTo>
                      <a:pt x="60" y="1012"/>
                    </a:lnTo>
                    <a:lnTo>
                      <a:pt x="99" y="1045"/>
                    </a:lnTo>
                    <a:lnTo>
                      <a:pt x="149" y="1076"/>
                    </a:lnTo>
                    <a:lnTo>
                      <a:pt x="219" y="1108"/>
                    </a:lnTo>
                    <a:lnTo>
                      <a:pt x="308" y="1143"/>
                    </a:lnTo>
                    <a:lnTo>
                      <a:pt x="413" y="1177"/>
                    </a:lnTo>
                    <a:lnTo>
                      <a:pt x="531" y="1210"/>
                    </a:lnTo>
                    <a:lnTo>
                      <a:pt x="660" y="1240"/>
                    </a:lnTo>
                    <a:lnTo>
                      <a:pt x="798" y="1266"/>
                    </a:lnTo>
                    <a:lnTo>
                      <a:pt x="1091" y="1303"/>
                    </a:lnTo>
                    <a:lnTo>
                      <a:pt x="1390" y="1309"/>
                    </a:lnTo>
                    <a:lnTo>
                      <a:pt x="1536" y="1298"/>
                    </a:lnTo>
                    <a:lnTo>
                      <a:pt x="1676" y="1275"/>
                    </a:lnTo>
                    <a:lnTo>
                      <a:pt x="1808" y="1238"/>
                    </a:lnTo>
                    <a:lnTo>
                      <a:pt x="1930" y="1189"/>
                    </a:lnTo>
                    <a:lnTo>
                      <a:pt x="2039" y="1124"/>
                    </a:lnTo>
                    <a:lnTo>
                      <a:pt x="2133" y="1043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943" name="Google Shape;943;p40"/>
              <p:cNvSpPr/>
              <p:nvPr/>
            </p:nvSpPr>
            <p:spPr>
              <a:xfrm>
                <a:off x="1222" y="2853"/>
                <a:ext cx="466" cy="192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1569" extrusionOk="0">
                    <a:moveTo>
                      <a:pt x="71" y="1358"/>
                    </a:moveTo>
                    <a:lnTo>
                      <a:pt x="49" y="1287"/>
                    </a:lnTo>
                    <a:lnTo>
                      <a:pt x="32" y="1208"/>
                    </a:lnTo>
                    <a:lnTo>
                      <a:pt x="9" y="1033"/>
                    </a:lnTo>
                    <a:lnTo>
                      <a:pt x="0" y="842"/>
                    </a:lnTo>
                    <a:lnTo>
                      <a:pt x="5" y="646"/>
                    </a:lnTo>
                    <a:lnTo>
                      <a:pt x="19" y="452"/>
                    </a:lnTo>
                    <a:lnTo>
                      <a:pt x="43" y="275"/>
                    </a:lnTo>
                    <a:lnTo>
                      <a:pt x="76" y="120"/>
                    </a:lnTo>
                    <a:lnTo>
                      <a:pt x="112" y="0"/>
                    </a:lnTo>
                    <a:lnTo>
                      <a:pt x="231" y="113"/>
                    </a:lnTo>
                    <a:lnTo>
                      <a:pt x="360" y="218"/>
                    </a:lnTo>
                    <a:lnTo>
                      <a:pt x="502" y="313"/>
                    </a:lnTo>
                    <a:lnTo>
                      <a:pt x="655" y="395"/>
                    </a:lnTo>
                    <a:lnTo>
                      <a:pt x="816" y="459"/>
                    </a:lnTo>
                    <a:lnTo>
                      <a:pt x="987" y="501"/>
                    </a:lnTo>
                    <a:lnTo>
                      <a:pt x="1164" y="520"/>
                    </a:lnTo>
                    <a:lnTo>
                      <a:pt x="1348" y="511"/>
                    </a:lnTo>
                    <a:lnTo>
                      <a:pt x="1605" y="463"/>
                    </a:lnTo>
                    <a:lnTo>
                      <a:pt x="1858" y="390"/>
                    </a:lnTo>
                    <a:lnTo>
                      <a:pt x="2098" y="306"/>
                    </a:lnTo>
                    <a:lnTo>
                      <a:pt x="2320" y="224"/>
                    </a:lnTo>
                    <a:lnTo>
                      <a:pt x="2420" y="189"/>
                    </a:lnTo>
                    <a:lnTo>
                      <a:pt x="2512" y="159"/>
                    </a:lnTo>
                    <a:lnTo>
                      <a:pt x="2596" y="134"/>
                    </a:lnTo>
                    <a:lnTo>
                      <a:pt x="2670" y="120"/>
                    </a:lnTo>
                    <a:lnTo>
                      <a:pt x="2733" y="115"/>
                    </a:lnTo>
                    <a:lnTo>
                      <a:pt x="2783" y="122"/>
                    </a:lnTo>
                    <a:lnTo>
                      <a:pt x="2821" y="142"/>
                    </a:lnTo>
                    <a:lnTo>
                      <a:pt x="2844" y="177"/>
                    </a:lnTo>
                    <a:lnTo>
                      <a:pt x="2854" y="300"/>
                    </a:lnTo>
                    <a:lnTo>
                      <a:pt x="2870" y="414"/>
                    </a:lnTo>
                    <a:lnTo>
                      <a:pt x="2912" y="621"/>
                    </a:lnTo>
                    <a:lnTo>
                      <a:pt x="2957" y="801"/>
                    </a:lnTo>
                    <a:lnTo>
                      <a:pt x="2992" y="959"/>
                    </a:lnTo>
                    <a:lnTo>
                      <a:pt x="3003" y="1029"/>
                    </a:lnTo>
                    <a:lnTo>
                      <a:pt x="3007" y="1095"/>
                    </a:lnTo>
                    <a:lnTo>
                      <a:pt x="3003" y="1156"/>
                    </a:lnTo>
                    <a:lnTo>
                      <a:pt x="2989" y="1212"/>
                    </a:lnTo>
                    <a:lnTo>
                      <a:pt x="2963" y="1266"/>
                    </a:lnTo>
                    <a:lnTo>
                      <a:pt x="2924" y="1315"/>
                    </a:lnTo>
                    <a:lnTo>
                      <a:pt x="2871" y="1360"/>
                    </a:lnTo>
                    <a:lnTo>
                      <a:pt x="2802" y="1403"/>
                    </a:lnTo>
                    <a:lnTo>
                      <a:pt x="2701" y="1444"/>
                    </a:lnTo>
                    <a:lnTo>
                      <a:pt x="2567" y="1480"/>
                    </a:lnTo>
                    <a:lnTo>
                      <a:pt x="2405" y="1509"/>
                    </a:lnTo>
                    <a:lnTo>
                      <a:pt x="2221" y="1532"/>
                    </a:lnTo>
                    <a:lnTo>
                      <a:pt x="2018" y="1551"/>
                    </a:lnTo>
                    <a:lnTo>
                      <a:pt x="1803" y="1563"/>
                    </a:lnTo>
                    <a:lnTo>
                      <a:pt x="1356" y="1569"/>
                    </a:lnTo>
                    <a:lnTo>
                      <a:pt x="1134" y="1564"/>
                    </a:lnTo>
                    <a:lnTo>
                      <a:pt x="919" y="1552"/>
                    </a:lnTo>
                    <a:lnTo>
                      <a:pt x="717" y="1534"/>
                    </a:lnTo>
                    <a:lnTo>
                      <a:pt x="532" y="1511"/>
                    </a:lnTo>
                    <a:lnTo>
                      <a:pt x="370" y="1482"/>
                    </a:lnTo>
                    <a:lnTo>
                      <a:pt x="236" y="1447"/>
                    </a:lnTo>
                    <a:lnTo>
                      <a:pt x="134" y="1405"/>
                    </a:lnTo>
                    <a:lnTo>
                      <a:pt x="98" y="1383"/>
                    </a:lnTo>
                    <a:lnTo>
                      <a:pt x="71" y="1358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944" name="Google Shape;944;p40"/>
              <p:cNvSpPr/>
              <p:nvPr/>
            </p:nvSpPr>
            <p:spPr>
              <a:xfrm>
                <a:off x="1863" y="2874"/>
                <a:ext cx="398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1522" extrusionOk="0">
                    <a:moveTo>
                      <a:pt x="144" y="1154"/>
                    </a:moveTo>
                    <a:lnTo>
                      <a:pt x="104" y="1108"/>
                    </a:lnTo>
                    <a:lnTo>
                      <a:pt x="70" y="1056"/>
                    </a:lnTo>
                    <a:lnTo>
                      <a:pt x="43" y="998"/>
                    </a:lnTo>
                    <a:lnTo>
                      <a:pt x="22" y="934"/>
                    </a:lnTo>
                    <a:lnTo>
                      <a:pt x="0" y="798"/>
                    </a:lnTo>
                    <a:lnTo>
                      <a:pt x="3" y="655"/>
                    </a:lnTo>
                    <a:lnTo>
                      <a:pt x="29" y="513"/>
                    </a:lnTo>
                    <a:lnTo>
                      <a:pt x="78" y="383"/>
                    </a:lnTo>
                    <a:lnTo>
                      <a:pt x="148" y="270"/>
                    </a:lnTo>
                    <a:lnTo>
                      <a:pt x="190" y="223"/>
                    </a:lnTo>
                    <a:lnTo>
                      <a:pt x="239" y="184"/>
                    </a:lnTo>
                    <a:lnTo>
                      <a:pt x="373" y="109"/>
                    </a:lnTo>
                    <a:lnTo>
                      <a:pt x="527" y="53"/>
                    </a:lnTo>
                    <a:lnTo>
                      <a:pt x="697" y="18"/>
                    </a:lnTo>
                    <a:lnTo>
                      <a:pt x="878" y="0"/>
                    </a:lnTo>
                    <a:lnTo>
                      <a:pt x="1066" y="0"/>
                    </a:lnTo>
                    <a:lnTo>
                      <a:pt x="1258" y="16"/>
                    </a:lnTo>
                    <a:lnTo>
                      <a:pt x="1452" y="46"/>
                    </a:lnTo>
                    <a:lnTo>
                      <a:pt x="1641" y="90"/>
                    </a:lnTo>
                    <a:lnTo>
                      <a:pt x="1823" y="147"/>
                    </a:lnTo>
                    <a:lnTo>
                      <a:pt x="1993" y="214"/>
                    </a:lnTo>
                    <a:lnTo>
                      <a:pt x="2149" y="294"/>
                    </a:lnTo>
                    <a:lnTo>
                      <a:pt x="2286" y="382"/>
                    </a:lnTo>
                    <a:lnTo>
                      <a:pt x="2400" y="478"/>
                    </a:lnTo>
                    <a:lnTo>
                      <a:pt x="2488" y="580"/>
                    </a:lnTo>
                    <a:lnTo>
                      <a:pt x="2547" y="690"/>
                    </a:lnTo>
                    <a:lnTo>
                      <a:pt x="2570" y="804"/>
                    </a:lnTo>
                    <a:lnTo>
                      <a:pt x="2491" y="955"/>
                    </a:lnTo>
                    <a:lnTo>
                      <a:pt x="2389" y="1087"/>
                    </a:lnTo>
                    <a:lnTo>
                      <a:pt x="2265" y="1202"/>
                    </a:lnTo>
                    <a:lnTo>
                      <a:pt x="2124" y="1299"/>
                    </a:lnTo>
                    <a:lnTo>
                      <a:pt x="1969" y="1378"/>
                    </a:lnTo>
                    <a:lnTo>
                      <a:pt x="1802" y="1440"/>
                    </a:lnTo>
                    <a:lnTo>
                      <a:pt x="1627" y="1484"/>
                    </a:lnTo>
                    <a:lnTo>
                      <a:pt x="1445" y="1511"/>
                    </a:lnTo>
                    <a:lnTo>
                      <a:pt x="1261" y="1522"/>
                    </a:lnTo>
                    <a:lnTo>
                      <a:pt x="1078" y="1517"/>
                    </a:lnTo>
                    <a:lnTo>
                      <a:pt x="897" y="1495"/>
                    </a:lnTo>
                    <a:lnTo>
                      <a:pt x="723" y="1458"/>
                    </a:lnTo>
                    <a:lnTo>
                      <a:pt x="556" y="1404"/>
                    </a:lnTo>
                    <a:lnTo>
                      <a:pt x="404" y="1336"/>
                    </a:lnTo>
                    <a:lnTo>
                      <a:pt x="265" y="1253"/>
                    </a:lnTo>
                    <a:lnTo>
                      <a:pt x="144" y="1154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945" name="Google Shape;945;p40"/>
              <p:cNvSpPr/>
              <p:nvPr/>
            </p:nvSpPr>
            <p:spPr>
              <a:xfrm>
                <a:off x="2668" y="2863"/>
                <a:ext cx="457" cy="184"/>
              </a:xfrm>
              <a:custGeom>
                <a:avLst/>
                <a:gdLst/>
                <a:ahLst/>
                <a:cxnLst/>
                <a:rect l="l" t="t" r="r" b="b"/>
                <a:pathLst>
                  <a:path w="2951" h="1499" extrusionOk="0">
                    <a:moveTo>
                      <a:pt x="0" y="802"/>
                    </a:moveTo>
                    <a:lnTo>
                      <a:pt x="41" y="735"/>
                    </a:lnTo>
                    <a:lnTo>
                      <a:pt x="96" y="658"/>
                    </a:lnTo>
                    <a:lnTo>
                      <a:pt x="168" y="574"/>
                    </a:lnTo>
                    <a:lnTo>
                      <a:pt x="254" y="487"/>
                    </a:lnTo>
                    <a:lnTo>
                      <a:pt x="358" y="398"/>
                    </a:lnTo>
                    <a:lnTo>
                      <a:pt x="478" y="310"/>
                    </a:lnTo>
                    <a:lnTo>
                      <a:pt x="615" y="228"/>
                    </a:lnTo>
                    <a:lnTo>
                      <a:pt x="771" y="154"/>
                    </a:lnTo>
                    <a:lnTo>
                      <a:pt x="945" y="91"/>
                    </a:lnTo>
                    <a:lnTo>
                      <a:pt x="1138" y="43"/>
                    </a:lnTo>
                    <a:lnTo>
                      <a:pt x="1349" y="12"/>
                    </a:lnTo>
                    <a:lnTo>
                      <a:pt x="1581" y="0"/>
                    </a:lnTo>
                    <a:lnTo>
                      <a:pt x="1833" y="13"/>
                    </a:lnTo>
                    <a:lnTo>
                      <a:pt x="1967" y="29"/>
                    </a:lnTo>
                    <a:lnTo>
                      <a:pt x="2106" y="52"/>
                    </a:lnTo>
                    <a:lnTo>
                      <a:pt x="2251" y="81"/>
                    </a:lnTo>
                    <a:lnTo>
                      <a:pt x="2400" y="120"/>
                    </a:lnTo>
                    <a:lnTo>
                      <a:pt x="2555" y="165"/>
                    </a:lnTo>
                    <a:lnTo>
                      <a:pt x="2716" y="219"/>
                    </a:lnTo>
                    <a:lnTo>
                      <a:pt x="2768" y="258"/>
                    </a:lnTo>
                    <a:lnTo>
                      <a:pt x="2814" y="309"/>
                    </a:lnTo>
                    <a:lnTo>
                      <a:pt x="2854" y="369"/>
                    </a:lnTo>
                    <a:lnTo>
                      <a:pt x="2888" y="439"/>
                    </a:lnTo>
                    <a:lnTo>
                      <a:pt x="2915" y="516"/>
                    </a:lnTo>
                    <a:lnTo>
                      <a:pt x="2935" y="598"/>
                    </a:lnTo>
                    <a:lnTo>
                      <a:pt x="2951" y="773"/>
                    </a:lnTo>
                    <a:lnTo>
                      <a:pt x="2936" y="949"/>
                    </a:lnTo>
                    <a:lnTo>
                      <a:pt x="2916" y="1032"/>
                    </a:lnTo>
                    <a:lnTo>
                      <a:pt x="2886" y="1113"/>
                    </a:lnTo>
                    <a:lnTo>
                      <a:pt x="2849" y="1186"/>
                    </a:lnTo>
                    <a:lnTo>
                      <a:pt x="2801" y="1251"/>
                    </a:lnTo>
                    <a:lnTo>
                      <a:pt x="2744" y="1306"/>
                    </a:lnTo>
                    <a:lnTo>
                      <a:pt x="2677" y="1351"/>
                    </a:lnTo>
                    <a:lnTo>
                      <a:pt x="2580" y="1390"/>
                    </a:lnTo>
                    <a:lnTo>
                      <a:pt x="2448" y="1425"/>
                    </a:lnTo>
                    <a:lnTo>
                      <a:pt x="2287" y="1455"/>
                    </a:lnTo>
                    <a:lnTo>
                      <a:pt x="2101" y="1478"/>
                    </a:lnTo>
                    <a:lnTo>
                      <a:pt x="1897" y="1492"/>
                    </a:lnTo>
                    <a:lnTo>
                      <a:pt x="1680" y="1499"/>
                    </a:lnTo>
                    <a:lnTo>
                      <a:pt x="1455" y="1494"/>
                    </a:lnTo>
                    <a:lnTo>
                      <a:pt x="1228" y="1479"/>
                    </a:lnTo>
                    <a:lnTo>
                      <a:pt x="1005" y="1451"/>
                    </a:lnTo>
                    <a:lnTo>
                      <a:pt x="791" y="1410"/>
                    </a:lnTo>
                    <a:lnTo>
                      <a:pt x="590" y="1352"/>
                    </a:lnTo>
                    <a:lnTo>
                      <a:pt x="410" y="1280"/>
                    </a:lnTo>
                    <a:lnTo>
                      <a:pt x="330" y="1237"/>
                    </a:lnTo>
                    <a:lnTo>
                      <a:pt x="255" y="1189"/>
                    </a:lnTo>
                    <a:lnTo>
                      <a:pt x="189" y="1138"/>
                    </a:lnTo>
                    <a:lnTo>
                      <a:pt x="132" y="1080"/>
                    </a:lnTo>
                    <a:lnTo>
                      <a:pt x="84" y="1019"/>
                    </a:lnTo>
                    <a:lnTo>
                      <a:pt x="45" y="952"/>
                    </a:lnTo>
                    <a:lnTo>
                      <a:pt x="17" y="880"/>
                    </a:lnTo>
                    <a:lnTo>
                      <a:pt x="0" y="802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946" name="Google Shape;946;p40"/>
              <p:cNvSpPr/>
              <p:nvPr/>
            </p:nvSpPr>
            <p:spPr>
              <a:xfrm>
                <a:off x="3323" y="2887"/>
                <a:ext cx="390" cy="141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155" extrusionOk="0">
                    <a:moveTo>
                      <a:pt x="234" y="1023"/>
                    </a:moveTo>
                    <a:lnTo>
                      <a:pt x="159" y="948"/>
                    </a:lnTo>
                    <a:lnTo>
                      <a:pt x="102" y="876"/>
                    </a:lnTo>
                    <a:lnTo>
                      <a:pt x="58" y="806"/>
                    </a:lnTo>
                    <a:lnTo>
                      <a:pt x="28" y="738"/>
                    </a:lnTo>
                    <a:lnTo>
                      <a:pt x="9" y="673"/>
                    </a:lnTo>
                    <a:lnTo>
                      <a:pt x="0" y="610"/>
                    </a:lnTo>
                    <a:lnTo>
                      <a:pt x="8" y="492"/>
                    </a:lnTo>
                    <a:lnTo>
                      <a:pt x="41" y="384"/>
                    </a:lnTo>
                    <a:lnTo>
                      <a:pt x="86" y="286"/>
                    </a:lnTo>
                    <a:lnTo>
                      <a:pt x="134" y="197"/>
                    </a:lnTo>
                    <a:lnTo>
                      <a:pt x="172" y="119"/>
                    </a:lnTo>
                    <a:lnTo>
                      <a:pt x="286" y="108"/>
                    </a:lnTo>
                    <a:lnTo>
                      <a:pt x="418" y="96"/>
                    </a:lnTo>
                    <a:lnTo>
                      <a:pt x="563" y="81"/>
                    </a:lnTo>
                    <a:lnTo>
                      <a:pt x="721" y="64"/>
                    </a:lnTo>
                    <a:lnTo>
                      <a:pt x="1057" y="33"/>
                    </a:lnTo>
                    <a:lnTo>
                      <a:pt x="1397" y="8"/>
                    </a:lnTo>
                    <a:lnTo>
                      <a:pt x="1562" y="2"/>
                    </a:lnTo>
                    <a:lnTo>
                      <a:pt x="1717" y="0"/>
                    </a:lnTo>
                    <a:lnTo>
                      <a:pt x="1862" y="4"/>
                    </a:lnTo>
                    <a:lnTo>
                      <a:pt x="1991" y="15"/>
                    </a:lnTo>
                    <a:lnTo>
                      <a:pt x="2101" y="35"/>
                    </a:lnTo>
                    <a:lnTo>
                      <a:pt x="2191" y="63"/>
                    </a:lnTo>
                    <a:lnTo>
                      <a:pt x="2255" y="102"/>
                    </a:lnTo>
                    <a:lnTo>
                      <a:pt x="2291" y="151"/>
                    </a:lnTo>
                    <a:lnTo>
                      <a:pt x="2300" y="238"/>
                    </a:lnTo>
                    <a:lnTo>
                      <a:pt x="2318" y="313"/>
                    </a:lnTo>
                    <a:lnTo>
                      <a:pt x="2342" y="378"/>
                    </a:lnTo>
                    <a:lnTo>
                      <a:pt x="2370" y="434"/>
                    </a:lnTo>
                    <a:lnTo>
                      <a:pt x="2430" y="529"/>
                    </a:lnTo>
                    <a:lnTo>
                      <a:pt x="2483" y="606"/>
                    </a:lnTo>
                    <a:lnTo>
                      <a:pt x="2512" y="681"/>
                    </a:lnTo>
                    <a:lnTo>
                      <a:pt x="2513" y="721"/>
                    </a:lnTo>
                    <a:lnTo>
                      <a:pt x="2503" y="765"/>
                    </a:lnTo>
                    <a:lnTo>
                      <a:pt x="2479" y="813"/>
                    </a:lnTo>
                    <a:lnTo>
                      <a:pt x="2439" y="869"/>
                    </a:lnTo>
                    <a:lnTo>
                      <a:pt x="2383" y="933"/>
                    </a:lnTo>
                    <a:lnTo>
                      <a:pt x="2306" y="1006"/>
                    </a:lnTo>
                    <a:lnTo>
                      <a:pt x="2230" y="1038"/>
                    </a:lnTo>
                    <a:lnTo>
                      <a:pt x="2129" y="1066"/>
                    </a:lnTo>
                    <a:lnTo>
                      <a:pt x="2007" y="1090"/>
                    </a:lnTo>
                    <a:lnTo>
                      <a:pt x="1867" y="1111"/>
                    </a:lnTo>
                    <a:lnTo>
                      <a:pt x="1714" y="1128"/>
                    </a:lnTo>
                    <a:lnTo>
                      <a:pt x="1551" y="1141"/>
                    </a:lnTo>
                    <a:lnTo>
                      <a:pt x="1210" y="1155"/>
                    </a:lnTo>
                    <a:lnTo>
                      <a:pt x="878" y="1151"/>
                    </a:lnTo>
                    <a:lnTo>
                      <a:pt x="724" y="1142"/>
                    </a:lnTo>
                    <a:lnTo>
                      <a:pt x="584" y="1129"/>
                    </a:lnTo>
                    <a:lnTo>
                      <a:pt x="460" y="1110"/>
                    </a:lnTo>
                    <a:lnTo>
                      <a:pt x="359" y="1087"/>
                    </a:lnTo>
                    <a:lnTo>
                      <a:pt x="282" y="1058"/>
                    </a:lnTo>
                    <a:lnTo>
                      <a:pt x="234" y="1023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947" name="Google Shape;947;p40"/>
              <p:cNvSpPr/>
              <p:nvPr/>
            </p:nvSpPr>
            <p:spPr>
              <a:xfrm>
                <a:off x="2607" y="2831"/>
                <a:ext cx="147" cy="63"/>
              </a:xfrm>
              <a:custGeom>
                <a:avLst/>
                <a:gdLst/>
                <a:ahLst/>
                <a:cxnLst/>
                <a:rect l="l" t="t" r="r" b="b"/>
                <a:pathLst>
                  <a:path w="950" h="498" extrusionOk="0">
                    <a:moveTo>
                      <a:pt x="51" y="114"/>
                    </a:moveTo>
                    <a:lnTo>
                      <a:pt x="28" y="144"/>
                    </a:lnTo>
                    <a:lnTo>
                      <a:pt x="13" y="179"/>
                    </a:lnTo>
                    <a:lnTo>
                      <a:pt x="0" y="261"/>
                    </a:lnTo>
                    <a:lnTo>
                      <a:pt x="13" y="341"/>
                    </a:lnTo>
                    <a:lnTo>
                      <a:pt x="29" y="377"/>
                    </a:lnTo>
                    <a:lnTo>
                      <a:pt x="52" y="405"/>
                    </a:lnTo>
                    <a:lnTo>
                      <a:pt x="88" y="433"/>
                    </a:lnTo>
                    <a:lnTo>
                      <a:pt x="129" y="455"/>
                    </a:lnTo>
                    <a:lnTo>
                      <a:pt x="226" y="485"/>
                    </a:lnTo>
                    <a:lnTo>
                      <a:pt x="335" y="498"/>
                    </a:lnTo>
                    <a:lnTo>
                      <a:pt x="448" y="495"/>
                    </a:lnTo>
                    <a:lnTo>
                      <a:pt x="553" y="479"/>
                    </a:lnTo>
                    <a:lnTo>
                      <a:pt x="646" y="452"/>
                    </a:lnTo>
                    <a:lnTo>
                      <a:pt x="714" y="416"/>
                    </a:lnTo>
                    <a:lnTo>
                      <a:pt x="751" y="374"/>
                    </a:lnTo>
                    <a:lnTo>
                      <a:pt x="768" y="307"/>
                    </a:lnTo>
                    <a:lnTo>
                      <a:pt x="801" y="255"/>
                    </a:lnTo>
                    <a:lnTo>
                      <a:pt x="844" y="217"/>
                    </a:lnTo>
                    <a:lnTo>
                      <a:pt x="889" y="186"/>
                    </a:lnTo>
                    <a:lnTo>
                      <a:pt x="927" y="162"/>
                    </a:lnTo>
                    <a:lnTo>
                      <a:pt x="950" y="143"/>
                    </a:lnTo>
                    <a:lnTo>
                      <a:pt x="950" y="123"/>
                    </a:lnTo>
                    <a:lnTo>
                      <a:pt x="919" y="101"/>
                    </a:lnTo>
                    <a:lnTo>
                      <a:pt x="849" y="73"/>
                    </a:lnTo>
                    <a:lnTo>
                      <a:pt x="752" y="44"/>
                    </a:lnTo>
                    <a:lnTo>
                      <a:pt x="636" y="19"/>
                    </a:lnTo>
                    <a:lnTo>
                      <a:pt x="508" y="4"/>
                    </a:lnTo>
                    <a:lnTo>
                      <a:pt x="378" y="0"/>
                    </a:lnTo>
                    <a:lnTo>
                      <a:pt x="252" y="15"/>
                    </a:lnTo>
                    <a:lnTo>
                      <a:pt x="141" y="52"/>
                    </a:lnTo>
                    <a:lnTo>
                      <a:pt x="93" y="79"/>
                    </a:lnTo>
                    <a:lnTo>
                      <a:pt x="51" y="114"/>
                    </a:lnTo>
                  </a:path>
                </a:pathLst>
              </a:custGeom>
              <a:solidFill>
                <a:schemeClr val="folHlink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948" name="Google Shape;948;p40"/>
              <p:cNvSpPr/>
              <p:nvPr/>
            </p:nvSpPr>
            <p:spPr>
              <a:xfrm>
                <a:off x="2185" y="2876"/>
                <a:ext cx="147" cy="63"/>
              </a:xfrm>
              <a:custGeom>
                <a:avLst/>
                <a:gdLst/>
                <a:ahLst/>
                <a:cxnLst/>
                <a:rect l="l" t="t" r="r" b="b"/>
                <a:pathLst>
                  <a:path w="950" h="498" extrusionOk="0">
                    <a:moveTo>
                      <a:pt x="51" y="114"/>
                    </a:moveTo>
                    <a:lnTo>
                      <a:pt x="28" y="144"/>
                    </a:lnTo>
                    <a:lnTo>
                      <a:pt x="13" y="179"/>
                    </a:lnTo>
                    <a:lnTo>
                      <a:pt x="0" y="261"/>
                    </a:lnTo>
                    <a:lnTo>
                      <a:pt x="13" y="341"/>
                    </a:lnTo>
                    <a:lnTo>
                      <a:pt x="29" y="377"/>
                    </a:lnTo>
                    <a:lnTo>
                      <a:pt x="52" y="405"/>
                    </a:lnTo>
                    <a:lnTo>
                      <a:pt x="88" y="433"/>
                    </a:lnTo>
                    <a:lnTo>
                      <a:pt x="129" y="455"/>
                    </a:lnTo>
                    <a:lnTo>
                      <a:pt x="226" y="485"/>
                    </a:lnTo>
                    <a:lnTo>
                      <a:pt x="335" y="498"/>
                    </a:lnTo>
                    <a:lnTo>
                      <a:pt x="448" y="495"/>
                    </a:lnTo>
                    <a:lnTo>
                      <a:pt x="553" y="479"/>
                    </a:lnTo>
                    <a:lnTo>
                      <a:pt x="646" y="452"/>
                    </a:lnTo>
                    <a:lnTo>
                      <a:pt x="714" y="416"/>
                    </a:lnTo>
                    <a:lnTo>
                      <a:pt x="751" y="374"/>
                    </a:lnTo>
                    <a:lnTo>
                      <a:pt x="768" y="307"/>
                    </a:lnTo>
                    <a:lnTo>
                      <a:pt x="801" y="255"/>
                    </a:lnTo>
                    <a:lnTo>
                      <a:pt x="844" y="217"/>
                    </a:lnTo>
                    <a:lnTo>
                      <a:pt x="889" y="186"/>
                    </a:lnTo>
                    <a:lnTo>
                      <a:pt x="927" y="162"/>
                    </a:lnTo>
                    <a:lnTo>
                      <a:pt x="950" y="143"/>
                    </a:lnTo>
                    <a:lnTo>
                      <a:pt x="950" y="123"/>
                    </a:lnTo>
                    <a:lnTo>
                      <a:pt x="919" y="101"/>
                    </a:lnTo>
                    <a:lnTo>
                      <a:pt x="849" y="73"/>
                    </a:lnTo>
                    <a:lnTo>
                      <a:pt x="752" y="44"/>
                    </a:lnTo>
                    <a:lnTo>
                      <a:pt x="636" y="19"/>
                    </a:lnTo>
                    <a:lnTo>
                      <a:pt x="508" y="4"/>
                    </a:lnTo>
                    <a:lnTo>
                      <a:pt x="378" y="0"/>
                    </a:lnTo>
                    <a:lnTo>
                      <a:pt x="252" y="15"/>
                    </a:lnTo>
                    <a:lnTo>
                      <a:pt x="141" y="52"/>
                    </a:lnTo>
                    <a:lnTo>
                      <a:pt x="93" y="79"/>
                    </a:lnTo>
                    <a:lnTo>
                      <a:pt x="51" y="114"/>
                    </a:lnTo>
                  </a:path>
                </a:pathLst>
              </a:custGeom>
              <a:solidFill>
                <a:schemeClr val="folHlink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</p:grpSp>
      </p:grpSp>
      <p:sp>
        <p:nvSpPr>
          <p:cNvPr id="949" name="Google Shape;949;p40"/>
          <p:cNvSpPr txBox="1"/>
          <p:nvPr/>
        </p:nvSpPr>
        <p:spPr>
          <a:xfrm>
            <a:off x="6167437" y="2395538"/>
            <a:ext cx="6300" cy="34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50" name="Google Shape;950;p40"/>
          <p:cNvSpPr txBox="1"/>
          <p:nvPr/>
        </p:nvSpPr>
        <p:spPr>
          <a:xfrm>
            <a:off x="3586162" y="1865709"/>
            <a:ext cx="4800" cy="34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51" name="Google Shape;951;p40"/>
          <p:cNvSpPr txBox="1"/>
          <p:nvPr/>
        </p:nvSpPr>
        <p:spPr>
          <a:xfrm>
            <a:off x="4605337" y="3417094"/>
            <a:ext cx="4800" cy="34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52" name="Google Shape;952;p40"/>
          <p:cNvSpPr txBox="1"/>
          <p:nvPr/>
        </p:nvSpPr>
        <p:spPr>
          <a:xfrm>
            <a:off x="4870450" y="3417094"/>
            <a:ext cx="4800" cy="34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53" name="Google Shape;953;p40"/>
          <p:cNvSpPr txBox="1"/>
          <p:nvPr/>
        </p:nvSpPr>
        <p:spPr>
          <a:xfrm>
            <a:off x="5354637" y="3417094"/>
            <a:ext cx="4800" cy="34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954" name="Google Shape;954;p40"/>
          <p:cNvGrpSpPr/>
          <p:nvPr/>
        </p:nvGrpSpPr>
        <p:grpSpPr>
          <a:xfrm>
            <a:off x="1873250" y="1298972"/>
            <a:ext cx="5234996" cy="1197918"/>
            <a:chOff x="1180" y="1091"/>
            <a:chExt cx="3298" cy="1006"/>
          </a:xfrm>
        </p:grpSpPr>
        <p:sp>
          <p:nvSpPr>
            <p:cNvPr id="955" name="Google Shape;955;p40"/>
            <p:cNvSpPr/>
            <p:nvPr/>
          </p:nvSpPr>
          <p:spPr>
            <a:xfrm>
              <a:off x="1180" y="1327"/>
              <a:ext cx="334" cy="763"/>
            </a:xfrm>
            <a:custGeom>
              <a:avLst/>
              <a:gdLst/>
              <a:ahLst/>
              <a:cxnLst/>
              <a:rect l="l" t="t" r="r" b="b"/>
              <a:pathLst>
                <a:path w="2155" h="6102" extrusionOk="0">
                  <a:moveTo>
                    <a:pt x="120" y="0"/>
                  </a:moveTo>
                  <a:lnTo>
                    <a:pt x="111" y="132"/>
                  </a:lnTo>
                  <a:lnTo>
                    <a:pt x="102" y="277"/>
                  </a:lnTo>
                  <a:lnTo>
                    <a:pt x="86" y="600"/>
                  </a:lnTo>
                  <a:lnTo>
                    <a:pt x="70" y="964"/>
                  </a:lnTo>
                  <a:lnTo>
                    <a:pt x="55" y="1361"/>
                  </a:lnTo>
                  <a:lnTo>
                    <a:pt x="43" y="1782"/>
                  </a:lnTo>
                  <a:lnTo>
                    <a:pt x="31" y="2222"/>
                  </a:lnTo>
                  <a:lnTo>
                    <a:pt x="12" y="3127"/>
                  </a:lnTo>
                  <a:lnTo>
                    <a:pt x="6" y="3577"/>
                  </a:lnTo>
                  <a:lnTo>
                    <a:pt x="2" y="4016"/>
                  </a:lnTo>
                  <a:lnTo>
                    <a:pt x="0" y="4437"/>
                  </a:lnTo>
                  <a:lnTo>
                    <a:pt x="1" y="4831"/>
                  </a:lnTo>
                  <a:lnTo>
                    <a:pt x="5" y="5193"/>
                  </a:lnTo>
                  <a:lnTo>
                    <a:pt x="8" y="5359"/>
                  </a:lnTo>
                  <a:lnTo>
                    <a:pt x="11" y="5513"/>
                  </a:lnTo>
                  <a:lnTo>
                    <a:pt x="16" y="5657"/>
                  </a:lnTo>
                  <a:lnTo>
                    <a:pt x="21" y="5786"/>
                  </a:lnTo>
                  <a:lnTo>
                    <a:pt x="27" y="5902"/>
                  </a:lnTo>
                  <a:lnTo>
                    <a:pt x="34" y="6004"/>
                  </a:lnTo>
                  <a:lnTo>
                    <a:pt x="147" y="6040"/>
                  </a:lnTo>
                  <a:lnTo>
                    <a:pt x="278" y="6069"/>
                  </a:lnTo>
                  <a:lnTo>
                    <a:pt x="421" y="6088"/>
                  </a:lnTo>
                  <a:lnTo>
                    <a:pt x="575" y="6100"/>
                  </a:lnTo>
                  <a:lnTo>
                    <a:pt x="737" y="6102"/>
                  </a:lnTo>
                  <a:lnTo>
                    <a:pt x="901" y="6095"/>
                  </a:lnTo>
                  <a:lnTo>
                    <a:pt x="1068" y="6076"/>
                  </a:lnTo>
                  <a:lnTo>
                    <a:pt x="1231" y="6047"/>
                  </a:lnTo>
                  <a:lnTo>
                    <a:pt x="1389" y="6005"/>
                  </a:lnTo>
                  <a:lnTo>
                    <a:pt x="1537" y="5952"/>
                  </a:lnTo>
                  <a:lnTo>
                    <a:pt x="1673" y="5885"/>
                  </a:lnTo>
                  <a:lnTo>
                    <a:pt x="1794" y="5804"/>
                  </a:lnTo>
                  <a:lnTo>
                    <a:pt x="1898" y="5710"/>
                  </a:lnTo>
                  <a:lnTo>
                    <a:pt x="1978" y="5601"/>
                  </a:lnTo>
                  <a:lnTo>
                    <a:pt x="2035" y="5477"/>
                  </a:lnTo>
                  <a:lnTo>
                    <a:pt x="2053" y="5408"/>
                  </a:lnTo>
                  <a:lnTo>
                    <a:pt x="2063" y="5336"/>
                  </a:lnTo>
                  <a:lnTo>
                    <a:pt x="2069" y="4876"/>
                  </a:lnTo>
                  <a:lnTo>
                    <a:pt x="2078" y="4436"/>
                  </a:lnTo>
                  <a:lnTo>
                    <a:pt x="2087" y="4015"/>
                  </a:lnTo>
                  <a:lnTo>
                    <a:pt x="2097" y="3615"/>
                  </a:lnTo>
                  <a:lnTo>
                    <a:pt x="2108" y="3233"/>
                  </a:lnTo>
                  <a:lnTo>
                    <a:pt x="2119" y="2871"/>
                  </a:lnTo>
                  <a:lnTo>
                    <a:pt x="2129" y="2526"/>
                  </a:lnTo>
                  <a:lnTo>
                    <a:pt x="2137" y="2198"/>
                  </a:lnTo>
                  <a:lnTo>
                    <a:pt x="2146" y="1888"/>
                  </a:lnTo>
                  <a:lnTo>
                    <a:pt x="2151" y="1595"/>
                  </a:lnTo>
                  <a:lnTo>
                    <a:pt x="2155" y="1318"/>
                  </a:lnTo>
                  <a:lnTo>
                    <a:pt x="2155" y="1057"/>
                  </a:lnTo>
                  <a:lnTo>
                    <a:pt x="2153" y="810"/>
                  </a:lnTo>
                  <a:lnTo>
                    <a:pt x="2147" y="579"/>
                  </a:lnTo>
                  <a:lnTo>
                    <a:pt x="2135" y="362"/>
                  </a:lnTo>
                  <a:lnTo>
                    <a:pt x="2121" y="159"/>
                  </a:lnTo>
                  <a:lnTo>
                    <a:pt x="2024" y="141"/>
                  </a:lnTo>
                  <a:lnTo>
                    <a:pt x="1919" y="124"/>
                  </a:lnTo>
                  <a:lnTo>
                    <a:pt x="1678" y="94"/>
                  </a:lnTo>
                  <a:lnTo>
                    <a:pt x="1412" y="67"/>
                  </a:lnTo>
                  <a:lnTo>
                    <a:pt x="1132" y="44"/>
                  </a:lnTo>
                  <a:lnTo>
                    <a:pt x="850" y="25"/>
                  </a:lnTo>
                  <a:lnTo>
                    <a:pt x="579" y="11"/>
                  </a:lnTo>
                  <a:lnTo>
                    <a:pt x="332" y="3"/>
                  </a:lnTo>
                  <a:lnTo>
                    <a:pt x="220" y="1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56" name="Google Shape;956;p40"/>
            <p:cNvSpPr/>
            <p:nvPr/>
          </p:nvSpPr>
          <p:spPr>
            <a:xfrm>
              <a:off x="1180" y="1327"/>
              <a:ext cx="334" cy="763"/>
            </a:xfrm>
            <a:custGeom>
              <a:avLst/>
              <a:gdLst/>
              <a:ahLst/>
              <a:cxnLst/>
              <a:rect l="l" t="t" r="r" b="b"/>
              <a:pathLst>
                <a:path w="2155" h="6102" extrusionOk="0">
                  <a:moveTo>
                    <a:pt x="120" y="0"/>
                  </a:moveTo>
                  <a:lnTo>
                    <a:pt x="111" y="132"/>
                  </a:lnTo>
                  <a:lnTo>
                    <a:pt x="102" y="277"/>
                  </a:lnTo>
                  <a:lnTo>
                    <a:pt x="86" y="600"/>
                  </a:lnTo>
                  <a:lnTo>
                    <a:pt x="70" y="964"/>
                  </a:lnTo>
                  <a:lnTo>
                    <a:pt x="55" y="1361"/>
                  </a:lnTo>
                  <a:lnTo>
                    <a:pt x="43" y="1782"/>
                  </a:lnTo>
                  <a:lnTo>
                    <a:pt x="31" y="2222"/>
                  </a:lnTo>
                  <a:lnTo>
                    <a:pt x="12" y="3127"/>
                  </a:lnTo>
                  <a:lnTo>
                    <a:pt x="6" y="3577"/>
                  </a:lnTo>
                  <a:lnTo>
                    <a:pt x="2" y="4016"/>
                  </a:lnTo>
                  <a:lnTo>
                    <a:pt x="0" y="4437"/>
                  </a:lnTo>
                  <a:lnTo>
                    <a:pt x="1" y="4831"/>
                  </a:lnTo>
                  <a:lnTo>
                    <a:pt x="5" y="5193"/>
                  </a:lnTo>
                  <a:lnTo>
                    <a:pt x="8" y="5359"/>
                  </a:lnTo>
                  <a:lnTo>
                    <a:pt x="11" y="5513"/>
                  </a:lnTo>
                  <a:lnTo>
                    <a:pt x="16" y="5657"/>
                  </a:lnTo>
                  <a:lnTo>
                    <a:pt x="21" y="5786"/>
                  </a:lnTo>
                  <a:lnTo>
                    <a:pt x="27" y="5902"/>
                  </a:lnTo>
                  <a:lnTo>
                    <a:pt x="34" y="6004"/>
                  </a:lnTo>
                  <a:lnTo>
                    <a:pt x="147" y="6040"/>
                  </a:lnTo>
                  <a:lnTo>
                    <a:pt x="278" y="6069"/>
                  </a:lnTo>
                  <a:lnTo>
                    <a:pt x="421" y="6088"/>
                  </a:lnTo>
                  <a:lnTo>
                    <a:pt x="575" y="6100"/>
                  </a:lnTo>
                  <a:lnTo>
                    <a:pt x="737" y="6102"/>
                  </a:lnTo>
                  <a:lnTo>
                    <a:pt x="901" y="6095"/>
                  </a:lnTo>
                  <a:lnTo>
                    <a:pt x="1068" y="6076"/>
                  </a:lnTo>
                  <a:lnTo>
                    <a:pt x="1231" y="6047"/>
                  </a:lnTo>
                  <a:lnTo>
                    <a:pt x="1389" y="6005"/>
                  </a:lnTo>
                  <a:lnTo>
                    <a:pt x="1537" y="5952"/>
                  </a:lnTo>
                  <a:lnTo>
                    <a:pt x="1673" y="5885"/>
                  </a:lnTo>
                  <a:lnTo>
                    <a:pt x="1794" y="5804"/>
                  </a:lnTo>
                  <a:lnTo>
                    <a:pt x="1898" y="5710"/>
                  </a:lnTo>
                  <a:lnTo>
                    <a:pt x="1978" y="5601"/>
                  </a:lnTo>
                  <a:lnTo>
                    <a:pt x="2035" y="5477"/>
                  </a:lnTo>
                  <a:lnTo>
                    <a:pt x="2053" y="5408"/>
                  </a:lnTo>
                  <a:lnTo>
                    <a:pt x="2063" y="5336"/>
                  </a:lnTo>
                  <a:lnTo>
                    <a:pt x="2069" y="4876"/>
                  </a:lnTo>
                  <a:lnTo>
                    <a:pt x="2078" y="4436"/>
                  </a:lnTo>
                  <a:lnTo>
                    <a:pt x="2087" y="4015"/>
                  </a:lnTo>
                  <a:lnTo>
                    <a:pt x="2097" y="3615"/>
                  </a:lnTo>
                  <a:lnTo>
                    <a:pt x="2108" y="3233"/>
                  </a:lnTo>
                  <a:lnTo>
                    <a:pt x="2119" y="2871"/>
                  </a:lnTo>
                  <a:lnTo>
                    <a:pt x="2129" y="2526"/>
                  </a:lnTo>
                  <a:lnTo>
                    <a:pt x="2137" y="2198"/>
                  </a:lnTo>
                  <a:lnTo>
                    <a:pt x="2146" y="1888"/>
                  </a:lnTo>
                  <a:lnTo>
                    <a:pt x="2151" y="1595"/>
                  </a:lnTo>
                  <a:lnTo>
                    <a:pt x="2155" y="1318"/>
                  </a:lnTo>
                  <a:lnTo>
                    <a:pt x="2155" y="1057"/>
                  </a:lnTo>
                  <a:lnTo>
                    <a:pt x="2153" y="810"/>
                  </a:lnTo>
                  <a:lnTo>
                    <a:pt x="2147" y="579"/>
                  </a:lnTo>
                  <a:lnTo>
                    <a:pt x="2135" y="362"/>
                  </a:lnTo>
                  <a:lnTo>
                    <a:pt x="2121" y="159"/>
                  </a:lnTo>
                  <a:lnTo>
                    <a:pt x="2024" y="141"/>
                  </a:lnTo>
                  <a:lnTo>
                    <a:pt x="1919" y="124"/>
                  </a:lnTo>
                  <a:lnTo>
                    <a:pt x="1678" y="94"/>
                  </a:lnTo>
                  <a:lnTo>
                    <a:pt x="1412" y="67"/>
                  </a:lnTo>
                  <a:lnTo>
                    <a:pt x="1132" y="44"/>
                  </a:lnTo>
                  <a:lnTo>
                    <a:pt x="850" y="25"/>
                  </a:lnTo>
                  <a:lnTo>
                    <a:pt x="579" y="11"/>
                  </a:lnTo>
                  <a:lnTo>
                    <a:pt x="332" y="3"/>
                  </a:lnTo>
                  <a:lnTo>
                    <a:pt x="220" y="1"/>
                  </a:lnTo>
                  <a:lnTo>
                    <a:pt x="120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57" name="Google Shape;957;p40"/>
            <p:cNvSpPr/>
            <p:nvPr/>
          </p:nvSpPr>
          <p:spPr>
            <a:xfrm>
              <a:off x="1497" y="1310"/>
              <a:ext cx="338" cy="785"/>
            </a:xfrm>
            <a:custGeom>
              <a:avLst/>
              <a:gdLst/>
              <a:ahLst/>
              <a:cxnLst/>
              <a:rect l="l" t="t" r="r" b="b"/>
              <a:pathLst>
                <a:path w="2181" h="6277" extrusionOk="0">
                  <a:moveTo>
                    <a:pt x="110" y="267"/>
                  </a:moveTo>
                  <a:lnTo>
                    <a:pt x="93" y="537"/>
                  </a:lnTo>
                  <a:lnTo>
                    <a:pt x="77" y="843"/>
                  </a:lnTo>
                  <a:lnTo>
                    <a:pt x="62" y="1181"/>
                  </a:lnTo>
                  <a:lnTo>
                    <a:pt x="48" y="1543"/>
                  </a:lnTo>
                  <a:lnTo>
                    <a:pt x="36" y="1923"/>
                  </a:lnTo>
                  <a:lnTo>
                    <a:pt x="25" y="2317"/>
                  </a:lnTo>
                  <a:lnTo>
                    <a:pt x="9" y="3122"/>
                  </a:lnTo>
                  <a:lnTo>
                    <a:pt x="4" y="3522"/>
                  </a:lnTo>
                  <a:lnTo>
                    <a:pt x="1" y="3911"/>
                  </a:lnTo>
                  <a:lnTo>
                    <a:pt x="0" y="4286"/>
                  </a:lnTo>
                  <a:lnTo>
                    <a:pt x="2" y="4639"/>
                  </a:lnTo>
                  <a:lnTo>
                    <a:pt x="6" y="4966"/>
                  </a:lnTo>
                  <a:lnTo>
                    <a:pt x="14" y="5259"/>
                  </a:lnTo>
                  <a:lnTo>
                    <a:pt x="23" y="5515"/>
                  </a:lnTo>
                  <a:lnTo>
                    <a:pt x="29" y="5627"/>
                  </a:lnTo>
                  <a:lnTo>
                    <a:pt x="37" y="5727"/>
                  </a:lnTo>
                  <a:lnTo>
                    <a:pt x="40" y="5764"/>
                  </a:lnTo>
                  <a:lnTo>
                    <a:pt x="56" y="5803"/>
                  </a:lnTo>
                  <a:lnTo>
                    <a:pt x="116" y="5883"/>
                  </a:lnTo>
                  <a:lnTo>
                    <a:pt x="214" y="5967"/>
                  </a:lnTo>
                  <a:lnTo>
                    <a:pt x="341" y="6048"/>
                  </a:lnTo>
                  <a:lnTo>
                    <a:pt x="494" y="6122"/>
                  </a:lnTo>
                  <a:lnTo>
                    <a:pt x="665" y="6186"/>
                  </a:lnTo>
                  <a:lnTo>
                    <a:pt x="849" y="6235"/>
                  </a:lnTo>
                  <a:lnTo>
                    <a:pt x="1041" y="6266"/>
                  </a:lnTo>
                  <a:lnTo>
                    <a:pt x="1234" y="6277"/>
                  </a:lnTo>
                  <a:lnTo>
                    <a:pt x="1423" y="6260"/>
                  </a:lnTo>
                  <a:lnTo>
                    <a:pt x="1514" y="6240"/>
                  </a:lnTo>
                  <a:lnTo>
                    <a:pt x="1602" y="6213"/>
                  </a:lnTo>
                  <a:lnTo>
                    <a:pt x="1686" y="6177"/>
                  </a:lnTo>
                  <a:lnTo>
                    <a:pt x="1765" y="6132"/>
                  </a:lnTo>
                  <a:lnTo>
                    <a:pt x="1839" y="6078"/>
                  </a:lnTo>
                  <a:lnTo>
                    <a:pt x="1907" y="6014"/>
                  </a:lnTo>
                  <a:lnTo>
                    <a:pt x="1967" y="5940"/>
                  </a:lnTo>
                  <a:lnTo>
                    <a:pt x="2021" y="5854"/>
                  </a:lnTo>
                  <a:lnTo>
                    <a:pt x="2066" y="5757"/>
                  </a:lnTo>
                  <a:lnTo>
                    <a:pt x="2101" y="5648"/>
                  </a:lnTo>
                  <a:lnTo>
                    <a:pt x="2127" y="5527"/>
                  </a:lnTo>
                  <a:lnTo>
                    <a:pt x="2143" y="5393"/>
                  </a:lnTo>
                  <a:lnTo>
                    <a:pt x="2155" y="4430"/>
                  </a:lnTo>
                  <a:lnTo>
                    <a:pt x="2167" y="3457"/>
                  </a:lnTo>
                  <a:lnTo>
                    <a:pt x="2172" y="2981"/>
                  </a:lnTo>
                  <a:lnTo>
                    <a:pt x="2176" y="2520"/>
                  </a:lnTo>
                  <a:lnTo>
                    <a:pt x="2180" y="2080"/>
                  </a:lnTo>
                  <a:lnTo>
                    <a:pt x="2181" y="1666"/>
                  </a:lnTo>
                  <a:lnTo>
                    <a:pt x="2180" y="1286"/>
                  </a:lnTo>
                  <a:lnTo>
                    <a:pt x="2175" y="943"/>
                  </a:lnTo>
                  <a:lnTo>
                    <a:pt x="2172" y="787"/>
                  </a:lnTo>
                  <a:lnTo>
                    <a:pt x="2169" y="644"/>
                  </a:lnTo>
                  <a:lnTo>
                    <a:pt x="2165" y="513"/>
                  </a:lnTo>
                  <a:lnTo>
                    <a:pt x="2160" y="395"/>
                  </a:lnTo>
                  <a:lnTo>
                    <a:pt x="2153" y="290"/>
                  </a:lnTo>
                  <a:lnTo>
                    <a:pt x="2146" y="201"/>
                  </a:lnTo>
                  <a:lnTo>
                    <a:pt x="2138" y="127"/>
                  </a:lnTo>
                  <a:lnTo>
                    <a:pt x="2128" y="69"/>
                  </a:lnTo>
                  <a:lnTo>
                    <a:pt x="2118" y="28"/>
                  </a:lnTo>
                  <a:lnTo>
                    <a:pt x="2106" y="5"/>
                  </a:lnTo>
                  <a:lnTo>
                    <a:pt x="2094" y="0"/>
                  </a:lnTo>
                  <a:lnTo>
                    <a:pt x="2079" y="13"/>
                  </a:lnTo>
                  <a:lnTo>
                    <a:pt x="1997" y="47"/>
                  </a:lnTo>
                  <a:lnTo>
                    <a:pt x="1903" y="76"/>
                  </a:lnTo>
                  <a:lnTo>
                    <a:pt x="1802" y="102"/>
                  </a:lnTo>
                  <a:lnTo>
                    <a:pt x="1691" y="124"/>
                  </a:lnTo>
                  <a:lnTo>
                    <a:pt x="1451" y="161"/>
                  </a:lnTo>
                  <a:lnTo>
                    <a:pt x="1190" y="188"/>
                  </a:lnTo>
                  <a:lnTo>
                    <a:pt x="641" y="228"/>
                  </a:lnTo>
                  <a:lnTo>
                    <a:pt x="369" y="245"/>
                  </a:lnTo>
                  <a:lnTo>
                    <a:pt x="110" y="26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58" name="Google Shape;958;p40"/>
            <p:cNvSpPr/>
            <p:nvPr/>
          </p:nvSpPr>
          <p:spPr>
            <a:xfrm>
              <a:off x="1497" y="1310"/>
              <a:ext cx="338" cy="785"/>
            </a:xfrm>
            <a:custGeom>
              <a:avLst/>
              <a:gdLst/>
              <a:ahLst/>
              <a:cxnLst/>
              <a:rect l="l" t="t" r="r" b="b"/>
              <a:pathLst>
                <a:path w="2181" h="6277" extrusionOk="0">
                  <a:moveTo>
                    <a:pt x="110" y="267"/>
                  </a:moveTo>
                  <a:lnTo>
                    <a:pt x="93" y="537"/>
                  </a:lnTo>
                  <a:lnTo>
                    <a:pt x="77" y="843"/>
                  </a:lnTo>
                  <a:lnTo>
                    <a:pt x="62" y="1181"/>
                  </a:lnTo>
                  <a:lnTo>
                    <a:pt x="48" y="1543"/>
                  </a:lnTo>
                  <a:lnTo>
                    <a:pt x="36" y="1923"/>
                  </a:lnTo>
                  <a:lnTo>
                    <a:pt x="25" y="2317"/>
                  </a:lnTo>
                  <a:lnTo>
                    <a:pt x="9" y="3122"/>
                  </a:lnTo>
                  <a:lnTo>
                    <a:pt x="4" y="3522"/>
                  </a:lnTo>
                  <a:lnTo>
                    <a:pt x="1" y="3911"/>
                  </a:lnTo>
                  <a:lnTo>
                    <a:pt x="0" y="4286"/>
                  </a:lnTo>
                  <a:lnTo>
                    <a:pt x="2" y="4639"/>
                  </a:lnTo>
                  <a:lnTo>
                    <a:pt x="6" y="4966"/>
                  </a:lnTo>
                  <a:lnTo>
                    <a:pt x="14" y="5259"/>
                  </a:lnTo>
                  <a:lnTo>
                    <a:pt x="23" y="5515"/>
                  </a:lnTo>
                  <a:lnTo>
                    <a:pt x="29" y="5627"/>
                  </a:lnTo>
                  <a:lnTo>
                    <a:pt x="37" y="5727"/>
                  </a:lnTo>
                  <a:lnTo>
                    <a:pt x="40" y="5764"/>
                  </a:lnTo>
                  <a:lnTo>
                    <a:pt x="56" y="5803"/>
                  </a:lnTo>
                  <a:lnTo>
                    <a:pt x="116" y="5883"/>
                  </a:lnTo>
                  <a:lnTo>
                    <a:pt x="214" y="5967"/>
                  </a:lnTo>
                  <a:lnTo>
                    <a:pt x="341" y="6048"/>
                  </a:lnTo>
                  <a:lnTo>
                    <a:pt x="494" y="6122"/>
                  </a:lnTo>
                  <a:lnTo>
                    <a:pt x="665" y="6186"/>
                  </a:lnTo>
                  <a:lnTo>
                    <a:pt x="849" y="6235"/>
                  </a:lnTo>
                  <a:lnTo>
                    <a:pt x="1041" y="6266"/>
                  </a:lnTo>
                  <a:lnTo>
                    <a:pt x="1234" y="6277"/>
                  </a:lnTo>
                  <a:lnTo>
                    <a:pt x="1423" y="6260"/>
                  </a:lnTo>
                  <a:lnTo>
                    <a:pt x="1514" y="6240"/>
                  </a:lnTo>
                  <a:lnTo>
                    <a:pt x="1602" y="6213"/>
                  </a:lnTo>
                  <a:lnTo>
                    <a:pt x="1686" y="6177"/>
                  </a:lnTo>
                  <a:lnTo>
                    <a:pt x="1765" y="6132"/>
                  </a:lnTo>
                  <a:lnTo>
                    <a:pt x="1839" y="6078"/>
                  </a:lnTo>
                  <a:lnTo>
                    <a:pt x="1907" y="6014"/>
                  </a:lnTo>
                  <a:lnTo>
                    <a:pt x="1967" y="5940"/>
                  </a:lnTo>
                  <a:lnTo>
                    <a:pt x="2021" y="5854"/>
                  </a:lnTo>
                  <a:lnTo>
                    <a:pt x="2066" y="5757"/>
                  </a:lnTo>
                  <a:lnTo>
                    <a:pt x="2101" y="5648"/>
                  </a:lnTo>
                  <a:lnTo>
                    <a:pt x="2127" y="5527"/>
                  </a:lnTo>
                  <a:lnTo>
                    <a:pt x="2143" y="5393"/>
                  </a:lnTo>
                  <a:lnTo>
                    <a:pt x="2155" y="4430"/>
                  </a:lnTo>
                  <a:lnTo>
                    <a:pt x="2167" y="3457"/>
                  </a:lnTo>
                  <a:lnTo>
                    <a:pt x="2172" y="2981"/>
                  </a:lnTo>
                  <a:lnTo>
                    <a:pt x="2176" y="2520"/>
                  </a:lnTo>
                  <a:lnTo>
                    <a:pt x="2180" y="2080"/>
                  </a:lnTo>
                  <a:lnTo>
                    <a:pt x="2181" y="1666"/>
                  </a:lnTo>
                  <a:lnTo>
                    <a:pt x="2180" y="1286"/>
                  </a:lnTo>
                  <a:lnTo>
                    <a:pt x="2175" y="943"/>
                  </a:lnTo>
                  <a:lnTo>
                    <a:pt x="2172" y="787"/>
                  </a:lnTo>
                  <a:lnTo>
                    <a:pt x="2169" y="644"/>
                  </a:lnTo>
                  <a:lnTo>
                    <a:pt x="2165" y="513"/>
                  </a:lnTo>
                  <a:lnTo>
                    <a:pt x="2160" y="395"/>
                  </a:lnTo>
                  <a:lnTo>
                    <a:pt x="2153" y="290"/>
                  </a:lnTo>
                  <a:lnTo>
                    <a:pt x="2146" y="201"/>
                  </a:lnTo>
                  <a:lnTo>
                    <a:pt x="2138" y="127"/>
                  </a:lnTo>
                  <a:lnTo>
                    <a:pt x="2128" y="69"/>
                  </a:lnTo>
                  <a:lnTo>
                    <a:pt x="2118" y="28"/>
                  </a:lnTo>
                  <a:lnTo>
                    <a:pt x="2106" y="5"/>
                  </a:lnTo>
                  <a:lnTo>
                    <a:pt x="2094" y="0"/>
                  </a:lnTo>
                  <a:lnTo>
                    <a:pt x="2079" y="13"/>
                  </a:lnTo>
                  <a:lnTo>
                    <a:pt x="1997" y="47"/>
                  </a:lnTo>
                  <a:lnTo>
                    <a:pt x="1903" y="76"/>
                  </a:lnTo>
                  <a:lnTo>
                    <a:pt x="1802" y="102"/>
                  </a:lnTo>
                  <a:lnTo>
                    <a:pt x="1691" y="124"/>
                  </a:lnTo>
                  <a:lnTo>
                    <a:pt x="1451" y="161"/>
                  </a:lnTo>
                  <a:lnTo>
                    <a:pt x="1190" y="188"/>
                  </a:lnTo>
                  <a:lnTo>
                    <a:pt x="641" y="228"/>
                  </a:lnTo>
                  <a:lnTo>
                    <a:pt x="369" y="245"/>
                  </a:lnTo>
                  <a:lnTo>
                    <a:pt x="110" y="267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59" name="Google Shape;959;p40"/>
            <p:cNvSpPr/>
            <p:nvPr/>
          </p:nvSpPr>
          <p:spPr>
            <a:xfrm>
              <a:off x="1831" y="1308"/>
              <a:ext cx="330" cy="754"/>
            </a:xfrm>
            <a:custGeom>
              <a:avLst/>
              <a:gdLst/>
              <a:ahLst/>
              <a:cxnLst/>
              <a:rect l="l" t="t" r="r" b="b"/>
              <a:pathLst>
                <a:path w="2128" h="6029" extrusionOk="0">
                  <a:moveTo>
                    <a:pt x="0" y="0"/>
                  </a:moveTo>
                  <a:lnTo>
                    <a:pt x="25" y="564"/>
                  </a:lnTo>
                  <a:lnTo>
                    <a:pt x="44" y="1100"/>
                  </a:lnTo>
                  <a:lnTo>
                    <a:pt x="55" y="1607"/>
                  </a:lnTo>
                  <a:lnTo>
                    <a:pt x="63" y="2086"/>
                  </a:lnTo>
                  <a:lnTo>
                    <a:pt x="65" y="2538"/>
                  </a:lnTo>
                  <a:lnTo>
                    <a:pt x="63" y="2964"/>
                  </a:lnTo>
                  <a:lnTo>
                    <a:pt x="58" y="3364"/>
                  </a:lnTo>
                  <a:lnTo>
                    <a:pt x="53" y="3738"/>
                  </a:lnTo>
                  <a:lnTo>
                    <a:pt x="46" y="4090"/>
                  </a:lnTo>
                  <a:lnTo>
                    <a:pt x="39" y="4416"/>
                  </a:lnTo>
                  <a:lnTo>
                    <a:pt x="33" y="4720"/>
                  </a:lnTo>
                  <a:lnTo>
                    <a:pt x="29" y="5000"/>
                  </a:lnTo>
                  <a:lnTo>
                    <a:pt x="27" y="5260"/>
                  </a:lnTo>
                  <a:lnTo>
                    <a:pt x="29" y="5498"/>
                  </a:lnTo>
                  <a:lnTo>
                    <a:pt x="35" y="5715"/>
                  </a:lnTo>
                  <a:lnTo>
                    <a:pt x="47" y="5913"/>
                  </a:lnTo>
                  <a:lnTo>
                    <a:pt x="161" y="5950"/>
                  </a:lnTo>
                  <a:lnTo>
                    <a:pt x="291" y="5981"/>
                  </a:lnTo>
                  <a:lnTo>
                    <a:pt x="434" y="6005"/>
                  </a:lnTo>
                  <a:lnTo>
                    <a:pt x="588" y="6022"/>
                  </a:lnTo>
                  <a:lnTo>
                    <a:pt x="749" y="6029"/>
                  </a:lnTo>
                  <a:lnTo>
                    <a:pt x="913" y="6027"/>
                  </a:lnTo>
                  <a:lnTo>
                    <a:pt x="1078" y="6014"/>
                  </a:lnTo>
                  <a:lnTo>
                    <a:pt x="1241" y="5989"/>
                  </a:lnTo>
                  <a:lnTo>
                    <a:pt x="1399" y="5952"/>
                  </a:lnTo>
                  <a:lnTo>
                    <a:pt x="1548" y="5900"/>
                  </a:lnTo>
                  <a:lnTo>
                    <a:pt x="1684" y="5833"/>
                  </a:lnTo>
                  <a:lnTo>
                    <a:pt x="1805" y="5752"/>
                  </a:lnTo>
                  <a:lnTo>
                    <a:pt x="1908" y="5653"/>
                  </a:lnTo>
                  <a:lnTo>
                    <a:pt x="1990" y="5536"/>
                  </a:lnTo>
                  <a:lnTo>
                    <a:pt x="2046" y="5401"/>
                  </a:lnTo>
                  <a:lnTo>
                    <a:pt x="2065" y="5325"/>
                  </a:lnTo>
                  <a:lnTo>
                    <a:pt x="2076" y="5245"/>
                  </a:lnTo>
                  <a:lnTo>
                    <a:pt x="2081" y="4783"/>
                  </a:lnTo>
                  <a:lnTo>
                    <a:pt x="2086" y="4341"/>
                  </a:lnTo>
                  <a:lnTo>
                    <a:pt x="2091" y="3916"/>
                  </a:lnTo>
                  <a:lnTo>
                    <a:pt x="2096" y="3512"/>
                  </a:lnTo>
                  <a:lnTo>
                    <a:pt x="2100" y="3126"/>
                  </a:lnTo>
                  <a:lnTo>
                    <a:pt x="2104" y="2759"/>
                  </a:lnTo>
                  <a:lnTo>
                    <a:pt x="2108" y="2413"/>
                  </a:lnTo>
                  <a:lnTo>
                    <a:pt x="2112" y="2084"/>
                  </a:lnTo>
                  <a:lnTo>
                    <a:pt x="2115" y="1777"/>
                  </a:lnTo>
                  <a:lnTo>
                    <a:pt x="2119" y="1490"/>
                  </a:lnTo>
                  <a:lnTo>
                    <a:pt x="2122" y="1223"/>
                  </a:lnTo>
                  <a:lnTo>
                    <a:pt x="2124" y="975"/>
                  </a:lnTo>
                  <a:lnTo>
                    <a:pt x="2126" y="748"/>
                  </a:lnTo>
                  <a:lnTo>
                    <a:pt x="2127" y="541"/>
                  </a:lnTo>
                  <a:lnTo>
                    <a:pt x="2128" y="355"/>
                  </a:lnTo>
                  <a:lnTo>
                    <a:pt x="2128" y="190"/>
                  </a:lnTo>
                  <a:lnTo>
                    <a:pt x="2032" y="173"/>
                  </a:lnTo>
                  <a:lnTo>
                    <a:pt x="1922" y="158"/>
                  </a:lnTo>
                  <a:lnTo>
                    <a:pt x="1670" y="130"/>
                  </a:lnTo>
                  <a:lnTo>
                    <a:pt x="1388" y="105"/>
                  </a:lnTo>
                  <a:lnTo>
                    <a:pt x="1088" y="84"/>
                  </a:lnTo>
                  <a:lnTo>
                    <a:pt x="784" y="64"/>
                  </a:lnTo>
                  <a:lnTo>
                    <a:pt x="494" y="44"/>
                  </a:lnTo>
                  <a:lnTo>
                    <a:pt x="227" y="23"/>
                  </a:lnTo>
                  <a:lnTo>
                    <a:pt x="108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60" name="Google Shape;960;p40"/>
            <p:cNvSpPr/>
            <p:nvPr/>
          </p:nvSpPr>
          <p:spPr>
            <a:xfrm>
              <a:off x="1831" y="1308"/>
              <a:ext cx="330" cy="754"/>
            </a:xfrm>
            <a:custGeom>
              <a:avLst/>
              <a:gdLst/>
              <a:ahLst/>
              <a:cxnLst/>
              <a:rect l="l" t="t" r="r" b="b"/>
              <a:pathLst>
                <a:path w="2128" h="6029" extrusionOk="0">
                  <a:moveTo>
                    <a:pt x="0" y="0"/>
                  </a:moveTo>
                  <a:lnTo>
                    <a:pt x="25" y="564"/>
                  </a:lnTo>
                  <a:lnTo>
                    <a:pt x="44" y="1100"/>
                  </a:lnTo>
                  <a:lnTo>
                    <a:pt x="55" y="1607"/>
                  </a:lnTo>
                  <a:lnTo>
                    <a:pt x="63" y="2086"/>
                  </a:lnTo>
                  <a:lnTo>
                    <a:pt x="65" y="2538"/>
                  </a:lnTo>
                  <a:lnTo>
                    <a:pt x="63" y="2964"/>
                  </a:lnTo>
                  <a:lnTo>
                    <a:pt x="58" y="3364"/>
                  </a:lnTo>
                  <a:lnTo>
                    <a:pt x="53" y="3738"/>
                  </a:lnTo>
                  <a:lnTo>
                    <a:pt x="46" y="4090"/>
                  </a:lnTo>
                  <a:lnTo>
                    <a:pt x="39" y="4416"/>
                  </a:lnTo>
                  <a:lnTo>
                    <a:pt x="33" y="4720"/>
                  </a:lnTo>
                  <a:lnTo>
                    <a:pt x="29" y="5000"/>
                  </a:lnTo>
                  <a:lnTo>
                    <a:pt x="27" y="5260"/>
                  </a:lnTo>
                  <a:lnTo>
                    <a:pt x="29" y="5498"/>
                  </a:lnTo>
                  <a:lnTo>
                    <a:pt x="35" y="5715"/>
                  </a:lnTo>
                  <a:lnTo>
                    <a:pt x="47" y="5913"/>
                  </a:lnTo>
                  <a:lnTo>
                    <a:pt x="161" y="5950"/>
                  </a:lnTo>
                  <a:lnTo>
                    <a:pt x="291" y="5981"/>
                  </a:lnTo>
                  <a:lnTo>
                    <a:pt x="434" y="6005"/>
                  </a:lnTo>
                  <a:lnTo>
                    <a:pt x="588" y="6022"/>
                  </a:lnTo>
                  <a:lnTo>
                    <a:pt x="749" y="6029"/>
                  </a:lnTo>
                  <a:lnTo>
                    <a:pt x="913" y="6027"/>
                  </a:lnTo>
                  <a:lnTo>
                    <a:pt x="1078" y="6014"/>
                  </a:lnTo>
                  <a:lnTo>
                    <a:pt x="1241" y="5989"/>
                  </a:lnTo>
                  <a:lnTo>
                    <a:pt x="1399" y="5952"/>
                  </a:lnTo>
                  <a:lnTo>
                    <a:pt x="1548" y="5900"/>
                  </a:lnTo>
                  <a:lnTo>
                    <a:pt x="1684" y="5833"/>
                  </a:lnTo>
                  <a:lnTo>
                    <a:pt x="1805" y="5752"/>
                  </a:lnTo>
                  <a:lnTo>
                    <a:pt x="1908" y="5653"/>
                  </a:lnTo>
                  <a:lnTo>
                    <a:pt x="1990" y="5536"/>
                  </a:lnTo>
                  <a:lnTo>
                    <a:pt x="2046" y="5401"/>
                  </a:lnTo>
                  <a:lnTo>
                    <a:pt x="2065" y="5325"/>
                  </a:lnTo>
                  <a:lnTo>
                    <a:pt x="2076" y="5245"/>
                  </a:lnTo>
                  <a:lnTo>
                    <a:pt x="2081" y="4783"/>
                  </a:lnTo>
                  <a:lnTo>
                    <a:pt x="2086" y="4341"/>
                  </a:lnTo>
                  <a:lnTo>
                    <a:pt x="2091" y="3916"/>
                  </a:lnTo>
                  <a:lnTo>
                    <a:pt x="2096" y="3512"/>
                  </a:lnTo>
                  <a:lnTo>
                    <a:pt x="2100" y="3126"/>
                  </a:lnTo>
                  <a:lnTo>
                    <a:pt x="2104" y="2759"/>
                  </a:lnTo>
                  <a:lnTo>
                    <a:pt x="2108" y="2413"/>
                  </a:lnTo>
                  <a:lnTo>
                    <a:pt x="2112" y="2084"/>
                  </a:lnTo>
                  <a:lnTo>
                    <a:pt x="2115" y="1777"/>
                  </a:lnTo>
                  <a:lnTo>
                    <a:pt x="2119" y="1490"/>
                  </a:lnTo>
                  <a:lnTo>
                    <a:pt x="2122" y="1223"/>
                  </a:lnTo>
                  <a:lnTo>
                    <a:pt x="2124" y="975"/>
                  </a:lnTo>
                  <a:lnTo>
                    <a:pt x="2126" y="748"/>
                  </a:lnTo>
                  <a:lnTo>
                    <a:pt x="2127" y="541"/>
                  </a:lnTo>
                  <a:lnTo>
                    <a:pt x="2128" y="355"/>
                  </a:lnTo>
                  <a:lnTo>
                    <a:pt x="2128" y="190"/>
                  </a:lnTo>
                  <a:lnTo>
                    <a:pt x="2032" y="173"/>
                  </a:lnTo>
                  <a:lnTo>
                    <a:pt x="1922" y="158"/>
                  </a:lnTo>
                  <a:lnTo>
                    <a:pt x="1670" y="130"/>
                  </a:lnTo>
                  <a:lnTo>
                    <a:pt x="1388" y="105"/>
                  </a:lnTo>
                  <a:lnTo>
                    <a:pt x="1088" y="84"/>
                  </a:lnTo>
                  <a:lnTo>
                    <a:pt x="784" y="64"/>
                  </a:lnTo>
                  <a:lnTo>
                    <a:pt x="494" y="44"/>
                  </a:lnTo>
                  <a:lnTo>
                    <a:pt x="227" y="23"/>
                  </a:lnTo>
                  <a:lnTo>
                    <a:pt x="108" y="11"/>
                  </a:ln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61" name="Google Shape;961;p40"/>
            <p:cNvSpPr/>
            <p:nvPr/>
          </p:nvSpPr>
          <p:spPr>
            <a:xfrm>
              <a:off x="2152" y="1316"/>
              <a:ext cx="331" cy="752"/>
            </a:xfrm>
            <a:custGeom>
              <a:avLst/>
              <a:gdLst/>
              <a:ahLst/>
              <a:cxnLst/>
              <a:rect l="l" t="t" r="r" b="b"/>
              <a:pathLst>
                <a:path w="2138" h="6012" extrusionOk="0">
                  <a:moveTo>
                    <a:pt x="94" y="159"/>
                  </a:moveTo>
                  <a:lnTo>
                    <a:pt x="113" y="244"/>
                  </a:lnTo>
                  <a:lnTo>
                    <a:pt x="129" y="344"/>
                  </a:lnTo>
                  <a:lnTo>
                    <a:pt x="140" y="455"/>
                  </a:lnTo>
                  <a:lnTo>
                    <a:pt x="150" y="580"/>
                  </a:lnTo>
                  <a:lnTo>
                    <a:pt x="157" y="716"/>
                  </a:lnTo>
                  <a:lnTo>
                    <a:pt x="161" y="861"/>
                  </a:lnTo>
                  <a:lnTo>
                    <a:pt x="162" y="1181"/>
                  </a:lnTo>
                  <a:lnTo>
                    <a:pt x="156" y="1530"/>
                  </a:lnTo>
                  <a:lnTo>
                    <a:pt x="144" y="1903"/>
                  </a:lnTo>
                  <a:lnTo>
                    <a:pt x="126" y="2292"/>
                  </a:lnTo>
                  <a:lnTo>
                    <a:pt x="106" y="2691"/>
                  </a:lnTo>
                  <a:lnTo>
                    <a:pt x="61" y="3486"/>
                  </a:lnTo>
                  <a:lnTo>
                    <a:pt x="40" y="3869"/>
                  </a:lnTo>
                  <a:lnTo>
                    <a:pt x="22" y="4232"/>
                  </a:lnTo>
                  <a:lnTo>
                    <a:pt x="9" y="4568"/>
                  </a:lnTo>
                  <a:lnTo>
                    <a:pt x="1" y="4871"/>
                  </a:lnTo>
                  <a:lnTo>
                    <a:pt x="0" y="5008"/>
                  </a:lnTo>
                  <a:lnTo>
                    <a:pt x="1" y="5134"/>
                  </a:lnTo>
                  <a:lnTo>
                    <a:pt x="4" y="5247"/>
                  </a:lnTo>
                  <a:lnTo>
                    <a:pt x="11" y="5348"/>
                  </a:lnTo>
                  <a:lnTo>
                    <a:pt x="10" y="5389"/>
                  </a:lnTo>
                  <a:lnTo>
                    <a:pt x="21" y="5433"/>
                  </a:lnTo>
                  <a:lnTo>
                    <a:pt x="43" y="5479"/>
                  </a:lnTo>
                  <a:lnTo>
                    <a:pt x="76" y="5526"/>
                  </a:lnTo>
                  <a:lnTo>
                    <a:pt x="170" y="5621"/>
                  </a:lnTo>
                  <a:lnTo>
                    <a:pt x="295" y="5714"/>
                  </a:lnTo>
                  <a:lnTo>
                    <a:pt x="448" y="5803"/>
                  </a:lnTo>
                  <a:lnTo>
                    <a:pt x="620" y="5880"/>
                  </a:lnTo>
                  <a:lnTo>
                    <a:pt x="808" y="5944"/>
                  </a:lnTo>
                  <a:lnTo>
                    <a:pt x="1003" y="5989"/>
                  </a:lnTo>
                  <a:lnTo>
                    <a:pt x="1200" y="6012"/>
                  </a:lnTo>
                  <a:lnTo>
                    <a:pt x="1393" y="6008"/>
                  </a:lnTo>
                  <a:lnTo>
                    <a:pt x="1487" y="5994"/>
                  </a:lnTo>
                  <a:lnTo>
                    <a:pt x="1577" y="5972"/>
                  </a:lnTo>
                  <a:lnTo>
                    <a:pt x="1663" y="5942"/>
                  </a:lnTo>
                  <a:lnTo>
                    <a:pt x="1745" y="5901"/>
                  </a:lnTo>
                  <a:lnTo>
                    <a:pt x="1821" y="5852"/>
                  </a:lnTo>
                  <a:lnTo>
                    <a:pt x="1890" y="5791"/>
                  </a:lnTo>
                  <a:lnTo>
                    <a:pt x="1953" y="5720"/>
                  </a:lnTo>
                  <a:lnTo>
                    <a:pt x="2007" y="5638"/>
                  </a:lnTo>
                  <a:lnTo>
                    <a:pt x="2054" y="5543"/>
                  </a:lnTo>
                  <a:lnTo>
                    <a:pt x="2091" y="5435"/>
                  </a:lnTo>
                  <a:lnTo>
                    <a:pt x="2117" y="5315"/>
                  </a:lnTo>
                  <a:lnTo>
                    <a:pt x="2134" y="5181"/>
                  </a:lnTo>
                  <a:lnTo>
                    <a:pt x="2136" y="4953"/>
                  </a:lnTo>
                  <a:lnTo>
                    <a:pt x="2137" y="4739"/>
                  </a:lnTo>
                  <a:lnTo>
                    <a:pt x="2138" y="4538"/>
                  </a:lnTo>
                  <a:lnTo>
                    <a:pt x="2137" y="4350"/>
                  </a:lnTo>
                  <a:lnTo>
                    <a:pt x="2135" y="4006"/>
                  </a:lnTo>
                  <a:lnTo>
                    <a:pt x="2132" y="3698"/>
                  </a:lnTo>
                  <a:lnTo>
                    <a:pt x="2125" y="3420"/>
                  </a:lnTo>
                  <a:lnTo>
                    <a:pt x="2119" y="3163"/>
                  </a:lnTo>
                  <a:lnTo>
                    <a:pt x="2105" y="2681"/>
                  </a:lnTo>
                  <a:lnTo>
                    <a:pt x="2100" y="2440"/>
                  </a:lnTo>
                  <a:lnTo>
                    <a:pt x="2095" y="2187"/>
                  </a:lnTo>
                  <a:lnTo>
                    <a:pt x="2093" y="1916"/>
                  </a:lnTo>
                  <a:lnTo>
                    <a:pt x="2093" y="1618"/>
                  </a:lnTo>
                  <a:lnTo>
                    <a:pt x="2095" y="1286"/>
                  </a:lnTo>
                  <a:lnTo>
                    <a:pt x="2098" y="1104"/>
                  </a:lnTo>
                  <a:lnTo>
                    <a:pt x="2101" y="910"/>
                  </a:lnTo>
                  <a:lnTo>
                    <a:pt x="2106" y="704"/>
                  </a:lnTo>
                  <a:lnTo>
                    <a:pt x="2112" y="485"/>
                  </a:lnTo>
                  <a:lnTo>
                    <a:pt x="2119" y="251"/>
                  </a:lnTo>
                  <a:lnTo>
                    <a:pt x="2127" y="0"/>
                  </a:lnTo>
                  <a:lnTo>
                    <a:pt x="2036" y="22"/>
                  </a:lnTo>
                  <a:lnTo>
                    <a:pt x="1932" y="39"/>
                  </a:lnTo>
                  <a:lnTo>
                    <a:pt x="1815" y="53"/>
                  </a:lnTo>
                  <a:lnTo>
                    <a:pt x="1689" y="64"/>
                  </a:lnTo>
                  <a:lnTo>
                    <a:pt x="1414" y="80"/>
                  </a:lnTo>
                  <a:lnTo>
                    <a:pt x="1122" y="91"/>
                  </a:lnTo>
                  <a:lnTo>
                    <a:pt x="830" y="100"/>
                  </a:lnTo>
                  <a:lnTo>
                    <a:pt x="550" y="112"/>
                  </a:lnTo>
                  <a:lnTo>
                    <a:pt x="421" y="120"/>
                  </a:lnTo>
                  <a:lnTo>
                    <a:pt x="300" y="129"/>
                  </a:lnTo>
                  <a:lnTo>
                    <a:pt x="191" y="143"/>
                  </a:lnTo>
                  <a:lnTo>
                    <a:pt x="94" y="159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62" name="Google Shape;962;p40"/>
            <p:cNvSpPr/>
            <p:nvPr/>
          </p:nvSpPr>
          <p:spPr>
            <a:xfrm>
              <a:off x="2152" y="1316"/>
              <a:ext cx="331" cy="752"/>
            </a:xfrm>
            <a:custGeom>
              <a:avLst/>
              <a:gdLst/>
              <a:ahLst/>
              <a:cxnLst/>
              <a:rect l="l" t="t" r="r" b="b"/>
              <a:pathLst>
                <a:path w="2138" h="6012" extrusionOk="0">
                  <a:moveTo>
                    <a:pt x="94" y="159"/>
                  </a:moveTo>
                  <a:lnTo>
                    <a:pt x="113" y="244"/>
                  </a:lnTo>
                  <a:lnTo>
                    <a:pt x="129" y="344"/>
                  </a:lnTo>
                  <a:lnTo>
                    <a:pt x="140" y="455"/>
                  </a:lnTo>
                  <a:lnTo>
                    <a:pt x="150" y="580"/>
                  </a:lnTo>
                  <a:lnTo>
                    <a:pt x="157" y="716"/>
                  </a:lnTo>
                  <a:lnTo>
                    <a:pt x="161" y="861"/>
                  </a:lnTo>
                  <a:lnTo>
                    <a:pt x="162" y="1181"/>
                  </a:lnTo>
                  <a:lnTo>
                    <a:pt x="156" y="1530"/>
                  </a:lnTo>
                  <a:lnTo>
                    <a:pt x="144" y="1903"/>
                  </a:lnTo>
                  <a:lnTo>
                    <a:pt x="126" y="2292"/>
                  </a:lnTo>
                  <a:lnTo>
                    <a:pt x="106" y="2691"/>
                  </a:lnTo>
                  <a:lnTo>
                    <a:pt x="61" y="3486"/>
                  </a:lnTo>
                  <a:lnTo>
                    <a:pt x="40" y="3869"/>
                  </a:lnTo>
                  <a:lnTo>
                    <a:pt x="22" y="4232"/>
                  </a:lnTo>
                  <a:lnTo>
                    <a:pt x="9" y="4568"/>
                  </a:lnTo>
                  <a:lnTo>
                    <a:pt x="1" y="4871"/>
                  </a:lnTo>
                  <a:lnTo>
                    <a:pt x="0" y="5008"/>
                  </a:lnTo>
                  <a:lnTo>
                    <a:pt x="1" y="5134"/>
                  </a:lnTo>
                  <a:lnTo>
                    <a:pt x="4" y="5247"/>
                  </a:lnTo>
                  <a:lnTo>
                    <a:pt x="11" y="5348"/>
                  </a:lnTo>
                  <a:lnTo>
                    <a:pt x="10" y="5389"/>
                  </a:lnTo>
                  <a:lnTo>
                    <a:pt x="21" y="5433"/>
                  </a:lnTo>
                  <a:lnTo>
                    <a:pt x="43" y="5479"/>
                  </a:lnTo>
                  <a:lnTo>
                    <a:pt x="76" y="5526"/>
                  </a:lnTo>
                  <a:lnTo>
                    <a:pt x="170" y="5621"/>
                  </a:lnTo>
                  <a:lnTo>
                    <a:pt x="295" y="5714"/>
                  </a:lnTo>
                  <a:lnTo>
                    <a:pt x="448" y="5803"/>
                  </a:lnTo>
                  <a:lnTo>
                    <a:pt x="620" y="5880"/>
                  </a:lnTo>
                  <a:lnTo>
                    <a:pt x="808" y="5944"/>
                  </a:lnTo>
                  <a:lnTo>
                    <a:pt x="1003" y="5989"/>
                  </a:lnTo>
                  <a:lnTo>
                    <a:pt x="1200" y="6012"/>
                  </a:lnTo>
                  <a:lnTo>
                    <a:pt x="1393" y="6008"/>
                  </a:lnTo>
                  <a:lnTo>
                    <a:pt x="1487" y="5994"/>
                  </a:lnTo>
                  <a:lnTo>
                    <a:pt x="1577" y="5972"/>
                  </a:lnTo>
                  <a:lnTo>
                    <a:pt x="1663" y="5942"/>
                  </a:lnTo>
                  <a:lnTo>
                    <a:pt x="1745" y="5901"/>
                  </a:lnTo>
                  <a:lnTo>
                    <a:pt x="1821" y="5852"/>
                  </a:lnTo>
                  <a:lnTo>
                    <a:pt x="1890" y="5791"/>
                  </a:lnTo>
                  <a:lnTo>
                    <a:pt x="1953" y="5720"/>
                  </a:lnTo>
                  <a:lnTo>
                    <a:pt x="2007" y="5638"/>
                  </a:lnTo>
                  <a:lnTo>
                    <a:pt x="2054" y="5543"/>
                  </a:lnTo>
                  <a:lnTo>
                    <a:pt x="2091" y="5435"/>
                  </a:lnTo>
                  <a:lnTo>
                    <a:pt x="2117" y="5315"/>
                  </a:lnTo>
                  <a:lnTo>
                    <a:pt x="2134" y="5181"/>
                  </a:lnTo>
                  <a:lnTo>
                    <a:pt x="2136" y="4953"/>
                  </a:lnTo>
                  <a:lnTo>
                    <a:pt x="2137" y="4739"/>
                  </a:lnTo>
                  <a:lnTo>
                    <a:pt x="2138" y="4538"/>
                  </a:lnTo>
                  <a:lnTo>
                    <a:pt x="2137" y="4350"/>
                  </a:lnTo>
                  <a:lnTo>
                    <a:pt x="2135" y="4006"/>
                  </a:lnTo>
                  <a:lnTo>
                    <a:pt x="2132" y="3698"/>
                  </a:lnTo>
                  <a:lnTo>
                    <a:pt x="2125" y="3420"/>
                  </a:lnTo>
                  <a:lnTo>
                    <a:pt x="2119" y="3163"/>
                  </a:lnTo>
                  <a:lnTo>
                    <a:pt x="2105" y="2681"/>
                  </a:lnTo>
                  <a:lnTo>
                    <a:pt x="2100" y="2440"/>
                  </a:lnTo>
                  <a:lnTo>
                    <a:pt x="2095" y="2187"/>
                  </a:lnTo>
                  <a:lnTo>
                    <a:pt x="2093" y="1916"/>
                  </a:lnTo>
                  <a:lnTo>
                    <a:pt x="2093" y="1618"/>
                  </a:lnTo>
                  <a:lnTo>
                    <a:pt x="2095" y="1286"/>
                  </a:lnTo>
                  <a:lnTo>
                    <a:pt x="2098" y="1104"/>
                  </a:lnTo>
                  <a:lnTo>
                    <a:pt x="2101" y="910"/>
                  </a:lnTo>
                  <a:lnTo>
                    <a:pt x="2106" y="704"/>
                  </a:lnTo>
                  <a:lnTo>
                    <a:pt x="2112" y="485"/>
                  </a:lnTo>
                  <a:lnTo>
                    <a:pt x="2119" y="251"/>
                  </a:lnTo>
                  <a:lnTo>
                    <a:pt x="2127" y="0"/>
                  </a:lnTo>
                  <a:lnTo>
                    <a:pt x="2036" y="22"/>
                  </a:lnTo>
                  <a:lnTo>
                    <a:pt x="1932" y="39"/>
                  </a:lnTo>
                  <a:lnTo>
                    <a:pt x="1815" y="53"/>
                  </a:lnTo>
                  <a:lnTo>
                    <a:pt x="1689" y="64"/>
                  </a:lnTo>
                  <a:lnTo>
                    <a:pt x="1414" y="80"/>
                  </a:lnTo>
                  <a:lnTo>
                    <a:pt x="1122" y="91"/>
                  </a:lnTo>
                  <a:lnTo>
                    <a:pt x="830" y="100"/>
                  </a:lnTo>
                  <a:lnTo>
                    <a:pt x="550" y="112"/>
                  </a:lnTo>
                  <a:lnTo>
                    <a:pt x="421" y="120"/>
                  </a:lnTo>
                  <a:lnTo>
                    <a:pt x="300" y="129"/>
                  </a:lnTo>
                  <a:lnTo>
                    <a:pt x="191" y="143"/>
                  </a:lnTo>
                  <a:lnTo>
                    <a:pt x="94" y="159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63" name="Google Shape;963;p40"/>
            <p:cNvSpPr/>
            <p:nvPr/>
          </p:nvSpPr>
          <p:spPr>
            <a:xfrm>
              <a:off x="2478" y="1305"/>
              <a:ext cx="341" cy="754"/>
            </a:xfrm>
            <a:custGeom>
              <a:avLst/>
              <a:gdLst/>
              <a:ahLst/>
              <a:cxnLst/>
              <a:rect l="l" t="t" r="r" b="b"/>
              <a:pathLst>
                <a:path w="2201" h="6034" extrusionOk="0">
                  <a:moveTo>
                    <a:pt x="41" y="125"/>
                  </a:moveTo>
                  <a:lnTo>
                    <a:pt x="33" y="257"/>
                  </a:lnTo>
                  <a:lnTo>
                    <a:pt x="26" y="398"/>
                  </a:lnTo>
                  <a:lnTo>
                    <a:pt x="14" y="710"/>
                  </a:lnTo>
                  <a:lnTo>
                    <a:pt x="6" y="1057"/>
                  </a:lnTo>
                  <a:lnTo>
                    <a:pt x="2" y="1431"/>
                  </a:lnTo>
                  <a:lnTo>
                    <a:pt x="0" y="1826"/>
                  </a:lnTo>
                  <a:lnTo>
                    <a:pt x="2" y="2236"/>
                  </a:lnTo>
                  <a:lnTo>
                    <a:pt x="11" y="3075"/>
                  </a:lnTo>
                  <a:lnTo>
                    <a:pt x="19" y="3493"/>
                  </a:lnTo>
                  <a:lnTo>
                    <a:pt x="29" y="3900"/>
                  </a:lnTo>
                  <a:lnTo>
                    <a:pt x="40" y="4290"/>
                  </a:lnTo>
                  <a:lnTo>
                    <a:pt x="53" y="4658"/>
                  </a:lnTo>
                  <a:lnTo>
                    <a:pt x="66" y="4997"/>
                  </a:lnTo>
                  <a:lnTo>
                    <a:pt x="81" y="5300"/>
                  </a:lnTo>
                  <a:lnTo>
                    <a:pt x="96" y="5562"/>
                  </a:lnTo>
                  <a:lnTo>
                    <a:pt x="103" y="5675"/>
                  </a:lnTo>
                  <a:lnTo>
                    <a:pt x="110" y="5776"/>
                  </a:lnTo>
                  <a:lnTo>
                    <a:pt x="122" y="5824"/>
                  </a:lnTo>
                  <a:lnTo>
                    <a:pt x="147" y="5867"/>
                  </a:lnTo>
                  <a:lnTo>
                    <a:pt x="184" y="5905"/>
                  </a:lnTo>
                  <a:lnTo>
                    <a:pt x="231" y="5938"/>
                  </a:lnTo>
                  <a:lnTo>
                    <a:pt x="288" y="5966"/>
                  </a:lnTo>
                  <a:lnTo>
                    <a:pt x="354" y="5989"/>
                  </a:lnTo>
                  <a:lnTo>
                    <a:pt x="428" y="6007"/>
                  </a:lnTo>
                  <a:lnTo>
                    <a:pt x="510" y="6020"/>
                  </a:lnTo>
                  <a:lnTo>
                    <a:pt x="690" y="6034"/>
                  </a:lnTo>
                  <a:lnTo>
                    <a:pt x="886" y="6029"/>
                  </a:lnTo>
                  <a:lnTo>
                    <a:pt x="1092" y="6007"/>
                  </a:lnTo>
                  <a:lnTo>
                    <a:pt x="1300" y="5967"/>
                  </a:lnTo>
                  <a:lnTo>
                    <a:pt x="1503" y="5912"/>
                  </a:lnTo>
                  <a:lnTo>
                    <a:pt x="1693" y="5839"/>
                  </a:lnTo>
                  <a:lnTo>
                    <a:pt x="1862" y="5753"/>
                  </a:lnTo>
                  <a:lnTo>
                    <a:pt x="1937" y="5704"/>
                  </a:lnTo>
                  <a:lnTo>
                    <a:pt x="2003" y="5651"/>
                  </a:lnTo>
                  <a:lnTo>
                    <a:pt x="2062" y="5595"/>
                  </a:lnTo>
                  <a:lnTo>
                    <a:pt x="2109" y="5535"/>
                  </a:lnTo>
                  <a:lnTo>
                    <a:pt x="2146" y="5472"/>
                  </a:lnTo>
                  <a:lnTo>
                    <a:pt x="2172" y="5406"/>
                  </a:lnTo>
                  <a:lnTo>
                    <a:pt x="2185" y="5336"/>
                  </a:lnTo>
                  <a:lnTo>
                    <a:pt x="2184" y="5263"/>
                  </a:lnTo>
                  <a:lnTo>
                    <a:pt x="2169" y="5187"/>
                  </a:lnTo>
                  <a:lnTo>
                    <a:pt x="2139" y="5108"/>
                  </a:lnTo>
                  <a:lnTo>
                    <a:pt x="2143" y="4653"/>
                  </a:lnTo>
                  <a:lnTo>
                    <a:pt x="2148" y="4227"/>
                  </a:lnTo>
                  <a:lnTo>
                    <a:pt x="2152" y="3829"/>
                  </a:lnTo>
                  <a:lnTo>
                    <a:pt x="2156" y="3457"/>
                  </a:lnTo>
                  <a:lnTo>
                    <a:pt x="2159" y="3109"/>
                  </a:lnTo>
                  <a:lnTo>
                    <a:pt x="2162" y="2780"/>
                  </a:lnTo>
                  <a:lnTo>
                    <a:pt x="2165" y="2471"/>
                  </a:lnTo>
                  <a:lnTo>
                    <a:pt x="2168" y="2178"/>
                  </a:lnTo>
                  <a:lnTo>
                    <a:pt x="2172" y="1900"/>
                  </a:lnTo>
                  <a:lnTo>
                    <a:pt x="2175" y="1633"/>
                  </a:lnTo>
                  <a:lnTo>
                    <a:pt x="2182" y="1127"/>
                  </a:lnTo>
                  <a:lnTo>
                    <a:pt x="2201" y="157"/>
                  </a:lnTo>
                  <a:lnTo>
                    <a:pt x="2060" y="148"/>
                  </a:lnTo>
                  <a:lnTo>
                    <a:pt x="1909" y="134"/>
                  </a:lnTo>
                  <a:lnTo>
                    <a:pt x="1591" y="99"/>
                  </a:lnTo>
                  <a:lnTo>
                    <a:pt x="1264" y="58"/>
                  </a:lnTo>
                  <a:lnTo>
                    <a:pt x="943" y="23"/>
                  </a:lnTo>
                  <a:lnTo>
                    <a:pt x="789" y="9"/>
                  </a:lnTo>
                  <a:lnTo>
                    <a:pt x="644" y="2"/>
                  </a:lnTo>
                  <a:lnTo>
                    <a:pt x="508" y="0"/>
                  </a:lnTo>
                  <a:lnTo>
                    <a:pt x="383" y="5"/>
                  </a:lnTo>
                  <a:lnTo>
                    <a:pt x="272" y="19"/>
                  </a:lnTo>
                  <a:lnTo>
                    <a:pt x="177" y="43"/>
                  </a:lnTo>
                  <a:lnTo>
                    <a:pt x="99" y="78"/>
                  </a:lnTo>
                  <a:lnTo>
                    <a:pt x="41" y="12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64" name="Google Shape;964;p40"/>
            <p:cNvSpPr/>
            <p:nvPr/>
          </p:nvSpPr>
          <p:spPr>
            <a:xfrm>
              <a:off x="2478" y="1305"/>
              <a:ext cx="341" cy="754"/>
            </a:xfrm>
            <a:custGeom>
              <a:avLst/>
              <a:gdLst/>
              <a:ahLst/>
              <a:cxnLst/>
              <a:rect l="l" t="t" r="r" b="b"/>
              <a:pathLst>
                <a:path w="2201" h="6034" extrusionOk="0">
                  <a:moveTo>
                    <a:pt x="41" y="125"/>
                  </a:moveTo>
                  <a:lnTo>
                    <a:pt x="33" y="257"/>
                  </a:lnTo>
                  <a:lnTo>
                    <a:pt x="26" y="398"/>
                  </a:lnTo>
                  <a:lnTo>
                    <a:pt x="14" y="710"/>
                  </a:lnTo>
                  <a:lnTo>
                    <a:pt x="6" y="1057"/>
                  </a:lnTo>
                  <a:lnTo>
                    <a:pt x="2" y="1431"/>
                  </a:lnTo>
                  <a:lnTo>
                    <a:pt x="0" y="1826"/>
                  </a:lnTo>
                  <a:lnTo>
                    <a:pt x="2" y="2236"/>
                  </a:lnTo>
                  <a:lnTo>
                    <a:pt x="11" y="3075"/>
                  </a:lnTo>
                  <a:lnTo>
                    <a:pt x="19" y="3493"/>
                  </a:lnTo>
                  <a:lnTo>
                    <a:pt x="29" y="3900"/>
                  </a:lnTo>
                  <a:lnTo>
                    <a:pt x="40" y="4290"/>
                  </a:lnTo>
                  <a:lnTo>
                    <a:pt x="53" y="4658"/>
                  </a:lnTo>
                  <a:lnTo>
                    <a:pt x="66" y="4997"/>
                  </a:lnTo>
                  <a:lnTo>
                    <a:pt x="81" y="5300"/>
                  </a:lnTo>
                  <a:lnTo>
                    <a:pt x="96" y="5562"/>
                  </a:lnTo>
                  <a:lnTo>
                    <a:pt x="103" y="5675"/>
                  </a:lnTo>
                  <a:lnTo>
                    <a:pt x="110" y="5776"/>
                  </a:lnTo>
                  <a:lnTo>
                    <a:pt x="122" y="5824"/>
                  </a:lnTo>
                  <a:lnTo>
                    <a:pt x="147" y="5867"/>
                  </a:lnTo>
                  <a:lnTo>
                    <a:pt x="184" y="5905"/>
                  </a:lnTo>
                  <a:lnTo>
                    <a:pt x="231" y="5938"/>
                  </a:lnTo>
                  <a:lnTo>
                    <a:pt x="288" y="5966"/>
                  </a:lnTo>
                  <a:lnTo>
                    <a:pt x="354" y="5989"/>
                  </a:lnTo>
                  <a:lnTo>
                    <a:pt x="428" y="6007"/>
                  </a:lnTo>
                  <a:lnTo>
                    <a:pt x="510" y="6020"/>
                  </a:lnTo>
                  <a:lnTo>
                    <a:pt x="690" y="6034"/>
                  </a:lnTo>
                  <a:lnTo>
                    <a:pt x="886" y="6029"/>
                  </a:lnTo>
                  <a:lnTo>
                    <a:pt x="1092" y="6007"/>
                  </a:lnTo>
                  <a:lnTo>
                    <a:pt x="1300" y="5967"/>
                  </a:lnTo>
                  <a:lnTo>
                    <a:pt x="1503" y="5912"/>
                  </a:lnTo>
                  <a:lnTo>
                    <a:pt x="1693" y="5839"/>
                  </a:lnTo>
                  <a:lnTo>
                    <a:pt x="1862" y="5753"/>
                  </a:lnTo>
                  <a:lnTo>
                    <a:pt x="1937" y="5704"/>
                  </a:lnTo>
                  <a:lnTo>
                    <a:pt x="2003" y="5651"/>
                  </a:lnTo>
                  <a:lnTo>
                    <a:pt x="2062" y="5595"/>
                  </a:lnTo>
                  <a:lnTo>
                    <a:pt x="2109" y="5535"/>
                  </a:lnTo>
                  <a:lnTo>
                    <a:pt x="2146" y="5472"/>
                  </a:lnTo>
                  <a:lnTo>
                    <a:pt x="2172" y="5406"/>
                  </a:lnTo>
                  <a:lnTo>
                    <a:pt x="2185" y="5336"/>
                  </a:lnTo>
                  <a:lnTo>
                    <a:pt x="2184" y="5263"/>
                  </a:lnTo>
                  <a:lnTo>
                    <a:pt x="2169" y="5187"/>
                  </a:lnTo>
                  <a:lnTo>
                    <a:pt x="2139" y="5108"/>
                  </a:lnTo>
                  <a:lnTo>
                    <a:pt x="2143" y="4653"/>
                  </a:lnTo>
                  <a:lnTo>
                    <a:pt x="2148" y="4227"/>
                  </a:lnTo>
                  <a:lnTo>
                    <a:pt x="2152" y="3829"/>
                  </a:lnTo>
                  <a:lnTo>
                    <a:pt x="2156" y="3457"/>
                  </a:lnTo>
                  <a:lnTo>
                    <a:pt x="2159" y="3109"/>
                  </a:lnTo>
                  <a:lnTo>
                    <a:pt x="2162" y="2780"/>
                  </a:lnTo>
                  <a:lnTo>
                    <a:pt x="2165" y="2471"/>
                  </a:lnTo>
                  <a:lnTo>
                    <a:pt x="2168" y="2178"/>
                  </a:lnTo>
                  <a:lnTo>
                    <a:pt x="2172" y="1900"/>
                  </a:lnTo>
                  <a:lnTo>
                    <a:pt x="2175" y="1633"/>
                  </a:lnTo>
                  <a:lnTo>
                    <a:pt x="2182" y="1127"/>
                  </a:lnTo>
                  <a:lnTo>
                    <a:pt x="2201" y="157"/>
                  </a:lnTo>
                  <a:lnTo>
                    <a:pt x="2060" y="148"/>
                  </a:lnTo>
                  <a:lnTo>
                    <a:pt x="1909" y="134"/>
                  </a:lnTo>
                  <a:lnTo>
                    <a:pt x="1591" y="99"/>
                  </a:lnTo>
                  <a:lnTo>
                    <a:pt x="1264" y="58"/>
                  </a:lnTo>
                  <a:lnTo>
                    <a:pt x="943" y="23"/>
                  </a:lnTo>
                  <a:lnTo>
                    <a:pt x="789" y="9"/>
                  </a:lnTo>
                  <a:lnTo>
                    <a:pt x="644" y="2"/>
                  </a:lnTo>
                  <a:lnTo>
                    <a:pt x="508" y="0"/>
                  </a:lnTo>
                  <a:lnTo>
                    <a:pt x="383" y="5"/>
                  </a:lnTo>
                  <a:lnTo>
                    <a:pt x="272" y="19"/>
                  </a:lnTo>
                  <a:lnTo>
                    <a:pt x="177" y="43"/>
                  </a:lnTo>
                  <a:lnTo>
                    <a:pt x="99" y="78"/>
                  </a:lnTo>
                  <a:lnTo>
                    <a:pt x="41" y="125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65" name="Google Shape;965;p40"/>
            <p:cNvSpPr/>
            <p:nvPr/>
          </p:nvSpPr>
          <p:spPr>
            <a:xfrm>
              <a:off x="4134" y="1303"/>
              <a:ext cx="344" cy="794"/>
            </a:xfrm>
            <a:custGeom>
              <a:avLst/>
              <a:gdLst/>
              <a:ahLst/>
              <a:cxnLst/>
              <a:rect l="l" t="t" r="r" b="b"/>
              <a:pathLst>
                <a:path w="2217" h="6353" extrusionOk="0">
                  <a:moveTo>
                    <a:pt x="2065" y="0"/>
                  </a:moveTo>
                  <a:lnTo>
                    <a:pt x="2083" y="270"/>
                  </a:lnTo>
                  <a:lnTo>
                    <a:pt x="2100" y="577"/>
                  </a:lnTo>
                  <a:lnTo>
                    <a:pt x="2117" y="913"/>
                  </a:lnTo>
                  <a:lnTo>
                    <a:pt x="2135" y="1275"/>
                  </a:lnTo>
                  <a:lnTo>
                    <a:pt x="2151" y="1655"/>
                  </a:lnTo>
                  <a:lnTo>
                    <a:pt x="2166" y="2050"/>
                  </a:lnTo>
                  <a:lnTo>
                    <a:pt x="2192" y="2855"/>
                  </a:lnTo>
                  <a:lnTo>
                    <a:pt x="2203" y="3255"/>
                  </a:lnTo>
                  <a:lnTo>
                    <a:pt x="2210" y="3645"/>
                  </a:lnTo>
                  <a:lnTo>
                    <a:pt x="2215" y="4019"/>
                  </a:lnTo>
                  <a:lnTo>
                    <a:pt x="2217" y="4373"/>
                  </a:lnTo>
                  <a:lnTo>
                    <a:pt x="2216" y="4699"/>
                  </a:lnTo>
                  <a:lnTo>
                    <a:pt x="2212" y="4993"/>
                  </a:lnTo>
                  <a:lnTo>
                    <a:pt x="2204" y="5249"/>
                  </a:lnTo>
                  <a:lnTo>
                    <a:pt x="2199" y="5361"/>
                  </a:lnTo>
                  <a:lnTo>
                    <a:pt x="2191" y="5460"/>
                  </a:lnTo>
                  <a:lnTo>
                    <a:pt x="2189" y="5537"/>
                  </a:lnTo>
                  <a:lnTo>
                    <a:pt x="2175" y="5614"/>
                  </a:lnTo>
                  <a:lnTo>
                    <a:pt x="2151" y="5687"/>
                  </a:lnTo>
                  <a:lnTo>
                    <a:pt x="2116" y="5759"/>
                  </a:lnTo>
                  <a:lnTo>
                    <a:pt x="2021" y="5896"/>
                  </a:lnTo>
                  <a:lnTo>
                    <a:pt x="1895" y="6020"/>
                  </a:lnTo>
                  <a:lnTo>
                    <a:pt x="1746" y="6130"/>
                  </a:lnTo>
                  <a:lnTo>
                    <a:pt x="1577" y="6220"/>
                  </a:lnTo>
                  <a:lnTo>
                    <a:pt x="1394" y="6290"/>
                  </a:lnTo>
                  <a:lnTo>
                    <a:pt x="1206" y="6335"/>
                  </a:lnTo>
                  <a:lnTo>
                    <a:pt x="1015" y="6353"/>
                  </a:lnTo>
                  <a:lnTo>
                    <a:pt x="828" y="6340"/>
                  </a:lnTo>
                  <a:lnTo>
                    <a:pt x="738" y="6321"/>
                  </a:lnTo>
                  <a:lnTo>
                    <a:pt x="651" y="6294"/>
                  </a:lnTo>
                  <a:lnTo>
                    <a:pt x="567" y="6258"/>
                  </a:lnTo>
                  <a:lnTo>
                    <a:pt x="489" y="6213"/>
                  </a:lnTo>
                  <a:lnTo>
                    <a:pt x="417" y="6157"/>
                  </a:lnTo>
                  <a:lnTo>
                    <a:pt x="349" y="6091"/>
                  </a:lnTo>
                  <a:lnTo>
                    <a:pt x="289" y="6015"/>
                  </a:lnTo>
                  <a:lnTo>
                    <a:pt x="236" y="5928"/>
                  </a:lnTo>
                  <a:lnTo>
                    <a:pt x="192" y="5830"/>
                  </a:lnTo>
                  <a:lnTo>
                    <a:pt x="156" y="5719"/>
                  </a:lnTo>
                  <a:lnTo>
                    <a:pt x="130" y="5597"/>
                  </a:lnTo>
                  <a:lnTo>
                    <a:pt x="114" y="5463"/>
                  </a:lnTo>
                  <a:lnTo>
                    <a:pt x="108" y="5001"/>
                  </a:lnTo>
                  <a:lnTo>
                    <a:pt x="99" y="4558"/>
                  </a:lnTo>
                  <a:lnTo>
                    <a:pt x="88" y="4132"/>
                  </a:lnTo>
                  <a:lnTo>
                    <a:pt x="77" y="3725"/>
                  </a:lnTo>
                  <a:lnTo>
                    <a:pt x="63" y="3338"/>
                  </a:lnTo>
                  <a:lnTo>
                    <a:pt x="51" y="2966"/>
                  </a:lnTo>
                  <a:lnTo>
                    <a:pt x="38" y="2613"/>
                  </a:lnTo>
                  <a:lnTo>
                    <a:pt x="27" y="2276"/>
                  </a:lnTo>
                  <a:lnTo>
                    <a:pt x="17" y="1958"/>
                  </a:lnTo>
                  <a:lnTo>
                    <a:pt x="9" y="1655"/>
                  </a:lnTo>
                  <a:lnTo>
                    <a:pt x="3" y="1371"/>
                  </a:lnTo>
                  <a:lnTo>
                    <a:pt x="0" y="1102"/>
                  </a:lnTo>
                  <a:lnTo>
                    <a:pt x="2" y="851"/>
                  </a:lnTo>
                  <a:lnTo>
                    <a:pt x="7" y="614"/>
                  </a:lnTo>
                  <a:lnTo>
                    <a:pt x="16" y="394"/>
                  </a:lnTo>
                  <a:lnTo>
                    <a:pt x="32" y="190"/>
                  </a:lnTo>
                  <a:lnTo>
                    <a:pt x="127" y="172"/>
                  </a:lnTo>
                  <a:lnTo>
                    <a:pt x="235" y="154"/>
                  </a:lnTo>
                  <a:lnTo>
                    <a:pt x="478" y="120"/>
                  </a:lnTo>
                  <a:lnTo>
                    <a:pt x="750" y="88"/>
                  </a:lnTo>
                  <a:lnTo>
                    <a:pt x="1036" y="59"/>
                  </a:lnTo>
                  <a:lnTo>
                    <a:pt x="1323" y="35"/>
                  </a:lnTo>
                  <a:lnTo>
                    <a:pt x="1599" y="16"/>
                  </a:lnTo>
                  <a:lnTo>
                    <a:pt x="1850" y="4"/>
                  </a:lnTo>
                  <a:lnTo>
                    <a:pt x="1963" y="1"/>
                  </a:lnTo>
                  <a:lnTo>
                    <a:pt x="2065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66" name="Google Shape;966;p40"/>
            <p:cNvSpPr/>
            <p:nvPr/>
          </p:nvSpPr>
          <p:spPr>
            <a:xfrm>
              <a:off x="4134" y="1303"/>
              <a:ext cx="344" cy="794"/>
            </a:xfrm>
            <a:custGeom>
              <a:avLst/>
              <a:gdLst/>
              <a:ahLst/>
              <a:cxnLst/>
              <a:rect l="l" t="t" r="r" b="b"/>
              <a:pathLst>
                <a:path w="2217" h="6353" extrusionOk="0">
                  <a:moveTo>
                    <a:pt x="2065" y="0"/>
                  </a:moveTo>
                  <a:lnTo>
                    <a:pt x="2083" y="270"/>
                  </a:lnTo>
                  <a:lnTo>
                    <a:pt x="2100" y="577"/>
                  </a:lnTo>
                  <a:lnTo>
                    <a:pt x="2117" y="913"/>
                  </a:lnTo>
                  <a:lnTo>
                    <a:pt x="2135" y="1275"/>
                  </a:lnTo>
                  <a:lnTo>
                    <a:pt x="2151" y="1655"/>
                  </a:lnTo>
                  <a:lnTo>
                    <a:pt x="2166" y="2050"/>
                  </a:lnTo>
                  <a:lnTo>
                    <a:pt x="2192" y="2855"/>
                  </a:lnTo>
                  <a:lnTo>
                    <a:pt x="2203" y="3255"/>
                  </a:lnTo>
                  <a:lnTo>
                    <a:pt x="2210" y="3645"/>
                  </a:lnTo>
                  <a:lnTo>
                    <a:pt x="2215" y="4019"/>
                  </a:lnTo>
                  <a:lnTo>
                    <a:pt x="2217" y="4373"/>
                  </a:lnTo>
                  <a:lnTo>
                    <a:pt x="2216" y="4699"/>
                  </a:lnTo>
                  <a:lnTo>
                    <a:pt x="2212" y="4993"/>
                  </a:lnTo>
                  <a:lnTo>
                    <a:pt x="2204" y="5249"/>
                  </a:lnTo>
                  <a:lnTo>
                    <a:pt x="2199" y="5361"/>
                  </a:lnTo>
                  <a:lnTo>
                    <a:pt x="2191" y="5460"/>
                  </a:lnTo>
                  <a:lnTo>
                    <a:pt x="2189" y="5537"/>
                  </a:lnTo>
                  <a:lnTo>
                    <a:pt x="2175" y="5614"/>
                  </a:lnTo>
                  <a:lnTo>
                    <a:pt x="2151" y="5687"/>
                  </a:lnTo>
                  <a:lnTo>
                    <a:pt x="2116" y="5759"/>
                  </a:lnTo>
                  <a:lnTo>
                    <a:pt x="2021" y="5896"/>
                  </a:lnTo>
                  <a:lnTo>
                    <a:pt x="1895" y="6020"/>
                  </a:lnTo>
                  <a:lnTo>
                    <a:pt x="1746" y="6130"/>
                  </a:lnTo>
                  <a:lnTo>
                    <a:pt x="1577" y="6220"/>
                  </a:lnTo>
                  <a:lnTo>
                    <a:pt x="1394" y="6290"/>
                  </a:lnTo>
                  <a:lnTo>
                    <a:pt x="1206" y="6335"/>
                  </a:lnTo>
                  <a:lnTo>
                    <a:pt x="1015" y="6353"/>
                  </a:lnTo>
                  <a:lnTo>
                    <a:pt x="828" y="6340"/>
                  </a:lnTo>
                  <a:lnTo>
                    <a:pt x="738" y="6321"/>
                  </a:lnTo>
                  <a:lnTo>
                    <a:pt x="651" y="6294"/>
                  </a:lnTo>
                  <a:lnTo>
                    <a:pt x="567" y="6258"/>
                  </a:lnTo>
                  <a:lnTo>
                    <a:pt x="489" y="6213"/>
                  </a:lnTo>
                  <a:lnTo>
                    <a:pt x="417" y="6157"/>
                  </a:lnTo>
                  <a:lnTo>
                    <a:pt x="349" y="6091"/>
                  </a:lnTo>
                  <a:lnTo>
                    <a:pt x="289" y="6015"/>
                  </a:lnTo>
                  <a:lnTo>
                    <a:pt x="236" y="5928"/>
                  </a:lnTo>
                  <a:lnTo>
                    <a:pt x="192" y="5830"/>
                  </a:lnTo>
                  <a:lnTo>
                    <a:pt x="156" y="5719"/>
                  </a:lnTo>
                  <a:lnTo>
                    <a:pt x="130" y="5597"/>
                  </a:lnTo>
                  <a:lnTo>
                    <a:pt x="114" y="5463"/>
                  </a:lnTo>
                  <a:lnTo>
                    <a:pt x="108" y="5001"/>
                  </a:lnTo>
                  <a:lnTo>
                    <a:pt x="99" y="4558"/>
                  </a:lnTo>
                  <a:lnTo>
                    <a:pt x="88" y="4132"/>
                  </a:lnTo>
                  <a:lnTo>
                    <a:pt x="77" y="3725"/>
                  </a:lnTo>
                  <a:lnTo>
                    <a:pt x="63" y="3338"/>
                  </a:lnTo>
                  <a:lnTo>
                    <a:pt x="51" y="2966"/>
                  </a:lnTo>
                  <a:lnTo>
                    <a:pt x="38" y="2613"/>
                  </a:lnTo>
                  <a:lnTo>
                    <a:pt x="27" y="2276"/>
                  </a:lnTo>
                  <a:lnTo>
                    <a:pt x="17" y="1958"/>
                  </a:lnTo>
                  <a:lnTo>
                    <a:pt x="9" y="1655"/>
                  </a:lnTo>
                  <a:lnTo>
                    <a:pt x="3" y="1371"/>
                  </a:lnTo>
                  <a:lnTo>
                    <a:pt x="0" y="1102"/>
                  </a:lnTo>
                  <a:lnTo>
                    <a:pt x="2" y="851"/>
                  </a:lnTo>
                  <a:lnTo>
                    <a:pt x="7" y="614"/>
                  </a:lnTo>
                  <a:lnTo>
                    <a:pt x="16" y="394"/>
                  </a:lnTo>
                  <a:lnTo>
                    <a:pt x="32" y="190"/>
                  </a:lnTo>
                  <a:lnTo>
                    <a:pt x="127" y="172"/>
                  </a:lnTo>
                  <a:lnTo>
                    <a:pt x="235" y="154"/>
                  </a:lnTo>
                  <a:lnTo>
                    <a:pt x="478" y="120"/>
                  </a:lnTo>
                  <a:lnTo>
                    <a:pt x="750" y="88"/>
                  </a:lnTo>
                  <a:lnTo>
                    <a:pt x="1036" y="59"/>
                  </a:lnTo>
                  <a:lnTo>
                    <a:pt x="1323" y="35"/>
                  </a:lnTo>
                  <a:lnTo>
                    <a:pt x="1599" y="16"/>
                  </a:lnTo>
                  <a:lnTo>
                    <a:pt x="1850" y="4"/>
                  </a:lnTo>
                  <a:lnTo>
                    <a:pt x="1963" y="1"/>
                  </a:lnTo>
                  <a:lnTo>
                    <a:pt x="2065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67" name="Google Shape;967;p40"/>
            <p:cNvSpPr/>
            <p:nvPr/>
          </p:nvSpPr>
          <p:spPr>
            <a:xfrm>
              <a:off x="3818" y="1294"/>
              <a:ext cx="339" cy="786"/>
            </a:xfrm>
            <a:custGeom>
              <a:avLst/>
              <a:gdLst/>
              <a:ahLst/>
              <a:cxnLst/>
              <a:rect l="l" t="t" r="r" b="b"/>
              <a:pathLst>
                <a:path w="2150" h="6285" extrusionOk="0">
                  <a:moveTo>
                    <a:pt x="2021" y="173"/>
                  </a:moveTo>
                  <a:lnTo>
                    <a:pt x="2038" y="446"/>
                  </a:lnTo>
                  <a:lnTo>
                    <a:pt x="2056" y="757"/>
                  </a:lnTo>
                  <a:lnTo>
                    <a:pt x="2072" y="1101"/>
                  </a:lnTo>
                  <a:lnTo>
                    <a:pt x="2087" y="1473"/>
                  </a:lnTo>
                  <a:lnTo>
                    <a:pt x="2101" y="1866"/>
                  </a:lnTo>
                  <a:lnTo>
                    <a:pt x="2114" y="2273"/>
                  </a:lnTo>
                  <a:lnTo>
                    <a:pt x="2134" y="3107"/>
                  </a:lnTo>
                  <a:lnTo>
                    <a:pt x="2142" y="3521"/>
                  </a:lnTo>
                  <a:lnTo>
                    <a:pt x="2147" y="3926"/>
                  </a:lnTo>
                  <a:lnTo>
                    <a:pt x="2150" y="4314"/>
                  </a:lnTo>
                  <a:lnTo>
                    <a:pt x="2150" y="4679"/>
                  </a:lnTo>
                  <a:lnTo>
                    <a:pt x="2147" y="5015"/>
                  </a:lnTo>
                  <a:lnTo>
                    <a:pt x="2141" y="5317"/>
                  </a:lnTo>
                  <a:lnTo>
                    <a:pt x="2137" y="5453"/>
                  </a:lnTo>
                  <a:lnTo>
                    <a:pt x="2132" y="5578"/>
                  </a:lnTo>
                  <a:lnTo>
                    <a:pt x="2126" y="5691"/>
                  </a:lnTo>
                  <a:lnTo>
                    <a:pt x="2119" y="5791"/>
                  </a:lnTo>
                  <a:lnTo>
                    <a:pt x="2005" y="5839"/>
                  </a:lnTo>
                  <a:lnTo>
                    <a:pt x="1874" y="5900"/>
                  </a:lnTo>
                  <a:lnTo>
                    <a:pt x="1728" y="5968"/>
                  </a:lnTo>
                  <a:lnTo>
                    <a:pt x="1572" y="6040"/>
                  </a:lnTo>
                  <a:lnTo>
                    <a:pt x="1238" y="6175"/>
                  </a:lnTo>
                  <a:lnTo>
                    <a:pt x="1068" y="6229"/>
                  </a:lnTo>
                  <a:lnTo>
                    <a:pt x="899" y="6267"/>
                  </a:lnTo>
                  <a:lnTo>
                    <a:pt x="736" y="6285"/>
                  </a:lnTo>
                  <a:lnTo>
                    <a:pt x="581" y="6279"/>
                  </a:lnTo>
                  <a:lnTo>
                    <a:pt x="507" y="6266"/>
                  </a:lnTo>
                  <a:lnTo>
                    <a:pt x="438" y="6244"/>
                  </a:lnTo>
                  <a:lnTo>
                    <a:pt x="371" y="6213"/>
                  </a:lnTo>
                  <a:lnTo>
                    <a:pt x="310" y="6174"/>
                  </a:lnTo>
                  <a:lnTo>
                    <a:pt x="252" y="6124"/>
                  </a:lnTo>
                  <a:lnTo>
                    <a:pt x="200" y="6064"/>
                  </a:lnTo>
                  <a:lnTo>
                    <a:pt x="153" y="5994"/>
                  </a:lnTo>
                  <a:lnTo>
                    <a:pt x="112" y="5912"/>
                  </a:lnTo>
                  <a:lnTo>
                    <a:pt x="76" y="5818"/>
                  </a:lnTo>
                  <a:lnTo>
                    <a:pt x="48" y="5711"/>
                  </a:lnTo>
                  <a:lnTo>
                    <a:pt x="26" y="5591"/>
                  </a:lnTo>
                  <a:lnTo>
                    <a:pt x="13" y="5457"/>
                  </a:lnTo>
                  <a:lnTo>
                    <a:pt x="7" y="4980"/>
                  </a:lnTo>
                  <a:lnTo>
                    <a:pt x="4" y="4491"/>
                  </a:lnTo>
                  <a:lnTo>
                    <a:pt x="0" y="3512"/>
                  </a:lnTo>
                  <a:lnTo>
                    <a:pt x="0" y="3031"/>
                  </a:lnTo>
                  <a:lnTo>
                    <a:pt x="2" y="2565"/>
                  </a:lnTo>
                  <a:lnTo>
                    <a:pt x="5" y="2119"/>
                  </a:lnTo>
                  <a:lnTo>
                    <a:pt x="11" y="1699"/>
                  </a:lnTo>
                  <a:lnTo>
                    <a:pt x="19" y="1312"/>
                  </a:lnTo>
                  <a:lnTo>
                    <a:pt x="28" y="964"/>
                  </a:lnTo>
                  <a:lnTo>
                    <a:pt x="35" y="805"/>
                  </a:lnTo>
                  <a:lnTo>
                    <a:pt x="41" y="660"/>
                  </a:lnTo>
                  <a:lnTo>
                    <a:pt x="48" y="526"/>
                  </a:lnTo>
                  <a:lnTo>
                    <a:pt x="57" y="406"/>
                  </a:lnTo>
                  <a:lnTo>
                    <a:pt x="65" y="299"/>
                  </a:lnTo>
                  <a:lnTo>
                    <a:pt x="74" y="208"/>
                  </a:lnTo>
                  <a:lnTo>
                    <a:pt x="85" y="132"/>
                  </a:lnTo>
                  <a:lnTo>
                    <a:pt x="95" y="72"/>
                  </a:lnTo>
                  <a:lnTo>
                    <a:pt x="107" y="30"/>
                  </a:lnTo>
                  <a:lnTo>
                    <a:pt x="119" y="6"/>
                  </a:lnTo>
                  <a:lnTo>
                    <a:pt x="133" y="0"/>
                  </a:lnTo>
                  <a:lnTo>
                    <a:pt x="148" y="14"/>
                  </a:lnTo>
                  <a:lnTo>
                    <a:pt x="229" y="46"/>
                  </a:lnTo>
                  <a:lnTo>
                    <a:pt x="319" y="72"/>
                  </a:lnTo>
                  <a:lnTo>
                    <a:pt x="416" y="94"/>
                  </a:lnTo>
                  <a:lnTo>
                    <a:pt x="521" y="110"/>
                  </a:lnTo>
                  <a:lnTo>
                    <a:pt x="746" y="131"/>
                  </a:lnTo>
                  <a:lnTo>
                    <a:pt x="989" y="141"/>
                  </a:lnTo>
                  <a:lnTo>
                    <a:pt x="1505" y="148"/>
                  </a:lnTo>
                  <a:lnTo>
                    <a:pt x="1766" y="156"/>
                  </a:lnTo>
                  <a:lnTo>
                    <a:pt x="2021" y="17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68" name="Google Shape;968;p40"/>
            <p:cNvSpPr/>
            <p:nvPr/>
          </p:nvSpPr>
          <p:spPr>
            <a:xfrm>
              <a:off x="3818" y="1294"/>
              <a:ext cx="339" cy="786"/>
            </a:xfrm>
            <a:custGeom>
              <a:avLst/>
              <a:gdLst/>
              <a:ahLst/>
              <a:cxnLst/>
              <a:rect l="l" t="t" r="r" b="b"/>
              <a:pathLst>
                <a:path w="2150" h="6285" extrusionOk="0">
                  <a:moveTo>
                    <a:pt x="2021" y="173"/>
                  </a:moveTo>
                  <a:lnTo>
                    <a:pt x="2038" y="446"/>
                  </a:lnTo>
                  <a:lnTo>
                    <a:pt x="2056" y="757"/>
                  </a:lnTo>
                  <a:lnTo>
                    <a:pt x="2072" y="1101"/>
                  </a:lnTo>
                  <a:lnTo>
                    <a:pt x="2087" y="1473"/>
                  </a:lnTo>
                  <a:lnTo>
                    <a:pt x="2101" y="1866"/>
                  </a:lnTo>
                  <a:lnTo>
                    <a:pt x="2114" y="2273"/>
                  </a:lnTo>
                  <a:lnTo>
                    <a:pt x="2134" y="3107"/>
                  </a:lnTo>
                  <a:lnTo>
                    <a:pt x="2142" y="3521"/>
                  </a:lnTo>
                  <a:lnTo>
                    <a:pt x="2147" y="3926"/>
                  </a:lnTo>
                  <a:lnTo>
                    <a:pt x="2150" y="4314"/>
                  </a:lnTo>
                  <a:lnTo>
                    <a:pt x="2150" y="4679"/>
                  </a:lnTo>
                  <a:lnTo>
                    <a:pt x="2147" y="5015"/>
                  </a:lnTo>
                  <a:lnTo>
                    <a:pt x="2141" y="5317"/>
                  </a:lnTo>
                  <a:lnTo>
                    <a:pt x="2137" y="5453"/>
                  </a:lnTo>
                  <a:lnTo>
                    <a:pt x="2132" y="5578"/>
                  </a:lnTo>
                  <a:lnTo>
                    <a:pt x="2126" y="5691"/>
                  </a:lnTo>
                  <a:lnTo>
                    <a:pt x="2119" y="5791"/>
                  </a:lnTo>
                  <a:lnTo>
                    <a:pt x="2005" y="5839"/>
                  </a:lnTo>
                  <a:lnTo>
                    <a:pt x="1874" y="5900"/>
                  </a:lnTo>
                  <a:lnTo>
                    <a:pt x="1728" y="5968"/>
                  </a:lnTo>
                  <a:lnTo>
                    <a:pt x="1572" y="6040"/>
                  </a:lnTo>
                  <a:lnTo>
                    <a:pt x="1238" y="6175"/>
                  </a:lnTo>
                  <a:lnTo>
                    <a:pt x="1068" y="6229"/>
                  </a:lnTo>
                  <a:lnTo>
                    <a:pt x="899" y="6267"/>
                  </a:lnTo>
                  <a:lnTo>
                    <a:pt x="736" y="6285"/>
                  </a:lnTo>
                  <a:lnTo>
                    <a:pt x="581" y="6279"/>
                  </a:lnTo>
                  <a:lnTo>
                    <a:pt x="507" y="6266"/>
                  </a:lnTo>
                  <a:lnTo>
                    <a:pt x="438" y="6244"/>
                  </a:lnTo>
                  <a:lnTo>
                    <a:pt x="371" y="6213"/>
                  </a:lnTo>
                  <a:lnTo>
                    <a:pt x="310" y="6174"/>
                  </a:lnTo>
                  <a:lnTo>
                    <a:pt x="252" y="6124"/>
                  </a:lnTo>
                  <a:lnTo>
                    <a:pt x="200" y="6064"/>
                  </a:lnTo>
                  <a:lnTo>
                    <a:pt x="153" y="5994"/>
                  </a:lnTo>
                  <a:lnTo>
                    <a:pt x="112" y="5912"/>
                  </a:lnTo>
                  <a:lnTo>
                    <a:pt x="76" y="5818"/>
                  </a:lnTo>
                  <a:lnTo>
                    <a:pt x="48" y="5711"/>
                  </a:lnTo>
                  <a:lnTo>
                    <a:pt x="26" y="5591"/>
                  </a:lnTo>
                  <a:lnTo>
                    <a:pt x="13" y="5457"/>
                  </a:lnTo>
                  <a:lnTo>
                    <a:pt x="7" y="4980"/>
                  </a:lnTo>
                  <a:lnTo>
                    <a:pt x="4" y="4491"/>
                  </a:lnTo>
                  <a:lnTo>
                    <a:pt x="0" y="3512"/>
                  </a:lnTo>
                  <a:lnTo>
                    <a:pt x="0" y="3031"/>
                  </a:lnTo>
                  <a:lnTo>
                    <a:pt x="2" y="2565"/>
                  </a:lnTo>
                  <a:lnTo>
                    <a:pt x="5" y="2119"/>
                  </a:lnTo>
                  <a:lnTo>
                    <a:pt x="11" y="1699"/>
                  </a:lnTo>
                  <a:lnTo>
                    <a:pt x="19" y="1312"/>
                  </a:lnTo>
                  <a:lnTo>
                    <a:pt x="28" y="964"/>
                  </a:lnTo>
                  <a:lnTo>
                    <a:pt x="35" y="805"/>
                  </a:lnTo>
                  <a:lnTo>
                    <a:pt x="41" y="660"/>
                  </a:lnTo>
                  <a:lnTo>
                    <a:pt x="48" y="526"/>
                  </a:lnTo>
                  <a:lnTo>
                    <a:pt x="57" y="406"/>
                  </a:lnTo>
                  <a:lnTo>
                    <a:pt x="65" y="299"/>
                  </a:lnTo>
                  <a:lnTo>
                    <a:pt x="74" y="208"/>
                  </a:lnTo>
                  <a:lnTo>
                    <a:pt x="85" y="132"/>
                  </a:lnTo>
                  <a:lnTo>
                    <a:pt x="95" y="72"/>
                  </a:lnTo>
                  <a:lnTo>
                    <a:pt x="107" y="30"/>
                  </a:lnTo>
                  <a:lnTo>
                    <a:pt x="119" y="6"/>
                  </a:lnTo>
                  <a:lnTo>
                    <a:pt x="133" y="0"/>
                  </a:lnTo>
                  <a:lnTo>
                    <a:pt x="148" y="14"/>
                  </a:lnTo>
                  <a:lnTo>
                    <a:pt x="229" y="46"/>
                  </a:lnTo>
                  <a:lnTo>
                    <a:pt x="319" y="72"/>
                  </a:lnTo>
                  <a:lnTo>
                    <a:pt x="416" y="94"/>
                  </a:lnTo>
                  <a:lnTo>
                    <a:pt x="521" y="110"/>
                  </a:lnTo>
                  <a:lnTo>
                    <a:pt x="746" y="131"/>
                  </a:lnTo>
                  <a:lnTo>
                    <a:pt x="989" y="141"/>
                  </a:lnTo>
                  <a:lnTo>
                    <a:pt x="1505" y="148"/>
                  </a:lnTo>
                  <a:lnTo>
                    <a:pt x="1766" y="156"/>
                  </a:lnTo>
                  <a:lnTo>
                    <a:pt x="2021" y="173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69" name="Google Shape;969;p40"/>
            <p:cNvSpPr/>
            <p:nvPr/>
          </p:nvSpPr>
          <p:spPr>
            <a:xfrm>
              <a:off x="3491" y="1300"/>
              <a:ext cx="330" cy="764"/>
            </a:xfrm>
            <a:custGeom>
              <a:avLst/>
              <a:gdLst/>
              <a:ahLst/>
              <a:cxnLst/>
              <a:rect l="l" t="t" r="r" b="b"/>
              <a:pathLst>
                <a:path w="2128" h="6112" extrusionOk="0">
                  <a:moveTo>
                    <a:pt x="2128" y="0"/>
                  </a:moveTo>
                  <a:lnTo>
                    <a:pt x="2102" y="564"/>
                  </a:lnTo>
                  <a:lnTo>
                    <a:pt x="2084" y="1099"/>
                  </a:lnTo>
                  <a:lnTo>
                    <a:pt x="2071" y="1606"/>
                  </a:lnTo>
                  <a:lnTo>
                    <a:pt x="2065" y="2086"/>
                  </a:lnTo>
                  <a:lnTo>
                    <a:pt x="2063" y="2537"/>
                  </a:lnTo>
                  <a:lnTo>
                    <a:pt x="2064" y="2964"/>
                  </a:lnTo>
                  <a:lnTo>
                    <a:pt x="2068" y="3363"/>
                  </a:lnTo>
                  <a:lnTo>
                    <a:pt x="2074" y="3739"/>
                  </a:lnTo>
                  <a:lnTo>
                    <a:pt x="2081" y="4089"/>
                  </a:lnTo>
                  <a:lnTo>
                    <a:pt x="2088" y="4416"/>
                  </a:lnTo>
                  <a:lnTo>
                    <a:pt x="2094" y="4719"/>
                  </a:lnTo>
                  <a:lnTo>
                    <a:pt x="2098" y="5001"/>
                  </a:lnTo>
                  <a:lnTo>
                    <a:pt x="2099" y="5260"/>
                  </a:lnTo>
                  <a:lnTo>
                    <a:pt x="2098" y="5497"/>
                  </a:lnTo>
                  <a:lnTo>
                    <a:pt x="2092" y="5715"/>
                  </a:lnTo>
                  <a:lnTo>
                    <a:pt x="2081" y="5912"/>
                  </a:lnTo>
                  <a:lnTo>
                    <a:pt x="2082" y="5940"/>
                  </a:lnTo>
                  <a:lnTo>
                    <a:pt x="2069" y="5968"/>
                  </a:lnTo>
                  <a:lnTo>
                    <a:pt x="2045" y="5993"/>
                  </a:lnTo>
                  <a:lnTo>
                    <a:pt x="2009" y="6016"/>
                  </a:lnTo>
                  <a:lnTo>
                    <a:pt x="1963" y="6037"/>
                  </a:lnTo>
                  <a:lnTo>
                    <a:pt x="1907" y="6055"/>
                  </a:lnTo>
                  <a:lnTo>
                    <a:pt x="1771" y="6086"/>
                  </a:lnTo>
                  <a:lnTo>
                    <a:pt x="1607" y="6105"/>
                  </a:lnTo>
                  <a:lnTo>
                    <a:pt x="1422" y="6112"/>
                  </a:lnTo>
                  <a:lnTo>
                    <a:pt x="1225" y="6106"/>
                  </a:lnTo>
                  <a:lnTo>
                    <a:pt x="1021" y="6086"/>
                  </a:lnTo>
                  <a:lnTo>
                    <a:pt x="819" y="6049"/>
                  </a:lnTo>
                  <a:lnTo>
                    <a:pt x="626" y="5996"/>
                  </a:lnTo>
                  <a:lnTo>
                    <a:pt x="448" y="5924"/>
                  </a:lnTo>
                  <a:lnTo>
                    <a:pt x="368" y="5881"/>
                  </a:lnTo>
                  <a:lnTo>
                    <a:pt x="294" y="5832"/>
                  </a:lnTo>
                  <a:lnTo>
                    <a:pt x="228" y="5778"/>
                  </a:lnTo>
                  <a:lnTo>
                    <a:pt x="170" y="5720"/>
                  </a:lnTo>
                  <a:lnTo>
                    <a:pt x="121" y="5655"/>
                  </a:lnTo>
                  <a:lnTo>
                    <a:pt x="83" y="5585"/>
                  </a:lnTo>
                  <a:lnTo>
                    <a:pt x="56" y="5510"/>
                  </a:lnTo>
                  <a:lnTo>
                    <a:pt x="41" y="5427"/>
                  </a:lnTo>
                  <a:lnTo>
                    <a:pt x="39" y="5339"/>
                  </a:lnTo>
                  <a:lnTo>
                    <a:pt x="51" y="5244"/>
                  </a:lnTo>
                  <a:lnTo>
                    <a:pt x="46" y="4783"/>
                  </a:lnTo>
                  <a:lnTo>
                    <a:pt x="40" y="4340"/>
                  </a:lnTo>
                  <a:lnTo>
                    <a:pt x="36" y="3915"/>
                  </a:lnTo>
                  <a:lnTo>
                    <a:pt x="31" y="3511"/>
                  </a:lnTo>
                  <a:lnTo>
                    <a:pt x="27" y="3125"/>
                  </a:lnTo>
                  <a:lnTo>
                    <a:pt x="23" y="2759"/>
                  </a:lnTo>
                  <a:lnTo>
                    <a:pt x="18" y="2412"/>
                  </a:lnTo>
                  <a:lnTo>
                    <a:pt x="15" y="2085"/>
                  </a:lnTo>
                  <a:lnTo>
                    <a:pt x="11" y="1777"/>
                  </a:lnTo>
                  <a:lnTo>
                    <a:pt x="8" y="1490"/>
                  </a:lnTo>
                  <a:lnTo>
                    <a:pt x="6" y="1222"/>
                  </a:lnTo>
                  <a:lnTo>
                    <a:pt x="4" y="975"/>
                  </a:lnTo>
                  <a:lnTo>
                    <a:pt x="2" y="748"/>
                  </a:lnTo>
                  <a:lnTo>
                    <a:pt x="1" y="542"/>
                  </a:lnTo>
                  <a:lnTo>
                    <a:pt x="0" y="356"/>
                  </a:lnTo>
                  <a:lnTo>
                    <a:pt x="0" y="190"/>
                  </a:lnTo>
                  <a:lnTo>
                    <a:pt x="96" y="173"/>
                  </a:lnTo>
                  <a:lnTo>
                    <a:pt x="206" y="157"/>
                  </a:lnTo>
                  <a:lnTo>
                    <a:pt x="457" y="129"/>
                  </a:lnTo>
                  <a:lnTo>
                    <a:pt x="740" y="105"/>
                  </a:lnTo>
                  <a:lnTo>
                    <a:pt x="1039" y="83"/>
                  </a:lnTo>
                  <a:lnTo>
                    <a:pt x="1342" y="63"/>
                  </a:lnTo>
                  <a:lnTo>
                    <a:pt x="1634" y="43"/>
                  </a:lnTo>
                  <a:lnTo>
                    <a:pt x="1901" y="22"/>
                  </a:lnTo>
                  <a:lnTo>
                    <a:pt x="2020" y="12"/>
                  </a:lnTo>
                  <a:lnTo>
                    <a:pt x="2128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70" name="Google Shape;970;p40"/>
            <p:cNvSpPr/>
            <p:nvPr/>
          </p:nvSpPr>
          <p:spPr>
            <a:xfrm>
              <a:off x="3491" y="1300"/>
              <a:ext cx="330" cy="764"/>
            </a:xfrm>
            <a:custGeom>
              <a:avLst/>
              <a:gdLst/>
              <a:ahLst/>
              <a:cxnLst/>
              <a:rect l="l" t="t" r="r" b="b"/>
              <a:pathLst>
                <a:path w="2128" h="6112" extrusionOk="0">
                  <a:moveTo>
                    <a:pt x="2128" y="0"/>
                  </a:moveTo>
                  <a:lnTo>
                    <a:pt x="2102" y="564"/>
                  </a:lnTo>
                  <a:lnTo>
                    <a:pt x="2084" y="1099"/>
                  </a:lnTo>
                  <a:lnTo>
                    <a:pt x="2071" y="1606"/>
                  </a:lnTo>
                  <a:lnTo>
                    <a:pt x="2065" y="2086"/>
                  </a:lnTo>
                  <a:lnTo>
                    <a:pt x="2063" y="2537"/>
                  </a:lnTo>
                  <a:lnTo>
                    <a:pt x="2064" y="2964"/>
                  </a:lnTo>
                  <a:lnTo>
                    <a:pt x="2068" y="3363"/>
                  </a:lnTo>
                  <a:lnTo>
                    <a:pt x="2074" y="3739"/>
                  </a:lnTo>
                  <a:lnTo>
                    <a:pt x="2081" y="4089"/>
                  </a:lnTo>
                  <a:lnTo>
                    <a:pt x="2088" y="4416"/>
                  </a:lnTo>
                  <a:lnTo>
                    <a:pt x="2094" y="4719"/>
                  </a:lnTo>
                  <a:lnTo>
                    <a:pt x="2098" y="5001"/>
                  </a:lnTo>
                  <a:lnTo>
                    <a:pt x="2099" y="5260"/>
                  </a:lnTo>
                  <a:lnTo>
                    <a:pt x="2098" y="5497"/>
                  </a:lnTo>
                  <a:lnTo>
                    <a:pt x="2092" y="5715"/>
                  </a:lnTo>
                  <a:lnTo>
                    <a:pt x="2081" y="5912"/>
                  </a:lnTo>
                  <a:lnTo>
                    <a:pt x="2082" y="5940"/>
                  </a:lnTo>
                  <a:lnTo>
                    <a:pt x="2069" y="5968"/>
                  </a:lnTo>
                  <a:lnTo>
                    <a:pt x="2045" y="5993"/>
                  </a:lnTo>
                  <a:lnTo>
                    <a:pt x="2009" y="6016"/>
                  </a:lnTo>
                  <a:lnTo>
                    <a:pt x="1963" y="6037"/>
                  </a:lnTo>
                  <a:lnTo>
                    <a:pt x="1907" y="6055"/>
                  </a:lnTo>
                  <a:lnTo>
                    <a:pt x="1771" y="6086"/>
                  </a:lnTo>
                  <a:lnTo>
                    <a:pt x="1607" y="6105"/>
                  </a:lnTo>
                  <a:lnTo>
                    <a:pt x="1422" y="6112"/>
                  </a:lnTo>
                  <a:lnTo>
                    <a:pt x="1225" y="6106"/>
                  </a:lnTo>
                  <a:lnTo>
                    <a:pt x="1021" y="6086"/>
                  </a:lnTo>
                  <a:lnTo>
                    <a:pt x="819" y="6049"/>
                  </a:lnTo>
                  <a:lnTo>
                    <a:pt x="626" y="5996"/>
                  </a:lnTo>
                  <a:lnTo>
                    <a:pt x="448" y="5924"/>
                  </a:lnTo>
                  <a:lnTo>
                    <a:pt x="368" y="5881"/>
                  </a:lnTo>
                  <a:lnTo>
                    <a:pt x="294" y="5832"/>
                  </a:lnTo>
                  <a:lnTo>
                    <a:pt x="228" y="5778"/>
                  </a:lnTo>
                  <a:lnTo>
                    <a:pt x="170" y="5720"/>
                  </a:lnTo>
                  <a:lnTo>
                    <a:pt x="121" y="5655"/>
                  </a:lnTo>
                  <a:lnTo>
                    <a:pt x="83" y="5585"/>
                  </a:lnTo>
                  <a:lnTo>
                    <a:pt x="56" y="5510"/>
                  </a:lnTo>
                  <a:lnTo>
                    <a:pt x="41" y="5427"/>
                  </a:lnTo>
                  <a:lnTo>
                    <a:pt x="39" y="5339"/>
                  </a:lnTo>
                  <a:lnTo>
                    <a:pt x="51" y="5244"/>
                  </a:lnTo>
                  <a:lnTo>
                    <a:pt x="46" y="4783"/>
                  </a:lnTo>
                  <a:lnTo>
                    <a:pt x="40" y="4340"/>
                  </a:lnTo>
                  <a:lnTo>
                    <a:pt x="36" y="3915"/>
                  </a:lnTo>
                  <a:lnTo>
                    <a:pt x="31" y="3511"/>
                  </a:lnTo>
                  <a:lnTo>
                    <a:pt x="27" y="3125"/>
                  </a:lnTo>
                  <a:lnTo>
                    <a:pt x="23" y="2759"/>
                  </a:lnTo>
                  <a:lnTo>
                    <a:pt x="18" y="2412"/>
                  </a:lnTo>
                  <a:lnTo>
                    <a:pt x="15" y="2085"/>
                  </a:lnTo>
                  <a:lnTo>
                    <a:pt x="11" y="1777"/>
                  </a:lnTo>
                  <a:lnTo>
                    <a:pt x="8" y="1490"/>
                  </a:lnTo>
                  <a:lnTo>
                    <a:pt x="6" y="1222"/>
                  </a:lnTo>
                  <a:lnTo>
                    <a:pt x="4" y="975"/>
                  </a:lnTo>
                  <a:lnTo>
                    <a:pt x="2" y="748"/>
                  </a:lnTo>
                  <a:lnTo>
                    <a:pt x="1" y="542"/>
                  </a:lnTo>
                  <a:lnTo>
                    <a:pt x="0" y="356"/>
                  </a:lnTo>
                  <a:lnTo>
                    <a:pt x="0" y="190"/>
                  </a:lnTo>
                  <a:lnTo>
                    <a:pt x="96" y="173"/>
                  </a:lnTo>
                  <a:lnTo>
                    <a:pt x="206" y="157"/>
                  </a:lnTo>
                  <a:lnTo>
                    <a:pt x="457" y="129"/>
                  </a:lnTo>
                  <a:lnTo>
                    <a:pt x="740" y="105"/>
                  </a:lnTo>
                  <a:lnTo>
                    <a:pt x="1039" y="83"/>
                  </a:lnTo>
                  <a:lnTo>
                    <a:pt x="1342" y="63"/>
                  </a:lnTo>
                  <a:lnTo>
                    <a:pt x="1634" y="43"/>
                  </a:lnTo>
                  <a:lnTo>
                    <a:pt x="1901" y="22"/>
                  </a:lnTo>
                  <a:lnTo>
                    <a:pt x="2020" y="12"/>
                  </a:lnTo>
                  <a:lnTo>
                    <a:pt x="2128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71" name="Google Shape;971;p40"/>
            <p:cNvSpPr/>
            <p:nvPr/>
          </p:nvSpPr>
          <p:spPr>
            <a:xfrm>
              <a:off x="3167" y="1292"/>
              <a:ext cx="331" cy="769"/>
            </a:xfrm>
            <a:custGeom>
              <a:avLst/>
              <a:gdLst/>
              <a:ahLst/>
              <a:cxnLst/>
              <a:rect l="l" t="t" r="r" b="b"/>
              <a:pathLst>
                <a:path w="2138" h="6150" extrusionOk="0">
                  <a:moveTo>
                    <a:pt x="2112" y="127"/>
                  </a:moveTo>
                  <a:lnTo>
                    <a:pt x="2093" y="214"/>
                  </a:lnTo>
                  <a:lnTo>
                    <a:pt x="2077" y="314"/>
                  </a:lnTo>
                  <a:lnTo>
                    <a:pt x="2064" y="428"/>
                  </a:lnTo>
                  <a:lnTo>
                    <a:pt x="2053" y="556"/>
                  </a:lnTo>
                  <a:lnTo>
                    <a:pt x="2045" y="695"/>
                  </a:lnTo>
                  <a:lnTo>
                    <a:pt x="2039" y="845"/>
                  </a:lnTo>
                  <a:lnTo>
                    <a:pt x="2033" y="1174"/>
                  </a:lnTo>
                  <a:lnTo>
                    <a:pt x="2034" y="1536"/>
                  </a:lnTo>
                  <a:lnTo>
                    <a:pt x="2041" y="1922"/>
                  </a:lnTo>
                  <a:lnTo>
                    <a:pt x="2052" y="2325"/>
                  </a:lnTo>
                  <a:lnTo>
                    <a:pt x="2066" y="2738"/>
                  </a:lnTo>
                  <a:lnTo>
                    <a:pt x="2098" y="3563"/>
                  </a:lnTo>
                  <a:lnTo>
                    <a:pt x="2112" y="3959"/>
                  </a:lnTo>
                  <a:lnTo>
                    <a:pt x="2125" y="4335"/>
                  </a:lnTo>
                  <a:lnTo>
                    <a:pt x="2134" y="4681"/>
                  </a:lnTo>
                  <a:lnTo>
                    <a:pt x="2136" y="4842"/>
                  </a:lnTo>
                  <a:lnTo>
                    <a:pt x="2138" y="4992"/>
                  </a:lnTo>
                  <a:lnTo>
                    <a:pt x="2137" y="5131"/>
                  </a:lnTo>
                  <a:lnTo>
                    <a:pt x="2135" y="5259"/>
                  </a:lnTo>
                  <a:lnTo>
                    <a:pt x="2131" y="5374"/>
                  </a:lnTo>
                  <a:lnTo>
                    <a:pt x="2125" y="5475"/>
                  </a:lnTo>
                  <a:lnTo>
                    <a:pt x="2119" y="5519"/>
                  </a:lnTo>
                  <a:lnTo>
                    <a:pt x="2100" y="5566"/>
                  </a:lnTo>
                  <a:lnTo>
                    <a:pt x="2035" y="5663"/>
                  </a:lnTo>
                  <a:lnTo>
                    <a:pt x="1933" y="5761"/>
                  </a:lnTo>
                  <a:lnTo>
                    <a:pt x="1804" y="5856"/>
                  </a:lnTo>
                  <a:lnTo>
                    <a:pt x="1649" y="5944"/>
                  </a:lnTo>
                  <a:lnTo>
                    <a:pt x="1476" y="6022"/>
                  </a:lnTo>
                  <a:lnTo>
                    <a:pt x="1291" y="6085"/>
                  </a:lnTo>
                  <a:lnTo>
                    <a:pt x="1100" y="6129"/>
                  </a:lnTo>
                  <a:lnTo>
                    <a:pt x="906" y="6150"/>
                  </a:lnTo>
                  <a:lnTo>
                    <a:pt x="718" y="6143"/>
                  </a:lnTo>
                  <a:lnTo>
                    <a:pt x="628" y="6129"/>
                  </a:lnTo>
                  <a:lnTo>
                    <a:pt x="540" y="6106"/>
                  </a:lnTo>
                  <a:lnTo>
                    <a:pt x="457" y="6074"/>
                  </a:lnTo>
                  <a:lnTo>
                    <a:pt x="378" y="6034"/>
                  </a:lnTo>
                  <a:lnTo>
                    <a:pt x="305" y="5982"/>
                  </a:lnTo>
                  <a:lnTo>
                    <a:pt x="237" y="5922"/>
                  </a:lnTo>
                  <a:lnTo>
                    <a:pt x="178" y="5850"/>
                  </a:lnTo>
                  <a:lnTo>
                    <a:pt x="124" y="5766"/>
                  </a:lnTo>
                  <a:lnTo>
                    <a:pt x="79" y="5671"/>
                  </a:lnTo>
                  <a:lnTo>
                    <a:pt x="44" y="5563"/>
                  </a:lnTo>
                  <a:lnTo>
                    <a:pt x="18" y="5443"/>
                  </a:lnTo>
                  <a:lnTo>
                    <a:pt x="2" y="5308"/>
                  </a:lnTo>
                  <a:lnTo>
                    <a:pt x="1" y="5080"/>
                  </a:lnTo>
                  <a:lnTo>
                    <a:pt x="0" y="4865"/>
                  </a:lnTo>
                  <a:lnTo>
                    <a:pt x="1" y="4663"/>
                  </a:lnTo>
                  <a:lnTo>
                    <a:pt x="3" y="4472"/>
                  </a:lnTo>
                  <a:lnTo>
                    <a:pt x="10" y="4122"/>
                  </a:lnTo>
                  <a:lnTo>
                    <a:pt x="21" y="3806"/>
                  </a:lnTo>
                  <a:lnTo>
                    <a:pt x="34" y="3518"/>
                  </a:lnTo>
                  <a:lnTo>
                    <a:pt x="49" y="3251"/>
                  </a:lnTo>
                  <a:lnTo>
                    <a:pt x="81" y="2745"/>
                  </a:lnTo>
                  <a:lnTo>
                    <a:pt x="97" y="2492"/>
                  </a:lnTo>
                  <a:lnTo>
                    <a:pt x="111" y="2227"/>
                  </a:lnTo>
                  <a:lnTo>
                    <a:pt x="122" y="1946"/>
                  </a:lnTo>
                  <a:lnTo>
                    <a:pt x="129" y="1639"/>
                  </a:lnTo>
                  <a:lnTo>
                    <a:pt x="134" y="1298"/>
                  </a:lnTo>
                  <a:lnTo>
                    <a:pt x="134" y="1113"/>
                  </a:lnTo>
                  <a:lnTo>
                    <a:pt x="133" y="916"/>
                  </a:lnTo>
                  <a:lnTo>
                    <a:pt x="129" y="707"/>
                  </a:lnTo>
                  <a:lnTo>
                    <a:pt x="125" y="485"/>
                  </a:lnTo>
                  <a:lnTo>
                    <a:pt x="119" y="250"/>
                  </a:lnTo>
                  <a:lnTo>
                    <a:pt x="111" y="0"/>
                  </a:lnTo>
                  <a:lnTo>
                    <a:pt x="202" y="21"/>
                  </a:lnTo>
                  <a:lnTo>
                    <a:pt x="305" y="38"/>
                  </a:lnTo>
                  <a:lnTo>
                    <a:pt x="420" y="51"/>
                  </a:lnTo>
                  <a:lnTo>
                    <a:pt x="545" y="60"/>
                  </a:lnTo>
                  <a:lnTo>
                    <a:pt x="814" y="71"/>
                  </a:lnTo>
                  <a:lnTo>
                    <a:pt x="1100" y="76"/>
                  </a:lnTo>
                  <a:lnTo>
                    <a:pt x="1386" y="79"/>
                  </a:lnTo>
                  <a:lnTo>
                    <a:pt x="1662" y="85"/>
                  </a:lnTo>
                  <a:lnTo>
                    <a:pt x="1789" y="91"/>
                  </a:lnTo>
                  <a:lnTo>
                    <a:pt x="1907" y="100"/>
                  </a:lnTo>
                  <a:lnTo>
                    <a:pt x="2016" y="111"/>
                  </a:lnTo>
                  <a:lnTo>
                    <a:pt x="2112" y="12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72" name="Google Shape;972;p40"/>
            <p:cNvSpPr/>
            <p:nvPr/>
          </p:nvSpPr>
          <p:spPr>
            <a:xfrm>
              <a:off x="3167" y="1292"/>
              <a:ext cx="331" cy="769"/>
            </a:xfrm>
            <a:custGeom>
              <a:avLst/>
              <a:gdLst/>
              <a:ahLst/>
              <a:cxnLst/>
              <a:rect l="l" t="t" r="r" b="b"/>
              <a:pathLst>
                <a:path w="2138" h="6150" extrusionOk="0">
                  <a:moveTo>
                    <a:pt x="2112" y="127"/>
                  </a:moveTo>
                  <a:lnTo>
                    <a:pt x="2093" y="214"/>
                  </a:lnTo>
                  <a:lnTo>
                    <a:pt x="2077" y="314"/>
                  </a:lnTo>
                  <a:lnTo>
                    <a:pt x="2064" y="428"/>
                  </a:lnTo>
                  <a:lnTo>
                    <a:pt x="2053" y="556"/>
                  </a:lnTo>
                  <a:lnTo>
                    <a:pt x="2045" y="695"/>
                  </a:lnTo>
                  <a:lnTo>
                    <a:pt x="2039" y="845"/>
                  </a:lnTo>
                  <a:lnTo>
                    <a:pt x="2033" y="1174"/>
                  </a:lnTo>
                  <a:lnTo>
                    <a:pt x="2034" y="1536"/>
                  </a:lnTo>
                  <a:lnTo>
                    <a:pt x="2041" y="1922"/>
                  </a:lnTo>
                  <a:lnTo>
                    <a:pt x="2052" y="2325"/>
                  </a:lnTo>
                  <a:lnTo>
                    <a:pt x="2066" y="2738"/>
                  </a:lnTo>
                  <a:lnTo>
                    <a:pt x="2098" y="3563"/>
                  </a:lnTo>
                  <a:lnTo>
                    <a:pt x="2112" y="3959"/>
                  </a:lnTo>
                  <a:lnTo>
                    <a:pt x="2125" y="4335"/>
                  </a:lnTo>
                  <a:lnTo>
                    <a:pt x="2134" y="4681"/>
                  </a:lnTo>
                  <a:lnTo>
                    <a:pt x="2136" y="4842"/>
                  </a:lnTo>
                  <a:lnTo>
                    <a:pt x="2138" y="4992"/>
                  </a:lnTo>
                  <a:lnTo>
                    <a:pt x="2137" y="5131"/>
                  </a:lnTo>
                  <a:lnTo>
                    <a:pt x="2135" y="5259"/>
                  </a:lnTo>
                  <a:lnTo>
                    <a:pt x="2131" y="5374"/>
                  </a:lnTo>
                  <a:lnTo>
                    <a:pt x="2125" y="5475"/>
                  </a:lnTo>
                  <a:lnTo>
                    <a:pt x="2119" y="5519"/>
                  </a:lnTo>
                  <a:lnTo>
                    <a:pt x="2100" y="5566"/>
                  </a:lnTo>
                  <a:lnTo>
                    <a:pt x="2035" y="5663"/>
                  </a:lnTo>
                  <a:lnTo>
                    <a:pt x="1933" y="5761"/>
                  </a:lnTo>
                  <a:lnTo>
                    <a:pt x="1804" y="5856"/>
                  </a:lnTo>
                  <a:lnTo>
                    <a:pt x="1649" y="5944"/>
                  </a:lnTo>
                  <a:lnTo>
                    <a:pt x="1476" y="6022"/>
                  </a:lnTo>
                  <a:lnTo>
                    <a:pt x="1291" y="6085"/>
                  </a:lnTo>
                  <a:lnTo>
                    <a:pt x="1100" y="6129"/>
                  </a:lnTo>
                  <a:lnTo>
                    <a:pt x="906" y="6150"/>
                  </a:lnTo>
                  <a:lnTo>
                    <a:pt x="718" y="6143"/>
                  </a:lnTo>
                  <a:lnTo>
                    <a:pt x="628" y="6129"/>
                  </a:lnTo>
                  <a:lnTo>
                    <a:pt x="540" y="6106"/>
                  </a:lnTo>
                  <a:lnTo>
                    <a:pt x="457" y="6074"/>
                  </a:lnTo>
                  <a:lnTo>
                    <a:pt x="378" y="6034"/>
                  </a:lnTo>
                  <a:lnTo>
                    <a:pt x="305" y="5982"/>
                  </a:lnTo>
                  <a:lnTo>
                    <a:pt x="237" y="5922"/>
                  </a:lnTo>
                  <a:lnTo>
                    <a:pt x="178" y="5850"/>
                  </a:lnTo>
                  <a:lnTo>
                    <a:pt x="124" y="5766"/>
                  </a:lnTo>
                  <a:lnTo>
                    <a:pt x="79" y="5671"/>
                  </a:lnTo>
                  <a:lnTo>
                    <a:pt x="44" y="5563"/>
                  </a:lnTo>
                  <a:lnTo>
                    <a:pt x="18" y="5443"/>
                  </a:lnTo>
                  <a:lnTo>
                    <a:pt x="2" y="5308"/>
                  </a:lnTo>
                  <a:lnTo>
                    <a:pt x="1" y="5080"/>
                  </a:lnTo>
                  <a:lnTo>
                    <a:pt x="0" y="4865"/>
                  </a:lnTo>
                  <a:lnTo>
                    <a:pt x="1" y="4663"/>
                  </a:lnTo>
                  <a:lnTo>
                    <a:pt x="3" y="4472"/>
                  </a:lnTo>
                  <a:lnTo>
                    <a:pt x="10" y="4122"/>
                  </a:lnTo>
                  <a:lnTo>
                    <a:pt x="21" y="3806"/>
                  </a:lnTo>
                  <a:lnTo>
                    <a:pt x="34" y="3518"/>
                  </a:lnTo>
                  <a:lnTo>
                    <a:pt x="49" y="3251"/>
                  </a:lnTo>
                  <a:lnTo>
                    <a:pt x="81" y="2745"/>
                  </a:lnTo>
                  <a:lnTo>
                    <a:pt x="97" y="2492"/>
                  </a:lnTo>
                  <a:lnTo>
                    <a:pt x="111" y="2227"/>
                  </a:lnTo>
                  <a:lnTo>
                    <a:pt x="122" y="1946"/>
                  </a:lnTo>
                  <a:lnTo>
                    <a:pt x="129" y="1639"/>
                  </a:lnTo>
                  <a:lnTo>
                    <a:pt x="134" y="1298"/>
                  </a:lnTo>
                  <a:lnTo>
                    <a:pt x="134" y="1113"/>
                  </a:lnTo>
                  <a:lnTo>
                    <a:pt x="133" y="916"/>
                  </a:lnTo>
                  <a:lnTo>
                    <a:pt x="129" y="707"/>
                  </a:lnTo>
                  <a:lnTo>
                    <a:pt x="125" y="485"/>
                  </a:lnTo>
                  <a:lnTo>
                    <a:pt x="119" y="250"/>
                  </a:lnTo>
                  <a:lnTo>
                    <a:pt x="111" y="0"/>
                  </a:lnTo>
                  <a:lnTo>
                    <a:pt x="202" y="21"/>
                  </a:lnTo>
                  <a:lnTo>
                    <a:pt x="305" y="38"/>
                  </a:lnTo>
                  <a:lnTo>
                    <a:pt x="420" y="51"/>
                  </a:lnTo>
                  <a:lnTo>
                    <a:pt x="545" y="60"/>
                  </a:lnTo>
                  <a:lnTo>
                    <a:pt x="814" y="71"/>
                  </a:lnTo>
                  <a:lnTo>
                    <a:pt x="1100" y="76"/>
                  </a:lnTo>
                  <a:lnTo>
                    <a:pt x="1386" y="79"/>
                  </a:lnTo>
                  <a:lnTo>
                    <a:pt x="1662" y="85"/>
                  </a:lnTo>
                  <a:lnTo>
                    <a:pt x="1789" y="91"/>
                  </a:lnTo>
                  <a:lnTo>
                    <a:pt x="1907" y="100"/>
                  </a:lnTo>
                  <a:lnTo>
                    <a:pt x="2016" y="111"/>
                  </a:lnTo>
                  <a:lnTo>
                    <a:pt x="2112" y="127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73" name="Google Shape;973;p40"/>
            <p:cNvSpPr/>
            <p:nvPr/>
          </p:nvSpPr>
          <p:spPr>
            <a:xfrm>
              <a:off x="2809" y="1298"/>
              <a:ext cx="365" cy="737"/>
            </a:xfrm>
            <a:custGeom>
              <a:avLst/>
              <a:gdLst/>
              <a:ahLst/>
              <a:cxnLst/>
              <a:rect l="l" t="t" r="r" b="b"/>
              <a:pathLst>
                <a:path w="2357" h="5895" extrusionOk="0">
                  <a:moveTo>
                    <a:pt x="2316" y="105"/>
                  </a:moveTo>
                  <a:lnTo>
                    <a:pt x="2325" y="236"/>
                  </a:lnTo>
                  <a:lnTo>
                    <a:pt x="2332" y="377"/>
                  </a:lnTo>
                  <a:lnTo>
                    <a:pt x="2343" y="690"/>
                  </a:lnTo>
                  <a:lnTo>
                    <a:pt x="2351" y="1037"/>
                  </a:lnTo>
                  <a:lnTo>
                    <a:pt x="2356" y="1410"/>
                  </a:lnTo>
                  <a:lnTo>
                    <a:pt x="2357" y="1805"/>
                  </a:lnTo>
                  <a:lnTo>
                    <a:pt x="2356" y="2215"/>
                  </a:lnTo>
                  <a:lnTo>
                    <a:pt x="2346" y="3056"/>
                  </a:lnTo>
                  <a:lnTo>
                    <a:pt x="2338" y="3473"/>
                  </a:lnTo>
                  <a:lnTo>
                    <a:pt x="2328" y="3879"/>
                  </a:lnTo>
                  <a:lnTo>
                    <a:pt x="2316" y="4270"/>
                  </a:lnTo>
                  <a:lnTo>
                    <a:pt x="2304" y="4637"/>
                  </a:lnTo>
                  <a:lnTo>
                    <a:pt x="2290" y="4976"/>
                  </a:lnTo>
                  <a:lnTo>
                    <a:pt x="2276" y="5279"/>
                  </a:lnTo>
                  <a:lnTo>
                    <a:pt x="2269" y="5416"/>
                  </a:lnTo>
                  <a:lnTo>
                    <a:pt x="2262" y="5542"/>
                  </a:lnTo>
                  <a:lnTo>
                    <a:pt x="2255" y="5655"/>
                  </a:lnTo>
                  <a:lnTo>
                    <a:pt x="2247" y="5755"/>
                  </a:lnTo>
                  <a:lnTo>
                    <a:pt x="2132" y="5793"/>
                  </a:lnTo>
                  <a:lnTo>
                    <a:pt x="1998" y="5827"/>
                  </a:lnTo>
                  <a:lnTo>
                    <a:pt x="1848" y="5855"/>
                  </a:lnTo>
                  <a:lnTo>
                    <a:pt x="1686" y="5876"/>
                  </a:lnTo>
                  <a:lnTo>
                    <a:pt x="1514" y="5891"/>
                  </a:lnTo>
                  <a:lnTo>
                    <a:pt x="1337" y="5895"/>
                  </a:lnTo>
                  <a:lnTo>
                    <a:pt x="1159" y="5891"/>
                  </a:lnTo>
                  <a:lnTo>
                    <a:pt x="982" y="5875"/>
                  </a:lnTo>
                  <a:lnTo>
                    <a:pt x="809" y="5847"/>
                  </a:lnTo>
                  <a:lnTo>
                    <a:pt x="645" y="5806"/>
                  </a:lnTo>
                  <a:lnTo>
                    <a:pt x="493" y="5750"/>
                  </a:lnTo>
                  <a:lnTo>
                    <a:pt x="358" y="5679"/>
                  </a:lnTo>
                  <a:lnTo>
                    <a:pt x="239" y="5591"/>
                  </a:lnTo>
                  <a:lnTo>
                    <a:pt x="145" y="5485"/>
                  </a:lnTo>
                  <a:lnTo>
                    <a:pt x="107" y="5426"/>
                  </a:lnTo>
                  <a:lnTo>
                    <a:pt x="76" y="5361"/>
                  </a:lnTo>
                  <a:lnTo>
                    <a:pt x="52" y="5292"/>
                  </a:lnTo>
                  <a:lnTo>
                    <a:pt x="36" y="5216"/>
                  </a:lnTo>
                  <a:lnTo>
                    <a:pt x="30" y="4755"/>
                  </a:lnTo>
                  <a:lnTo>
                    <a:pt x="24" y="4315"/>
                  </a:lnTo>
                  <a:lnTo>
                    <a:pt x="17" y="3894"/>
                  </a:lnTo>
                  <a:lnTo>
                    <a:pt x="10" y="3494"/>
                  </a:lnTo>
                  <a:lnTo>
                    <a:pt x="4" y="3113"/>
                  </a:lnTo>
                  <a:lnTo>
                    <a:pt x="1" y="2752"/>
                  </a:lnTo>
                  <a:lnTo>
                    <a:pt x="0" y="2412"/>
                  </a:lnTo>
                  <a:lnTo>
                    <a:pt x="2" y="2092"/>
                  </a:lnTo>
                  <a:lnTo>
                    <a:pt x="8" y="1791"/>
                  </a:lnTo>
                  <a:lnTo>
                    <a:pt x="19" y="1509"/>
                  </a:lnTo>
                  <a:lnTo>
                    <a:pt x="34" y="1247"/>
                  </a:lnTo>
                  <a:lnTo>
                    <a:pt x="57" y="1005"/>
                  </a:lnTo>
                  <a:lnTo>
                    <a:pt x="86" y="783"/>
                  </a:lnTo>
                  <a:lnTo>
                    <a:pt x="122" y="580"/>
                  </a:lnTo>
                  <a:lnTo>
                    <a:pt x="166" y="396"/>
                  </a:lnTo>
                  <a:lnTo>
                    <a:pt x="219" y="232"/>
                  </a:lnTo>
                  <a:lnTo>
                    <a:pt x="361" y="222"/>
                  </a:lnTo>
                  <a:lnTo>
                    <a:pt x="509" y="206"/>
                  </a:lnTo>
                  <a:lnTo>
                    <a:pt x="820" y="159"/>
                  </a:lnTo>
                  <a:lnTo>
                    <a:pt x="1137" y="102"/>
                  </a:lnTo>
                  <a:lnTo>
                    <a:pt x="1446" y="49"/>
                  </a:lnTo>
                  <a:lnTo>
                    <a:pt x="1594" y="28"/>
                  </a:lnTo>
                  <a:lnTo>
                    <a:pt x="1734" y="11"/>
                  </a:lnTo>
                  <a:lnTo>
                    <a:pt x="1864" y="2"/>
                  </a:lnTo>
                  <a:lnTo>
                    <a:pt x="1984" y="0"/>
                  </a:lnTo>
                  <a:lnTo>
                    <a:pt x="2090" y="8"/>
                  </a:lnTo>
                  <a:lnTo>
                    <a:pt x="2182" y="27"/>
                  </a:lnTo>
                  <a:lnTo>
                    <a:pt x="2259" y="59"/>
                  </a:lnTo>
                  <a:lnTo>
                    <a:pt x="2316" y="10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74" name="Google Shape;974;p40"/>
            <p:cNvSpPr/>
            <p:nvPr/>
          </p:nvSpPr>
          <p:spPr>
            <a:xfrm>
              <a:off x="2809" y="1298"/>
              <a:ext cx="365" cy="737"/>
            </a:xfrm>
            <a:custGeom>
              <a:avLst/>
              <a:gdLst/>
              <a:ahLst/>
              <a:cxnLst/>
              <a:rect l="l" t="t" r="r" b="b"/>
              <a:pathLst>
                <a:path w="2357" h="5895" extrusionOk="0">
                  <a:moveTo>
                    <a:pt x="2316" y="105"/>
                  </a:moveTo>
                  <a:lnTo>
                    <a:pt x="2325" y="236"/>
                  </a:lnTo>
                  <a:lnTo>
                    <a:pt x="2332" y="377"/>
                  </a:lnTo>
                  <a:lnTo>
                    <a:pt x="2343" y="690"/>
                  </a:lnTo>
                  <a:lnTo>
                    <a:pt x="2351" y="1037"/>
                  </a:lnTo>
                  <a:lnTo>
                    <a:pt x="2356" y="1410"/>
                  </a:lnTo>
                  <a:lnTo>
                    <a:pt x="2357" y="1805"/>
                  </a:lnTo>
                  <a:lnTo>
                    <a:pt x="2356" y="2215"/>
                  </a:lnTo>
                  <a:lnTo>
                    <a:pt x="2346" y="3056"/>
                  </a:lnTo>
                  <a:lnTo>
                    <a:pt x="2338" y="3473"/>
                  </a:lnTo>
                  <a:lnTo>
                    <a:pt x="2328" y="3879"/>
                  </a:lnTo>
                  <a:lnTo>
                    <a:pt x="2316" y="4270"/>
                  </a:lnTo>
                  <a:lnTo>
                    <a:pt x="2304" y="4637"/>
                  </a:lnTo>
                  <a:lnTo>
                    <a:pt x="2290" y="4976"/>
                  </a:lnTo>
                  <a:lnTo>
                    <a:pt x="2276" y="5279"/>
                  </a:lnTo>
                  <a:lnTo>
                    <a:pt x="2269" y="5416"/>
                  </a:lnTo>
                  <a:lnTo>
                    <a:pt x="2262" y="5542"/>
                  </a:lnTo>
                  <a:lnTo>
                    <a:pt x="2255" y="5655"/>
                  </a:lnTo>
                  <a:lnTo>
                    <a:pt x="2247" y="5755"/>
                  </a:lnTo>
                  <a:lnTo>
                    <a:pt x="2132" y="5793"/>
                  </a:lnTo>
                  <a:lnTo>
                    <a:pt x="1998" y="5827"/>
                  </a:lnTo>
                  <a:lnTo>
                    <a:pt x="1848" y="5855"/>
                  </a:lnTo>
                  <a:lnTo>
                    <a:pt x="1686" y="5876"/>
                  </a:lnTo>
                  <a:lnTo>
                    <a:pt x="1514" y="5891"/>
                  </a:lnTo>
                  <a:lnTo>
                    <a:pt x="1337" y="5895"/>
                  </a:lnTo>
                  <a:lnTo>
                    <a:pt x="1159" y="5891"/>
                  </a:lnTo>
                  <a:lnTo>
                    <a:pt x="982" y="5875"/>
                  </a:lnTo>
                  <a:lnTo>
                    <a:pt x="809" y="5847"/>
                  </a:lnTo>
                  <a:lnTo>
                    <a:pt x="645" y="5806"/>
                  </a:lnTo>
                  <a:lnTo>
                    <a:pt x="493" y="5750"/>
                  </a:lnTo>
                  <a:lnTo>
                    <a:pt x="358" y="5679"/>
                  </a:lnTo>
                  <a:lnTo>
                    <a:pt x="239" y="5591"/>
                  </a:lnTo>
                  <a:lnTo>
                    <a:pt x="145" y="5485"/>
                  </a:lnTo>
                  <a:lnTo>
                    <a:pt x="107" y="5426"/>
                  </a:lnTo>
                  <a:lnTo>
                    <a:pt x="76" y="5361"/>
                  </a:lnTo>
                  <a:lnTo>
                    <a:pt x="52" y="5292"/>
                  </a:lnTo>
                  <a:lnTo>
                    <a:pt x="36" y="5216"/>
                  </a:lnTo>
                  <a:lnTo>
                    <a:pt x="30" y="4755"/>
                  </a:lnTo>
                  <a:lnTo>
                    <a:pt x="24" y="4315"/>
                  </a:lnTo>
                  <a:lnTo>
                    <a:pt x="17" y="3894"/>
                  </a:lnTo>
                  <a:lnTo>
                    <a:pt x="10" y="3494"/>
                  </a:lnTo>
                  <a:lnTo>
                    <a:pt x="4" y="3113"/>
                  </a:lnTo>
                  <a:lnTo>
                    <a:pt x="1" y="2752"/>
                  </a:lnTo>
                  <a:lnTo>
                    <a:pt x="0" y="2412"/>
                  </a:lnTo>
                  <a:lnTo>
                    <a:pt x="2" y="2092"/>
                  </a:lnTo>
                  <a:lnTo>
                    <a:pt x="8" y="1791"/>
                  </a:lnTo>
                  <a:lnTo>
                    <a:pt x="19" y="1509"/>
                  </a:lnTo>
                  <a:lnTo>
                    <a:pt x="34" y="1247"/>
                  </a:lnTo>
                  <a:lnTo>
                    <a:pt x="57" y="1005"/>
                  </a:lnTo>
                  <a:lnTo>
                    <a:pt x="86" y="783"/>
                  </a:lnTo>
                  <a:lnTo>
                    <a:pt x="122" y="580"/>
                  </a:lnTo>
                  <a:lnTo>
                    <a:pt x="166" y="396"/>
                  </a:lnTo>
                  <a:lnTo>
                    <a:pt x="219" y="232"/>
                  </a:lnTo>
                  <a:lnTo>
                    <a:pt x="361" y="222"/>
                  </a:lnTo>
                  <a:lnTo>
                    <a:pt x="509" y="206"/>
                  </a:lnTo>
                  <a:lnTo>
                    <a:pt x="820" y="159"/>
                  </a:lnTo>
                  <a:lnTo>
                    <a:pt x="1137" y="102"/>
                  </a:lnTo>
                  <a:lnTo>
                    <a:pt x="1446" y="49"/>
                  </a:lnTo>
                  <a:lnTo>
                    <a:pt x="1594" y="28"/>
                  </a:lnTo>
                  <a:lnTo>
                    <a:pt x="1734" y="11"/>
                  </a:lnTo>
                  <a:lnTo>
                    <a:pt x="1864" y="2"/>
                  </a:lnTo>
                  <a:lnTo>
                    <a:pt x="1984" y="0"/>
                  </a:lnTo>
                  <a:lnTo>
                    <a:pt x="2090" y="8"/>
                  </a:lnTo>
                  <a:lnTo>
                    <a:pt x="2182" y="27"/>
                  </a:lnTo>
                  <a:lnTo>
                    <a:pt x="2259" y="59"/>
                  </a:lnTo>
                  <a:lnTo>
                    <a:pt x="2316" y="105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75" name="Google Shape;975;p40"/>
            <p:cNvSpPr/>
            <p:nvPr/>
          </p:nvSpPr>
          <p:spPr>
            <a:xfrm>
              <a:off x="1220" y="1091"/>
              <a:ext cx="3201" cy="941"/>
            </a:xfrm>
            <a:custGeom>
              <a:avLst/>
              <a:gdLst/>
              <a:ahLst/>
              <a:cxnLst/>
              <a:rect l="l" t="t" r="r" b="b"/>
              <a:pathLst>
                <a:path w="20652" h="7529" extrusionOk="0">
                  <a:moveTo>
                    <a:pt x="19677" y="2144"/>
                  </a:moveTo>
                  <a:lnTo>
                    <a:pt x="19756" y="2145"/>
                  </a:lnTo>
                  <a:lnTo>
                    <a:pt x="19851" y="2152"/>
                  </a:lnTo>
                  <a:lnTo>
                    <a:pt x="20062" y="2179"/>
                  </a:lnTo>
                  <a:lnTo>
                    <a:pt x="20271" y="2220"/>
                  </a:lnTo>
                  <a:lnTo>
                    <a:pt x="20361" y="2242"/>
                  </a:lnTo>
                  <a:lnTo>
                    <a:pt x="20434" y="2266"/>
                  </a:lnTo>
                  <a:lnTo>
                    <a:pt x="20503" y="2294"/>
                  </a:lnTo>
                  <a:lnTo>
                    <a:pt x="20557" y="2324"/>
                  </a:lnTo>
                  <a:lnTo>
                    <a:pt x="20598" y="2354"/>
                  </a:lnTo>
                  <a:lnTo>
                    <a:pt x="20627" y="2383"/>
                  </a:lnTo>
                  <a:lnTo>
                    <a:pt x="20645" y="2413"/>
                  </a:lnTo>
                  <a:lnTo>
                    <a:pt x="20652" y="2442"/>
                  </a:lnTo>
                  <a:lnTo>
                    <a:pt x="20636" y="2495"/>
                  </a:lnTo>
                  <a:lnTo>
                    <a:pt x="20586" y="2540"/>
                  </a:lnTo>
                  <a:lnTo>
                    <a:pt x="20508" y="2574"/>
                  </a:lnTo>
                  <a:lnTo>
                    <a:pt x="20410" y="2591"/>
                  </a:lnTo>
                  <a:lnTo>
                    <a:pt x="20297" y="2591"/>
                  </a:lnTo>
                  <a:lnTo>
                    <a:pt x="20205" y="2579"/>
                  </a:lnTo>
                  <a:lnTo>
                    <a:pt x="20122" y="2571"/>
                  </a:lnTo>
                  <a:lnTo>
                    <a:pt x="20050" y="2567"/>
                  </a:lnTo>
                  <a:lnTo>
                    <a:pt x="19986" y="2566"/>
                  </a:lnTo>
                  <a:lnTo>
                    <a:pt x="19882" y="2570"/>
                  </a:lnTo>
                  <a:lnTo>
                    <a:pt x="19800" y="2580"/>
                  </a:lnTo>
                  <a:lnTo>
                    <a:pt x="19737" y="2588"/>
                  </a:lnTo>
                  <a:lnTo>
                    <a:pt x="19682" y="2591"/>
                  </a:lnTo>
                  <a:lnTo>
                    <a:pt x="19631" y="2583"/>
                  </a:lnTo>
                  <a:lnTo>
                    <a:pt x="19575" y="2559"/>
                  </a:lnTo>
                  <a:lnTo>
                    <a:pt x="19507" y="2513"/>
                  </a:lnTo>
                  <a:lnTo>
                    <a:pt x="19441" y="2454"/>
                  </a:lnTo>
                  <a:lnTo>
                    <a:pt x="19386" y="2387"/>
                  </a:lnTo>
                  <a:lnTo>
                    <a:pt x="19355" y="2318"/>
                  </a:lnTo>
                  <a:lnTo>
                    <a:pt x="19352" y="2286"/>
                  </a:lnTo>
                  <a:lnTo>
                    <a:pt x="19357" y="2255"/>
                  </a:lnTo>
                  <a:lnTo>
                    <a:pt x="19375" y="2225"/>
                  </a:lnTo>
                  <a:lnTo>
                    <a:pt x="19405" y="2199"/>
                  </a:lnTo>
                  <a:lnTo>
                    <a:pt x="19449" y="2178"/>
                  </a:lnTo>
                  <a:lnTo>
                    <a:pt x="19507" y="2161"/>
                  </a:lnTo>
                  <a:lnTo>
                    <a:pt x="19584" y="2149"/>
                  </a:lnTo>
                  <a:lnTo>
                    <a:pt x="19677" y="2144"/>
                  </a:lnTo>
                  <a:close/>
                  <a:moveTo>
                    <a:pt x="7818" y="758"/>
                  </a:moveTo>
                  <a:lnTo>
                    <a:pt x="7780" y="770"/>
                  </a:lnTo>
                  <a:lnTo>
                    <a:pt x="7738" y="774"/>
                  </a:lnTo>
                  <a:lnTo>
                    <a:pt x="7647" y="765"/>
                  </a:lnTo>
                  <a:lnTo>
                    <a:pt x="7559" y="743"/>
                  </a:lnTo>
                  <a:lnTo>
                    <a:pt x="7489" y="720"/>
                  </a:lnTo>
                  <a:lnTo>
                    <a:pt x="7473" y="632"/>
                  </a:lnTo>
                  <a:lnTo>
                    <a:pt x="7452" y="530"/>
                  </a:lnTo>
                  <a:lnTo>
                    <a:pt x="7411" y="313"/>
                  </a:lnTo>
                  <a:lnTo>
                    <a:pt x="7400" y="212"/>
                  </a:lnTo>
                  <a:lnTo>
                    <a:pt x="7398" y="126"/>
                  </a:lnTo>
                  <a:lnTo>
                    <a:pt x="7409" y="61"/>
                  </a:lnTo>
                  <a:lnTo>
                    <a:pt x="7422" y="39"/>
                  </a:lnTo>
                  <a:lnTo>
                    <a:pt x="7438" y="26"/>
                  </a:lnTo>
                  <a:lnTo>
                    <a:pt x="7557" y="7"/>
                  </a:lnTo>
                  <a:lnTo>
                    <a:pt x="7647" y="0"/>
                  </a:lnTo>
                  <a:lnTo>
                    <a:pt x="7718" y="12"/>
                  </a:lnTo>
                  <a:lnTo>
                    <a:pt x="7779" y="55"/>
                  </a:lnTo>
                  <a:lnTo>
                    <a:pt x="7831" y="130"/>
                  </a:lnTo>
                  <a:lnTo>
                    <a:pt x="7863" y="225"/>
                  </a:lnTo>
                  <a:lnTo>
                    <a:pt x="7881" y="332"/>
                  </a:lnTo>
                  <a:lnTo>
                    <a:pt x="7884" y="443"/>
                  </a:lnTo>
                  <a:lnTo>
                    <a:pt x="7878" y="548"/>
                  </a:lnTo>
                  <a:lnTo>
                    <a:pt x="7863" y="642"/>
                  </a:lnTo>
                  <a:lnTo>
                    <a:pt x="7842" y="714"/>
                  </a:lnTo>
                  <a:lnTo>
                    <a:pt x="7818" y="758"/>
                  </a:lnTo>
                  <a:close/>
                  <a:moveTo>
                    <a:pt x="10870" y="1224"/>
                  </a:moveTo>
                  <a:lnTo>
                    <a:pt x="10854" y="1296"/>
                  </a:lnTo>
                  <a:lnTo>
                    <a:pt x="10850" y="1353"/>
                  </a:lnTo>
                  <a:lnTo>
                    <a:pt x="10853" y="1401"/>
                  </a:lnTo>
                  <a:lnTo>
                    <a:pt x="10859" y="1438"/>
                  </a:lnTo>
                  <a:lnTo>
                    <a:pt x="10862" y="1496"/>
                  </a:lnTo>
                  <a:lnTo>
                    <a:pt x="10852" y="1521"/>
                  </a:lnTo>
                  <a:lnTo>
                    <a:pt x="10829" y="1546"/>
                  </a:lnTo>
                  <a:lnTo>
                    <a:pt x="10789" y="1572"/>
                  </a:lnTo>
                  <a:lnTo>
                    <a:pt x="10743" y="1593"/>
                  </a:lnTo>
                  <a:lnTo>
                    <a:pt x="10636" y="1620"/>
                  </a:lnTo>
                  <a:lnTo>
                    <a:pt x="10518" y="1628"/>
                  </a:lnTo>
                  <a:lnTo>
                    <a:pt x="10398" y="1621"/>
                  </a:lnTo>
                  <a:lnTo>
                    <a:pt x="10285" y="1601"/>
                  </a:lnTo>
                  <a:lnTo>
                    <a:pt x="10189" y="1572"/>
                  </a:lnTo>
                  <a:lnTo>
                    <a:pt x="10118" y="1537"/>
                  </a:lnTo>
                  <a:lnTo>
                    <a:pt x="10082" y="1499"/>
                  </a:lnTo>
                  <a:lnTo>
                    <a:pt x="10075" y="1438"/>
                  </a:lnTo>
                  <a:lnTo>
                    <a:pt x="10063" y="1385"/>
                  </a:lnTo>
                  <a:lnTo>
                    <a:pt x="10041" y="1298"/>
                  </a:lnTo>
                  <a:lnTo>
                    <a:pt x="10037" y="1263"/>
                  </a:lnTo>
                  <a:lnTo>
                    <a:pt x="10042" y="1232"/>
                  </a:lnTo>
                  <a:lnTo>
                    <a:pt x="10060" y="1206"/>
                  </a:lnTo>
                  <a:lnTo>
                    <a:pt x="10094" y="1183"/>
                  </a:lnTo>
                  <a:lnTo>
                    <a:pt x="10121" y="1174"/>
                  </a:lnTo>
                  <a:lnTo>
                    <a:pt x="10158" y="1165"/>
                  </a:lnTo>
                  <a:lnTo>
                    <a:pt x="10257" y="1155"/>
                  </a:lnTo>
                  <a:lnTo>
                    <a:pt x="10376" y="1151"/>
                  </a:lnTo>
                  <a:lnTo>
                    <a:pt x="10504" y="1155"/>
                  </a:lnTo>
                  <a:lnTo>
                    <a:pt x="10628" y="1164"/>
                  </a:lnTo>
                  <a:lnTo>
                    <a:pt x="10739" y="1180"/>
                  </a:lnTo>
                  <a:lnTo>
                    <a:pt x="10823" y="1200"/>
                  </a:lnTo>
                  <a:lnTo>
                    <a:pt x="10851" y="1211"/>
                  </a:lnTo>
                  <a:lnTo>
                    <a:pt x="10870" y="1224"/>
                  </a:lnTo>
                  <a:close/>
                  <a:moveTo>
                    <a:pt x="16471" y="1458"/>
                  </a:moveTo>
                  <a:lnTo>
                    <a:pt x="16442" y="1434"/>
                  </a:lnTo>
                  <a:lnTo>
                    <a:pt x="16403" y="1428"/>
                  </a:lnTo>
                  <a:lnTo>
                    <a:pt x="16357" y="1432"/>
                  </a:lnTo>
                  <a:lnTo>
                    <a:pt x="16307" y="1443"/>
                  </a:lnTo>
                  <a:lnTo>
                    <a:pt x="16208" y="1471"/>
                  </a:lnTo>
                  <a:lnTo>
                    <a:pt x="16166" y="1477"/>
                  </a:lnTo>
                  <a:lnTo>
                    <a:pt x="16134" y="1472"/>
                  </a:lnTo>
                  <a:lnTo>
                    <a:pt x="16118" y="1300"/>
                  </a:lnTo>
                  <a:lnTo>
                    <a:pt x="16100" y="1133"/>
                  </a:lnTo>
                  <a:lnTo>
                    <a:pt x="16098" y="1060"/>
                  </a:lnTo>
                  <a:lnTo>
                    <a:pt x="16106" y="999"/>
                  </a:lnTo>
                  <a:lnTo>
                    <a:pt x="16124" y="954"/>
                  </a:lnTo>
                  <a:lnTo>
                    <a:pt x="16157" y="928"/>
                  </a:lnTo>
                  <a:lnTo>
                    <a:pt x="16212" y="930"/>
                  </a:lnTo>
                  <a:lnTo>
                    <a:pt x="16245" y="934"/>
                  </a:lnTo>
                  <a:lnTo>
                    <a:pt x="16282" y="943"/>
                  </a:lnTo>
                  <a:lnTo>
                    <a:pt x="16305" y="939"/>
                  </a:lnTo>
                  <a:lnTo>
                    <a:pt x="16344" y="928"/>
                  </a:lnTo>
                  <a:lnTo>
                    <a:pt x="16408" y="904"/>
                  </a:lnTo>
                  <a:lnTo>
                    <a:pt x="16453" y="886"/>
                  </a:lnTo>
                  <a:lnTo>
                    <a:pt x="16507" y="865"/>
                  </a:lnTo>
                  <a:lnTo>
                    <a:pt x="16526" y="926"/>
                  </a:lnTo>
                  <a:lnTo>
                    <a:pt x="16538" y="1004"/>
                  </a:lnTo>
                  <a:lnTo>
                    <a:pt x="16542" y="1093"/>
                  </a:lnTo>
                  <a:lnTo>
                    <a:pt x="16540" y="1186"/>
                  </a:lnTo>
                  <a:lnTo>
                    <a:pt x="16531" y="1276"/>
                  </a:lnTo>
                  <a:lnTo>
                    <a:pt x="16517" y="1357"/>
                  </a:lnTo>
                  <a:lnTo>
                    <a:pt x="16496" y="1419"/>
                  </a:lnTo>
                  <a:lnTo>
                    <a:pt x="16471" y="1458"/>
                  </a:lnTo>
                  <a:close/>
                  <a:moveTo>
                    <a:pt x="17627" y="1072"/>
                  </a:moveTo>
                  <a:lnTo>
                    <a:pt x="17590" y="1097"/>
                  </a:lnTo>
                  <a:lnTo>
                    <a:pt x="17543" y="1111"/>
                  </a:lnTo>
                  <a:lnTo>
                    <a:pt x="17438" y="1110"/>
                  </a:lnTo>
                  <a:lnTo>
                    <a:pt x="17335" y="1088"/>
                  </a:lnTo>
                  <a:lnTo>
                    <a:pt x="17293" y="1074"/>
                  </a:lnTo>
                  <a:lnTo>
                    <a:pt x="17260" y="1062"/>
                  </a:lnTo>
                  <a:lnTo>
                    <a:pt x="17253" y="969"/>
                  </a:lnTo>
                  <a:lnTo>
                    <a:pt x="17244" y="855"/>
                  </a:lnTo>
                  <a:lnTo>
                    <a:pt x="17236" y="605"/>
                  </a:lnTo>
                  <a:lnTo>
                    <a:pt x="17239" y="488"/>
                  </a:lnTo>
                  <a:lnTo>
                    <a:pt x="17251" y="389"/>
                  </a:lnTo>
                  <a:lnTo>
                    <a:pt x="17272" y="315"/>
                  </a:lnTo>
                  <a:lnTo>
                    <a:pt x="17287" y="291"/>
                  </a:lnTo>
                  <a:lnTo>
                    <a:pt x="17305" y="278"/>
                  </a:lnTo>
                  <a:lnTo>
                    <a:pt x="17369" y="270"/>
                  </a:lnTo>
                  <a:lnTo>
                    <a:pt x="17425" y="258"/>
                  </a:lnTo>
                  <a:lnTo>
                    <a:pt x="17516" y="235"/>
                  </a:lnTo>
                  <a:lnTo>
                    <a:pt x="17554" y="231"/>
                  </a:lnTo>
                  <a:lnTo>
                    <a:pt x="17585" y="236"/>
                  </a:lnTo>
                  <a:lnTo>
                    <a:pt x="17614" y="254"/>
                  </a:lnTo>
                  <a:lnTo>
                    <a:pt x="17638" y="289"/>
                  </a:lnTo>
                  <a:lnTo>
                    <a:pt x="17663" y="352"/>
                  </a:lnTo>
                  <a:lnTo>
                    <a:pt x="17689" y="440"/>
                  </a:lnTo>
                  <a:lnTo>
                    <a:pt x="17712" y="545"/>
                  </a:lnTo>
                  <a:lnTo>
                    <a:pt x="17728" y="660"/>
                  </a:lnTo>
                  <a:lnTo>
                    <a:pt x="17731" y="778"/>
                  </a:lnTo>
                  <a:lnTo>
                    <a:pt x="17718" y="891"/>
                  </a:lnTo>
                  <a:lnTo>
                    <a:pt x="17685" y="992"/>
                  </a:lnTo>
                  <a:lnTo>
                    <a:pt x="17660" y="1035"/>
                  </a:lnTo>
                  <a:lnTo>
                    <a:pt x="17627" y="1072"/>
                  </a:lnTo>
                  <a:close/>
                  <a:moveTo>
                    <a:pt x="1356" y="1304"/>
                  </a:moveTo>
                  <a:lnTo>
                    <a:pt x="1333" y="1334"/>
                  </a:lnTo>
                  <a:lnTo>
                    <a:pt x="1318" y="1369"/>
                  </a:lnTo>
                  <a:lnTo>
                    <a:pt x="1305" y="1451"/>
                  </a:lnTo>
                  <a:lnTo>
                    <a:pt x="1318" y="1531"/>
                  </a:lnTo>
                  <a:lnTo>
                    <a:pt x="1334" y="1567"/>
                  </a:lnTo>
                  <a:lnTo>
                    <a:pt x="1357" y="1595"/>
                  </a:lnTo>
                  <a:lnTo>
                    <a:pt x="1393" y="1623"/>
                  </a:lnTo>
                  <a:lnTo>
                    <a:pt x="1434" y="1645"/>
                  </a:lnTo>
                  <a:lnTo>
                    <a:pt x="1531" y="1675"/>
                  </a:lnTo>
                  <a:lnTo>
                    <a:pt x="1640" y="1688"/>
                  </a:lnTo>
                  <a:lnTo>
                    <a:pt x="1753" y="1685"/>
                  </a:lnTo>
                  <a:lnTo>
                    <a:pt x="1858" y="1669"/>
                  </a:lnTo>
                  <a:lnTo>
                    <a:pt x="1951" y="1642"/>
                  </a:lnTo>
                  <a:lnTo>
                    <a:pt x="2019" y="1606"/>
                  </a:lnTo>
                  <a:lnTo>
                    <a:pt x="2056" y="1564"/>
                  </a:lnTo>
                  <a:lnTo>
                    <a:pt x="2073" y="1497"/>
                  </a:lnTo>
                  <a:lnTo>
                    <a:pt x="2106" y="1445"/>
                  </a:lnTo>
                  <a:lnTo>
                    <a:pt x="2149" y="1407"/>
                  </a:lnTo>
                  <a:lnTo>
                    <a:pt x="2194" y="1376"/>
                  </a:lnTo>
                  <a:lnTo>
                    <a:pt x="2232" y="1352"/>
                  </a:lnTo>
                  <a:lnTo>
                    <a:pt x="2255" y="1333"/>
                  </a:lnTo>
                  <a:lnTo>
                    <a:pt x="2255" y="1313"/>
                  </a:lnTo>
                  <a:lnTo>
                    <a:pt x="2224" y="1291"/>
                  </a:lnTo>
                  <a:lnTo>
                    <a:pt x="2154" y="1263"/>
                  </a:lnTo>
                  <a:lnTo>
                    <a:pt x="2057" y="1234"/>
                  </a:lnTo>
                  <a:lnTo>
                    <a:pt x="1941" y="1209"/>
                  </a:lnTo>
                  <a:lnTo>
                    <a:pt x="1813" y="1194"/>
                  </a:lnTo>
                  <a:lnTo>
                    <a:pt x="1683" y="1190"/>
                  </a:lnTo>
                  <a:lnTo>
                    <a:pt x="1557" y="1205"/>
                  </a:lnTo>
                  <a:lnTo>
                    <a:pt x="1446" y="1242"/>
                  </a:lnTo>
                  <a:lnTo>
                    <a:pt x="1398" y="1269"/>
                  </a:lnTo>
                  <a:lnTo>
                    <a:pt x="1356" y="1304"/>
                  </a:lnTo>
                  <a:close/>
                  <a:moveTo>
                    <a:pt x="3740" y="3055"/>
                  </a:moveTo>
                  <a:lnTo>
                    <a:pt x="3715" y="3093"/>
                  </a:lnTo>
                  <a:lnTo>
                    <a:pt x="3676" y="3119"/>
                  </a:lnTo>
                  <a:lnTo>
                    <a:pt x="3629" y="3134"/>
                  </a:lnTo>
                  <a:lnTo>
                    <a:pt x="3578" y="3139"/>
                  </a:lnTo>
                  <a:lnTo>
                    <a:pt x="3526" y="3136"/>
                  </a:lnTo>
                  <a:lnTo>
                    <a:pt x="3480" y="3125"/>
                  </a:lnTo>
                  <a:lnTo>
                    <a:pt x="3444" y="3109"/>
                  </a:lnTo>
                  <a:lnTo>
                    <a:pt x="3422" y="3088"/>
                  </a:lnTo>
                  <a:lnTo>
                    <a:pt x="3418" y="2990"/>
                  </a:lnTo>
                  <a:lnTo>
                    <a:pt x="3412" y="2902"/>
                  </a:lnTo>
                  <a:lnTo>
                    <a:pt x="3400" y="2755"/>
                  </a:lnTo>
                  <a:lnTo>
                    <a:pt x="3385" y="2643"/>
                  </a:lnTo>
                  <a:lnTo>
                    <a:pt x="3373" y="2557"/>
                  </a:lnTo>
                  <a:lnTo>
                    <a:pt x="3362" y="2490"/>
                  </a:lnTo>
                  <a:lnTo>
                    <a:pt x="3357" y="2437"/>
                  </a:lnTo>
                  <a:lnTo>
                    <a:pt x="3360" y="2388"/>
                  </a:lnTo>
                  <a:lnTo>
                    <a:pt x="3374" y="2340"/>
                  </a:lnTo>
                  <a:lnTo>
                    <a:pt x="3442" y="2286"/>
                  </a:lnTo>
                  <a:lnTo>
                    <a:pt x="3511" y="2240"/>
                  </a:lnTo>
                  <a:lnTo>
                    <a:pt x="3579" y="2217"/>
                  </a:lnTo>
                  <a:lnTo>
                    <a:pt x="3612" y="2218"/>
                  </a:lnTo>
                  <a:lnTo>
                    <a:pt x="3644" y="2231"/>
                  </a:lnTo>
                  <a:lnTo>
                    <a:pt x="3685" y="2261"/>
                  </a:lnTo>
                  <a:lnTo>
                    <a:pt x="3718" y="2299"/>
                  </a:lnTo>
                  <a:lnTo>
                    <a:pt x="3744" y="2342"/>
                  </a:lnTo>
                  <a:lnTo>
                    <a:pt x="3764" y="2393"/>
                  </a:lnTo>
                  <a:lnTo>
                    <a:pt x="3788" y="2503"/>
                  </a:lnTo>
                  <a:lnTo>
                    <a:pt x="3793" y="2625"/>
                  </a:lnTo>
                  <a:lnTo>
                    <a:pt x="3787" y="2748"/>
                  </a:lnTo>
                  <a:lnTo>
                    <a:pt x="3772" y="2866"/>
                  </a:lnTo>
                  <a:lnTo>
                    <a:pt x="3754" y="2972"/>
                  </a:lnTo>
                  <a:lnTo>
                    <a:pt x="3740" y="3055"/>
                  </a:lnTo>
                  <a:close/>
                  <a:moveTo>
                    <a:pt x="5422" y="6834"/>
                  </a:moveTo>
                  <a:lnTo>
                    <a:pt x="5441" y="6888"/>
                  </a:lnTo>
                  <a:lnTo>
                    <a:pt x="5440" y="6947"/>
                  </a:lnTo>
                  <a:lnTo>
                    <a:pt x="5423" y="7007"/>
                  </a:lnTo>
                  <a:lnTo>
                    <a:pt x="5393" y="7067"/>
                  </a:lnTo>
                  <a:lnTo>
                    <a:pt x="5353" y="7123"/>
                  </a:lnTo>
                  <a:lnTo>
                    <a:pt x="5306" y="7175"/>
                  </a:lnTo>
                  <a:lnTo>
                    <a:pt x="5254" y="7216"/>
                  </a:lnTo>
                  <a:lnTo>
                    <a:pt x="5201" y="7247"/>
                  </a:lnTo>
                  <a:lnTo>
                    <a:pt x="5112" y="7277"/>
                  </a:lnTo>
                  <a:lnTo>
                    <a:pt x="5018" y="7288"/>
                  </a:lnTo>
                  <a:lnTo>
                    <a:pt x="4920" y="7285"/>
                  </a:lnTo>
                  <a:lnTo>
                    <a:pt x="4822" y="7267"/>
                  </a:lnTo>
                  <a:lnTo>
                    <a:pt x="4725" y="7236"/>
                  </a:lnTo>
                  <a:lnTo>
                    <a:pt x="4633" y="7195"/>
                  </a:lnTo>
                  <a:lnTo>
                    <a:pt x="4547" y="7145"/>
                  </a:lnTo>
                  <a:lnTo>
                    <a:pt x="4470" y="7088"/>
                  </a:lnTo>
                  <a:lnTo>
                    <a:pt x="4404" y="7021"/>
                  </a:lnTo>
                  <a:lnTo>
                    <a:pt x="4349" y="6936"/>
                  </a:lnTo>
                  <a:lnTo>
                    <a:pt x="4322" y="6849"/>
                  </a:lnTo>
                  <a:lnTo>
                    <a:pt x="4325" y="6809"/>
                  </a:lnTo>
                  <a:lnTo>
                    <a:pt x="4343" y="6771"/>
                  </a:lnTo>
                  <a:lnTo>
                    <a:pt x="4388" y="6720"/>
                  </a:lnTo>
                  <a:lnTo>
                    <a:pt x="4442" y="6677"/>
                  </a:lnTo>
                  <a:lnTo>
                    <a:pt x="4505" y="6641"/>
                  </a:lnTo>
                  <a:lnTo>
                    <a:pt x="4576" y="6613"/>
                  </a:lnTo>
                  <a:lnTo>
                    <a:pt x="4652" y="6592"/>
                  </a:lnTo>
                  <a:lnTo>
                    <a:pt x="4731" y="6580"/>
                  </a:lnTo>
                  <a:lnTo>
                    <a:pt x="4896" y="6574"/>
                  </a:lnTo>
                  <a:lnTo>
                    <a:pt x="5059" y="6598"/>
                  </a:lnTo>
                  <a:lnTo>
                    <a:pt x="5137" y="6621"/>
                  </a:lnTo>
                  <a:lnTo>
                    <a:pt x="5210" y="6651"/>
                  </a:lnTo>
                  <a:lnTo>
                    <a:pt x="5276" y="6686"/>
                  </a:lnTo>
                  <a:lnTo>
                    <a:pt x="5334" y="6729"/>
                  </a:lnTo>
                  <a:lnTo>
                    <a:pt x="5384" y="6778"/>
                  </a:lnTo>
                  <a:lnTo>
                    <a:pt x="5422" y="6834"/>
                  </a:lnTo>
                  <a:close/>
                  <a:moveTo>
                    <a:pt x="7837" y="7247"/>
                  </a:moveTo>
                  <a:lnTo>
                    <a:pt x="7793" y="7283"/>
                  </a:lnTo>
                  <a:lnTo>
                    <a:pt x="7740" y="7311"/>
                  </a:lnTo>
                  <a:lnTo>
                    <a:pt x="7681" y="7330"/>
                  </a:lnTo>
                  <a:lnTo>
                    <a:pt x="7618" y="7341"/>
                  </a:lnTo>
                  <a:lnTo>
                    <a:pt x="7555" y="7341"/>
                  </a:lnTo>
                  <a:lnTo>
                    <a:pt x="7494" y="7330"/>
                  </a:lnTo>
                  <a:lnTo>
                    <a:pt x="7438" y="7309"/>
                  </a:lnTo>
                  <a:lnTo>
                    <a:pt x="7391" y="7279"/>
                  </a:lnTo>
                  <a:lnTo>
                    <a:pt x="7353" y="7234"/>
                  </a:lnTo>
                  <a:lnTo>
                    <a:pt x="7328" y="7181"/>
                  </a:lnTo>
                  <a:lnTo>
                    <a:pt x="7312" y="7120"/>
                  </a:lnTo>
                  <a:lnTo>
                    <a:pt x="7307" y="7056"/>
                  </a:lnTo>
                  <a:lnTo>
                    <a:pt x="7321" y="6924"/>
                  </a:lnTo>
                  <a:lnTo>
                    <a:pt x="7360" y="6802"/>
                  </a:lnTo>
                  <a:lnTo>
                    <a:pt x="7396" y="6729"/>
                  </a:lnTo>
                  <a:lnTo>
                    <a:pt x="7442" y="6653"/>
                  </a:lnTo>
                  <a:lnTo>
                    <a:pt x="7496" y="6578"/>
                  </a:lnTo>
                  <a:lnTo>
                    <a:pt x="7557" y="6511"/>
                  </a:lnTo>
                  <a:lnTo>
                    <a:pt x="7622" y="6455"/>
                  </a:lnTo>
                  <a:lnTo>
                    <a:pt x="7690" y="6419"/>
                  </a:lnTo>
                  <a:lnTo>
                    <a:pt x="7761" y="6405"/>
                  </a:lnTo>
                  <a:lnTo>
                    <a:pt x="7830" y="6421"/>
                  </a:lnTo>
                  <a:lnTo>
                    <a:pt x="7873" y="6447"/>
                  </a:lnTo>
                  <a:lnTo>
                    <a:pt x="7909" y="6481"/>
                  </a:lnTo>
                  <a:lnTo>
                    <a:pt x="7939" y="6523"/>
                  </a:lnTo>
                  <a:lnTo>
                    <a:pt x="7962" y="6571"/>
                  </a:lnTo>
                  <a:lnTo>
                    <a:pt x="7991" y="6681"/>
                  </a:lnTo>
                  <a:lnTo>
                    <a:pt x="7997" y="6802"/>
                  </a:lnTo>
                  <a:lnTo>
                    <a:pt x="7982" y="6928"/>
                  </a:lnTo>
                  <a:lnTo>
                    <a:pt x="7949" y="7049"/>
                  </a:lnTo>
                  <a:lnTo>
                    <a:pt x="7900" y="7158"/>
                  </a:lnTo>
                  <a:lnTo>
                    <a:pt x="7837" y="7247"/>
                  </a:lnTo>
                  <a:close/>
                  <a:moveTo>
                    <a:pt x="8726" y="7310"/>
                  </a:moveTo>
                  <a:lnTo>
                    <a:pt x="8683" y="7323"/>
                  </a:lnTo>
                  <a:lnTo>
                    <a:pt x="8636" y="7318"/>
                  </a:lnTo>
                  <a:lnTo>
                    <a:pt x="8588" y="7298"/>
                  </a:lnTo>
                  <a:lnTo>
                    <a:pt x="8540" y="7268"/>
                  </a:lnTo>
                  <a:lnTo>
                    <a:pt x="8458" y="7191"/>
                  </a:lnTo>
                  <a:lnTo>
                    <a:pt x="8428" y="7154"/>
                  </a:lnTo>
                  <a:lnTo>
                    <a:pt x="8408" y="7120"/>
                  </a:lnTo>
                  <a:lnTo>
                    <a:pt x="8396" y="6922"/>
                  </a:lnTo>
                  <a:lnTo>
                    <a:pt x="8373" y="6749"/>
                  </a:lnTo>
                  <a:lnTo>
                    <a:pt x="8347" y="6600"/>
                  </a:lnTo>
                  <a:lnTo>
                    <a:pt x="8326" y="6474"/>
                  </a:lnTo>
                  <a:lnTo>
                    <a:pt x="8321" y="6370"/>
                  </a:lnTo>
                  <a:lnTo>
                    <a:pt x="8326" y="6326"/>
                  </a:lnTo>
                  <a:lnTo>
                    <a:pt x="8338" y="6287"/>
                  </a:lnTo>
                  <a:lnTo>
                    <a:pt x="8358" y="6252"/>
                  </a:lnTo>
                  <a:lnTo>
                    <a:pt x="8387" y="6223"/>
                  </a:lnTo>
                  <a:lnTo>
                    <a:pt x="8426" y="6199"/>
                  </a:lnTo>
                  <a:lnTo>
                    <a:pt x="8476" y="6179"/>
                  </a:lnTo>
                  <a:lnTo>
                    <a:pt x="8521" y="6175"/>
                  </a:lnTo>
                  <a:lnTo>
                    <a:pt x="8562" y="6193"/>
                  </a:lnTo>
                  <a:lnTo>
                    <a:pt x="8598" y="6225"/>
                  </a:lnTo>
                  <a:lnTo>
                    <a:pt x="8632" y="6270"/>
                  </a:lnTo>
                  <a:lnTo>
                    <a:pt x="8686" y="6379"/>
                  </a:lnTo>
                  <a:lnTo>
                    <a:pt x="8726" y="6485"/>
                  </a:lnTo>
                  <a:lnTo>
                    <a:pt x="8762" y="6589"/>
                  </a:lnTo>
                  <a:lnTo>
                    <a:pt x="8798" y="6704"/>
                  </a:lnTo>
                  <a:lnTo>
                    <a:pt x="8829" y="6824"/>
                  </a:lnTo>
                  <a:lnTo>
                    <a:pt x="8850" y="6945"/>
                  </a:lnTo>
                  <a:lnTo>
                    <a:pt x="8855" y="7058"/>
                  </a:lnTo>
                  <a:lnTo>
                    <a:pt x="8840" y="7161"/>
                  </a:lnTo>
                  <a:lnTo>
                    <a:pt x="8822" y="7206"/>
                  </a:lnTo>
                  <a:lnTo>
                    <a:pt x="8798" y="7247"/>
                  </a:lnTo>
                  <a:lnTo>
                    <a:pt x="8767" y="7282"/>
                  </a:lnTo>
                  <a:lnTo>
                    <a:pt x="8726" y="7310"/>
                  </a:lnTo>
                  <a:close/>
                  <a:moveTo>
                    <a:pt x="975" y="2207"/>
                  </a:moveTo>
                  <a:lnTo>
                    <a:pt x="896" y="2209"/>
                  </a:lnTo>
                  <a:lnTo>
                    <a:pt x="802" y="2216"/>
                  </a:lnTo>
                  <a:lnTo>
                    <a:pt x="590" y="2243"/>
                  </a:lnTo>
                  <a:lnTo>
                    <a:pt x="381" y="2283"/>
                  </a:lnTo>
                  <a:lnTo>
                    <a:pt x="291" y="2306"/>
                  </a:lnTo>
                  <a:lnTo>
                    <a:pt x="218" y="2329"/>
                  </a:lnTo>
                  <a:lnTo>
                    <a:pt x="150" y="2358"/>
                  </a:lnTo>
                  <a:lnTo>
                    <a:pt x="95" y="2387"/>
                  </a:lnTo>
                  <a:lnTo>
                    <a:pt x="53" y="2417"/>
                  </a:lnTo>
                  <a:lnTo>
                    <a:pt x="24" y="2447"/>
                  </a:lnTo>
                  <a:lnTo>
                    <a:pt x="7" y="2476"/>
                  </a:lnTo>
                  <a:lnTo>
                    <a:pt x="0" y="2505"/>
                  </a:lnTo>
                  <a:lnTo>
                    <a:pt x="17" y="2558"/>
                  </a:lnTo>
                  <a:lnTo>
                    <a:pt x="66" y="2603"/>
                  </a:lnTo>
                  <a:lnTo>
                    <a:pt x="143" y="2636"/>
                  </a:lnTo>
                  <a:lnTo>
                    <a:pt x="242" y="2655"/>
                  </a:lnTo>
                  <a:lnTo>
                    <a:pt x="355" y="2655"/>
                  </a:lnTo>
                  <a:lnTo>
                    <a:pt x="448" y="2643"/>
                  </a:lnTo>
                  <a:lnTo>
                    <a:pt x="529" y="2635"/>
                  </a:lnTo>
                  <a:lnTo>
                    <a:pt x="601" y="2631"/>
                  </a:lnTo>
                  <a:lnTo>
                    <a:pt x="665" y="2630"/>
                  </a:lnTo>
                  <a:lnTo>
                    <a:pt x="771" y="2634"/>
                  </a:lnTo>
                  <a:lnTo>
                    <a:pt x="851" y="2644"/>
                  </a:lnTo>
                  <a:lnTo>
                    <a:pt x="915" y="2652"/>
                  </a:lnTo>
                  <a:lnTo>
                    <a:pt x="969" y="2655"/>
                  </a:lnTo>
                  <a:lnTo>
                    <a:pt x="1022" y="2647"/>
                  </a:lnTo>
                  <a:lnTo>
                    <a:pt x="1077" y="2622"/>
                  </a:lnTo>
                  <a:lnTo>
                    <a:pt x="1145" y="2577"/>
                  </a:lnTo>
                  <a:lnTo>
                    <a:pt x="1211" y="2517"/>
                  </a:lnTo>
                  <a:lnTo>
                    <a:pt x="1265" y="2451"/>
                  </a:lnTo>
                  <a:lnTo>
                    <a:pt x="1297" y="2382"/>
                  </a:lnTo>
                  <a:lnTo>
                    <a:pt x="1301" y="2349"/>
                  </a:lnTo>
                  <a:lnTo>
                    <a:pt x="1295" y="2317"/>
                  </a:lnTo>
                  <a:lnTo>
                    <a:pt x="1277" y="2289"/>
                  </a:lnTo>
                  <a:lnTo>
                    <a:pt x="1248" y="2263"/>
                  </a:lnTo>
                  <a:lnTo>
                    <a:pt x="1204" y="2241"/>
                  </a:lnTo>
                  <a:lnTo>
                    <a:pt x="1144" y="2224"/>
                  </a:lnTo>
                  <a:lnTo>
                    <a:pt x="1069" y="2213"/>
                  </a:lnTo>
                  <a:lnTo>
                    <a:pt x="975" y="2207"/>
                  </a:lnTo>
                  <a:close/>
                  <a:moveTo>
                    <a:pt x="17612" y="7518"/>
                  </a:moveTo>
                  <a:lnTo>
                    <a:pt x="17654" y="7506"/>
                  </a:lnTo>
                  <a:lnTo>
                    <a:pt x="17690" y="7477"/>
                  </a:lnTo>
                  <a:lnTo>
                    <a:pt x="17718" y="7437"/>
                  </a:lnTo>
                  <a:lnTo>
                    <a:pt x="17738" y="7389"/>
                  </a:lnTo>
                  <a:lnTo>
                    <a:pt x="17751" y="7340"/>
                  </a:lnTo>
                  <a:lnTo>
                    <a:pt x="17755" y="7293"/>
                  </a:lnTo>
                  <a:lnTo>
                    <a:pt x="17750" y="7253"/>
                  </a:lnTo>
                  <a:lnTo>
                    <a:pt x="17736" y="7226"/>
                  </a:lnTo>
                  <a:lnTo>
                    <a:pt x="17643" y="7192"/>
                  </a:lnTo>
                  <a:lnTo>
                    <a:pt x="17561" y="7162"/>
                  </a:lnTo>
                  <a:lnTo>
                    <a:pt x="17425" y="7106"/>
                  </a:lnTo>
                  <a:lnTo>
                    <a:pt x="17322" y="7058"/>
                  </a:lnTo>
                  <a:lnTo>
                    <a:pt x="17243" y="7020"/>
                  </a:lnTo>
                  <a:lnTo>
                    <a:pt x="17183" y="6991"/>
                  </a:lnTo>
                  <a:lnTo>
                    <a:pt x="17133" y="6970"/>
                  </a:lnTo>
                  <a:lnTo>
                    <a:pt x="17087" y="6959"/>
                  </a:lnTo>
                  <a:lnTo>
                    <a:pt x="17036" y="6957"/>
                  </a:lnTo>
                  <a:lnTo>
                    <a:pt x="16965" y="7006"/>
                  </a:lnTo>
                  <a:lnTo>
                    <a:pt x="16900" y="7058"/>
                  </a:lnTo>
                  <a:lnTo>
                    <a:pt x="16858" y="7117"/>
                  </a:lnTo>
                  <a:lnTo>
                    <a:pt x="16849" y="7148"/>
                  </a:lnTo>
                  <a:lnTo>
                    <a:pt x="16851" y="7183"/>
                  </a:lnTo>
                  <a:lnTo>
                    <a:pt x="16868" y="7231"/>
                  </a:lnTo>
                  <a:lnTo>
                    <a:pt x="16894" y="7274"/>
                  </a:lnTo>
                  <a:lnTo>
                    <a:pt x="16929" y="7311"/>
                  </a:lnTo>
                  <a:lnTo>
                    <a:pt x="16970" y="7346"/>
                  </a:lnTo>
                  <a:lnTo>
                    <a:pt x="17070" y="7401"/>
                  </a:lnTo>
                  <a:lnTo>
                    <a:pt x="17184" y="7442"/>
                  </a:lnTo>
                  <a:lnTo>
                    <a:pt x="17304" y="7472"/>
                  </a:lnTo>
                  <a:lnTo>
                    <a:pt x="17421" y="7493"/>
                  </a:lnTo>
                  <a:lnTo>
                    <a:pt x="17527" y="7508"/>
                  </a:lnTo>
                  <a:lnTo>
                    <a:pt x="17612" y="7518"/>
                  </a:lnTo>
                  <a:close/>
                  <a:moveTo>
                    <a:pt x="16249" y="7088"/>
                  </a:moveTo>
                  <a:lnTo>
                    <a:pt x="16257" y="7137"/>
                  </a:lnTo>
                  <a:lnTo>
                    <a:pt x="16246" y="7186"/>
                  </a:lnTo>
                  <a:lnTo>
                    <a:pt x="16218" y="7232"/>
                  </a:lnTo>
                  <a:lnTo>
                    <a:pt x="16178" y="7277"/>
                  </a:lnTo>
                  <a:lnTo>
                    <a:pt x="16074" y="7352"/>
                  </a:lnTo>
                  <a:lnTo>
                    <a:pt x="15968" y="7406"/>
                  </a:lnTo>
                  <a:lnTo>
                    <a:pt x="15886" y="7433"/>
                  </a:lnTo>
                  <a:lnTo>
                    <a:pt x="15799" y="7449"/>
                  </a:lnTo>
                  <a:lnTo>
                    <a:pt x="15620" y="7456"/>
                  </a:lnTo>
                  <a:lnTo>
                    <a:pt x="15533" y="7443"/>
                  </a:lnTo>
                  <a:lnTo>
                    <a:pt x="15447" y="7420"/>
                  </a:lnTo>
                  <a:lnTo>
                    <a:pt x="15367" y="7387"/>
                  </a:lnTo>
                  <a:lnTo>
                    <a:pt x="15296" y="7342"/>
                  </a:lnTo>
                  <a:lnTo>
                    <a:pt x="15228" y="7277"/>
                  </a:lnTo>
                  <a:lnTo>
                    <a:pt x="15173" y="7192"/>
                  </a:lnTo>
                  <a:lnTo>
                    <a:pt x="15155" y="7147"/>
                  </a:lnTo>
                  <a:lnTo>
                    <a:pt x="15148" y="7103"/>
                  </a:lnTo>
                  <a:lnTo>
                    <a:pt x="15151" y="7062"/>
                  </a:lnTo>
                  <a:lnTo>
                    <a:pt x="15169" y="7025"/>
                  </a:lnTo>
                  <a:lnTo>
                    <a:pt x="15214" y="6974"/>
                  </a:lnTo>
                  <a:lnTo>
                    <a:pt x="15270" y="6930"/>
                  </a:lnTo>
                  <a:lnTo>
                    <a:pt x="15335" y="6893"/>
                  </a:lnTo>
                  <a:lnTo>
                    <a:pt x="15407" y="6865"/>
                  </a:lnTo>
                  <a:lnTo>
                    <a:pt x="15484" y="6843"/>
                  </a:lnTo>
                  <a:lnTo>
                    <a:pt x="15567" y="6828"/>
                  </a:lnTo>
                  <a:lnTo>
                    <a:pt x="15737" y="6822"/>
                  </a:lnTo>
                  <a:lnTo>
                    <a:pt x="15902" y="6845"/>
                  </a:lnTo>
                  <a:lnTo>
                    <a:pt x="15979" y="6867"/>
                  </a:lnTo>
                  <a:lnTo>
                    <a:pt x="16051" y="6896"/>
                  </a:lnTo>
                  <a:lnTo>
                    <a:pt x="16116" y="6934"/>
                  </a:lnTo>
                  <a:lnTo>
                    <a:pt x="16172" y="6978"/>
                  </a:lnTo>
                  <a:lnTo>
                    <a:pt x="16217" y="7029"/>
                  </a:lnTo>
                  <a:lnTo>
                    <a:pt x="16249" y="7088"/>
                  </a:lnTo>
                  <a:close/>
                  <a:moveTo>
                    <a:pt x="13194" y="7436"/>
                  </a:moveTo>
                  <a:lnTo>
                    <a:pt x="13238" y="7472"/>
                  </a:lnTo>
                  <a:lnTo>
                    <a:pt x="13290" y="7501"/>
                  </a:lnTo>
                  <a:lnTo>
                    <a:pt x="13350" y="7520"/>
                  </a:lnTo>
                  <a:lnTo>
                    <a:pt x="13413" y="7529"/>
                  </a:lnTo>
                  <a:lnTo>
                    <a:pt x="13476" y="7529"/>
                  </a:lnTo>
                  <a:lnTo>
                    <a:pt x="13536" y="7520"/>
                  </a:lnTo>
                  <a:lnTo>
                    <a:pt x="13592" y="7499"/>
                  </a:lnTo>
                  <a:lnTo>
                    <a:pt x="13640" y="7468"/>
                  </a:lnTo>
                  <a:lnTo>
                    <a:pt x="13677" y="7423"/>
                  </a:lnTo>
                  <a:lnTo>
                    <a:pt x="13704" y="7370"/>
                  </a:lnTo>
                  <a:lnTo>
                    <a:pt x="13718" y="7309"/>
                  </a:lnTo>
                  <a:lnTo>
                    <a:pt x="13723" y="7245"/>
                  </a:lnTo>
                  <a:lnTo>
                    <a:pt x="13710" y="7113"/>
                  </a:lnTo>
                  <a:lnTo>
                    <a:pt x="13671" y="6992"/>
                  </a:lnTo>
                  <a:lnTo>
                    <a:pt x="13635" y="6918"/>
                  </a:lnTo>
                  <a:lnTo>
                    <a:pt x="13589" y="6842"/>
                  </a:lnTo>
                  <a:lnTo>
                    <a:pt x="13535" y="6767"/>
                  </a:lnTo>
                  <a:lnTo>
                    <a:pt x="13475" y="6699"/>
                  </a:lnTo>
                  <a:lnTo>
                    <a:pt x="13409" y="6644"/>
                  </a:lnTo>
                  <a:lnTo>
                    <a:pt x="13340" y="6607"/>
                  </a:lnTo>
                  <a:lnTo>
                    <a:pt x="13271" y="6594"/>
                  </a:lnTo>
                  <a:lnTo>
                    <a:pt x="13201" y="6610"/>
                  </a:lnTo>
                  <a:lnTo>
                    <a:pt x="13158" y="6636"/>
                  </a:lnTo>
                  <a:lnTo>
                    <a:pt x="13121" y="6671"/>
                  </a:lnTo>
                  <a:lnTo>
                    <a:pt x="13092" y="6712"/>
                  </a:lnTo>
                  <a:lnTo>
                    <a:pt x="13069" y="6761"/>
                  </a:lnTo>
                  <a:lnTo>
                    <a:pt x="13041" y="6869"/>
                  </a:lnTo>
                  <a:lnTo>
                    <a:pt x="13034" y="6992"/>
                  </a:lnTo>
                  <a:lnTo>
                    <a:pt x="13049" y="7117"/>
                  </a:lnTo>
                  <a:lnTo>
                    <a:pt x="13081" y="7238"/>
                  </a:lnTo>
                  <a:lnTo>
                    <a:pt x="13130" y="7347"/>
                  </a:lnTo>
                  <a:lnTo>
                    <a:pt x="13194" y="7436"/>
                  </a:lnTo>
                  <a:close/>
                  <a:moveTo>
                    <a:pt x="11174" y="7119"/>
                  </a:moveTo>
                  <a:lnTo>
                    <a:pt x="11233" y="7168"/>
                  </a:lnTo>
                  <a:lnTo>
                    <a:pt x="11315" y="7201"/>
                  </a:lnTo>
                  <a:lnTo>
                    <a:pt x="11408" y="7218"/>
                  </a:lnTo>
                  <a:lnTo>
                    <a:pt x="11505" y="7223"/>
                  </a:lnTo>
                  <a:lnTo>
                    <a:pt x="11598" y="7216"/>
                  </a:lnTo>
                  <a:lnTo>
                    <a:pt x="11680" y="7201"/>
                  </a:lnTo>
                  <a:lnTo>
                    <a:pt x="11740" y="7179"/>
                  </a:lnTo>
                  <a:lnTo>
                    <a:pt x="11771" y="7150"/>
                  </a:lnTo>
                  <a:lnTo>
                    <a:pt x="11773" y="7051"/>
                  </a:lnTo>
                  <a:lnTo>
                    <a:pt x="11776" y="6963"/>
                  </a:lnTo>
                  <a:lnTo>
                    <a:pt x="11785" y="6817"/>
                  </a:lnTo>
                  <a:lnTo>
                    <a:pt x="11792" y="6706"/>
                  </a:lnTo>
                  <a:lnTo>
                    <a:pt x="11793" y="6623"/>
                  </a:lnTo>
                  <a:lnTo>
                    <a:pt x="11784" y="6560"/>
                  </a:lnTo>
                  <a:lnTo>
                    <a:pt x="11759" y="6510"/>
                  </a:lnTo>
                  <a:lnTo>
                    <a:pt x="11717" y="6466"/>
                  </a:lnTo>
                  <a:lnTo>
                    <a:pt x="11651" y="6421"/>
                  </a:lnTo>
                  <a:lnTo>
                    <a:pt x="11605" y="6402"/>
                  </a:lnTo>
                  <a:lnTo>
                    <a:pt x="11555" y="6398"/>
                  </a:lnTo>
                  <a:lnTo>
                    <a:pt x="11502" y="6404"/>
                  </a:lnTo>
                  <a:lnTo>
                    <a:pt x="11450" y="6421"/>
                  </a:lnTo>
                  <a:lnTo>
                    <a:pt x="11350" y="6475"/>
                  </a:lnTo>
                  <a:lnTo>
                    <a:pt x="11270" y="6548"/>
                  </a:lnTo>
                  <a:lnTo>
                    <a:pt x="11224" y="6609"/>
                  </a:lnTo>
                  <a:lnTo>
                    <a:pt x="11184" y="6678"/>
                  </a:lnTo>
                  <a:lnTo>
                    <a:pt x="11152" y="6753"/>
                  </a:lnTo>
                  <a:lnTo>
                    <a:pt x="11129" y="6833"/>
                  </a:lnTo>
                  <a:lnTo>
                    <a:pt x="11118" y="6911"/>
                  </a:lnTo>
                  <a:lnTo>
                    <a:pt x="11121" y="6987"/>
                  </a:lnTo>
                  <a:lnTo>
                    <a:pt x="11138" y="7057"/>
                  </a:lnTo>
                  <a:lnTo>
                    <a:pt x="11174" y="7119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76" name="Google Shape;976;p40"/>
            <p:cNvSpPr/>
            <p:nvPr/>
          </p:nvSpPr>
          <p:spPr>
            <a:xfrm>
              <a:off x="4231" y="1356"/>
              <a:ext cx="202" cy="55"/>
            </a:xfrm>
            <a:custGeom>
              <a:avLst/>
              <a:gdLst/>
              <a:ahLst/>
              <a:cxnLst/>
              <a:rect l="l" t="t" r="r" b="b"/>
              <a:pathLst>
                <a:path w="1300" h="447" extrusionOk="0">
                  <a:moveTo>
                    <a:pt x="325" y="0"/>
                  </a:moveTo>
                  <a:lnTo>
                    <a:pt x="404" y="1"/>
                  </a:lnTo>
                  <a:lnTo>
                    <a:pt x="499" y="8"/>
                  </a:lnTo>
                  <a:lnTo>
                    <a:pt x="710" y="35"/>
                  </a:lnTo>
                  <a:lnTo>
                    <a:pt x="919" y="76"/>
                  </a:lnTo>
                  <a:lnTo>
                    <a:pt x="1009" y="98"/>
                  </a:lnTo>
                  <a:lnTo>
                    <a:pt x="1082" y="122"/>
                  </a:lnTo>
                  <a:lnTo>
                    <a:pt x="1151" y="150"/>
                  </a:lnTo>
                  <a:lnTo>
                    <a:pt x="1205" y="180"/>
                  </a:lnTo>
                  <a:lnTo>
                    <a:pt x="1246" y="210"/>
                  </a:lnTo>
                  <a:lnTo>
                    <a:pt x="1275" y="239"/>
                  </a:lnTo>
                  <a:lnTo>
                    <a:pt x="1293" y="269"/>
                  </a:lnTo>
                  <a:lnTo>
                    <a:pt x="1300" y="298"/>
                  </a:lnTo>
                  <a:lnTo>
                    <a:pt x="1284" y="351"/>
                  </a:lnTo>
                  <a:lnTo>
                    <a:pt x="1234" y="396"/>
                  </a:lnTo>
                  <a:lnTo>
                    <a:pt x="1156" y="430"/>
                  </a:lnTo>
                  <a:lnTo>
                    <a:pt x="1058" y="447"/>
                  </a:lnTo>
                  <a:lnTo>
                    <a:pt x="945" y="447"/>
                  </a:lnTo>
                  <a:lnTo>
                    <a:pt x="853" y="435"/>
                  </a:lnTo>
                  <a:lnTo>
                    <a:pt x="770" y="427"/>
                  </a:lnTo>
                  <a:lnTo>
                    <a:pt x="698" y="423"/>
                  </a:lnTo>
                  <a:lnTo>
                    <a:pt x="634" y="422"/>
                  </a:lnTo>
                  <a:lnTo>
                    <a:pt x="530" y="426"/>
                  </a:lnTo>
                  <a:lnTo>
                    <a:pt x="448" y="436"/>
                  </a:lnTo>
                  <a:lnTo>
                    <a:pt x="385" y="444"/>
                  </a:lnTo>
                  <a:lnTo>
                    <a:pt x="330" y="447"/>
                  </a:lnTo>
                  <a:lnTo>
                    <a:pt x="279" y="439"/>
                  </a:lnTo>
                  <a:lnTo>
                    <a:pt x="223" y="415"/>
                  </a:lnTo>
                  <a:lnTo>
                    <a:pt x="155" y="369"/>
                  </a:lnTo>
                  <a:lnTo>
                    <a:pt x="89" y="310"/>
                  </a:lnTo>
                  <a:lnTo>
                    <a:pt x="34" y="243"/>
                  </a:lnTo>
                  <a:lnTo>
                    <a:pt x="3" y="174"/>
                  </a:lnTo>
                  <a:lnTo>
                    <a:pt x="0" y="142"/>
                  </a:lnTo>
                  <a:lnTo>
                    <a:pt x="5" y="111"/>
                  </a:lnTo>
                  <a:lnTo>
                    <a:pt x="23" y="81"/>
                  </a:lnTo>
                  <a:lnTo>
                    <a:pt x="53" y="55"/>
                  </a:lnTo>
                  <a:lnTo>
                    <a:pt x="97" y="34"/>
                  </a:lnTo>
                  <a:lnTo>
                    <a:pt x="155" y="17"/>
                  </a:lnTo>
                  <a:lnTo>
                    <a:pt x="232" y="5"/>
                  </a:lnTo>
                  <a:lnTo>
                    <a:pt x="325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77" name="Google Shape;977;p40"/>
            <p:cNvSpPr/>
            <p:nvPr/>
          </p:nvSpPr>
          <p:spPr>
            <a:xfrm>
              <a:off x="2371" y="1091"/>
              <a:ext cx="74" cy="95"/>
            </a:xfrm>
            <a:custGeom>
              <a:avLst/>
              <a:gdLst/>
              <a:ahLst/>
              <a:cxnLst/>
              <a:rect l="l" t="t" r="r" b="b"/>
              <a:pathLst>
                <a:path w="486" h="774" extrusionOk="0">
                  <a:moveTo>
                    <a:pt x="420" y="758"/>
                  </a:moveTo>
                  <a:lnTo>
                    <a:pt x="382" y="770"/>
                  </a:lnTo>
                  <a:lnTo>
                    <a:pt x="340" y="774"/>
                  </a:lnTo>
                  <a:lnTo>
                    <a:pt x="249" y="765"/>
                  </a:lnTo>
                  <a:lnTo>
                    <a:pt x="161" y="743"/>
                  </a:lnTo>
                  <a:lnTo>
                    <a:pt x="91" y="720"/>
                  </a:lnTo>
                  <a:lnTo>
                    <a:pt x="75" y="632"/>
                  </a:lnTo>
                  <a:lnTo>
                    <a:pt x="54" y="530"/>
                  </a:lnTo>
                  <a:lnTo>
                    <a:pt x="13" y="313"/>
                  </a:lnTo>
                  <a:lnTo>
                    <a:pt x="2" y="212"/>
                  </a:lnTo>
                  <a:lnTo>
                    <a:pt x="0" y="126"/>
                  </a:lnTo>
                  <a:lnTo>
                    <a:pt x="11" y="61"/>
                  </a:lnTo>
                  <a:lnTo>
                    <a:pt x="24" y="39"/>
                  </a:lnTo>
                  <a:lnTo>
                    <a:pt x="40" y="26"/>
                  </a:lnTo>
                  <a:lnTo>
                    <a:pt x="159" y="7"/>
                  </a:lnTo>
                  <a:lnTo>
                    <a:pt x="249" y="0"/>
                  </a:lnTo>
                  <a:lnTo>
                    <a:pt x="320" y="12"/>
                  </a:lnTo>
                  <a:lnTo>
                    <a:pt x="381" y="55"/>
                  </a:lnTo>
                  <a:lnTo>
                    <a:pt x="433" y="130"/>
                  </a:lnTo>
                  <a:lnTo>
                    <a:pt x="465" y="225"/>
                  </a:lnTo>
                  <a:lnTo>
                    <a:pt x="483" y="332"/>
                  </a:lnTo>
                  <a:lnTo>
                    <a:pt x="486" y="443"/>
                  </a:lnTo>
                  <a:lnTo>
                    <a:pt x="480" y="548"/>
                  </a:lnTo>
                  <a:lnTo>
                    <a:pt x="465" y="642"/>
                  </a:lnTo>
                  <a:lnTo>
                    <a:pt x="444" y="714"/>
                  </a:lnTo>
                  <a:lnTo>
                    <a:pt x="420" y="758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78" name="Google Shape;978;p40"/>
            <p:cNvSpPr/>
            <p:nvPr/>
          </p:nvSpPr>
          <p:spPr>
            <a:xfrm>
              <a:off x="2781" y="1232"/>
              <a:ext cx="129" cy="60"/>
            </a:xfrm>
            <a:custGeom>
              <a:avLst/>
              <a:gdLst/>
              <a:ahLst/>
              <a:cxnLst/>
              <a:rect l="l" t="t" r="r" b="b"/>
              <a:pathLst>
                <a:path w="833" h="477" extrusionOk="0">
                  <a:moveTo>
                    <a:pt x="833" y="73"/>
                  </a:moveTo>
                  <a:lnTo>
                    <a:pt x="817" y="145"/>
                  </a:lnTo>
                  <a:lnTo>
                    <a:pt x="813" y="202"/>
                  </a:lnTo>
                  <a:lnTo>
                    <a:pt x="816" y="250"/>
                  </a:lnTo>
                  <a:lnTo>
                    <a:pt x="822" y="287"/>
                  </a:lnTo>
                  <a:lnTo>
                    <a:pt x="825" y="345"/>
                  </a:lnTo>
                  <a:lnTo>
                    <a:pt x="815" y="370"/>
                  </a:lnTo>
                  <a:lnTo>
                    <a:pt x="792" y="395"/>
                  </a:lnTo>
                  <a:lnTo>
                    <a:pt x="752" y="421"/>
                  </a:lnTo>
                  <a:lnTo>
                    <a:pt x="706" y="442"/>
                  </a:lnTo>
                  <a:lnTo>
                    <a:pt x="599" y="469"/>
                  </a:lnTo>
                  <a:lnTo>
                    <a:pt x="481" y="477"/>
                  </a:lnTo>
                  <a:lnTo>
                    <a:pt x="361" y="470"/>
                  </a:lnTo>
                  <a:lnTo>
                    <a:pt x="248" y="450"/>
                  </a:lnTo>
                  <a:lnTo>
                    <a:pt x="152" y="421"/>
                  </a:lnTo>
                  <a:lnTo>
                    <a:pt x="81" y="386"/>
                  </a:lnTo>
                  <a:lnTo>
                    <a:pt x="45" y="348"/>
                  </a:lnTo>
                  <a:lnTo>
                    <a:pt x="38" y="287"/>
                  </a:lnTo>
                  <a:lnTo>
                    <a:pt x="26" y="234"/>
                  </a:lnTo>
                  <a:lnTo>
                    <a:pt x="4" y="147"/>
                  </a:lnTo>
                  <a:lnTo>
                    <a:pt x="0" y="112"/>
                  </a:lnTo>
                  <a:lnTo>
                    <a:pt x="5" y="81"/>
                  </a:lnTo>
                  <a:lnTo>
                    <a:pt x="23" y="55"/>
                  </a:lnTo>
                  <a:lnTo>
                    <a:pt x="57" y="32"/>
                  </a:lnTo>
                  <a:lnTo>
                    <a:pt x="84" y="23"/>
                  </a:lnTo>
                  <a:lnTo>
                    <a:pt x="121" y="14"/>
                  </a:lnTo>
                  <a:lnTo>
                    <a:pt x="220" y="4"/>
                  </a:lnTo>
                  <a:lnTo>
                    <a:pt x="339" y="0"/>
                  </a:lnTo>
                  <a:lnTo>
                    <a:pt x="467" y="4"/>
                  </a:lnTo>
                  <a:lnTo>
                    <a:pt x="591" y="13"/>
                  </a:lnTo>
                  <a:lnTo>
                    <a:pt x="702" y="29"/>
                  </a:lnTo>
                  <a:lnTo>
                    <a:pt x="786" y="49"/>
                  </a:lnTo>
                  <a:lnTo>
                    <a:pt x="814" y="60"/>
                  </a:lnTo>
                  <a:lnTo>
                    <a:pt x="833" y="73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79" name="Google Shape;979;p40"/>
            <p:cNvSpPr/>
            <p:nvPr/>
          </p:nvSpPr>
          <p:spPr>
            <a:xfrm>
              <a:off x="3723" y="1197"/>
              <a:ext cx="69" cy="77"/>
            </a:xfrm>
            <a:custGeom>
              <a:avLst/>
              <a:gdLst/>
              <a:ahLst/>
              <a:cxnLst/>
              <a:rect l="l" t="t" r="r" b="b"/>
              <a:pathLst>
                <a:path w="444" h="612" extrusionOk="0">
                  <a:moveTo>
                    <a:pt x="373" y="593"/>
                  </a:moveTo>
                  <a:lnTo>
                    <a:pt x="344" y="569"/>
                  </a:lnTo>
                  <a:lnTo>
                    <a:pt x="305" y="563"/>
                  </a:lnTo>
                  <a:lnTo>
                    <a:pt x="259" y="567"/>
                  </a:lnTo>
                  <a:lnTo>
                    <a:pt x="209" y="578"/>
                  </a:lnTo>
                  <a:lnTo>
                    <a:pt x="110" y="606"/>
                  </a:lnTo>
                  <a:lnTo>
                    <a:pt x="68" y="612"/>
                  </a:lnTo>
                  <a:lnTo>
                    <a:pt x="36" y="607"/>
                  </a:lnTo>
                  <a:lnTo>
                    <a:pt x="20" y="435"/>
                  </a:lnTo>
                  <a:lnTo>
                    <a:pt x="2" y="268"/>
                  </a:lnTo>
                  <a:lnTo>
                    <a:pt x="0" y="195"/>
                  </a:lnTo>
                  <a:lnTo>
                    <a:pt x="8" y="134"/>
                  </a:lnTo>
                  <a:lnTo>
                    <a:pt x="26" y="89"/>
                  </a:lnTo>
                  <a:lnTo>
                    <a:pt x="59" y="63"/>
                  </a:lnTo>
                  <a:lnTo>
                    <a:pt x="114" y="65"/>
                  </a:lnTo>
                  <a:lnTo>
                    <a:pt x="147" y="69"/>
                  </a:lnTo>
                  <a:lnTo>
                    <a:pt x="184" y="78"/>
                  </a:lnTo>
                  <a:lnTo>
                    <a:pt x="207" y="74"/>
                  </a:lnTo>
                  <a:lnTo>
                    <a:pt x="246" y="63"/>
                  </a:lnTo>
                  <a:lnTo>
                    <a:pt x="310" y="39"/>
                  </a:lnTo>
                  <a:lnTo>
                    <a:pt x="355" y="21"/>
                  </a:lnTo>
                  <a:lnTo>
                    <a:pt x="409" y="0"/>
                  </a:lnTo>
                  <a:lnTo>
                    <a:pt x="428" y="61"/>
                  </a:lnTo>
                  <a:lnTo>
                    <a:pt x="440" y="139"/>
                  </a:lnTo>
                  <a:lnTo>
                    <a:pt x="444" y="228"/>
                  </a:lnTo>
                  <a:lnTo>
                    <a:pt x="442" y="321"/>
                  </a:lnTo>
                  <a:lnTo>
                    <a:pt x="433" y="411"/>
                  </a:lnTo>
                  <a:lnTo>
                    <a:pt x="419" y="492"/>
                  </a:lnTo>
                  <a:lnTo>
                    <a:pt x="398" y="554"/>
                  </a:lnTo>
                  <a:lnTo>
                    <a:pt x="373" y="593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80" name="Google Shape;980;p40"/>
            <p:cNvSpPr/>
            <p:nvPr/>
          </p:nvSpPr>
          <p:spPr>
            <a:xfrm>
              <a:off x="3901" y="1120"/>
              <a:ext cx="77" cy="108"/>
            </a:xfrm>
            <a:custGeom>
              <a:avLst/>
              <a:gdLst/>
              <a:ahLst/>
              <a:cxnLst/>
              <a:rect l="l" t="t" r="r" b="b"/>
              <a:pathLst>
                <a:path w="495" h="880" extrusionOk="0">
                  <a:moveTo>
                    <a:pt x="391" y="841"/>
                  </a:moveTo>
                  <a:lnTo>
                    <a:pt x="354" y="866"/>
                  </a:lnTo>
                  <a:lnTo>
                    <a:pt x="307" y="880"/>
                  </a:lnTo>
                  <a:lnTo>
                    <a:pt x="202" y="879"/>
                  </a:lnTo>
                  <a:lnTo>
                    <a:pt x="99" y="857"/>
                  </a:lnTo>
                  <a:lnTo>
                    <a:pt x="57" y="843"/>
                  </a:lnTo>
                  <a:lnTo>
                    <a:pt x="24" y="831"/>
                  </a:lnTo>
                  <a:lnTo>
                    <a:pt x="17" y="738"/>
                  </a:lnTo>
                  <a:lnTo>
                    <a:pt x="8" y="624"/>
                  </a:lnTo>
                  <a:lnTo>
                    <a:pt x="0" y="374"/>
                  </a:lnTo>
                  <a:lnTo>
                    <a:pt x="3" y="257"/>
                  </a:lnTo>
                  <a:lnTo>
                    <a:pt x="15" y="158"/>
                  </a:lnTo>
                  <a:lnTo>
                    <a:pt x="36" y="84"/>
                  </a:lnTo>
                  <a:lnTo>
                    <a:pt x="51" y="60"/>
                  </a:lnTo>
                  <a:lnTo>
                    <a:pt x="69" y="47"/>
                  </a:lnTo>
                  <a:lnTo>
                    <a:pt x="133" y="39"/>
                  </a:lnTo>
                  <a:lnTo>
                    <a:pt x="189" y="27"/>
                  </a:lnTo>
                  <a:lnTo>
                    <a:pt x="280" y="4"/>
                  </a:lnTo>
                  <a:lnTo>
                    <a:pt x="318" y="0"/>
                  </a:lnTo>
                  <a:lnTo>
                    <a:pt x="349" y="5"/>
                  </a:lnTo>
                  <a:lnTo>
                    <a:pt x="378" y="23"/>
                  </a:lnTo>
                  <a:lnTo>
                    <a:pt x="402" y="58"/>
                  </a:lnTo>
                  <a:lnTo>
                    <a:pt x="427" y="121"/>
                  </a:lnTo>
                  <a:lnTo>
                    <a:pt x="453" y="209"/>
                  </a:lnTo>
                  <a:lnTo>
                    <a:pt x="476" y="314"/>
                  </a:lnTo>
                  <a:lnTo>
                    <a:pt x="492" y="429"/>
                  </a:lnTo>
                  <a:lnTo>
                    <a:pt x="495" y="547"/>
                  </a:lnTo>
                  <a:lnTo>
                    <a:pt x="482" y="660"/>
                  </a:lnTo>
                  <a:lnTo>
                    <a:pt x="449" y="761"/>
                  </a:lnTo>
                  <a:lnTo>
                    <a:pt x="424" y="804"/>
                  </a:lnTo>
                  <a:lnTo>
                    <a:pt x="391" y="841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81" name="Google Shape;981;p40"/>
            <p:cNvSpPr/>
            <p:nvPr/>
          </p:nvSpPr>
          <p:spPr>
            <a:xfrm>
              <a:off x="1422" y="1237"/>
              <a:ext cx="147" cy="63"/>
            </a:xfrm>
            <a:custGeom>
              <a:avLst/>
              <a:gdLst/>
              <a:ahLst/>
              <a:cxnLst/>
              <a:rect l="l" t="t" r="r" b="b"/>
              <a:pathLst>
                <a:path w="950" h="498" extrusionOk="0">
                  <a:moveTo>
                    <a:pt x="51" y="114"/>
                  </a:moveTo>
                  <a:lnTo>
                    <a:pt x="28" y="144"/>
                  </a:lnTo>
                  <a:lnTo>
                    <a:pt x="13" y="179"/>
                  </a:lnTo>
                  <a:lnTo>
                    <a:pt x="0" y="261"/>
                  </a:lnTo>
                  <a:lnTo>
                    <a:pt x="13" y="341"/>
                  </a:lnTo>
                  <a:lnTo>
                    <a:pt x="29" y="377"/>
                  </a:lnTo>
                  <a:lnTo>
                    <a:pt x="52" y="405"/>
                  </a:lnTo>
                  <a:lnTo>
                    <a:pt x="88" y="433"/>
                  </a:lnTo>
                  <a:lnTo>
                    <a:pt x="129" y="455"/>
                  </a:lnTo>
                  <a:lnTo>
                    <a:pt x="226" y="485"/>
                  </a:lnTo>
                  <a:lnTo>
                    <a:pt x="335" y="498"/>
                  </a:lnTo>
                  <a:lnTo>
                    <a:pt x="448" y="495"/>
                  </a:lnTo>
                  <a:lnTo>
                    <a:pt x="553" y="479"/>
                  </a:lnTo>
                  <a:lnTo>
                    <a:pt x="646" y="452"/>
                  </a:lnTo>
                  <a:lnTo>
                    <a:pt x="714" y="416"/>
                  </a:lnTo>
                  <a:lnTo>
                    <a:pt x="751" y="374"/>
                  </a:lnTo>
                  <a:lnTo>
                    <a:pt x="768" y="307"/>
                  </a:lnTo>
                  <a:lnTo>
                    <a:pt x="801" y="255"/>
                  </a:lnTo>
                  <a:lnTo>
                    <a:pt x="844" y="217"/>
                  </a:lnTo>
                  <a:lnTo>
                    <a:pt x="889" y="186"/>
                  </a:lnTo>
                  <a:lnTo>
                    <a:pt x="927" y="162"/>
                  </a:lnTo>
                  <a:lnTo>
                    <a:pt x="950" y="143"/>
                  </a:lnTo>
                  <a:lnTo>
                    <a:pt x="950" y="123"/>
                  </a:lnTo>
                  <a:lnTo>
                    <a:pt x="919" y="101"/>
                  </a:lnTo>
                  <a:lnTo>
                    <a:pt x="849" y="73"/>
                  </a:lnTo>
                  <a:lnTo>
                    <a:pt x="752" y="44"/>
                  </a:lnTo>
                  <a:lnTo>
                    <a:pt x="636" y="19"/>
                  </a:lnTo>
                  <a:lnTo>
                    <a:pt x="508" y="4"/>
                  </a:lnTo>
                  <a:lnTo>
                    <a:pt x="378" y="0"/>
                  </a:lnTo>
                  <a:lnTo>
                    <a:pt x="252" y="15"/>
                  </a:lnTo>
                  <a:lnTo>
                    <a:pt x="141" y="52"/>
                  </a:lnTo>
                  <a:lnTo>
                    <a:pt x="93" y="79"/>
                  </a:lnTo>
                  <a:lnTo>
                    <a:pt x="51" y="11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82" name="Google Shape;982;p40"/>
            <p:cNvSpPr/>
            <p:nvPr/>
          </p:nvSpPr>
          <p:spPr>
            <a:xfrm>
              <a:off x="1742" y="1365"/>
              <a:ext cx="69" cy="113"/>
            </a:xfrm>
            <a:custGeom>
              <a:avLst/>
              <a:gdLst/>
              <a:ahLst/>
              <a:cxnLst/>
              <a:rect l="l" t="t" r="r" b="b"/>
              <a:pathLst>
                <a:path w="436" h="922" extrusionOk="0">
                  <a:moveTo>
                    <a:pt x="383" y="838"/>
                  </a:moveTo>
                  <a:lnTo>
                    <a:pt x="358" y="876"/>
                  </a:lnTo>
                  <a:lnTo>
                    <a:pt x="319" y="902"/>
                  </a:lnTo>
                  <a:lnTo>
                    <a:pt x="272" y="917"/>
                  </a:lnTo>
                  <a:lnTo>
                    <a:pt x="221" y="922"/>
                  </a:lnTo>
                  <a:lnTo>
                    <a:pt x="169" y="919"/>
                  </a:lnTo>
                  <a:lnTo>
                    <a:pt x="123" y="908"/>
                  </a:lnTo>
                  <a:lnTo>
                    <a:pt x="87" y="892"/>
                  </a:lnTo>
                  <a:lnTo>
                    <a:pt x="65" y="871"/>
                  </a:lnTo>
                  <a:lnTo>
                    <a:pt x="61" y="773"/>
                  </a:lnTo>
                  <a:lnTo>
                    <a:pt x="55" y="685"/>
                  </a:lnTo>
                  <a:lnTo>
                    <a:pt x="43" y="538"/>
                  </a:lnTo>
                  <a:lnTo>
                    <a:pt x="28" y="426"/>
                  </a:lnTo>
                  <a:lnTo>
                    <a:pt x="16" y="340"/>
                  </a:lnTo>
                  <a:lnTo>
                    <a:pt x="5" y="273"/>
                  </a:lnTo>
                  <a:lnTo>
                    <a:pt x="0" y="220"/>
                  </a:lnTo>
                  <a:lnTo>
                    <a:pt x="3" y="171"/>
                  </a:lnTo>
                  <a:lnTo>
                    <a:pt x="17" y="123"/>
                  </a:lnTo>
                  <a:lnTo>
                    <a:pt x="85" y="69"/>
                  </a:lnTo>
                  <a:lnTo>
                    <a:pt x="154" y="23"/>
                  </a:lnTo>
                  <a:lnTo>
                    <a:pt x="222" y="0"/>
                  </a:lnTo>
                  <a:lnTo>
                    <a:pt x="255" y="1"/>
                  </a:lnTo>
                  <a:lnTo>
                    <a:pt x="287" y="14"/>
                  </a:lnTo>
                  <a:lnTo>
                    <a:pt x="328" y="44"/>
                  </a:lnTo>
                  <a:lnTo>
                    <a:pt x="361" y="82"/>
                  </a:lnTo>
                  <a:lnTo>
                    <a:pt x="387" y="125"/>
                  </a:lnTo>
                  <a:lnTo>
                    <a:pt x="407" y="176"/>
                  </a:lnTo>
                  <a:lnTo>
                    <a:pt x="431" y="286"/>
                  </a:lnTo>
                  <a:lnTo>
                    <a:pt x="436" y="408"/>
                  </a:lnTo>
                  <a:lnTo>
                    <a:pt x="430" y="531"/>
                  </a:lnTo>
                  <a:lnTo>
                    <a:pt x="415" y="649"/>
                  </a:lnTo>
                  <a:lnTo>
                    <a:pt x="397" y="755"/>
                  </a:lnTo>
                  <a:lnTo>
                    <a:pt x="383" y="838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83" name="Google Shape;983;p40"/>
            <p:cNvSpPr/>
            <p:nvPr/>
          </p:nvSpPr>
          <p:spPr>
            <a:xfrm>
              <a:off x="1891" y="1906"/>
              <a:ext cx="173" cy="87"/>
            </a:xfrm>
            <a:custGeom>
              <a:avLst/>
              <a:gdLst/>
              <a:ahLst/>
              <a:cxnLst/>
              <a:rect l="l" t="t" r="r" b="b"/>
              <a:pathLst>
                <a:path w="1119" h="714" extrusionOk="0">
                  <a:moveTo>
                    <a:pt x="1100" y="260"/>
                  </a:moveTo>
                  <a:lnTo>
                    <a:pt x="1119" y="314"/>
                  </a:lnTo>
                  <a:lnTo>
                    <a:pt x="1118" y="373"/>
                  </a:lnTo>
                  <a:lnTo>
                    <a:pt x="1101" y="433"/>
                  </a:lnTo>
                  <a:lnTo>
                    <a:pt x="1071" y="493"/>
                  </a:lnTo>
                  <a:lnTo>
                    <a:pt x="1031" y="549"/>
                  </a:lnTo>
                  <a:lnTo>
                    <a:pt x="984" y="601"/>
                  </a:lnTo>
                  <a:lnTo>
                    <a:pt x="932" y="642"/>
                  </a:lnTo>
                  <a:lnTo>
                    <a:pt x="879" y="673"/>
                  </a:lnTo>
                  <a:lnTo>
                    <a:pt x="790" y="703"/>
                  </a:lnTo>
                  <a:lnTo>
                    <a:pt x="696" y="714"/>
                  </a:lnTo>
                  <a:lnTo>
                    <a:pt x="598" y="711"/>
                  </a:lnTo>
                  <a:lnTo>
                    <a:pt x="500" y="693"/>
                  </a:lnTo>
                  <a:lnTo>
                    <a:pt x="403" y="662"/>
                  </a:lnTo>
                  <a:lnTo>
                    <a:pt x="311" y="621"/>
                  </a:lnTo>
                  <a:lnTo>
                    <a:pt x="225" y="571"/>
                  </a:lnTo>
                  <a:lnTo>
                    <a:pt x="148" y="514"/>
                  </a:lnTo>
                  <a:lnTo>
                    <a:pt x="82" y="447"/>
                  </a:lnTo>
                  <a:lnTo>
                    <a:pt x="27" y="362"/>
                  </a:lnTo>
                  <a:lnTo>
                    <a:pt x="0" y="275"/>
                  </a:lnTo>
                  <a:lnTo>
                    <a:pt x="3" y="235"/>
                  </a:lnTo>
                  <a:lnTo>
                    <a:pt x="21" y="197"/>
                  </a:lnTo>
                  <a:lnTo>
                    <a:pt x="66" y="146"/>
                  </a:lnTo>
                  <a:lnTo>
                    <a:pt x="120" y="103"/>
                  </a:lnTo>
                  <a:lnTo>
                    <a:pt x="183" y="67"/>
                  </a:lnTo>
                  <a:lnTo>
                    <a:pt x="254" y="39"/>
                  </a:lnTo>
                  <a:lnTo>
                    <a:pt x="330" y="18"/>
                  </a:lnTo>
                  <a:lnTo>
                    <a:pt x="409" y="6"/>
                  </a:lnTo>
                  <a:lnTo>
                    <a:pt x="574" y="0"/>
                  </a:lnTo>
                  <a:lnTo>
                    <a:pt x="737" y="24"/>
                  </a:lnTo>
                  <a:lnTo>
                    <a:pt x="815" y="47"/>
                  </a:lnTo>
                  <a:lnTo>
                    <a:pt x="888" y="77"/>
                  </a:lnTo>
                  <a:lnTo>
                    <a:pt x="954" y="112"/>
                  </a:lnTo>
                  <a:lnTo>
                    <a:pt x="1012" y="155"/>
                  </a:lnTo>
                  <a:lnTo>
                    <a:pt x="1062" y="204"/>
                  </a:lnTo>
                  <a:lnTo>
                    <a:pt x="1100" y="26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84" name="Google Shape;984;p40"/>
            <p:cNvSpPr/>
            <p:nvPr/>
          </p:nvSpPr>
          <p:spPr>
            <a:xfrm>
              <a:off x="2356" y="1885"/>
              <a:ext cx="109" cy="117"/>
            </a:xfrm>
            <a:custGeom>
              <a:avLst/>
              <a:gdLst/>
              <a:ahLst/>
              <a:cxnLst/>
              <a:rect l="l" t="t" r="r" b="b"/>
              <a:pathLst>
                <a:path w="690" h="936" extrusionOk="0">
                  <a:moveTo>
                    <a:pt x="530" y="842"/>
                  </a:moveTo>
                  <a:lnTo>
                    <a:pt x="486" y="878"/>
                  </a:lnTo>
                  <a:lnTo>
                    <a:pt x="433" y="906"/>
                  </a:lnTo>
                  <a:lnTo>
                    <a:pt x="374" y="925"/>
                  </a:lnTo>
                  <a:lnTo>
                    <a:pt x="311" y="936"/>
                  </a:lnTo>
                  <a:lnTo>
                    <a:pt x="248" y="936"/>
                  </a:lnTo>
                  <a:lnTo>
                    <a:pt x="187" y="925"/>
                  </a:lnTo>
                  <a:lnTo>
                    <a:pt x="131" y="904"/>
                  </a:lnTo>
                  <a:lnTo>
                    <a:pt x="84" y="874"/>
                  </a:lnTo>
                  <a:lnTo>
                    <a:pt x="46" y="829"/>
                  </a:lnTo>
                  <a:lnTo>
                    <a:pt x="21" y="776"/>
                  </a:lnTo>
                  <a:lnTo>
                    <a:pt x="5" y="715"/>
                  </a:lnTo>
                  <a:lnTo>
                    <a:pt x="0" y="651"/>
                  </a:lnTo>
                  <a:lnTo>
                    <a:pt x="14" y="519"/>
                  </a:lnTo>
                  <a:lnTo>
                    <a:pt x="53" y="397"/>
                  </a:lnTo>
                  <a:lnTo>
                    <a:pt x="89" y="324"/>
                  </a:lnTo>
                  <a:lnTo>
                    <a:pt x="135" y="248"/>
                  </a:lnTo>
                  <a:lnTo>
                    <a:pt x="189" y="173"/>
                  </a:lnTo>
                  <a:lnTo>
                    <a:pt x="250" y="106"/>
                  </a:lnTo>
                  <a:lnTo>
                    <a:pt x="315" y="50"/>
                  </a:lnTo>
                  <a:lnTo>
                    <a:pt x="383" y="14"/>
                  </a:lnTo>
                  <a:lnTo>
                    <a:pt x="454" y="0"/>
                  </a:lnTo>
                  <a:lnTo>
                    <a:pt x="523" y="16"/>
                  </a:lnTo>
                  <a:lnTo>
                    <a:pt x="566" y="42"/>
                  </a:lnTo>
                  <a:lnTo>
                    <a:pt x="602" y="76"/>
                  </a:lnTo>
                  <a:lnTo>
                    <a:pt x="632" y="118"/>
                  </a:lnTo>
                  <a:lnTo>
                    <a:pt x="655" y="166"/>
                  </a:lnTo>
                  <a:lnTo>
                    <a:pt x="684" y="276"/>
                  </a:lnTo>
                  <a:lnTo>
                    <a:pt x="690" y="397"/>
                  </a:lnTo>
                  <a:lnTo>
                    <a:pt x="675" y="523"/>
                  </a:lnTo>
                  <a:lnTo>
                    <a:pt x="642" y="644"/>
                  </a:lnTo>
                  <a:lnTo>
                    <a:pt x="593" y="753"/>
                  </a:lnTo>
                  <a:lnTo>
                    <a:pt x="530" y="842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85" name="Google Shape;985;p40"/>
            <p:cNvSpPr/>
            <p:nvPr/>
          </p:nvSpPr>
          <p:spPr>
            <a:xfrm>
              <a:off x="2514" y="1856"/>
              <a:ext cx="83" cy="141"/>
            </a:xfrm>
            <a:custGeom>
              <a:avLst/>
              <a:gdLst/>
              <a:ahLst/>
              <a:cxnLst/>
              <a:rect l="l" t="t" r="r" b="b"/>
              <a:pathLst>
                <a:path w="534" h="1148" extrusionOk="0">
                  <a:moveTo>
                    <a:pt x="405" y="1135"/>
                  </a:moveTo>
                  <a:lnTo>
                    <a:pt x="362" y="1148"/>
                  </a:lnTo>
                  <a:lnTo>
                    <a:pt x="315" y="1143"/>
                  </a:lnTo>
                  <a:lnTo>
                    <a:pt x="267" y="1123"/>
                  </a:lnTo>
                  <a:lnTo>
                    <a:pt x="219" y="1093"/>
                  </a:lnTo>
                  <a:lnTo>
                    <a:pt x="137" y="1016"/>
                  </a:lnTo>
                  <a:lnTo>
                    <a:pt x="107" y="979"/>
                  </a:lnTo>
                  <a:lnTo>
                    <a:pt x="87" y="945"/>
                  </a:lnTo>
                  <a:lnTo>
                    <a:pt x="75" y="747"/>
                  </a:lnTo>
                  <a:lnTo>
                    <a:pt x="52" y="574"/>
                  </a:lnTo>
                  <a:lnTo>
                    <a:pt x="26" y="425"/>
                  </a:lnTo>
                  <a:lnTo>
                    <a:pt x="5" y="299"/>
                  </a:lnTo>
                  <a:lnTo>
                    <a:pt x="0" y="195"/>
                  </a:lnTo>
                  <a:lnTo>
                    <a:pt x="5" y="151"/>
                  </a:lnTo>
                  <a:lnTo>
                    <a:pt x="17" y="112"/>
                  </a:lnTo>
                  <a:lnTo>
                    <a:pt x="37" y="77"/>
                  </a:lnTo>
                  <a:lnTo>
                    <a:pt x="66" y="48"/>
                  </a:lnTo>
                  <a:lnTo>
                    <a:pt x="105" y="24"/>
                  </a:lnTo>
                  <a:lnTo>
                    <a:pt x="155" y="4"/>
                  </a:lnTo>
                  <a:lnTo>
                    <a:pt x="200" y="0"/>
                  </a:lnTo>
                  <a:lnTo>
                    <a:pt x="241" y="18"/>
                  </a:lnTo>
                  <a:lnTo>
                    <a:pt x="277" y="50"/>
                  </a:lnTo>
                  <a:lnTo>
                    <a:pt x="311" y="95"/>
                  </a:lnTo>
                  <a:lnTo>
                    <a:pt x="365" y="204"/>
                  </a:lnTo>
                  <a:lnTo>
                    <a:pt x="405" y="310"/>
                  </a:lnTo>
                  <a:lnTo>
                    <a:pt x="441" y="414"/>
                  </a:lnTo>
                  <a:lnTo>
                    <a:pt x="477" y="529"/>
                  </a:lnTo>
                  <a:lnTo>
                    <a:pt x="508" y="649"/>
                  </a:lnTo>
                  <a:lnTo>
                    <a:pt x="529" y="770"/>
                  </a:lnTo>
                  <a:lnTo>
                    <a:pt x="534" y="883"/>
                  </a:lnTo>
                  <a:lnTo>
                    <a:pt x="519" y="986"/>
                  </a:lnTo>
                  <a:lnTo>
                    <a:pt x="501" y="1031"/>
                  </a:lnTo>
                  <a:lnTo>
                    <a:pt x="477" y="1072"/>
                  </a:lnTo>
                  <a:lnTo>
                    <a:pt x="446" y="1107"/>
                  </a:lnTo>
                  <a:lnTo>
                    <a:pt x="405" y="1135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86" name="Google Shape;986;p40"/>
            <p:cNvSpPr/>
            <p:nvPr/>
          </p:nvSpPr>
          <p:spPr>
            <a:xfrm>
              <a:off x="1220" y="1365"/>
              <a:ext cx="202" cy="54"/>
            </a:xfrm>
            <a:custGeom>
              <a:avLst/>
              <a:gdLst/>
              <a:ahLst/>
              <a:cxnLst/>
              <a:rect l="l" t="t" r="r" b="b"/>
              <a:pathLst>
                <a:path w="1301" h="448" extrusionOk="0">
                  <a:moveTo>
                    <a:pt x="975" y="0"/>
                  </a:moveTo>
                  <a:lnTo>
                    <a:pt x="896" y="2"/>
                  </a:lnTo>
                  <a:lnTo>
                    <a:pt x="802" y="9"/>
                  </a:lnTo>
                  <a:lnTo>
                    <a:pt x="590" y="36"/>
                  </a:lnTo>
                  <a:lnTo>
                    <a:pt x="381" y="76"/>
                  </a:lnTo>
                  <a:lnTo>
                    <a:pt x="291" y="99"/>
                  </a:lnTo>
                  <a:lnTo>
                    <a:pt x="218" y="122"/>
                  </a:lnTo>
                  <a:lnTo>
                    <a:pt x="150" y="151"/>
                  </a:lnTo>
                  <a:lnTo>
                    <a:pt x="95" y="180"/>
                  </a:lnTo>
                  <a:lnTo>
                    <a:pt x="53" y="210"/>
                  </a:lnTo>
                  <a:lnTo>
                    <a:pt x="24" y="240"/>
                  </a:lnTo>
                  <a:lnTo>
                    <a:pt x="7" y="269"/>
                  </a:lnTo>
                  <a:lnTo>
                    <a:pt x="0" y="298"/>
                  </a:lnTo>
                  <a:lnTo>
                    <a:pt x="17" y="351"/>
                  </a:lnTo>
                  <a:lnTo>
                    <a:pt x="66" y="396"/>
                  </a:lnTo>
                  <a:lnTo>
                    <a:pt x="143" y="429"/>
                  </a:lnTo>
                  <a:lnTo>
                    <a:pt x="242" y="448"/>
                  </a:lnTo>
                  <a:lnTo>
                    <a:pt x="355" y="448"/>
                  </a:lnTo>
                  <a:lnTo>
                    <a:pt x="448" y="436"/>
                  </a:lnTo>
                  <a:lnTo>
                    <a:pt x="529" y="428"/>
                  </a:lnTo>
                  <a:lnTo>
                    <a:pt x="601" y="424"/>
                  </a:lnTo>
                  <a:lnTo>
                    <a:pt x="665" y="423"/>
                  </a:lnTo>
                  <a:lnTo>
                    <a:pt x="771" y="427"/>
                  </a:lnTo>
                  <a:lnTo>
                    <a:pt x="851" y="437"/>
                  </a:lnTo>
                  <a:lnTo>
                    <a:pt x="915" y="445"/>
                  </a:lnTo>
                  <a:lnTo>
                    <a:pt x="969" y="448"/>
                  </a:lnTo>
                  <a:lnTo>
                    <a:pt x="1022" y="440"/>
                  </a:lnTo>
                  <a:lnTo>
                    <a:pt x="1077" y="415"/>
                  </a:lnTo>
                  <a:lnTo>
                    <a:pt x="1145" y="370"/>
                  </a:lnTo>
                  <a:lnTo>
                    <a:pt x="1211" y="310"/>
                  </a:lnTo>
                  <a:lnTo>
                    <a:pt x="1265" y="244"/>
                  </a:lnTo>
                  <a:lnTo>
                    <a:pt x="1297" y="175"/>
                  </a:lnTo>
                  <a:lnTo>
                    <a:pt x="1301" y="142"/>
                  </a:lnTo>
                  <a:lnTo>
                    <a:pt x="1295" y="110"/>
                  </a:lnTo>
                  <a:lnTo>
                    <a:pt x="1277" y="82"/>
                  </a:lnTo>
                  <a:lnTo>
                    <a:pt x="1248" y="56"/>
                  </a:lnTo>
                  <a:lnTo>
                    <a:pt x="1204" y="34"/>
                  </a:lnTo>
                  <a:lnTo>
                    <a:pt x="1144" y="17"/>
                  </a:lnTo>
                  <a:lnTo>
                    <a:pt x="1069" y="6"/>
                  </a:lnTo>
                  <a:lnTo>
                    <a:pt x="975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87" name="Google Shape;987;p40"/>
            <p:cNvSpPr/>
            <p:nvPr/>
          </p:nvSpPr>
          <p:spPr>
            <a:xfrm>
              <a:off x="3841" y="1952"/>
              <a:ext cx="140" cy="70"/>
            </a:xfrm>
            <a:custGeom>
              <a:avLst/>
              <a:gdLst/>
              <a:ahLst/>
              <a:cxnLst/>
              <a:rect l="l" t="t" r="r" b="b"/>
              <a:pathLst>
                <a:path w="906" h="561" extrusionOk="0">
                  <a:moveTo>
                    <a:pt x="763" y="561"/>
                  </a:moveTo>
                  <a:lnTo>
                    <a:pt x="805" y="549"/>
                  </a:lnTo>
                  <a:lnTo>
                    <a:pt x="841" y="520"/>
                  </a:lnTo>
                  <a:lnTo>
                    <a:pt x="869" y="480"/>
                  </a:lnTo>
                  <a:lnTo>
                    <a:pt x="889" y="432"/>
                  </a:lnTo>
                  <a:lnTo>
                    <a:pt x="902" y="383"/>
                  </a:lnTo>
                  <a:lnTo>
                    <a:pt x="906" y="336"/>
                  </a:lnTo>
                  <a:lnTo>
                    <a:pt x="901" y="296"/>
                  </a:lnTo>
                  <a:lnTo>
                    <a:pt x="887" y="269"/>
                  </a:lnTo>
                  <a:lnTo>
                    <a:pt x="794" y="235"/>
                  </a:lnTo>
                  <a:lnTo>
                    <a:pt x="712" y="205"/>
                  </a:lnTo>
                  <a:lnTo>
                    <a:pt x="576" y="149"/>
                  </a:lnTo>
                  <a:lnTo>
                    <a:pt x="473" y="101"/>
                  </a:lnTo>
                  <a:lnTo>
                    <a:pt x="394" y="63"/>
                  </a:lnTo>
                  <a:lnTo>
                    <a:pt x="334" y="34"/>
                  </a:lnTo>
                  <a:lnTo>
                    <a:pt x="284" y="13"/>
                  </a:lnTo>
                  <a:lnTo>
                    <a:pt x="238" y="2"/>
                  </a:lnTo>
                  <a:lnTo>
                    <a:pt x="187" y="0"/>
                  </a:lnTo>
                  <a:lnTo>
                    <a:pt x="116" y="49"/>
                  </a:lnTo>
                  <a:lnTo>
                    <a:pt x="51" y="101"/>
                  </a:lnTo>
                  <a:lnTo>
                    <a:pt x="9" y="160"/>
                  </a:lnTo>
                  <a:lnTo>
                    <a:pt x="0" y="191"/>
                  </a:lnTo>
                  <a:lnTo>
                    <a:pt x="2" y="226"/>
                  </a:lnTo>
                  <a:lnTo>
                    <a:pt x="19" y="274"/>
                  </a:lnTo>
                  <a:lnTo>
                    <a:pt x="45" y="317"/>
                  </a:lnTo>
                  <a:lnTo>
                    <a:pt x="80" y="354"/>
                  </a:lnTo>
                  <a:lnTo>
                    <a:pt x="121" y="389"/>
                  </a:lnTo>
                  <a:lnTo>
                    <a:pt x="221" y="444"/>
                  </a:lnTo>
                  <a:lnTo>
                    <a:pt x="335" y="485"/>
                  </a:lnTo>
                  <a:lnTo>
                    <a:pt x="455" y="515"/>
                  </a:lnTo>
                  <a:lnTo>
                    <a:pt x="572" y="536"/>
                  </a:lnTo>
                  <a:lnTo>
                    <a:pt x="678" y="551"/>
                  </a:lnTo>
                  <a:lnTo>
                    <a:pt x="763" y="561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88" name="Google Shape;988;p40"/>
            <p:cNvSpPr/>
            <p:nvPr/>
          </p:nvSpPr>
          <p:spPr>
            <a:xfrm>
              <a:off x="3576" y="1936"/>
              <a:ext cx="172" cy="78"/>
            </a:xfrm>
            <a:custGeom>
              <a:avLst/>
              <a:gdLst/>
              <a:ahLst/>
              <a:cxnLst/>
              <a:rect l="l" t="t" r="r" b="b"/>
              <a:pathLst>
                <a:path w="1109" h="634" extrusionOk="0">
                  <a:moveTo>
                    <a:pt x="1101" y="266"/>
                  </a:moveTo>
                  <a:lnTo>
                    <a:pt x="1109" y="315"/>
                  </a:lnTo>
                  <a:lnTo>
                    <a:pt x="1098" y="364"/>
                  </a:lnTo>
                  <a:lnTo>
                    <a:pt x="1070" y="410"/>
                  </a:lnTo>
                  <a:lnTo>
                    <a:pt x="1030" y="455"/>
                  </a:lnTo>
                  <a:lnTo>
                    <a:pt x="926" y="530"/>
                  </a:lnTo>
                  <a:lnTo>
                    <a:pt x="820" y="584"/>
                  </a:lnTo>
                  <a:lnTo>
                    <a:pt x="738" y="611"/>
                  </a:lnTo>
                  <a:lnTo>
                    <a:pt x="651" y="627"/>
                  </a:lnTo>
                  <a:lnTo>
                    <a:pt x="472" y="634"/>
                  </a:lnTo>
                  <a:lnTo>
                    <a:pt x="385" y="621"/>
                  </a:lnTo>
                  <a:lnTo>
                    <a:pt x="299" y="598"/>
                  </a:lnTo>
                  <a:lnTo>
                    <a:pt x="219" y="565"/>
                  </a:lnTo>
                  <a:lnTo>
                    <a:pt x="148" y="520"/>
                  </a:lnTo>
                  <a:lnTo>
                    <a:pt x="80" y="455"/>
                  </a:lnTo>
                  <a:lnTo>
                    <a:pt x="25" y="370"/>
                  </a:lnTo>
                  <a:lnTo>
                    <a:pt x="7" y="325"/>
                  </a:lnTo>
                  <a:lnTo>
                    <a:pt x="0" y="281"/>
                  </a:lnTo>
                  <a:lnTo>
                    <a:pt x="3" y="240"/>
                  </a:lnTo>
                  <a:lnTo>
                    <a:pt x="21" y="203"/>
                  </a:lnTo>
                  <a:lnTo>
                    <a:pt x="66" y="152"/>
                  </a:lnTo>
                  <a:lnTo>
                    <a:pt x="122" y="108"/>
                  </a:lnTo>
                  <a:lnTo>
                    <a:pt x="187" y="71"/>
                  </a:lnTo>
                  <a:lnTo>
                    <a:pt x="259" y="43"/>
                  </a:lnTo>
                  <a:lnTo>
                    <a:pt x="336" y="21"/>
                  </a:lnTo>
                  <a:lnTo>
                    <a:pt x="419" y="6"/>
                  </a:lnTo>
                  <a:lnTo>
                    <a:pt x="589" y="0"/>
                  </a:lnTo>
                  <a:lnTo>
                    <a:pt x="754" y="23"/>
                  </a:lnTo>
                  <a:lnTo>
                    <a:pt x="831" y="45"/>
                  </a:lnTo>
                  <a:lnTo>
                    <a:pt x="903" y="74"/>
                  </a:lnTo>
                  <a:lnTo>
                    <a:pt x="968" y="112"/>
                  </a:lnTo>
                  <a:lnTo>
                    <a:pt x="1024" y="156"/>
                  </a:lnTo>
                  <a:lnTo>
                    <a:pt x="1069" y="207"/>
                  </a:lnTo>
                  <a:lnTo>
                    <a:pt x="1101" y="266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89" name="Google Shape;989;p40"/>
            <p:cNvSpPr/>
            <p:nvPr/>
          </p:nvSpPr>
          <p:spPr>
            <a:xfrm>
              <a:off x="3248" y="1907"/>
              <a:ext cx="107" cy="117"/>
            </a:xfrm>
            <a:custGeom>
              <a:avLst/>
              <a:gdLst/>
              <a:ahLst/>
              <a:cxnLst/>
              <a:rect l="l" t="t" r="r" b="b"/>
              <a:pathLst>
                <a:path w="689" h="935" extrusionOk="0">
                  <a:moveTo>
                    <a:pt x="160" y="842"/>
                  </a:moveTo>
                  <a:lnTo>
                    <a:pt x="204" y="878"/>
                  </a:lnTo>
                  <a:lnTo>
                    <a:pt x="256" y="907"/>
                  </a:lnTo>
                  <a:lnTo>
                    <a:pt x="316" y="926"/>
                  </a:lnTo>
                  <a:lnTo>
                    <a:pt x="379" y="935"/>
                  </a:lnTo>
                  <a:lnTo>
                    <a:pt x="442" y="935"/>
                  </a:lnTo>
                  <a:lnTo>
                    <a:pt x="502" y="926"/>
                  </a:lnTo>
                  <a:lnTo>
                    <a:pt x="558" y="905"/>
                  </a:lnTo>
                  <a:lnTo>
                    <a:pt x="606" y="874"/>
                  </a:lnTo>
                  <a:lnTo>
                    <a:pt x="643" y="829"/>
                  </a:lnTo>
                  <a:lnTo>
                    <a:pt x="670" y="776"/>
                  </a:lnTo>
                  <a:lnTo>
                    <a:pt x="684" y="715"/>
                  </a:lnTo>
                  <a:lnTo>
                    <a:pt x="689" y="651"/>
                  </a:lnTo>
                  <a:lnTo>
                    <a:pt x="676" y="519"/>
                  </a:lnTo>
                  <a:lnTo>
                    <a:pt x="637" y="398"/>
                  </a:lnTo>
                  <a:lnTo>
                    <a:pt x="601" y="324"/>
                  </a:lnTo>
                  <a:lnTo>
                    <a:pt x="555" y="248"/>
                  </a:lnTo>
                  <a:lnTo>
                    <a:pt x="501" y="173"/>
                  </a:lnTo>
                  <a:lnTo>
                    <a:pt x="441" y="105"/>
                  </a:lnTo>
                  <a:lnTo>
                    <a:pt x="375" y="50"/>
                  </a:lnTo>
                  <a:lnTo>
                    <a:pt x="306" y="13"/>
                  </a:lnTo>
                  <a:lnTo>
                    <a:pt x="237" y="0"/>
                  </a:lnTo>
                  <a:lnTo>
                    <a:pt x="167" y="16"/>
                  </a:lnTo>
                  <a:lnTo>
                    <a:pt x="124" y="42"/>
                  </a:lnTo>
                  <a:lnTo>
                    <a:pt x="87" y="77"/>
                  </a:lnTo>
                  <a:lnTo>
                    <a:pt x="58" y="118"/>
                  </a:lnTo>
                  <a:lnTo>
                    <a:pt x="35" y="167"/>
                  </a:lnTo>
                  <a:lnTo>
                    <a:pt x="7" y="275"/>
                  </a:lnTo>
                  <a:lnTo>
                    <a:pt x="0" y="398"/>
                  </a:lnTo>
                  <a:lnTo>
                    <a:pt x="15" y="523"/>
                  </a:lnTo>
                  <a:lnTo>
                    <a:pt x="47" y="644"/>
                  </a:lnTo>
                  <a:lnTo>
                    <a:pt x="96" y="753"/>
                  </a:lnTo>
                  <a:lnTo>
                    <a:pt x="160" y="842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90" name="Google Shape;990;p40"/>
            <p:cNvSpPr/>
            <p:nvPr/>
          </p:nvSpPr>
          <p:spPr>
            <a:xfrm>
              <a:off x="2949" y="1883"/>
              <a:ext cx="105" cy="103"/>
            </a:xfrm>
            <a:custGeom>
              <a:avLst/>
              <a:gdLst/>
              <a:ahLst/>
              <a:cxnLst/>
              <a:rect l="l" t="t" r="r" b="b"/>
              <a:pathLst>
                <a:path w="675" h="825" extrusionOk="0">
                  <a:moveTo>
                    <a:pt x="56" y="721"/>
                  </a:moveTo>
                  <a:lnTo>
                    <a:pt x="115" y="770"/>
                  </a:lnTo>
                  <a:lnTo>
                    <a:pt x="197" y="803"/>
                  </a:lnTo>
                  <a:lnTo>
                    <a:pt x="290" y="820"/>
                  </a:lnTo>
                  <a:lnTo>
                    <a:pt x="387" y="825"/>
                  </a:lnTo>
                  <a:lnTo>
                    <a:pt x="480" y="818"/>
                  </a:lnTo>
                  <a:lnTo>
                    <a:pt x="562" y="803"/>
                  </a:lnTo>
                  <a:lnTo>
                    <a:pt x="622" y="781"/>
                  </a:lnTo>
                  <a:lnTo>
                    <a:pt x="653" y="752"/>
                  </a:lnTo>
                  <a:lnTo>
                    <a:pt x="655" y="653"/>
                  </a:lnTo>
                  <a:lnTo>
                    <a:pt x="658" y="565"/>
                  </a:lnTo>
                  <a:lnTo>
                    <a:pt x="667" y="419"/>
                  </a:lnTo>
                  <a:lnTo>
                    <a:pt x="674" y="308"/>
                  </a:lnTo>
                  <a:lnTo>
                    <a:pt x="675" y="225"/>
                  </a:lnTo>
                  <a:lnTo>
                    <a:pt x="666" y="162"/>
                  </a:lnTo>
                  <a:lnTo>
                    <a:pt x="641" y="112"/>
                  </a:lnTo>
                  <a:lnTo>
                    <a:pt x="599" y="68"/>
                  </a:lnTo>
                  <a:lnTo>
                    <a:pt x="533" y="23"/>
                  </a:lnTo>
                  <a:lnTo>
                    <a:pt x="487" y="4"/>
                  </a:lnTo>
                  <a:lnTo>
                    <a:pt x="437" y="0"/>
                  </a:lnTo>
                  <a:lnTo>
                    <a:pt x="384" y="6"/>
                  </a:lnTo>
                  <a:lnTo>
                    <a:pt x="332" y="23"/>
                  </a:lnTo>
                  <a:lnTo>
                    <a:pt x="232" y="77"/>
                  </a:lnTo>
                  <a:lnTo>
                    <a:pt x="152" y="150"/>
                  </a:lnTo>
                  <a:lnTo>
                    <a:pt x="106" y="211"/>
                  </a:lnTo>
                  <a:lnTo>
                    <a:pt x="66" y="280"/>
                  </a:lnTo>
                  <a:lnTo>
                    <a:pt x="34" y="355"/>
                  </a:lnTo>
                  <a:lnTo>
                    <a:pt x="11" y="435"/>
                  </a:lnTo>
                  <a:lnTo>
                    <a:pt x="0" y="513"/>
                  </a:lnTo>
                  <a:lnTo>
                    <a:pt x="3" y="589"/>
                  </a:lnTo>
                  <a:lnTo>
                    <a:pt x="20" y="659"/>
                  </a:lnTo>
                  <a:lnTo>
                    <a:pt x="56" y="721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91" name="Google Shape;991;p40"/>
            <p:cNvSpPr/>
            <p:nvPr/>
          </p:nvSpPr>
          <p:spPr>
            <a:xfrm>
              <a:off x="1250" y="1437"/>
              <a:ext cx="191" cy="574"/>
            </a:xfrm>
            <a:custGeom>
              <a:avLst/>
              <a:gdLst/>
              <a:ahLst/>
              <a:cxnLst/>
              <a:rect l="l" t="t" r="r" b="b"/>
              <a:pathLst>
                <a:path w="1233" h="4593" extrusionOk="0">
                  <a:moveTo>
                    <a:pt x="141" y="603"/>
                  </a:moveTo>
                  <a:lnTo>
                    <a:pt x="128" y="794"/>
                  </a:lnTo>
                  <a:lnTo>
                    <a:pt x="115" y="1009"/>
                  </a:lnTo>
                  <a:lnTo>
                    <a:pt x="100" y="1246"/>
                  </a:lnTo>
                  <a:lnTo>
                    <a:pt x="85" y="1498"/>
                  </a:lnTo>
                  <a:lnTo>
                    <a:pt x="57" y="2037"/>
                  </a:lnTo>
                  <a:lnTo>
                    <a:pt x="32" y="2596"/>
                  </a:lnTo>
                  <a:lnTo>
                    <a:pt x="12" y="3145"/>
                  </a:lnTo>
                  <a:lnTo>
                    <a:pt x="5" y="3405"/>
                  </a:lnTo>
                  <a:lnTo>
                    <a:pt x="1" y="3651"/>
                  </a:lnTo>
                  <a:lnTo>
                    <a:pt x="0" y="3879"/>
                  </a:lnTo>
                  <a:lnTo>
                    <a:pt x="1" y="4084"/>
                  </a:lnTo>
                  <a:lnTo>
                    <a:pt x="5" y="4264"/>
                  </a:lnTo>
                  <a:lnTo>
                    <a:pt x="14" y="4413"/>
                  </a:lnTo>
                  <a:lnTo>
                    <a:pt x="70" y="4421"/>
                  </a:lnTo>
                  <a:lnTo>
                    <a:pt x="139" y="4436"/>
                  </a:lnTo>
                  <a:lnTo>
                    <a:pt x="218" y="4458"/>
                  </a:lnTo>
                  <a:lnTo>
                    <a:pt x="307" y="4484"/>
                  </a:lnTo>
                  <a:lnTo>
                    <a:pt x="500" y="4538"/>
                  </a:lnTo>
                  <a:lnTo>
                    <a:pt x="700" y="4581"/>
                  </a:lnTo>
                  <a:lnTo>
                    <a:pt x="798" y="4592"/>
                  </a:lnTo>
                  <a:lnTo>
                    <a:pt x="890" y="4593"/>
                  </a:lnTo>
                  <a:lnTo>
                    <a:pt x="976" y="4584"/>
                  </a:lnTo>
                  <a:lnTo>
                    <a:pt x="1053" y="4559"/>
                  </a:lnTo>
                  <a:lnTo>
                    <a:pt x="1118" y="4519"/>
                  </a:lnTo>
                  <a:lnTo>
                    <a:pt x="1170" y="4459"/>
                  </a:lnTo>
                  <a:lnTo>
                    <a:pt x="1205" y="4379"/>
                  </a:lnTo>
                  <a:lnTo>
                    <a:pt x="1224" y="4276"/>
                  </a:lnTo>
                  <a:lnTo>
                    <a:pt x="1231" y="3622"/>
                  </a:lnTo>
                  <a:lnTo>
                    <a:pt x="1233" y="3003"/>
                  </a:lnTo>
                  <a:lnTo>
                    <a:pt x="1232" y="2708"/>
                  </a:lnTo>
                  <a:lnTo>
                    <a:pt x="1228" y="2425"/>
                  </a:lnTo>
                  <a:lnTo>
                    <a:pt x="1224" y="2154"/>
                  </a:lnTo>
                  <a:lnTo>
                    <a:pt x="1217" y="1896"/>
                  </a:lnTo>
                  <a:lnTo>
                    <a:pt x="1207" y="1651"/>
                  </a:lnTo>
                  <a:lnTo>
                    <a:pt x="1193" y="1422"/>
                  </a:lnTo>
                  <a:lnTo>
                    <a:pt x="1176" y="1209"/>
                  </a:lnTo>
                  <a:lnTo>
                    <a:pt x="1155" y="1012"/>
                  </a:lnTo>
                  <a:lnTo>
                    <a:pt x="1131" y="834"/>
                  </a:lnTo>
                  <a:lnTo>
                    <a:pt x="1102" y="674"/>
                  </a:lnTo>
                  <a:lnTo>
                    <a:pt x="1068" y="533"/>
                  </a:lnTo>
                  <a:lnTo>
                    <a:pt x="1030" y="412"/>
                  </a:lnTo>
                  <a:lnTo>
                    <a:pt x="983" y="304"/>
                  </a:lnTo>
                  <a:lnTo>
                    <a:pt x="929" y="212"/>
                  </a:lnTo>
                  <a:lnTo>
                    <a:pt x="872" y="137"/>
                  </a:lnTo>
                  <a:lnTo>
                    <a:pt x="810" y="79"/>
                  </a:lnTo>
                  <a:lnTo>
                    <a:pt x="744" y="36"/>
                  </a:lnTo>
                  <a:lnTo>
                    <a:pt x="678" y="11"/>
                  </a:lnTo>
                  <a:lnTo>
                    <a:pt x="610" y="0"/>
                  </a:lnTo>
                  <a:lnTo>
                    <a:pt x="544" y="7"/>
                  </a:lnTo>
                  <a:lnTo>
                    <a:pt x="478" y="29"/>
                  </a:lnTo>
                  <a:lnTo>
                    <a:pt x="414" y="65"/>
                  </a:lnTo>
                  <a:lnTo>
                    <a:pt x="354" y="118"/>
                  </a:lnTo>
                  <a:lnTo>
                    <a:pt x="299" y="185"/>
                  </a:lnTo>
                  <a:lnTo>
                    <a:pt x="249" y="268"/>
                  </a:lnTo>
                  <a:lnTo>
                    <a:pt x="205" y="365"/>
                  </a:lnTo>
                  <a:lnTo>
                    <a:pt x="168" y="477"/>
                  </a:lnTo>
                  <a:lnTo>
                    <a:pt x="141" y="603"/>
                  </a:lnTo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92" name="Google Shape;992;p40"/>
            <p:cNvSpPr/>
            <p:nvPr/>
          </p:nvSpPr>
          <p:spPr>
            <a:xfrm>
              <a:off x="1572" y="1369"/>
              <a:ext cx="201" cy="625"/>
            </a:xfrm>
            <a:custGeom>
              <a:avLst/>
              <a:gdLst/>
              <a:ahLst/>
              <a:cxnLst/>
              <a:rect l="l" t="t" r="r" b="b"/>
              <a:pathLst>
                <a:path w="1294" h="5000" extrusionOk="0">
                  <a:moveTo>
                    <a:pt x="16" y="579"/>
                  </a:moveTo>
                  <a:lnTo>
                    <a:pt x="6" y="761"/>
                  </a:lnTo>
                  <a:lnTo>
                    <a:pt x="1" y="979"/>
                  </a:lnTo>
                  <a:lnTo>
                    <a:pt x="0" y="1228"/>
                  </a:lnTo>
                  <a:lnTo>
                    <a:pt x="2" y="1503"/>
                  </a:lnTo>
                  <a:lnTo>
                    <a:pt x="7" y="1796"/>
                  </a:lnTo>
                  <a:lnTo>
                    <a:pt x="16" y="2104"/>
                  </a:lnTo>
                  <a:lnTo>
                    <a:pt x="37" y="2740"/>
                  </a:lnTo>
                  <a:lnTo>
                    <a:pt x="64" y="3365"/>
                  </a:lnTo>
                  <a:lnTo>
                    <a:pt x="78" y="3660"/>
                  </a:lnTo>
                  <a:lnTo>
                    <a:pt x="93" y="3936"/>
                  </a:lnTo>
                  <a:lnTo>
                    <a:pt x="107" y="4188"/>
                  </a:lnTo>
                  <a:lnTo>
                    <a:pt x="120" y="4408"/>
                  </a:lnTo>
                  <a:lnTo>
                    <a:pt x="132" y="4594"/>
                  </a:lnTo>
                  <a:lnTo>
                    <a:pt x="137" y="4672"/>
                  </a:lnTo>
                  <a:lnTo>
                    <a:pt x="142" y="4738"/>
                  </a:lnTo>
                  <a:lnTo>
                    <a:pt x="214" y="4769"/>
                  </a:lnTo>
                  <a:lnTo>
                    <a:pt x="295" y="4808"/>
                  </a:lnTo>
                  <a:lnTo>
                    <a:pt x="473" y="4893"/>
                  </a:lnTo>
                  <a:lnTo>
                    <a:pt x="663" y="4968"/>
                  </a:lnTo>
                  <a:lnTo>
                    <a:pt x="757" y="4991"/>
                  </a:lnTo>
                  <a:lnTo>
                    <a:pt x="850" y="5000"/>
                  </a:lnTo>
                  <a:lnTo>
                    <a:pt x="938" y="4992"/>
                  </a:lnTo>
                  <a:lnTo>
                    <a:pt x="1021" y="4962"/>
                  </a:lnTo>
                  <a:lnTo>
                    <a:pt x="1096" y="4908"/>
                  </a:lnTo>
                  <a:lnTo>
                    <a:pt x="1161" y="4825"/>
                  </a:lnTo>
                  <a:lnTo>
                    <a:pt x="1190" y="4772"/>
                  </a:lnTo>
                  <a:lnTo>
                    <a:pt x="1215" y="4710"/>
                  </a:lnTo>
                  <a:lnTo>
                    <a:pt x="1238" y="4640"/>
                  </a:lnTo>
                  <a:lnTo>
                    <a:pt x="1257" y="4560"/>
                  </a:lnTo>
                  <a:lnTo>
                    <a:pt x="1273" y="4470"/>
                  </a:lnTo>
                  <a:lnTo>
                    <a:pt x="1283" y="4370"/>
                  </a:lnTo>
                  <a:lnTo>
                    <a:pt x="1292" y="4259"/>
                  </a:lnTo>
                  <a:lnTo>
                    <a:pt x="1294" y="4138"/>
                  </a:lnTo>
                  <a:lnTo>
                    <a:pt x="1248" y="3849"/>
                  </a:lnTo>
                  <a:lnTo>
                    <a:pt x="1209" y="3544"/>
                  </a:lnTo>
                  <a:lnTo>
                    <a:pt x="1176" y="3225"/>
                  </a:lnTo>
                  <a:lnTo>
                    <a:pt x="1150" y="2900"/>
                  </a:lnTo>
                  <a:lnTo>
                    <a:pt x="1111" y="2247"/>
                  </a:lnTo>
                  <a:lnTo>
                    <a:pt x="1096" y="1933"/>
                  </a:lnTo>
                  <a:lnTo>
                    <a:pt x="1085" y="1631"/>
                  </a:lnTo>
                  <a:lnTo>
                    <a:pt x="1075" y="1349"/>
                  </a:lnTo>
                  <a:lnTo>
                    <a:pt x="1068" y="1091"/>
                  </a:lnTo>
                  <a:lnTo>
                    <a:pt x="1059" y="863"/>
                  </a:lnTo>
                  <a:lnTo>
                    <a:pt x="1051" y="671"/>
                  </a:lnTo>
                  <a:lnTo>
                    <a:pt x="1042" y="518"/>
                  </a:lnTo>
                  <a:lnTo>
                    <a:pt x="1036" y="459"/>
                  </a:lnTo>
                  <a:lnTo>
                    <a:pt x="1031" y="412"/>
                  </a:lnTo>
                  <a:lnTo>
                    <a:pt x="1024" y="377"/>
                  </a:lnTo>
                  <a:lnTo>
                    <a:pt x="1016" y="356"/>
                  </a:lnTo>
                  <a:lnTo>
                    <a:pt x="1009" y="349"/>
                  </a:lnTo>
                  <a:lnTo>
                    <a:pt x="1000" y="356"/>
                  </a:lnTo>
                  <a:lnTo>
                    <a:pt x="955" y="258"/>
                  </a:lnTo>
                  <a:lnTo>
                    <a:pt x="900" y="175"/>
                  </a:lnTo>
                  <a:lnTo>
                    <a:pt x="839" y="108"/>
                  </a:lnTo>
                  <a:lnTo>
                    <a:pt x="772" y="58"/>
                  </a:lnTo>
                  <a:lnTo>
                    <a:pt x="700" y="24"/>
                  </a:lnTo>
                  <a:lnTo>
                    <a:pt x="624" y="4"/>
                  </a:lnTo>
                  <a:lnTo>
                    <a:pt x="547" y="0"/>
                  </a:lnTo>
                  <a:lnTo>
                    <a:pt x="470" y="9"/>
                  </a:lnTo>
                  <a:lnTo>
                    <a:pt x="393" y="34"/>
                  </a:lnTo>
                  <a:lnTo>
                    <a:pt x="319" y="72"/>
                  </a:lnTo>
                  <a:lnTo>
                    <a:pt x="250" y="124"/>
                  </a:lnTo>
                  <a:lnTo>
                    <a:pt x="186" y="190"/>
                  </a:lnTo>
                  <a:lnTo>
                    <a:pt x="130" y="268"/>
                  </a:lnTo>
                  <a:lnTo>
                    <a:pt x="81" y="359"/>
                  </a:lnTo>
                  <a:lnTo>
                    <a:pt x="43" y="463"/>
                  </a:lnTo>
                  <a:lnTo>
                    <a:pt x="16" y="579"/>
                  </a:lnTo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93" name="Google Shape;993;p40"/>
            <p:cNvSpPr/>
            <p:nvPr/>
          </p:nvSpPr>
          <p:spPr>
            <a:xfrm>
              <a:off x="1891" y="1361"/>
              <a:ext cx="212" cy="514"/>
            </a:xfrm>
            <a:custGeom>
              <a:avLst/>
              <a:gdLst/>
              <a:ahLst/>
              <a:cxnLst/>
              <a:rect l="l" t="t" r="r" b="b"/>
              <a:pathLst>
                <a:path w="1367" h="4111" extrusionOk="0">
                  <a:moveTo>
                    <a:pt x="59" y="457"/>
                  </a:moveTo>
                  <a:lnTo>
                    <a:pt x="42" y="612"/>
                  </a:lnTo>
                  <a:lnTo>
                    <a:pt x="28" y="801"/>
                  </a:lnTo>
                  <a:lnTo>
                    <a:pt x="17" y="1020"/>
                  </a:lnTo>
                  <a:lnTo>
                    <a:pt x="8" y="1260"/>
                  </a:lnTo>
                  <a:lnTo>
                    <a:pt x="2" y="1521"/>
                  </a:lnTo>
                  <a:lnTo>
                    <a:pt x="0" y="1792"/>
                  </a:lnTo>
                  <a:lnTo>
                    <a:pt x="5" y="2352"/>
                  </a:lnTo>
                  <a:lnTo>
                    <a:pt x="12" y="2629"/>
                  </a:lnTo>
                  <a:lnTo>
                    <a:pt x="23" y="2897"/>
                  </a:lnTo>
                  <a:lnTo>
                    <a:pt x="36" y="3151"/>
                  </a:lnTo>
                  <a:lnTo>
                    <a:pt x="53" y="3384"/>
                  </a:lnTo>
                  <a:lnTo>
                    <a:pt x="74" y="3593"/>
                  </a:lnTo>
                  <a:lnTo>
                    <a:pt x="97" y="3771"/>
                  </a:lnTo>
                  <a:lnTo>
                    <a:pt x="124" y="3913"/>
                  </a:lnTo>
                  <a:lnTo>
                    <a:pt x="139" y="3968"/>
                  </a:lnTo>
                  <a:lnTo>
                    <a:pt x="155" y="4013"/>
                  </a:lnTo>
                  <a:lnTo>
                    <a:pt x="279" y="4057"/>
                  </a:lnTo>
                  <a:lnTo>
                    <a:pt x="388" y="4086"/>
                  </a:lnTo>
                  <a:lnTo>
                    <a:pt x="492" y="4103"/>
                  </a:lnTo>
                  <a:lnTo>
                    <a:pt x="604" y="4110"/>
                  </a:lnTo>
                  <a:lnTo>
                    <a:pt x="734" y="4111"/>
                  </a:lnTo>
                  <a:lnTo>
                    <a:pt x="892" y="4107"/>
                  </a:lnTo>
                  <a:lnTo>
                    <a:pt x="985" y="4104"/>
                  </a:lnTo>
                  <a:lnTo>
                    <a:pt x="1088" y="4101"/>
                  </a:lnTo>
                  <a:lnTo>
                    <a:pt x="1206" y="4098"/>
                  </a:lnTo>
                  <a:lnTo>
                    <a:pt x="1336" y="4095"/>
                  </a:lnTo>
                  <a:lnTo>
                    <a:pt x="1345" y="3492"/>
                  </a:lnTo>
                  <a:lnTo>
                    <a:pt x="1356" y="2914"/>
                  </a:lnTo>
                  <a:lnTo>
                    <a:pt x="1364" y="2369"/>
                  </a:lnTo>
                  <a:lnTo>
                    <a:pt x="1367" y="2111"/>
                  </a:lnTo>
                  <a:lnTo>
                    <a:pt x="1367" y="1866"/>
                  </a:lnTo>
                  <a:lnTo>
                    <a:pt x="1364" y="1633"/>
                  </a:lnTo>
                  <a:lnTo>
                    <a:pt x="1359" y="1413"/>
                  </a:lnTo>
                  <a:lnTo>
                    <a:pt x="1350" y="1209"/>
                  </a:lnTo>
                  <a:lnTo>
                    <a:pt x="1337" y="1022"/>
                  </a:lnTo>
                  <a:lnTo>
                    <a:pt x="1320" y="852"/>
                  </a:lnTo>
                  <a:lnTo>
                    <a:pt x="1297" y="700"/>
                  </a:lnTo>
                  <a:lnTo>
                    <a:pt x="1268" y="568"/>
                  </a:lnTo>
                  <a:lnTo>
                    <a:pt x="1235" y="457"/>
                  </a:lnTo>
                  <a:lnTo>
                    <a:pt x="1188" y="356"/>
                  </a:lnTo>
                  <a:lnTo>
                    <a:pt x="1127" y="266"/>
                  </a:lnTo>
                  <a:lnTo>
                    <a:pt x="1056" y="189"/>
                  </a:lnTo>
                  <a:lnTo>
                    <a:pt x="977" y="124"/>
                  </a:lnTo>
                  <a:lnTo>
                    <a:pt x="890" y="73"/>
                  </a:lnTo>
                  <a:lnTo>
                    <a:pt x="798" y="34"/>
                  </a:lnTo>
                  <a:lnTo>
                    <a:pt x="704" y="10"/>
                  </a:lnTo>
                  <a:lnTo>
                    <a:pt x="608" y="0"/>
                  </a:lnTo>
                  <a:lnTo>
                    <a:pt x="514" y="3"/>
                  </a:lnTo>
                  <a:lnTo>
                    <a:pt x="423" y="22"/>
                  </a:lnTo>
                  <a:lnTo>
                    <a:pt x="339" y="54"/>
                  </a:lnTo>
                  <a:lnTo>
                    <a:pt x="260" y="103"/>
                  </a:lnTo>
                  <a:lnTo>
                    <a:pt x="191" y="167"/>
                  </a:lnTo>
                  <a:lnTo>
                    <a:pt x="134" y="247"/>
                  </a:lnTo>
                  <a:lnTo>
                    <a:pt x="89" y="344"/>
                  </a:lnTo>
                  <a:lnTo>
                    <a:pt x="59" y="457"/>
                  </a:lnTo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94" name="Google Shape;994;p40"/>
            <p:cNvSpPr/>
            <p:nvPr/>
          </p:nvSpPr>
          <p:spPr>
            <a:xfrm>
              <a:off x="2231" y="1377"/>
              <a:ext cx="198" cy="535"/>
            </a:xfrm>
            <a:custGeom>
              <a:avLst/>
              <a:gdLst/>
              <a:ahLst/>
              <a:cxnLst/>
              <a:rect l="l" t="t" r="r" b="b"/>
              <a:pathLst>
                <a:path w="1276" h="4277" extrusionOk="0">
                  <a:moveTo>
                    <a:pt x="166" y="452"/>
                  </a:moveTo>
                  <a:lnTo>
                    <a:pt x="127" y="665"/>
                  </a:lnTo>
                  <a:lnTo>
                    <a:pt x="93" y="899"/>
                  </a:lnTo>
                  <a:lnTo>
                    <a:pt x="66" y="1151"/>
                  </a:lnTo>
                  <a:lnTo>
                    <a:pt x="44" y="1417"/>
                  </a:lnTo>
                  <a:lnTo>
                    <a:pt x="15" y="1972"/>
                  </a:lnTo>
                  <a:lnTo>
                    <a:pt x="2" y="2534"/>
                  </a:lnTo>
                  <a:lnTo>
                    <a:pt x="0" y="2805"/>
                  </a:lnTo>
                  <a:lnTo>
                    <a:pt x="1" y="3068"/>
                  </a:lnTo>
                  <a:lnTo>
                    <a:pt x="4" y="3316"/>
                  </a:lnTo>
                  <a:lnTo>
                    <a:pt x="10" y="3546"/>
                  </a:lnTo>
                  <a:lnTo>
                    <a:pt x="16" y="3753"/>
                  </a:lnTo>
                  <a:lnTo>
                    <a:pt x="23" y="3932"/>
                  </a:lnTo>
                  <a:lnTo>
                    <a:pt x="32" y="4083"/>
                  </a:lnTo>
                  <a:lnTo>
                    <a:pt x="39" y="4199"/>
                  </a:lnTo>
                  <a:lnTo>
                    <a:pt x="165" y="4239"/>
                  </a:lnTo>
                  <a:lnTo>
                    <a:pt x="321" y="4268"/>
                  </a:lnTo>
                  <a:lnTo>
                    <a:pt x="493" y="4277"/>
                  </a:lnTo>
                  <a:lnTo>
                    <a:pt x="666" y="4255"/>
                  </a:lnTo>
                  <a:lnTo>
                    <a:pt x="749" y="4230"/>
                  </a:lnTo>
                  <a:lnTo>
                    <a:pt x="828" y="4193"/>
                  </a:lnTo>
                  <a:lnTo>
                    <a:pt x="902" y="4142"/>
                  </a:lnTo>
                  <a:lnTo>
                    <a:pt x="967" y="4077"/>
                  </a:lnTo>
                  <a:lnTo>
                    <a:pt x="1024" y="3996"/>
                  </a:lnTo>
                  <a:lnTo>
                    <a:pt x="1069" y="3899"/>
                  </a:lnTo>
                  <a:lnTo>
                    <a:pt x="1101" y="3783"/>
                  </a:lnTo>
                  <a:lnTo>
                    <a:pt x="1120" y="3647"/>
                  </a:lnTo>
                  <a:lnTo>
                    <a:pt x="1125" y="3406"/>
                  </a:lnTo>
                  <a:lnTo>
                    <a:pt x="1136" y="3174"/>
                  </a:lnTo>
                  <a:lnTo>
                    <a:pt x="1169" y="2730"/>
                  </a:lnTo>
                  <a:lnTo>
                    <a:pt x="1209" y="2307"/>
                  </a:lnTo>
                  <a:lnTo>
                    <a:pt x="1247" y="1899"/>
                  </a:lnTo>
                  <a:lnTo>
                    <a:pt x="1272" y="1501"/>
                  </a:lnTo>
                  <a:lnTo>
                    <a:pt x="1276" y="1103"/>
                  </a:lnTo>
                  <a:lnTo>
                    <a:pt x="1250" y="704"/>
                  </a:lnTo>
                  <a:lnTo>
                    <a:pt x="1222" y="500"/>
                  </a:lnTo>
                  <a:lnTo>
                    <a:pt x="1183" y="293"/>
                  </a:lnTo>
                  <a:lnTo>
                    <a:pt x="1144" y="214"/>
                  </a:lnTo>
                  <a:lnTo>
                    <a:pt x="1093" y="148"/>
                  </a:lnTo>
                  <a:lnTo>
                    <a:pt x="1033" y="93"/>
                  </a:lnTo>
                  <a:lnTo>
                    <a:pt x="964" y="53"/>
                  </a:lnTo>
                  <a:lnTo>
                    <a:pt x="889" y="23"/>
                  </a:lnTo>
                  <a:lnTo>
                    <a:pt x="810" y="6"/>
                  </a:lnTo>
                  <a:lnTo>
                    <a:pt x="727" y="0"/>
                  </a:lnTo>
                  <a:lnTo>
                    <a:pt x="643" y="7"/>
                  </a:lnTo>
                  <a:lnTo>
                    <a:pt x="562" y="24"/>
                  </a:lnTo>
                  <a:lnTo>
                    <a:pt x="482" y="54"/>
                  </a:lnTo>
                  <a:lnTo>
                    <a:pt x="407" y="93"/>
                  </a:lnTo>
                  <a:lnTo>
                    <a:pt x="339" y="144"/>
                  </a:lnTo>
                  <a:lnTo>
                    <a:pt x="278" y="205"/>
                  </a:lnTo>
                  <a:lnTo>
                    <a:pt x="228" y="277"/>
                  </a:lnTo>
                  <a:lnTo>
                    <a:pt x="190" y="360"/>
                  </a:lnTo>
                  <a:lnTo>
                    <a:pt x="166" y="452"/>
                  </a:lnTo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95" name="Google Shape;995;p40"/>
            <p:cNvSpPr/>
            <p:nvPr/>
          </p:nvSpPr>
          <p:spPr>
            <a:xfrm>
              <a:off x="2553" y="1376"/>
              <a:ext cx="244" cy="531"/>
            </a:xfrm>
            <a:custGeom>
              <a:avLst/>
              <a:gdLst/>
              <a:ahLst/>
              <a:cxnLst/>
              <a:rect l="l" t="t" r="r" b="b"/>
              <a:pathLst>
                <a:path w="1577" h="4332" extrusionOk="0">
                  <a:moveTo>
                    <a:pt x="1140" y="212"/>
                  </a:moveTo>
                  <a:lnTo>
                    <a:pt x="1228" y="304"/>
                  </a:lnTo>
                  <a:lnTo>
                    <a:pt x="1305" y="405"/>
                  </a:lnTo>
                  <a:lnTo>
                    <a:pt x="1371" y="516"/>
                  </a:lnTo>
                  <a:lnTo>
                    <a:pt x="1426" y="634"/>
                  </a:lnTo>
                  <a:lnTo>
                    <a:pt x="1472" y="760"/>
                  </a:lnTo>
                  <a:lnTo>
                    <a:pt x="1509" y="892"/>
                  </a:lnTo>
                  <a:lnTo>
                    <a:pt x="1537" y="1030"/>
                  </a:lnTo>
                  <a:lnTo>
                    <a:pt x="1558" y="1173"/>
                  </a:lnTo>
                  <a:lnTo>
                    <a:pt x="1577" y="1472"/>
                  </a:lnTo>
                  <a:lnTo>
                    <a:pt x="1570" y="1783"/>
                  </a:lnTo>
                  <a:lnTo>
                    <a:pt x="1542" y="2100"/>
                  </a:lnTo>
                  <a:lnTo>
                    <a:pt x="1499" y="2418"/>
                  </a:lnTo>
                  <a:lnTo>
                    <a:pt x="1442" y="2732"/>
                  </a:lnTo>
                  <a:lnTo>
                    <a:pt x="1378" y="3034"/>
                  </a:lnTo>
                  <a:lnTo>
                    <a:pt x="1310" y="3320"/>
                  </a:lnTo>
                  <a:lnTo>
                    <a:pt x="1244" y="3585"/>
                  </a:lnTo>
                  <a:lnTo>
                    <a:pt x="1183" y="3821"/>
                  </a:lnTo>
                  <a:lnTo>
                    <a:pt x="1156" y="3928"/>
                  </a:lnTo>
                  <a:lnTo>
                    <a:pt x="1131" y="4025"/>
                  </a:lnTo>
                  <a:lnTo>
                    <a:pt x="1112" y="4112"/>
                  </a:lnTo>
                  <a:lnTo>
                    <a:pt x="1095" y="4189"/>
                  </a:lnTo>
                  <a:lnTo>
                    <a:pt x="1083" y="4255"/>
                  </a:lnTo>
                  <a:lnTo>
                    <a:pt x="1077" y="4308"/>
                  </a:lnTo>
                  <a:lnTo>
                    <a:pt x="1020" y="4325"/>
                  </a:lnTo>
                  <a:lnTo>
                    <a:pt x="957" y="4332"/>
                  </a:lnTo>
                  <a:lnTo>
                    <a:pt x="888" y="4332"/>
                  </a:lnTo>
                  <a:lnTo>
                    <a:pt x="815" y="4323"/>
                  </a:lnTo>
                  <a:lnTo>
                    <a:pt x="662" y="4277"/>
                  </a:lnTo>
                  <a:lnTo>
                    <a:pt x="585" y="4239"/>
                  </a:lnTo>
                  <a:lnTo>
                    <a:pt x="508" y="4191"/>
                  </a:lnTo>
                  <a:lnTo>
                    <a:pt x="435" y="4135"/>
                  </a:lnTo>
                  <a:lnTo>
                    <a:pt x="366" y="4067"/>
                  </a:lnTo>
                  <a:lnTo>
                    <a:pt x="302" y="3987"/>
                  </a:lnTo>
                  <a:lnTo>
                    <a:pt x="245" y="3897"/>
                  </a:lnTo>
                  <a:lnTo>
                    <a:pt x="196" y="3797"/>
                  </a:lnTo>
                  <a:lnTo>
                    <a:pt x="156" y="3684"/>
                  </a:lnTo>
                  <a:lnTo>
                    <a:pt x="128" y="3560"/>
                  </a:lnTo>
                  <a:lnTo>
                    <a:pt x="110" y="3423"/>
                  </a:lnTo>
                  <a:lnTo>
                    <a:pt x="97" y="2940"/>
                  </a:lnTo>
                  <a:lnTo>
                    <a:pt x="74" y="2457"/>
                  </a:lnTo>
                  <a:lnTo>
                    <a:pt x="47" y="1986"/>
                  </a:lnTo>
                  <a:lnTo>
                    <a:pt x="21" y="1543"/>
                  </a:lnTo>
                  <a:lnTo>
                    <a:pt x="11" y="1336"/>
                  </a:lnTo>
                  <a:lnTo>
                    <a:pt x="4" y="1140"/>
                  </a:lnTo>
                  <a:lnTo>
                    <a:pt x="0" y="958"/>
                  </a:lnTo>
                  <a:lnTo>
                    <a:pt x="0" y="791"/>
                  </a:lnTo>
                  <a:lnTo>
                    <a:pt x="5" y="641"/>
                  </a:lnTo>
                  <a:lnTo>
                    <a:pt x="17" y="509"/>
                  </a:lnTo>
                  <a:lnTo>
                    <a:pt x="36" y="397"/>
                  </a:lnTo>
                  <a:lnTo>
                    <a:pt x="61" y="307"/>
                  </a:lnTo>
                  <a:lnTo>
                    <a:pt x="97" y="230"/>
                  </a:lnTo>
                  <a:lnTo>
                    <a:pt x="144" y="165"/>
                  </a:lnTo>
                  <a:lnTo>
                    <a:pt x="200" y="111"/>
                  </a:lnTo>
                  <a:lnTo>
                    <a:pt x="262" y="69"/>
                  </a:lnTo>
                  <a:lnTo>
                    <a:pt x="331" y="37"/>
                  </a:lnTo>
                  <a:lnTo>
                    <a:pt x="406" y="15"/>
                  </a:lnTo>
                  <a:lnTo>
                    <a:pt x="484" y="3"/>
                  </a:lnTo>
                  <a:lnTo>
                    <a:pt x="564" y="0"/>
                  </a:lnTo>
                  <a:lnTo>
                    <a:pt x="727" y="17"/>
                  </a:lnTo>
                  <a:lnTo>
                    <a:pt x="884" y="60"/>
                  </a:lnTo>
                  <a:lnTo>
                    <a:pt x="1025" y="127"/>
                  </a:lnTo>
                  <a:lnTo>
                    <a:pt x="1086" y="168"/>
                  </a:lnTo>
                  <a:lnTo>
                    <a:pt x="1140" y="212"/>
                  </a:lnTo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96" name="Google Shape;996;p40"/>
            <p:cNvSpPr/>
            <p:nvPr/>
          </p:nvSpPr>
          <p:spPr>
            <a:xfrm>
              <a:off x="4225" y="1431"/>
              <a:ext cx="176" cy="626"/>
            </a:xfrm>
            <a:custGeom>
              <a:avLst/>
              <a:gdLst/>
              <a:ahLst/>
              <a:cxnLst/>
              <a:rect l="l" t="t" r="r" b="b"/>
              <a:pathLst>
                <a:path w="1138" h="5004" extrusionOk="0">
                  <a:moveTo>
                    <a:pt x="46" y="603"/>
                  </a:moveTo>
                  <a:lnTo>
                    <a:pt x="24" y="975"/>
                  </a:lnTo>
                  <a:lnTo>
                    <a:pt x="8" y="1379"/>
                  </a:lnTo>
                  <a:lnTo>
                    <a:pt x="0" y="1805"/>
                  </a:lnTo>
                  <a:lnTo>
                    <a:pt x="1" y="2247"/>
                  </a:lnTo>
                  <a:lnTo>
                    <a:pt x="11" y="2698"/>
                  </a:lnTo>
                  <a:lnTo>
                    <a:pt x="33" y="3151"/>
                  </a:lnTo>
                  <a:lnTo>
                    <a:pt x="68" y="3598"/>
                  </a:lnTo>
                  <a:lnTo>
                    <a:pt x="116" y="4032"/>
                  </a:lnTo>
                  <a:lnTo>
                    <a:pt x="125" y="4150"/>
                  </a:lnTo>
                  <a:lnTo>
                    <a:pt x="130" y="4275"/>
                  </a:lnTo>
                  <a:lnTo>
                    <a:pt x="140" y="4526"/>
                  </a:lnTo>
                  <a:lnTo>
                    <a:pt x="159" y="4646"/>
                  </a:lnTo>
                  <a:lnTo>
                    <a:pt x="193" y="4753"/>
                  </a:lnTo>
                  <a:lnTo>
                    <a:pt x="250" y="4846"/>
                  </a:lnTo>
                  <a:lnTo>
                    <a:pt x="288" y="4886"/>
                  </a:lnTo>
                  <a:lnTo>
                    <a:pt x="333" y="4921"/>
                  </a:lnTo>
                  <a:lnTo>
                    <a:pt x="401" y="4958"/>
                  </a:lnTo>
                  <a:lnTo>
                    <a:pt x="467" y="4984"/>
                  </a:lnTo>
                  <a:lnTo>
                    <a:pt x="535" y="5000"/>
                  </a:lnTo>
                  <a:lnTo>
                    <a:pt x="602" y="5004"/>
                  </a:lnTo>
                  <a:lnTo>
                    <a:pt x="667" y="4997"/>
                  </a:lnTo>
                  <a:lnTo>
                    <a:pt x="731" y="4980"/>
                  </a:lnTo>
                  <a:lnTo>
                    <a:pt x="792" y="4953"/>
                  </a:lnTo>
                  <a:lnTo>
                    <a:pt x="849" y="4915"/>
                  </a:lnTo>
                  <a:lnTo>
                    <a:pt x="902" y="4868"/>
                  </a:lnTo>
                  <a:lnTo>
                    <a:pt x="953" y="4811"/>
                  </a:lnTo>
                  <a:lnTo>
                    <a:pt x="997" y="4745"/>
                  </a:lnTo>
                  <a:lnTo>
                    <a:pt x="1036" y="4669"/>
                  </a:lnTo>
                  <a:lnTo>
                    <a:pt x="1070" y="4584"/>
                  </a:lnTo>
                  <a:lnTo>
                    <a:pt x="1097" y="4490"/>
                  </a:lnTo>
                  <a:lnTo>
                    <a:pt x="1117" y="4386"/>
                  </a:lnTo>
                  <a:lnTo>
                    <a:pt x="1129" y="4276"/>
                  </a:lnTo>
                  <a:lnTo>
                    <a:pt x="1136" y="3622"/>
                  </a:lnTo>
                  <a:lnTo>
                    <a:pt x="1138" y="3002"/>
                  </a:lnTo>
                  <a:lnTo>
                    <a:pt x="1137" y="2707"/>
                  </a:lnTo>
                  <a:lnTo>
                    <a:pt x="1135" y="2424"/>
                  </a:lnTo>
                  <a:lnTo>
                    <a:pt x="1129" y="2153"/>
                  </a:lnTo>
                  <a:lnTo>
                    <a:pt x="1122" y="1895"/>
                  </a:lnTo>
                  <a:lnTo>
                    <a:pt x="1112" y="1650"/>
                  </a:lnTo>
                  <a:lnTo>
                    <a:pt x="1098" y="1421"/>
                  </a:lnTo>
                  <a:lnTo>
                    <a:pt x="1081" y="1208"/>
                  </a:lnTo>
                  <a:lnTo>
                    <a:pt x="1061" y="1012"/>
                  </a:lnTo>
                  <a:lnTo>
                    <a:pt x="1036" y="833"/>
                  </a:lnTo>
                  <a:lnTo>
                    <a:pt x="1008" y="673"/>
                  </a:lnTo>
                  <a:lnTo>
                    <a:pt x="975" y="533"/>
                  </a:lnTo>
                  <a:lnTo>
                    <a:pt x="936" y="413"/>
                  </a:lnTo>
                  <a:lnTo>
                    <a:pt x="889" y="303"/>
                  </a:lnTo>
                  <a:lnTo>
                    <a:pt x="836" y="212"/>
                  </a:lnTo>
                  <a:lnTo>
                    <a:pt x="777" y="137"/>
                  </a:lnTo>
                  <a:lnTo>
                    <a:pt x="715" y="78"/>
                  </a:lnTo>
                  <a:lnTo>
                    <a:pt x="650" y="36"/>
                  </a:lnTo>
                  <a:lnTo>
                    <a:pt x="584" y="10"/>
                  </a:lnTo>
                  <a:lnTo>
                    <a:pt x="517" y="0"/>
                  </a:lnTo>
                  <a:lnTo>
                    <a:pt x="449" y="6"/>
                  </a:lnTo>
                  <a:lnTo>
                    <a:pt x="383" y="28"/>
                  </a:lnTo>
                  <a:lnTo>
                    <a:pt x="320" y="64"/>
                  </a:lnTo>
                  <a:lnTo>
                    <a:pt x="259" y="118"/>
                  </a:lnTo>
                  <a:lnTo>
                    <a:pt x="204" y="185"/>
                  </a:lnTo>
                  <a:lnTo>
                    <a:pt x="154" y="267"/>
                  </a:lnTo>
                  <a:lnTo>
                    <a:pt x="110" y="365"/>
                  </a:lnTo>
                  <a:lnTo>
                    <a:pt x="74" y="476"/>
                  </a:lnTo>
                  <a:lnTo>
                    <a:pt x="46" y="603"/>
                  </a:lnTo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97" name="Google Shape;997;p40"/>
            <p:cNvSpPr/>
            <p:nvPr/>
          </p:nvSpPr>
          <p:spPr>
            <a:xfrm>
              <a:off x="3877" y="1361"/>
              <a:ext cx="202" cy="604"/>
            </a:xfrm>
            <a:custGeom>
              <a:avLst/>
              <a:gdLst/>
              <a:ahLst/>
              <a:cxnLst/>
              <a:rect l="l" t="t" r="r" b="b"/>
              <a:pathLst>
                <a:path w="1300" h="4832" extrusionOk="0">
                  <a:moveTo>
                    <a:pt x="22" y="579"/>
                  </a:moveTo>
                  <a:lnTo>
                    <a:pt x="12" y="757"/>
                  </a:lnTo>
                  <a:lnTo>
                    <a:pt x="5" y="963"/>
                  </a:lnTo>
                  <a:lnTo>
                    <a:pt x="1" y="1191"/>
                  </a:lnTo>
                  <a:lnTo>
                    <a:pt x="0" y="1438"/>
                  </a:lnTo>
                  <a:lnTo>
                    <a:pt x="0" y="1701"/>
                  </a:lnTo>
                  <a:lnTo>
                    <a:pt x="3" y="1974"/>
                  </a:lnTo>
                  <a:lnTo>
                    <a:pt x="13" y="2534"/>
                  </a:lnTo>
                  <a:lnTo>
                    <a:pt x="28" y="3083"/>
                  </a:lnTo>
                  <a:lnTo>
                    <a:pt x="37" y="3343"/>
                  </a:lnTo>
                  <a:lnTo>
                    <a:pt x="47" y="3588"/>
                  </a:lnTo>
                  <a:lnTo>
                    <a:pt x="57" y="3813"/>
                  </a:lnTo>
                  <a:lnTo>
                    <a:pt x="66" y="4013"/>
                  </a:lnTo>
                  <a:lnTo>
                    <a:pt x="77" y="4186"/>
                  </a:lnTo>
                  <a:lnTo>
                    <a:pt x="86" y="4326"/>
                  </a:lnTo>
                  <a:lnTo>
                    <a:pt x="160" y="4361"/>
                  </a:lnTo>
                  <a:lnTo>
                    <a:pt x="242" y="4413"/>
                  </a:lnTo>
                  <a:lnTo>
                    <a:pt x="331" y="4476"/>
                  </a:lnTo>
                  <a:lnTo>
                    <a:pt x="427" y="4545"/>
                  </a:lnTo>
                  <a:lnTo>
                    <a:pt x="627" y="4686"/>
                  </a:lnTo>
                  <a:lnTo>
                    <a:pt x="727" y="4746"/>
                  </a:lnTo>
                  <a:lnTo>
                    <a:pt x="826" y="4794"/>
                  </a:lnTo>
                  <a:lnTo>
                    <a:pt x="920" y="4825"/>
                  </a:lnTo>
                  <a:lnTo>
                    <a:pt x="1008" y="4832"/>
                  </a:lnTo>
                  <a:lnTo>
                    <a:pt x="1088" y="4813"/>
                  </a:lnTo>
                  <a:lnTo>
                    <a:pt x="1124" y="4791"/>
                  </a:lnTo>
                  <a:lnTo>
                    <a:pt x="1158" y="4761"/>
                  </a:lnTo>
                  <a:lnTo>
                    <a:pt x="1189" y="4722"/>
                  </a:lnTo>
                  <a:lnTo>
                    <a:pt x="1216" y="4673"/>
                  </a:lnTo>
                  <a:lnTo>
                    <a:pt x="1240" y="4613"/>
                  </a:lnTo>
                  <a:lnTo>
                    <a:pt x="1261" y="4542"/>
                  </a:lnTo>
                  <a:lnTo>
                    <a:pt x="1277" y="4461"/>
                  </a:lnTo>
                  <a:lnTo>
                    <a:pt x="1290" y="4366"/>
                  </a:lnTo>
                  <a:lnTo>
                    <a:pt x="1297" y="4258"/>
                  </a:lnTo>
                  <a:lnTo>
                    <a:pt x="1300" y="4138"/>
                  </a:lnTo>
                  <a:lnTo>
                    <a:pt x="1254" y="3849"/>
                  </a:lnTo>
                  <a:lnTo>
                    <a:pt x="1216" y="3544"/>
                  </a:lnTo>
                  <a:lnTo>
                    <a:pt x="1183" y="3225"/>
                  </a:lnTo>
                  <a:lnTo>
                    <a:pt x="1156" y="2900"/>
                  </a:lnTo>
                  <a:lnTo>
                    <a:pt x="1117" y="2249"/>
                  </a:lnTo>
                  <a:lnTo>
                    <a:pt x="1103" y="1933"/>
                  </a:lnTo>
                  <a:lnTo>
                    <a:pt x="1091" y="1632"/>
                  </a:lnTo>
                  <a:lnTo>
                    <a:pt x="1082" y="1350"/>
                  </a:lnTo>
                  <a:lnTo>
                    <a:pt x="1074" y="1092"/>
                  </a:lnTo>
                  <a:lnTo>
                    <a:pt x="1066" y="864"/>
                  </a:lnTo>
                  <a:lnTo>
                    <a:pt x="1058" y="671"/>
                  </a:lnTo>
                  <a:lnTo>
                    <a:pt x="1048" y="519"/>
                  </a:lnTo>
                  <a:lnTo>
                    <a:pt x="1043" y="460"/>
                  </a:lnTo>
                  <a:lnTo>
                    <a:pt x="1038" y="413"/>
                  </a:lnTo>
                  <a:lnTo>
                    <a:pt x="1031" y="378"/>
                  </a:lnTo>
                  <a:lnTo>
                    <a:pt x="1024" y="356"/>
                  </a:lnTo>
                  <a:lnTo>
                    <a:pt x="1016" y="349"/>
                  </a:lnTo>
                  <a:lnTo>
                    <a:pt x="1007" y="357"/>
                  </a:lnTo>
                  <a:lnTo>
                    <a:pt x="962" y="258"/>
                  </a:lnTo>
                  <a:lnTo>
                    <a:pt x="907" y="176"/>
                  </a:lnTo>
                  <a:lnTo>
                    <a:pt x="846" y="110"/>
                  </a:lnTo>
                  <a:lnTo>
                    <a:pt x="779" y="58"/>
                  </a:lnTo>
                  <a:lnTo>
                    <a:pt x="707" y="24"/>
                  </a:lnTo>
                  <a:lnTo>
                    <a:pt x="630" y="5"/>
                  </a:lnTo>
                  <a:lnTo>
                    <a:pt x="554" y="0"/>
                  </a:lnTo>
                  <a:lnTo>
                    <a:pt x="476" y="10"/>
                  </a:lnTo>
                  <a:lnTo>
                    <a:pt x="400" y="34"/>
                  </a:lnTo>
                  <a:lnTo>
                    <a:pt x="326" y="73"/>
                  </a:lnTo>
                  <a:lnTo>
                    <a:pt x="257" y="124"/>
                  </a:lnTo>
                  <a:lnTo>
                    <a:pt x="193" y="190"/>
                  </a:lnTo>
                  <a:lnTo>
                    <a:pt x="136" y="269"/>
                  </a:lnTo>
                  <a:lnTo>
                    <a:pt x="87" y="360"/>
                  </a:lnTo>
                  <a:lnTo>
                    <a:pt x="49" y="463"/>
                  </a:lnTo>
                  <a:lnTo>
                    <a:pt x="22" y="579"/>
                  </a:lnTo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98" name="Google Shape;998;p40"/>
            <p:cNvSpPr/>
            <p:nvPr/>
          </p:nvSpPr>
          <p:spPr>
            <a:xfrm>
              <a:off x="3562" y="1377"/>
              <a:ext cx="177" cy="529"/>
            </a:xfrm>
            <a:custGeom>
              <a:avLst/>
              <a:gdLst/>
              <a:ahLst/>
              <a:cxnLst/>
              <a:rect l="l" t="t" r="r" b="b"/>
              <a:pathLst>
                <a:path w="1145" h="4232" extrusionOk="0">
                  <a:moveTo>
                    <a:pt x="86" y="580"/>
                  </a:moveTo>
                  <a:lnTo>
                    <a:pt x="68" y="733"/>
                  </a:lnTo>
                  <a:lnTo>
                    <a:pt x="51" y="919"/>
                  </a:lnTo>
                  <a:lnTo>
                    <a:pt x="36" y="1133"/>
                  </a:lnTo>
                  <a:lnTo>
                    <a:pt x="25" y="1368"/>
                  </a:lnTo>
                  <a:lnTo>
                    <a:pt x="14" y="1620"/>
                  </a:lnTo>
                  <a:lnTo>
                    <a:pt x="6" y="1883"/>
                  </a:lnTo>
                  <a:lnTo>
                    <a:pt x="0" y="2426"/>
                  </a:lnTo>
                  <a:lnTo>
                    <a:pt x="1" y="2693"/>
                  </a:lnTo>
                  <a:lnTo>
                    <a:pt x="6" y="2954"/>
                  </a:lnTo>
                  <a:lnTo>
                    <a:pt x="14" y="3198"/>
                  </a:lnTo>
                  <a:lnTo>
                    <a:pt x="26" y="3425"/>
                  </a:lnTo>
                  <a:lnTo>
                    <a:pt x="43" y="3628"/>
                  </a:lnTo>
                  <a:lnTo>
                    <a:pt x="63" y="3802"/>
                  </a:lnTo>
                  <a:lnTo>
                    <a:pt x="89" y="3941"/>
                  </a:lnTo>
                  <a:lnTo>
                    <a:pt x="102" y="3995"/>
                  </a:lnTo>
                  <a:lnTo>
                    <a:pt x="118" y="4040"/>
                  </a:lnTo>
                  <a:lnTo>
                    <a:pt x="235" y="4088"/>
                  </a:lnTo>
                  <a:lnTo>
                    <a:pt x="325" y="4130"/>
                  </a:lnTo>
                  <a:lnTo>
                    <a:pt x="403" y="4164"/>
                  </a:lnTo>
                  <a:lnTo>
                    <a:pt x="485" y="4192"/>
                  </a:lnTo>
                  <a:lnTo>
                    <a:pt x="583" y="4213"/>
                  </a:lnTo>
                  <a:lnTo>
                    <a:pt x="645" y="4220"/>
                  </a:lnTo>
                  <a:lnTo>
                    <a:pt x="715" y="4226"/>
                  </a:lnTo>
                  <a:lnTo>
                    <a:pt x="798" y="4230"/>
                  </a:lnTo>
                  <a:lnTo>
                    <a:pt x="894" y="4232"/>
                  </a:lnTo>
                  <a:lnTo>
                    <a:pt x="1006" y="4232"/>
                  </a:lnTo>
                  <a:lnTo>
                    <a:pt x="1134" y="4230"/>
                  </a:lnTo>
                  <a:lnTo>
                    <a:pt x="1141" y="3619"/>
                  </a:lnTo>
                  <a:lnTo>
                    <a:pt x="1145" y="3013"/>
                  </a:lnTo>
                  <a:lnTo>
                    <a:pt x="1145" y="2430"/>
                  </a:lnTo>
                  <a:lnTo>
                    <a:pt x="1142" y="2151"/>
                  </a:lnTo>
                  <a:lnTo>
                    <a:pt x="1136" y="1883"/>
                  </a:lnTo>
                  <a:lnTo>
                    <a:pt x="1129" y="1628"/>
                  </a:lnTo>
                  <a:lnTo>
                    <a:pt x="1119" y="1388"/>
                  </a:lnTo>
                  <a:lnTo>
                    <a:pt x="1104" y="1164"/>
                  </a:lnTo>
                  <a:lnTo>
                    <a:pt x="1087" y="958"/>
                  </a:lnTo>
                  <a:lnTo>
                    <a:pt x="1065" y="773"/>
                  </a:lnTo>
                  <a:lnTo>
                    <a:pt x="1040" y="610"/>
                  </a:lnTo>
                  <a:lnTo>
                    <a:pt x="1011" y="471"/>
                  </a:lnTo>
                  <a:lnTo>
                    <a:pt x="975" y="357"/>
                  </a:lnTo>
                  <a:lnTo>
                    <a:pt x="931" y="258"/>
                  </a:lnTo>
                  <a:lnTo>
                    <a:pt x="880" y="175"/>
                  </a:lnTo>
                  <a:lnTo>
                    <a:pt x="824" y="109"/>
                  </a:lnTo>
                  <a:lnTo>
                    <a:pt x="762" y="59"/>
                  </a:lnTo>
                  <a:lnTo>
                    <a:pt x="697" y="24"/>
                  </a:lnTo>
                  <a:lnTo>
                    <a:pt x="629" y="5"/>
                  </a:lnTo>
                  <a:lnTo>
                    <a:pt x="561" y="0"/>
                  </a:lnTo>
                  <a:lnTo>
                    <a:pt x="492" y="10"/>
                  </a:lnTo>
                  <a:lnTo>
                    <a:pt x="425" y="34"/>
                  </a:lnTo>
                  <a:lnTo>
                    <a:pt x="360" y="73"/>
                  </a:lnTo>
                  <a:lnTo>
                    <a:pt x="299" y="125"/>
                  </a:lnTo>
                  <a:lnTo>
                    <a:pt x="242" y="190"/>
                  </a:lnTo>
                  <a:lnTo>
                    <a:pt x="191" y="269"/>
                  </a:lnTo>
                  <a:lnTo>
                    <a:pt x="147" y="360"/>
                  </a:lnTo>
                  <a:lnTo>
                    <a:pt x="112" y="464"/>
                  </a:lnTo>
                  <a:lnTo>
                    <a:pt x="86" y="580"/>
                  </a:lnTo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99" name="Google Shape;999;p40"/>
            <p:cNvSpPr/>
            <p:nvPr/>
          </p:nvSpPr>
          <p:spPr>
            <a:xfrm>
              <a:off x="3244" y="1365"/>
              <a:ext cx="178" cy="529"/>
            </a:xfrm>
            <a:custGeom>
              <a:avLst/>
              <a:gdLst/>
              <a:ahLst/>
              <a:cxnLst/>
              <a:rect l="l" t="t" r="r" b="b"/>
              <a:pathLst>
                <a:path w="1151" h="4321" extrusionOk="0">
                  <a:moveTo>
                    <a:pt x="988" y="337"/>
                  </a:moveTo>
                  <a:lnTo>
                    <a:pt x="1028" y="552"/>
                  </a:lnTo>
                  <a:lnTo>
                    <a:pt x="1062" y="791"/>
                  </a:lnTo>
                  <a:lnTo>
                    <a:pt x="1089" y="1051"/>
                  </a:lnTo>
                  <a:lnTo>
                    <a:pt x="1110" y="1326"/>
                  </a:lnTo>
                  <a:lnTo>
                    <a:pt x="1126" y="1614"/>
                  </a:lnTo>
                  <a:lnTo>
                    <a:pt x="1138" y="1907"/>
                  </a:lnTo>
                  <a:lnTo>
                    <a:pt x="1149" y="2497"/>
                  </a:lnTo>
                  <a:lnTo>
                    <a:pt x="1151" y="2785"/>
                  </a:lnTo>
                  <a:lnTo>
                    <a:pt x="1149" y="3061"/>
                  </a:lnTo>
                  <a:lnTo>
                    <a:pt x="1145" y="3322"/>
                  </a:lnTo>
                  <a:lnTo>
                    <a:pt x="1139" y="3564"/>
                  </a:lnTo>
                  <a:lnTo>
                    <a:pt x="1133" y="3781"/>
                  </a:lnTo>
                  <a:lnTo>
                    <a:pt x="1124" y="3969"/>
                  </a:lnTo>
                  <a:lnTo>
                    <a:pt x="1117" y="4124"/>
                  </a:lnTo>
                  <a:lnTo>
                    <a:pt x="1109" y="4242"/>
                  </a:lnTo>
                  <a:lnTo>
                    <a:pt x="982" y="4282"/>
                  </a:lnTo>
                  <a:lnTo>
                    <a:pt x="826" y="4311"/>
                  </a:lnTo>
                  <a:lnTo>
                    <a:pt x="656" y="4321"/>
                  </a:lnTo>
                  <a:lnTo>
                    <a:pt x="482" y="4300"/>
                  </a:lnTo>
                  <a:lnTo>
                    <a:pt x="399" y="4274"/>
                  </a:lnTo>
                  <a:lnTo>
                    <a:pt x="319" y="4236"/>
                  </a:lnTo>
                  <a:lnTo>
                    <a:pt x="246" y="4186"/>
                  </a:lnTo>
                  <a:lnTo>
                    <a:pt x="181" y="4121"/>
                  </a:lnTo>
                  <a:lnTo>
                    <a:pt x="125" y="4040"/>
                  </a:lnTo>
                  <a:lnTo>
                    <a:pt x="80" y="3942"/>
                  </a:lnTo>
                  <a:lnTo>
                    <a:pt x="47" y="3826"/>
                  </a:lnTo>
                  <a:lnTo>
                    <a:pt x="28" y="3690"/>
                  </a:lnTo>
                  <a:lnTo>
                    <a:pt x="20" y="3221"/>
                  </a:lnTo>
                  <a:lnTo>
                    <a:pt x="10" y="2784"/>
                  </a:lnTo>
                  <a:lnTo>
                    <a:pt x="1" y="2371"/>
                  </a:lnTo>
                  <a:lnTo>
                    <a:pt x="0" y="1975"/>
                  </a:lnTo>
                  <a:lnTo>
                    <a:pt x="11" y="1588"/>
                  </a:lnTo>
                  <a:lnTo>
                    <a:pt x="39" y="1201"/>
                  </a:lnTo>
                  <a:lnTo>
                    <a:pt x="88" y="808"/>
                  </a:lnTo>
                  <a:lnTo>
                    <a:pt x="121" y="606"/>
                  </a:lnTo>
                  <a:lnTo>
                    <a:pt x="163" y="400"/>
                  </a:lnTo>
                  <a:lnTo>
                    <a:pt x="200" y="319"/>
                  </a:lnTo>
                  <a:lnTo>
                    <a:pt x="244" y="245"/>
                  </a:lnTo>
                  <a:lnTo>
                    <a:pt x="295" y="181"/>
                  </a:lnTo>
                  <a:lnTo>
                    <a:pt x="352" y="124"/>
                  </a:lnTo>
                  <a:lnTo>
                    <a:pt x="412" y="78"/>
                  </a:lnTo>
                  <a:lnTo>
                    <a:pt x="476" y="43"/>
                  </a:lnTo>
                  <a:lnTo>
                    <a:pt x="541" y="16"/>
                  </a:lnTo>
                  <a:lnTo>
                    <a:pt x="607" y="3"/>
                  </a:lnTo>
                  <a:lnTo>
                    <a:pt x="672" y="0"/>
                  </a:lnTo>
                  <a:lnTo>
                    <a:pt x="733" y="8"/>
                  </a:lnTo>
                  <a:lnTo>
                    <a:pt x="792" y="30"/>
                  </a:lnTo>
                  <a:lnTo>
                    <a:pt x="846" y="64"/>
                  </a:lnTo>
                  <a:lnTo>
                    <a:pt x="894" y="111"/>
                  </a:lnTo>
                  <a:lnTo>
                    <a:pt x="935" y="172"/>
                  </a:lnTo>
                  <a:lnTo>
                    <a:pt x="966" y="248"/>
                  </a:lnTo>
                  <a:lnTo>
                    <a:pt x="988" y="337"/>
                  </a:lnTo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00" name="Google Shape;1000;p40"/>
            <p:cNvSpPr/>
            <p:nvPr/>
          </p:nvSpPr>
          <p:spPr>
            <a:xfrm>
              <a:off x="2886" y="1363"/>
              <a:ext cx="212" cy="532"/>
            </a:xfrm>
            <a:custGeom>
              <a:avLst/>
              <a:gdLst/>
              <a:ahLst/>
              <a:cxnLst/>
              <a:rect l="l" t="t" r="r" b="b"/>
              <a:pathLst>
                <a:path w="1367" h="4257" extrusionOk="0">
                  <a:moveTo>
                    <a:pt x="226" y="253"/>
                  </a:moveTo>
                  <a:lnTo>
                    <a:pt x="193" y="445"/>
                  </a:lnTo>
                  <a:lnTo>
                    <a:pt x="162" y="667"/>
                  </a:lnTo>
                  <a:lnTo>
                    <a:pt x="135" y="918"/>
                  </a:lnTo>
                  <a:lnTo>
                    <a:pt x="110" y="1191"/>
                  </a:lnTo>
                  <a:lnTo>
                    <a:pt x="87" y="1480"/>
                  </a:lnTo>
                  <a:lnTo>
                    <a:pt x="67" y="1780"/>
                  </a:lnTo>
                  <a:lnTo>
                    <a:pt x="34" y="2392"/>
                  </a:lnTo>
                  <a:lnTo>
                    <a:pt x="23" y="2694"/>
                  </a:lnTo>
                  <a:lnTo>
                    <a:pt x="13" y="2986"/>
                  </a:lnTo>
                  <a:lnTo>
                    <a:pt x="6" y="3262"/>
                  </a:lnTo>
                  <a:lnTo>
                    <a:pt x="2" y="3517"/>
                  </a:lnTo>
                  <a:lnTo>
                    <a:pt x="0" y="3746"/>
                  </a:lnTo>
                  <a:lnTo>
                    <a:pt x="1" y="3944"/>
                  </a:lnTo>
                  <a:lnTo>
                    <a:pt x="4" y="4105"/>
                  </a:lnTo>
                  <a:lnTo>
                    <a:pt x="7" y="4169"/>
                  </a:lnTo>
                  <a:lnTo>
                    <a:pt x="10" y="4223"/>
                  </a:lnTo>
                  <a:lnTo>
                    <a:pt x="71" y="4240"/>
                  </a:lnTo>
                  <a:lnTo>
                    <a:pt x="143" y="4252"/>
                  </a:lnTo>
                  <a:lnTo>
                    <a:pt x="226" y="4257"/>
                  </a:lnTo>
                  <a:lnTo>
                    <a:pt x="317" y="4256"/>
                  </a:lnTo>
                  <a:lnTo>
                    <a:pt x="413" y="4248"/>
                  </a:lnTo>
                  <a:lnTo>
                    <a:pt x="514" y="4231"/>
                  </a:lnTo>
                  <a:lnTo>
                    <a:pt x="718" y="4169"/>
                  </a:lnTo>
                  <a:lnTo>
                    <a:pt x="818" y="4123"/>
                  </a:lnTo>
                  <a:lnTo>
                    <a:pt x="912" y="4067"/>
                  </a:lnTo>
                  <a:lnTo>
                    <a:pt x="1000" y="3999"/>
                  </a:lnTo>
                  <a:lnTo>
                    <a:pt x="1078" y="3920"/>
                  </a:lnTo>
                  <a:lnTo>
                    <a:pt x="1145" y="3827"/>
                  </a:lnTo>
                  <a:lnTo>
                    <a:pt x="1198" y="3720"/>
                  </a:lnTo>
                  <a:lnTo>
                    <a:pt x="1236" y="3600"/>
                  </a:lnTo>
                  <a:lnTo>
                    <a:pt x="1256" y="3464"/>
                  </a:lnTo>
                  <a:lnTo>
                    <a:pt x="1268" y="2981"/>
                  </a:lnTo>
                  <a:lnTo>
                    <a:pt x="1291" y="2498"/>
                  </a:lnTo>
                  <a:lnTo>
                    <a:pt x="1320" y="2028"/>
                  </a:lnTo>
                  <a:lnTo>
                    <a:pt x="1345" y="1585"/>
                  </a:lnTo>
                  <a:lnTo>
                    <a:pt x="1355" y="1378"/>
                  </a:lnTo>
                  <a:lnTo>
                    <a:pt x="1362" y="1183"/>
                  </a:lnTo>
                  <a:lnTo>
                    <a:pt x="1367" y="1000"/>
                  </a:lnTo>
                  <a:lnTo>
                    <a:pt x="1366" y="833"/>
                  </a:lnTo>
                  <a:lnTo>
                    <a:pt x="1360" y="683"/>
                  </a:lnTo>
                  <a:lnTo>
                    <a:pt x="1349" y="551"/>
                  </a:lnTo>
                  <a:lnTo>
                    <a:pt x="1331" y="439"/>
                  </a:lnTo>
                  <a:lnTo>
                    <a:pt x="1306" y="349"/>
                  </a:lnTo>
                  <a:lnTo>
                    <a:pt x="1266" y="270"/>
                  </a:lnTo>
                  <a:lnTo>
                    <a:pt x="1214" y="202"/>
                  </a:lnTo>
                  <a:lnTo>
                    <a:pt x="1150" y="143"/>
                  </a:lnTo>
                  <a:lnTo>
                    <a:pt x="1076" y="95"/>
                  </a:lnTo>
                  <a:lnTo>
                    <a:pt x="995" y="57"/>
                  </a:lnTo>
                  <a:lnTo>
                    <a:pt x="909" y="28"/>
                  </a:lnTo>
                  <a:lnTo>
                    <a:pt x="730" y="0"/>
                  </a:lnTo>
                  <a:lnTo>
                    <a:pt x="640" y="1"/>
                  </a:lnTo>
                  <a:lnTo>
                    <a:pt x="554" y="11"/>
                  </a:lnTo>
                  <a:lnTo>
                    <a:pt x="474" y="28"/>
                  </a:lnTo>
                  <a:lnTo>
                    <a:pt x="401" y="57"/>
                  </a:lnTo>
                  <a:lnTo>
                    <a:pt x="338" y="93"/>
                  </a:lnTo>
                  <a:lnTo>
                    <a:pt x="285" y="138"/>
                  </a:lnTo>
                  <a:lnTo>
                    <a:pt x="248" y="192"/>
                  </a:lnTo>
                  <a:lnTo>
                    <a:pt x="226" y="253"/>
                  </a:lnTo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01" name="Google Shape;1001;p40"/>
            <p:cNvSpPr/>
            <p:nvPr/>
          </p:nvSpPr>
          <p:spPr>
            <a:xfrm>
              <a:off x="1293" y="2023"/>
              <a:ext cx="54" cy="34"/>
            </a:xfrm>
            <a:custGeom>
              <a:avLst/>
              <a:gdLst/>
              <a:ahLst/>
              <a:cxnLst/>
              <a:rect l="l" t="t" r="r" b="b"/>
              <a:pathLst>
                <a:path w="347" h="279" extrusionOk="0">
                  <a:moveTo>
                    <a:pt x="227" y="16"/>
                  </a:moveTo>
                  <a:lnTo>
                    <a:pt x="116" y="62"/>
                  </a:lnTo>
                  <a:lnTo>
                    <a:pt x="43" y="112"/>
                  </a:lnTo>
                  <a:lnTo>
                    <a:pt x="5" y="162"/>
                  </a:lnTo>
                  <a:lnTo>
                    <a:pt x="0" y="207"/>
                  </a:lnTo>
                  <a:lnTo>
                    <a:pt x="27" y="245"/>
                  </a:lnTo>
                  <a:lnTo>
                    <a:pt x="82" y="270"/>
                  </a:lnTo>
                  <a:lnTo>
                    <a:pt x="165" y="279"/>
                  </a:lnTo>
                  <a:lnTo>
                    <a:pt x="216" y="276"/>
                  </a:lnTo>
                  <a:lnTo>
                    <a:pt x="274" y="268"/>
                  </a:lnTo>
                  <a:lnTo>
                    <a:pt x="316" y="249"/>
                  </a:lnTo>
                  <a:lnTo>
                    <a:pt x="340" y="215"/>
                  </a:lnTo>
                  <a:lnTo>
                    <a:pt x="347" y="171"/>
                  </a:lnTo>
                  <a:lnTo>
                    <a:pt x="343" y="124"/>
                  </a:lnTo>
                  <a:lnTo>
                    <a:pt x="327" y="77"/>
                  </a:lnTo>
                  <a:lnTo>
                    <a:pt x="304" y="38"/>
                  </a:lnTo>
                  <a:lnTo>
                    <a:pt x="275" y="10"/>
                  </a:lnTo>
                  <a:lnTo>
                    <a:pt x="242" y="0"/>
                  </a:lnTo>
                  <a:lnTo>
                    <a:pt x="247" y="7"/>
                  </a:lnTo>
                  <a:lnTo>
                    <a:pt x="227" y="16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02" name="Google Shape;1002;p40"/>
            <p:cNvSpPr/>
            <p:nvPr/>
          </p:nvSpPr>
          <p:spPr>
            <a:xfrm>
              <a:off x="1459" y="1808"/>
              <a:ext cx="30" cy="51"/>
            </a:xfrm>
            <a:custGeom>
              <a:avLst/>
              <a:gdLst/>
              <a:ahLst/>
              <a:cxnLst/>
              <a:rect l="l" t="t" r="r" b="b"/>
              <a:pathLst>
                <a:path w="190" h="409" extrusionOk="0">
                  <a:moveTo>
                    <a:pt x="0" y="1"/>
                  </a:moveTo>
                  <a:lnTo>
                    <a:pt x="2" y="88"/>
                  </a:lnTo>
                  <a:lnTo>
                    <a:pt x="16" y="183"/>
                  </a:lnTo>
                  <a:lnTo>
                    <a:pt x="39" y="274"/>
                  </a:lnTo>
                  <a:lnTo>
                    <a:pt x="67" y="350"/>
                  </a:lnTo>
                  <a:lnTo>
                    <a:pt x="100" y="399"/>
                  </a:lnTo>
                  <a:lnTo>
                    <a:pt x="116" y="409"/>
                  </a:lnTo>
                  <a:lnTo>
                    <a:pt x="132" y="409"/>
                  </a:lnTo>
                  <a:lnTo>
                    <a:pt x="149" y="397"/>
                  </a:lnTo>
                  <a:lnTo>
                    <a:pt x="163" y="369"/>
                  </a:lnTo>
                  <a:lnTo>
                    <a:pt x="177" y="328"/>
                  </a:lnTo>
                  <a:lnTo>
                    <a:pt x="190" y="269"/>
                  </a:lnTo>
                  <a:lnTo>
                    <a:pt x="187" y="217"/>
                  </a:lnTo>
                  <a:lnTo>
                    <a:pt x="170" y="165"/>
                  </a:lnTo>
                  <a:lnTo>
                    <a:pt x="139" y="116"/>
                  </a:lnTo>
                  <a:lnTo>
                    <a:pt x="104" y="75"/>
                  </a:lnTo>
                  <a:lnTo>
                    <a:pt x="66" y="39"/>
                  </a:lnTo>
                  <a:lnTo>
                    <a:pt x="33" y="14"/>
                  </a:lnTo>
                  <a:lnTo>
                    <a:pt x="9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03" name="Google Shape;1003;p40"/>
            <p:cNvSpPr/>
            <p:nvPr/>
          </p:nvSpPr>
          <p:spPr>
            <a:xfrm>
              <a:off x="1449" y="1661"/>
              <a:ext cx="34" cy="48"/>
            </a:xfrm>
            <a:custGeom>
              <a:avLst/>
              <a:gdLst/>
              <a:ahLst/>
              <a:cxnLst/>
              <a:rect l="l" t="t" r="r" b="b"/>
              <a:pathLst>
                <a:path w="223" h="390" extrusionOk="0">
                  <a:moveTo>
                    <a:pt x="27" y="20"/>
                  </a:moveTo>
                  <a:lnTo>
                    <a:pt x="23" y="41"/>
                  </a:lnTo>
                  <a:lnTo>
                    <a:pt x="14" y="90"/>
                  </a:lnTo>
                  <a:lnTo>
                    <a:pt x="4" y="156"/>
                  </a:lnTo>
                  <a:lnTo>
                    <a:pt x="0" y="229"/>
                  </a:lnTo>
                  <a:lnTo>
                    <a:pt x="4" y="299"/>
                  </a:lnTo>
                  <a:lnTo>
                    <a:pt x="23" y="355"/>
                  </a:lnTo>
                  <a:lnTo>
                    <a:pt x="39" y="374"/>
                  </a:lnTo>
                  <a:lnTo>
                    <a:pt x="61" y="387"/>
                  </a:lnTo>
                  <a:lnTo>
                    <a:pt x="88" y="390"/>
                  </a:lnTo>
                  <a:lnTo>
                    <a:pt x="121" y="382"/>
                  </a:lnTo>
                  <a:lnTo>
                    <a:pt x="159" y="365"/>
                  </a:lnTo>
                  <a:lnTo>
                    <a:pt x="188" y="340"/>
                  </a:lnTo>
                  <a:lnTo>
                    <a:pt x="208" y="310"/>
                  </a:lnTo>
                  <a:lnTo>
                    <a:pt x="221" y="277"/>
                  </a:lnTo>
                  <a:lnTo>
                    <a:pt x="223" y="204"/>
                  </a:lnTo>
                  <a:lnTo>
                    <a:pt x="204" y="129"/>
                  </a:lnTo>
                  <a:lnTo>
                    <a:pt x="167" y="64"/>
                  </a:lnTo>
                  <a:lnTo>
                    <a:pt x="122" y="18"/>
                  </a:lnTo>
                  <a:lnTo>
                    <a:pt x="73" y="0"/>
                  </a:lnTo>
                  <a:lnTo>
                    <a:pt x="49" y="4"/>
                  </a:lnTo>
                  <a:lnTo>
                    <a:pt x="27" y="20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04" name="Google Shape;1004;p40"/>
            <p:cNvSpPr/>
            <p:nvPr/>
          </p:nvSpPr>
          <p:spPr>
            <a:xfrm>
              <a:off x="1444" y="1545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229" h="343" extrusionOk="0">
                  <a:moveTo>
                    <a:pt x="95" y="0"/>
                  </a:moveTo>
                  <a:lnTo>
                    <a:pt x="89" y="14"/>
                  </a:lnTo>
                  <a:lnTo>
                    <a:pt x="80" y="40"/>
                  </a:lnTo>
                  <a:lnTo>
                    <a:pt x="50" y="111"/>
                  </a:lnTo>
                  <a:lnTo>
                    <a:pt x="21" y="189"/>
                  </a:lnTo>
                  <a:lnTo>
                    <a:pt x="8" y="225"/>
                  </a:lnTo>
                  <a:lnTo>
                    <a:pt x="0" y="252"/>
                  </a:lnTo>
                  <a:lnTo>
                    <a:pt x="3" y="295"/>
                  </a:lnTo>
                  <a:lnTo>
                    <a:pt x="30" y="324"/>
                  </a:lnTo>
                  <a:lnTo>
                    <a:pt x="73" y="341"/>
                  </a:lnTo>
                  <a:lnTo>
                    <a:pt x="124" y="343"/>
                  </a:lnTo>
                  <a:lnTo>
                    <a:pt x="172" y="329"/>
                  </a:lnTo>
                  <a:lnTo>
                    <a:pt x="210" y="300"/>
                  </a:lnTo>
                  <a:lnTo>
                    <a:pt x="229" y="254"/>
                  </a:lnTo>
                  <a:lnTo>
                    <a:pt x="229" y="224"/>
                  </a:lnTo>
                  <a:lnTo>
                    <a:pt x="221" y="189"/>
                  </a:lnTo>
                  <a:lnTo>
                    <a:pt x="193" y="122"/>
                  </a:lnTo>
                  <a:lnTo>
                    <a:pt x="155" y="58"/>
                  </a:lnTo>
                  <a:lnTo>
                    <a:pt x="118" y="12"/>
                  </a:lnTo>
                  <a:lnTo>
                    <a:pt x="105" y="1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05" name="Google Shape;1005;p40"/>
            <p:cNvSpPr/>
            <p:nvPr/>
          </p:nvSpPr>
          <p:spPr>
            <a:xfrm>
              <a:off x="1440" y="1466"/>
              <a:ext cx="49" cy="37"/>
            </a:xfrm>
            <a:custGeom>
              <a:avLst/>
              <a:gdLst/>
              <a:ahLst/>
              <a:cxnLst/>
              <a:rect l="l" t="t" r="r" b="b"/>
              <a:pathLst>
                <a:path w="320" h="294" extrusionOk="0">
                  <a:moveTo>
                    <a:pt x="249" y="2"/>
                  </a:moveTo>
                  <a:lnTo>
                    <a:pt x="144" y="64"/>
                  </a:lnTo>
                  <a:lnTo>
                    <a:pt x="68" y="128"/>
                  </a:lnTo>
                  <a:lnTo>
                    <a:pt x="20" y="186"/>
                  </a:lnTo>
                  <a:lnTo>
                    <a:pt x="0" y="238"/>
                  </a:lnTo>
                  <a:lnTo>
                    <a:pt x="7" y="274"/>
                  </a:lnTo>
                  <a:lnTo>
                    <a:pt x="21" y="287"/>
                  </a:lnTo>
                  <a:lnTo>
                    <a:pt x="41" y="293"/>
                  </a:lnTo>
                  <a:lnTo>
                    <a:pt x="67" y="294"/>
                  </a:lnTo>
                  <a:lnTo>
                    <a:pt x="100" y="288"/>
                  </a:lnTo>
                  <a:lnTo>
                    <a:pt x="140" y="275"/>
                  </a:lnTo>
                  <a:lnTo>
                    <a:pt x="186" y="255"/>
                  </a:lnTo>
                  <a:lnTo>
                    <a:pt x="236" y="227"/>
                  </a:lnTo>
                  <a:lnTo>
                    <a:pt x="274" y="199"/>
                  </a:lnTo>
                  <a:lnTo>
                    <a:pt x="299" y="173"/>
                  </a:lnTo>
                  <a:lnTo>
                    <a:pt x="314" y="148"/>
                  </a:lnTo>
                  <a:lnTo>
                    <a:pt x="320" y="103"/>
                  </a:lnTo>
                  <a:lnTo>
                    <a:pt x="303" y="63"/>
                  </a:lnTo>
                  <a:lnTo>
                    <a:pt x="275" y="33"/>
                  </a:lnTo>
                  <a:lnTo>
                    <a:pt x="249" y="12"/>
                  </a:lnTo>
                  <a:lnTo>
                    <a:pt x="236" y="1"/>
                  </a:lnTo>
                  <a:lnTo>
                    <a:pt x="238" y="0"/>
                  </a:lnTo>
                  <a:lnTo>
                    <a:pt x="249" y="2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06" name="Google Shape;1006;p40"/>
            <p:cNvSpPr/>
            <p:nvPr/>
          </p:nvSpPr>
          <p:spPr>
            <a:xfrm>
              <a:off x="1457" y="1920"/>
              <a:ext cx="28" cy="45"/>
            </a:xfrm>
            <a:custGeom>
              <a:avLst/>
              <a:gdLst/>
              <a:ahLst/>
              <a:cxnLst/>
              <a:rect l="l" t="t" r="r" b="b"/>
              <a:pathLst>
                <a:path w="187" h="367" extrusionOk="0">
                  <a:moveTo>
                    <a:pt x="31" y="8"/>
                  </a:moveTo>
                  <a:lnTo>
                    <a:pt x="0" y="324"/>
                  </a:lnTo>
                  <a:lnTo>
                    <a:pt x="19" y="330"/>
                  </a:lnTo>
                  <a:lnTo>
                    <a:pt x="51" y="344"/>
                  </a:lnTo>
                  <a:lnTo>
                    <a:pt x="125" y="367"/>
                  </a:lnTo>
                  <a:lnTo>
                    <a:pt x="159" y="363"/>
                  </a:lnTo>
                  <a:lnTo>
                    <a:pt x="181" y="338"/>
                  </a:lnTo>
                  <a:lnTo>
                    <a:pt x="186" y="315"/>
                  </a:lnTo>
                  <a:lnTo>
                    <a:pt x="187" y="284"/>
                  </a:lnTo>
                  <a:lnTo>
                    <a:pt x="183" y="246"/>
                  </a:lnTo>
                  <a:lnTo>
                    <a:pt x="172" y="197"/>
                  </a:lnTo>
                  <a:lnTo>
                    <a:pt x="174" y="173"/>
                  </a:lnTo>
                  <a:lnTo>
                    <a:pt x="172" y="150"/>
                  </a:lnTo>
                  <a:lnTo>
                    <a:pt x="164" y="136"/>
                  </a:lnTo>
                  <a:lnTo>
                    <a:pt x="147" y="113"/>
                  </a:lnTo>
                  <a:lnTo>
                    <a:pt x="103" y="53"/>
                  </a:lnTo>
                  <a:lnTo>
                    <a:pt x="79" y="26"/>
                  </a:lnTo>
                  <a:lnTo>
                    <a:pt x="58" y="7"/>
                  </a:lnTo>
                  <a:lnTo>
                    <a:pt x="40" y="0"/>
                  </a:lnTo>
                  <a:lnTo>
                    <a:pt x="31" y="8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07" name="Google Shape;1007;p40"/>
            <p:cNvSpPr/>
            <p:nvPr/>
          </p:nvSpPr>
          <p:spPr>
            <a:xfrm>
              <a:off x="1428" y="1395"/>
              <a:ext cx="51" cy="42"/>
            </a:xfrm>
            <a:custGeom>
              <a:avLst/>
              <a:gdLst/>
              <a:ahLst/>
              <a:cxnLst/>
              <a:rect l="l" t="t" r="r" b="b"/>
              <a:pathLst>
                <a:path w="322" h="337" extrusionOk="0">
                  <a:moveTo>
                    <a:pt x="210" y="0"/>
                  </a:moveTo>
                  <a:lnTo>
                    <a:pt x="155" y="32"/>
                  </a:lnTo>
                  <a:lnTo>
                    <a:pt x="109" y="62"/>
                  </a:lnTo>
                  <a:lnTo>
                    <a:pt x="40" y="122"/>
                  </a:lnTo>
                  <a:lnTo>
                    <a:pt x="18" y="157"/>
                  </a:lnTo>
                  <a:lnTo>
                    <a:pt x="5" y="199"/>
                  </a:lnTo>
                  <a:lnTo>
                    <a:pt x="0" y="251"/>
                  </a:lnTo>
                  <a:lnTo>
                    <a:pt x="5" y="315"/>
                  </a:lnTo>
                  <a:lnTo>
                    <a:pt x="12" y="329"/>
                  </a:lnTo>
                  <a:lnTo>
                    <a:pt x="30" y="336"/>
                  </a:lnTo>
                  <a:lnTo>
                    <a:pt x="55" y="337"/>
                  </a:lnTo>
                  <a:lnTo>
                    <a:pt x="87" y="333"/>
                  </a:lnTo>
                  <a:lnTo>
                    <a:pt x="160" y="311"/>
                  </a:lnTo>
                  <a:lnTo>
                    <a:pt x="234" y="273"/>
                  </a:lnTo>
                  <a:lnTo>
                    <a:pt x="294" y="223"/>
                  </a:lnTo>
                  <a:lnTo>
                    <a:pt x="322" y="166"/>
                  </a:lnTo>
                  <a:lnTo>
                    <a:pt x="320" y="137"/>
                  </a:lnTo>
                  <a:lnTo>
                    <a:pt x="304" y="106"/>
                  </a:lnTo>
                  <a:lnTo>
                    <a:pt x="274" y="76"/>
                  </a:lnTo>
                  <a:lnTo>
                    <a:pt x="226" y="47"/>
                  </a:lnTo>
                  <a:lnTo>
                    <a:pt x="204" y="45"/>
                  </a:lnTo>
                  <a:lnTo>
                    <a:pt x="182" y="46"/>
                  </a:lnTo>
                  <a:lnTo>
                    <a:pt x="177" y="43"/>
                  </a:lnTo>
                  <a:lnTo>
                    <a:pt x="178" y="35"/>
                  </a:lnTo>
                  <a:lnTo>
                    <a:pt x="188" y="21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08" name="Google Shape;1008;p40"/>
            <p:cNvSpPr/>
            <p:nvPr/>
          </p:nvSpPr>
          <p:spPr>
            <a:xfrm>
              <a:off x="1192" y="1340"/>
              <a:ext cx="66" cy="696"/>
            </a:xfrm>
            <a:custGeom>
              <a:avLst/>
              <a:gdLst/>
              <a:ahLst/>
              <a:cxnLst/>
              <a:rect l="l" t="t" r="r" b="b"/>
              <a:pathLst>
                <a:path w="424" h="5564" extrusionOk="0">
                  <a:moveTo>
                    <a:pt x="158" y="53"/>
                  </a:moveTo>
                  <a:lnTo>
                    <a:pt x="200" y="105"/>
                  </a:lnTo>
                  <a:lnTo>
                    <a:pt x="233" y="153"/>
                  </a:lnTo>
                  <a:lnTo>
                    <a:pt x="283" y="242"/>
                  </a:lnTo>
                  <a:lnTo>
                    <a:pt x="344" y="177"/>
                  </a:lnTo>
                  <a:lnTo>
                    <a:pt x="387" y="125"/>
                  </a:lnTo>
                  <a:lnTo>
                    <a:pt x="412" y="83"/>
                  </a:lnTo>
                  <a:lnTo>
                    <a:pt x="424" y="52"/>
                  </a:lnTo>
                  <a:lnTo>
                    <a:pt x="423" y="29"/>
                  </a:lnTo>
                  <a:lnTo>
                    <a:pt x="410" y="13"/>
                  </a:lnTo>
                  <a:lnTo>
                    <a:pt x="390" y="3"/>
                  </a:lnTo>
                  <a:lnTo>
                    <a:pt x="364" y="0"/>
                  </a:lnTo>
                  <a:lnTo>
                    <a:pt x="299" y="7"/>
                  </a:lnTo>
                  <a:lnTo>
                    <a:pt x="232" y="23"/>
                  </a:lnTo>
                  <a:lnTo>
                    <a:pt x="180" y="41"/>
                  </a:lnTo>
                  <a:lnTo>
                    <a:pt x="164" y="47"/>
                  </a:lnTo>
                  <a:lnTo>
                    <a:pt x="158" y="53"/>
                  </a:lnTo>
                  <a:close/>
                  <a:moveTo>
                    <a:pt x="166" y="1179"/>
                  </a:moveTo>
                  <a:lnTo>
                    <a:pt x="110" y="1720"/>
                  </a:lnTo>
                  <a:lnTo>
                    <a:pt x="163" y="1717"/>
                  </a:lnTo>
                  <a:lnTo>
                    <a:pt x="211" y="1708"/>
                  </a:lnTo>
                  <a:lnTo>
                    <a:pt x="251" y="1692"/>
                  </a:lnTo>
                  <a:lnTo>
                    <a:pt x="283" y="1670"/>
                  </a:lnTo>
                  <a:lnTo>
                    <a:pt x="328" y="1613"/>
                  </a:lnTo>
                  <a:lnTo>
                    <a:pt x="346" y="1541"/>
                  </a:lnTo>
                  <a:lnTo>
                    <a:pt x="338" y="1458"/>
                  </a:lnTo>
                  <a:lnTo>
                    <a:pt x="304" y="1367"/>
                  </a:lnTo>
                  <a:lnTo>
                    <a:pt x="247" y="1273"/>
                  </a:lnTo>
                  <a:lnTo>
                    <a:pt x="166" y="1179"/>
                  </a:lnTo>
                  <a:close/>
                  <a:moveTo>
                    <a:pt x="189" y="2182"/>
                  </a:moveTo>
                  <a:lnTo>
                    <a:pt x="160" y="2246"/>
                  </a:lnTo>
                  <a:lnTo>
                    <a:pt x="136" y="2304"/>
                  </a:lnTo>
                  <a:lnTo>
                    <a:pt x="106" y="2404"/>
                  </a:lnTo>
                  <a:lnTo>
                    <a:pt x="95" y="2482"/>
                  </a:lnTo>
                  <a:lnTo>
                    <a:pt x="100" y="2541"/>
                  </a:lnTo>
                  <a:lnTo>
                    <a:pt x="117" y="2582"/>
                  </a:lnTo>
                  <a:lnTo>
                    <a:pt x="144" y="2605"/>
                  </a:lnTo>
                  <a:lnTo>
                    <a:pt x="177" y="2612"/>
                  </a:lnTo>
                  <a:lnTo>
                    <a:pt x="212" y="2603"/>
                  </a:lnTo>
                  <a:lnTo>
                    <a:pt x="247" y="2584"/>
                  </a:lnTo>
                  <a:lnTo>
                    <a:pt x="278" y="2551"/>
                  </a:lnTo>
                  <a:lnTo>
                    <a:pt x="301" y="2508"/>
                  </a:lnTo>
                  <a:lnTo>
                    <a:pt x="314" y="2456"/>
                  </a:lnTo>
                  <a:lnTo>
                    <a:pt x="312" y="2395"/>
                  </a:lnTo>
                  <a:lnTo>
                    <a:pt x="293" y="2330"/>
                  </a:lnTo>
                  <a:lnTo>
                    <a:pt x="253" y="2257"/>
                  </a:lnTo>
                  <a:lnTo>
                    <a:pt x="189" y="2182"/>
                  </a:lnTo>
                  <a:close/>
                  <a:moveTo>
                    <a:pt x="127" y="3128"/>
                  </a:moveTo>
                  <a:lnTo>
                    <a:pt x="126" y="3138"/>
                  </a:lnTo>
                  <a:lnTo>
                    <a:pt x="122" y="3161"/>
                  </a:lnTo>
                  <a:lnTo>
                    <a:pt x="115" y="3240"/>
                  </a:lnTo>
                  <a:lnTo>
                    <a:pt x="109" y="3347"/>
                  </a:lnTo>
                  <a:lnTo>
                    <a:pt x="106" y="3460"/>
                  </a:lnTo>
                  <a:lnTo>
                    <a:pt x="112" y="3561"/>
                  </a:lnTo>
                  <a:lnTo>
                    <a:pt x="119" y="3600"/>
                  </a:lnTo>
                  <a:lnTo>
                    <a:pt x="131" y="3629"/>
                  </a:lnTo>
                  <a:lnTo>
                    <a:pt x="145" y="3644"/>
                  </a:lnTo>
                  <a:lnTo>
                    <a:pt x="165" y="3644"/>
                  </a:lnTo>
                  <a:lnTo>
                    <a:pt x="190" y="3625"/>
                  </a:lnTo>
                  <a:lnTo>
                    <a:pt x="221" y="3586"/>
                  </a:lnTo>
                  <a:lnTo>
                    <a:pt x="264" y="3531"/>
                  </a:lnTo>
                  <a:lnTo>
                    <a:pt x="299" y="3483"/>
                  </a:lnTo>
                  <a:lnTo>
                    <a:pt x="320" y="3426"/>
                  </a:lnTo>
                  <a:lnTo>
                    <a:pt x="321" y="3392"/>
                  </a:lnTo>
                  <a:lnTo>
                    <a:pt x="316" y="3349"/>
                  </a:lnTo>
                  <a:lnTo>
                    <a:pt x="303" y="3323"/>
                  </a:lnTo>
                  <a:lnTo>
                    <a:pt x="279" y="3285"/>
                  </a:lnTo>
                  <a:lnTo>
                    <a:pt x="211" y="3194"/>
                  </a:lnTo>
                  <a:lnTo>
                    <a:pt x="177" y="3154"/>
                  </a:lnTo>
                  <a:lnTo>
                    <a:pt x="147" y="3126"/>
                  </a:lnTo>
                  <a:lnTo>
                    <a:pt x="130" y="3116"/>
                  </a:lnTo>
                  <a:lnTo>
                    <a:pt x="127" y="3128"/>
                  </a:lnTo>
                  <a:close/>
                  <a:moveTo>
                    <a:pt x="0" y="4265"/>
                  </a:moveTo>
                  <a:lnTo>
                    <a:pt x="87" y="4305"/>
                  </a:lnTo>
                  <a:lnTo>
                    <a:pt x="151" y="4354"/>
                  </a:lnTo>
                  <a:lnTo>
                    <a:pt x="196" y="4408"/>
                  </a:lnTo>
                  <a:lnTo>
                    <a:pt x="222" y="4464"/>
                  </a:lnTo>
                  <a:lnTo>
                    <a:pt x="233" y="4521"/>
                  </a:lnTo>
                  <a:lnTo>
                    <a:pt x="231" y="4573"/>
                  </a:lnTo>
                  <a:lnTo>
                    <a:pt x="219" y="4619"/>
                  </a:lnTo>
                  <a:lnTo>
                    <a:pt x="197" y="4656"/>
                  </a:lnTo>
                  <a:lnTo>
                    <a:pt x="169" y="4680"/>
                  </a:lnTo>
                  <a:lnTo>
                    <a:pt x="138" y="4689"/>
                  </a:lnTo>
                  <a:lnTo>
                    <a:pt x="106" y="4681"/>
                  </a:lnTo>
                  <a:lnTo>
                    <a:pt x="73" y="4652"/>
                  </a:lnTo>
                  <a:lnTo>
                    <a:pt x="45" y="4597"/>
                  </a:lnTo>
                  <a:lnTo>
                    <a:pt x="21" y="4517"/>
                  </a:lnTo>
                  <a:lnTo>
                    <a:pt x="5" y="4407"/>
                  </a:lnTo>
                  <a:lnTo>
                    <a:pt x="0" y="4265"/>
                  </a:lnTo>
                  <a:close/>
                  <a:moveTo>
                    <a:pt x="127" y="5242"/>
                  </a:moveTo>
                  <a:lnTo>
                    <a:pt x="94" y="5494"/>
                  </a:lnTo>
                  <a:lnTo>
                    <a:pt x="115" y="5504"/>
                  </a:lnTo>
                  <a:lnTo>
                    <a:pt x="137" y="5523"/>
                  </a:lnTo>
                  <a:lnTo>
                    <a:pt x="162" y="5545"/>
                  </a:lnTo>
                  <a:lnTo>
                    <a:pt x="189" y="5558"/>
                  </a:lnTo>
                  <a:lnTo>
                    <a:pt x="246" y="5564"/>
                  </a:lnTo>
                  <a:lnTo>
                    <a:pt x="287" y="5561"/>
                  </a:lnTo>
                  <a:lnTo>
                    <a:pt x="314" y="5550"/>
                  </a:lnTo>
                  <a:lnTo>
                    <a:pt x="328" y="5532"/>
                  </a:lnTo>
                  <a:lnTo>
                    <a:pt x="334" y="5509"/>
                  </a:lnTo>
                  <a:lnTo>
                    <a:pt x="328" y="5482"/>
                  </a:lnTo>
                  <a:lnTo>
                    <a:pt x="298" y="5420"/>
                  </a:lnTo>
                  <a:lnTo>
                    <a:pt x="251" y="5355"/>
                  </a:lnTo>
                  <a:lnTo>
                    <a:pt x="198" y="5298"/>
                  </a:lnTo>
                  <a:lnTo>
                    <a:pt x="152" y="5257"/>
                  </a:lnTo>
                  <a:lnTo>
                    <a:pt x="136" y="5246"/>
                  </a:lnTo>
                  <a:lnTo>
                    <a:pt x="127" y="5242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09" name="Google Shape;1009;p40"/>
            <p:cNvSpPr/>
            <p:nvPr/>
          </p:nvSpPr>
          <p:spPr>
            <a:xfrm>
              <a:off x="2174" y="1371"/>
              <a:ext cx="69" cy="633"/>
            </a:xfrm>
            <a:custGeom>
              <a:avLst/>
              <a:gdLst/>
              <a:ahLst/>
              <a:cxnLst/>
              <a:rect l="l" t="t" r="r" b="b"/>
              <a:pathLst>
                <a:path w="445" h="5062" extrusionOk="0">
                  <a:moveTo>
                    <a:pt x="153" y="30"/>
                  </a:moveTo>
                  <a:lnTo>
                    <a:pt x="243" y="155"/>
                  </a:lnTo>
                  <a:lnTo>
                    <a:pt x="282" y="215"/>
                  </a:lnTo>
                  <a:lnTo>
                    <a:pt x="311" y="266"/>
                  </a:lnTo>
                  <a:lnTo>
                    <a:pt x="371" y="202"/>
                  </a:lnTo>
                  <a:lnTo>
                    <a:pt x="412" y="147"/>
                  </a:lnTo>
                  <a:lnTo>
                    <a:pt x="437" y="103"/>
                  </a:lnTo>
                  <a:lnTo>
                    <a:pt x="445" y="69"/>
                  </a:lnTo>
                  <a:lnTo>
                    <a:pt x="442" y="42"/>
                  </a:lnTo>
                  <a:lnTo>
                    <a:pt x="427" y="23"/>
                  </a:lnTo>
                  <a:lnTo>
                    <a:pt x="404" y="9"/>
                  </a:lnTo>
                  <a:lnTo>
                    <a:pt x="375" y="2"/>
                  </a:lnTo>
                  <a:lnTo>
                    <a:pt x="304" y="0"/>
                  </a:lnTo>
                  <a:lnTo>
                    <a:pt x="233" y="8"/>
                  </a:lnTo>
                  <a:lnTo>
                    <a:pt x="176" y="21"/>
                  </a:lnTo>
                  <a:lnTo>
                    <a:pt x="159" y="26"/>
                  </a:lnTo>
                  <a:lnTo>
                    <a:pt x="153" y="30"/>
                  </a:lnTo>
                  <a:close/>
                  <a:moveTo>
                    <a:pt x="167" y="846"/>
                  </a:moveTo>
                  <a:lnTo>
                    <a:pt x="109" y="1387"/>
                  </a:lnTo>
                  <a:lnTo>
                    <a:pt x="164" y="1384"/>
                  </a:lnTo>
                  <a:lnTo>
                    <a:pt x="211" y="1375"/>
                  </a:lnTo>
                  <a:lnTo>
                    <a:pt x="250" y="1359"/>
                  </a:lnTo>
                  <a:lnTo>
                    <a:pt x="284" y="1337"/>
                  </a:lnTo>
                  <a:lnTo>
                    <a:pt x="328" y="1281"/>
                  </a:lnTo>
                  <a:lnTo>
                    <a:pt x="347" y="1208"/>
                  </a:lnTo>
                  <a:lnTo>
                    <a:pt x="338" y="1125"/>
                  </a:lnTo>
                  <a:lnTo>
                    <a:pt x="305" y="1034"/>
                  </a:lnTo>
                  <a:lnTo>
                    <a:pt x="247" y="940"/>
                  </a:lnTo>
                  <a:lnTo>
                    <a:pt x="167" y="846"/>
                  </a:lnTo>
                  <a:close/>
                  <a:moveTo>
                    <a:pt x="190" y="1849"/>
                  </a:moveTo>
                  <a:lnTo>
                    <a:pt x="159" y="1913"/>
                  </a:lnTo>
                  <a:lnTo>
                    <a:pt x="136" y="1972"/>
                  </a:lnTo>
                  <a:lnTo>
                    <a:pt x="106" y="2071"/>
                  </a:lnTo>
                  <a:lnTo>
                    <a:pt x="95" y="2149"/>
                  </a:lnTo>
                  <a:lnTo>
                    <a:pt x="100" y="2209"/>
                  </a:lnTo>
                  <a:lnTo>
                    <a:pt x="118" y="2249"/>
                  </a:lnTo>
                  <a:lnTo>
                    <a:pt x="144" y="2272"/>
                  </a:lnTo>
                  <a:lnTo>
                    <a:pt x="177" y="2279"/>
                  </a:lnTo>
                  <a:lnTo>
                    <a:pt x="213" y="2272"/>
                  </a:lnTo>
                  <a:lnTo>
                    <a:pt x="247" y="2251"/>
                  </a:lnTo>
                  <a:lnTo>
                    <a:pt x="278" y="2218"/>
                  </a:lnTo>
                  <a:lnTo>
                    <a:pt x="302" y="2175"/>
                  </a:lnTo>
                  <a:lnTo>
                    <a:pt x="314" y="2123"/>
                  </a:lnTo>
                  <a:lnTo>
                    <a:pt x="312" y="2063"/>
                  </a:lnTo>
                  <a:lnTo>
                    <a:pt x="293" y="1997"/>
                  </a:lnTo>
                  <a:lnTo>
                    <a:pt x="254" y="1925"/>
                  </a:lnTo>
                  <a:lnTo>
                    <a:pt x="190" y="1849"/>
                  </a:lnTo>
                  <a:close/>
                  <a:moveTo>
                    <a:pt x="126" y="2796"/>
                  </a:moveTo>
                  <a:lnTo>
                    <a:pt x="125" y="2805"/>
                  </a:lnTo>
                  <a:lnTo>
                    <a:pt x="123" y="2828"/>
                  </a:lnTo>
                  <a:lnTo>
                    <a:pt x="115" y="2907"/>
                  </a:lnTo>
                  <a:lnTo>
                    <a:pt x="108" y="3014"/>
                  </a:lnTo>
                  <a:lnTo>
                    <a:pt x="106" y="3127"/>
                  </a:lnTo>
                  <a:lnTo>
                    <a:pt x="111" y="3228"/>
                  </a:lnTo>
                  <a:lnTo>
                    <a:pt x="119" y="3267"/>
                  </a:lnTo>
                  <a:lnTo>
                    <a:pt x="130" y="3296"/>
                  </a:lnTo>
                  <a:lnTo>
                    <a:pt x="146" y="3312"/>
                  </a:lnTo>
                  <a:lnTo>
                    <a:pt x="166" y="3311"/>
                  </a:lnTo>
                  <a:lnTo>
                    <a:pt x="190" y="3293"/>
                  </a:lnTo>
                  <a:lnTo>
                    <a:pt x="221" y="3253"/>
                  </a:lnTo>
                  <a:lnTo>
                    <a:pt x="258" y="3197"/>
                  </a:lnTo>
                  <a:lnTo>
                    <a:pt x="281" y="3147"/>
                  </a:lnTo>
                  <a:lnTo>
                    <a:pt x="289" y="3089"/>
                  </a:lnTo>
                  <a:lnTo>
                    <a:pt x="286" y="3054"/>
                  </a:lnTo>
                  <a:lnTo>
                    <a:pt x="279" y="3012"/>
                  </a:lnTo>
                  <a:lnTo>
                    <a:pt x="269" y="2986"/>
                  </a:lnTo>
                  <a:lnTo>
                    <a:pt x="248" y="2948"/>
                  </a:lnTo>
                  <a:lnTo>
                    <a:pt x="193" y="2859"/>
                  </a:lnTo>
                  <a:lnTo>
                    <a:pt x="165" y="2820"/>
                  </a:lnTo>
                  <a:lnTo>
                    <a:pt x="142" y="2793"/>
                  </a:lnTo>
                  <a:lnTo>
                    <a:pt x="128" y="2783"/>
                  </a:lnTo>
                  <a:lnTo>
                    <a:pt x="126" y="2796"/>
                  </a:lnTo>
                  <a:close/>
                  <a:moveTo>
                    <a:pt x="0" y="3932"/>
                  </a:moveTo>
                  <a:lnTo>
                    <a:pt x="86" y="3973"/>
                  </a:lnTo>
                  <a:lnTo>
                    <a:pt x="151" y="4022"/>
                  </a:lnTo>
                  <a:lnTo>
                    <a:pt x="195" y="4076"/>
                  </a:lnTo>
                  <a:lnTo>
                    <a:pt x="222" y="4133"/>
                  </a:lnTo>
                  <a:lnTo>
                    <a:pt x="233" y="4188"/>
                  </a:lnTo>
                  <a:lnTo>
                    <a:pt x="232" y="4240"/>
                  </a:lnTo>
                  <a:lnTo>
                    <a:pt x="218" y="4286"/>
                  </a:lnTo>
                  <a:lnTo>
                    <a:pt x="197" y="4323"/>
                  </a:lnTo>
                  <a:lnTo>
                    <a:pt x="170" y="4348"/>
                  </a:lnTo>
                  <a:lnTo>
                    <a:pt x="138" y="4357"/>
                  </a:lnTo>
                  <a:lnTo>
                    <a:pt x="106" y="4348"/>
                  </a:lnTo>
                  <a:lnTo>
                    <a:pt x="74" y="4319"/>
                  </a:lnTo>
                  <a:lnTo>
                    <a:pt x="45" y="4265"/>
                  </a:lnTo>
                  <a:lnTo>
                    <a:pt x="21" y="4185"/>
                  </a:lnTo>
                  <a:lnTo>
                    <a:pt x="6" y="4075"/>
                  </a:lnTo>
                  <a:lnTo>
                    <a:pt x="0" y="3932"/>
                  </a:lnTo>
                  <a:close/>
                  <a:moveTo>
                    <a:pt x="89" y="4683"/>
                  </a:moveTo>
                  <a:lnTo>
                    <a:pt x="86" y="4759"/>
                  </a:lnTo>
                  <a:lnTo>
                    <a:pt x="89" y="4850"/>
                  </a:lnTo>
                  <a:lnTo>
                    <a:pt x="92" y="4940"/>
                  </a:lnTo>
                  <a:lnTo>
                    <a:pt x="89" y="5015"/>
                  </a:lnTo>
                  <a:lnTo>
                    <a:pt x="107" y="5019"/>
                  </a:lnTo>
                  <a:lnTo>
                    <a:pt x="137" y="5028"/>
                  </a:lnTo>
                  <a:lnTo>
                    <a:pt x="218" y="5053"/>
                  </a:lnTo>
                  <a:lnTo>
                    <a:pt x="262" y="5061"/>
                  </a:lnTo>
                  <a:lnTo>
                    <a:pt x="302" y="5062"/>
                  </a:lnTo>
                  <a:lnTo>
                    <a:pt x="335" y="5053"/>
                  </a:lnTo>
                  <a:lnTo>
                    <a:pt x="358" y="5031"/>
                  </a:lnTo>
                  <a:lnTo>
                    <a:pt x="367" y="4978"/>
                  </a:lnTo>
                  <a:lnTo>
                    <a:pt x="349" y="4922"/>
                  </a:lnTo>
                  <a:lnTo>
                    <a:pt x="311" y="4863"/>
                  </a:lnTo>
                  <a:lnTo>
                    <a:pt x="261" y="4807"/>
                  </a:lnTo>
                  <a:lnTo>
                    <a:pt x="206" y="4758"/>
                  </a:lnTo>
                  <a:lnTo>
                    <a:pt x="154" y="4718"/>
                  </a:lnTo>
                  <a:lnTo>
                    <a:pt x="113" y="4692"/>
                  </a:lnTo>
                  <a:lnTo>
                    <a:pt x="89" y="4683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10" name="Google Shape;1010;p40"/>
            <p:cNvSpPr/>
            <p:nvPr/>
          </p:nvSpPr>
          <p:spPr>
            <a:xfrm>
              <a:off x="1843" y="1347"/>
              <a:ext cx="59" cy="665"/>
            </a:xfrm>
            <a:custGeom>
              <a:avLst/>
              <a:gdLst/>
              <a:ahLst/>
              <a:cxnLst/>
              <a:rect l="l" t="t" r="r" b="b"/>
              <a:pathLst>
                <a:path w="367" h="5324" extrusionOk="0">
                  <a:moveTo>
                    <a:pt x="54" y="4"/>
                  </a:moveTo>
                  <a:lnTo>
                    <a:pt x="74" y="39"/>
                  </a:lnTo>
                  <a:lnTo>
                    <a:pt x="86" y="87"/>
                  </a:lnTo>
                  <a:lnTo>
                    <a:pt x="98" y="206"/>
                  </a:lnTo>
                  <a:lnTo>
                    <a:pt x="103" y="321"/>
                  </a:lnTo>
                  <a:lnTo>
                    <a:pt x="108" y="366"/>
                  </a:lnTo>
                  <a:lnTo>
                    <a:pt x="116" y="398"/>
                  </a:lnTo>
                  <a:lnTo>
                    <a:pt x="178" y="331"/>
                  </a:lnTo>
                  <a:lnTo>
                    <a:pt x="222" y="272"/>
                  </a:lnTo>
                  <a:lnTo>
                    <a:pt x="251" y="220"/>
                  </a:lnTo>
                  <a:lnTo>
                    <a:pt x="266" y="175"/>
                  </a:lnTo>
                  <a:lnTo>
                    <a:pt x="270" y="136"/>
                  </a:lnTo>
                  <a:lnTo>
                    <a:pt x="264" y="104"/>
                  </a:lnTo>
                  <a:lnTo>
                    <a:pt x="249" y="76"/>
                  </a:lnTo>
                  <a:lnTo>
                    <a:pt x="228" y="54"/>
                  </a:lnTo>
                  <a:lnTo>
                    <a:pt x="175" y="22"/>
                  </a:lnTo>
                  <a:lnTo>
                    <a:pt x="119" y="6"/>
                  </a:lnTo>
                  <a:lnTo>
                    <a:pt x="74" y="0"/>
                  </a:lnTo>
                  <a:lnTo>
                    <a:pt x="54" y="4"/>
                  </a:lnTo>
                  <a:close/>
                  <a:moveTo>
                    <a:pt x="167" y="1108"/>
                  </a:moveTo>
                  <a:lnTo>
                    <a:pt x="110" y="1649"/>
                  </a:lnTo>
                  <a:lnTo>
                    <a:pt x="163" y="1646"/>
                  </a:lnTo>
                  <a:lnTo>
                    <a:pt x="205" y="1636"/>
                  </a:lnTo>
                  <a:lnTo>
                    <a:pt x="240" y="1620"/>
                  </a:lnTo>
                  <a:lnTo>
                    <a:pt x="265" y="1598"/>
                  </a:lnTo>
                  <a:lnTo>
                    <a:pt x="282" y="1572"/>
                  </a:lnTo>
                  <a:lnTo>
                    <a:pt x="292" y="1540"/>
                  </a:lnTo>
                  <a:lnTo>
                    <a:pt x="295" y="1467"/>
                  </a:lnTo>
                  <a:lnTo>
                    <a:pt x="279" y="1383"/>
                  </a:lnTo>
                  <a:lnTo>
                    <a:pt x="247" y="1292"/>
                  </a:lnTo>
                  <a:lnTo>
                    <a:pt x="167" y="1108"/>
                  </a:lnTo>
                  <a:close/>
                  <a:moveTo>
                    <a:pt x="132" y="2149"/>
                  </a:moveTo>
                  <a:lnTo>
                    <a:pt x="103" y="2213"/>
                  </a:lnTo>
                  <a:lnTo>
                    <a:pt x="80" y="2271"/>
                  </a:lnTo>
                  <a:lnTo>
                    <a:pt x="50" y="2370"/>
                  </a:lnTo>
                  <a:lnTo>
                    <a:pt x="38" y="2449"/>
                  </a:lnTo>
                  <a:lnTo>
                    <a:pt x="43" y="2507"/>
                  </a:lnTo>
                  <a:lnTo>
                    <a:pt x="61" y="2548"/>
                  </a:lnTo>
                  <a:lnTo>
                    <a:pt x="88" y="2571"/>
                  </a:lnTo>
                  <a:lnTo>
                    <a:pt x="121" y="2577"/>
                  </a:lnTo>
                  <a:lnTo>
                    <a:pt x="156" y="2570"/>
                  </a:lnTo>
                  <a:lnTo>
                    <a:pt x="191" y="2550"/>
                  </a:lnTo>
                  <a:lnTo>
                    <a:pt x="221" y="2518"/>
                  </a:lnTo>
                  <a:lnTo>
                    <a:pt x="244" y="2475"/>
                  </a:lnTo>
                  <a:lnTo>
                    <a:pt x="257" y="2423"/>
                  </a:lnTo>
                  <a:lnTo>
                    <a:pt x="256" y="2362"/>
                  </a:lnTo>
                  <a:lnTo>
                    <a:pt x="237" y="2296"/>
                  </a:lnTo>
                  <a:lnTo>
                    <a:pt x="196" y="2224"/>
                  </a:lnTo>
                  <a:lnTo>
                    <a:pt x="132" y="2149"/>
                  </a:lnTo>
                  <a:close/>
                  <a:moveTo>
                    <a:pt x="127" y="3057"/>
                  </a:moveTo>
                  <a:lnTo>
                    <a:pt x="126" y="3067"/>
                  </a:lnTo>
                  <a:lnTo>
                    <a:pt x="123" y="3090"/>
                  </a:lnTo>
                  <a:lnTo>
                    <a:pt x="115" y="3169"/>
                  </a:lnTo>
                  <a:lnTo>
                    <a:pt x="109" y="3276"/>
                  </a:lnTo>
                  <a:lnTo>
                    <a:pt x="106" y="3389"/>
                  </a:lnTo>
                  <a:lnTo>
                    <a:pt x="112" y="3490"/>
                  </a:lnTo>
                  <a:lnTo>
                    <a:pt x="120" y="3529"/>
                  </a:lnTo>
                  <a:lnTo>
                    <a:pt x="130" y="3558"/>
                  </a:lnTo>
                  <a:lnTo>
                    <a:pt x="146" y="3574"/>
                  </a:lnTo>
                  <a:lnTo>
                    <a:pt x="166" y="3573"/>
                  </a:lnTo>
                  <a:lnTo>
                    <a:pt x="191" y="3555"/>
                  </a:lnTo>
                  <a:lnTo>
                    <a:pt x="221" y="3515"/>
                  </a:lnTo>
                  <a:lnTo>
                    <a:pt x="258" y="3459"/>
                  </a:lnTo>
                  <a:lnTo>
                    <a:pt x="282" y="3409"/>
                  </a:lnTo>
                  <a:lnTo>
                    <a:pt x="289" y="3352"/>
                  </a:lnTo>
                  <a:lnTo>
                    <a:pt x="287" y="3316"/>
                  </a:lnTo>
                  <a:lnTo>
                    <a:pt x="280" y="3274"/>
                  </a:lnTo>
                  <a:lnTo>
                    <a:pt x="269" y="3248"/>
                  </a:lnTo>
                  <a:lnTo>
                    <a:pt x="249" y="3210"/>
                  </a:lnTo>
                  <a:lnTo>
                    <a:pt x="193" y="3121"/>
                  </a:lnTo>
                  <a:lnTo>
                    <a:pt x="166" y="3082"/>
                  </a:lnTo>
                  <a:lnTo>
                    <a:pt x="143" y="3055"/>
                  </a:lnTo>
                  <a:lnTo>
                    <a:pt x="128" y="3045"/>
                  </a:lnTo>
                  <a:lnTo>
                    <a:pt x="127" y="3057"/>
                  </a:lnTo>
                  <a:close/>
                  <a:moveTo>
                    <a:pt x="0" y="4194"/>
                  </a:moveTo>
                  <a:lnTo>
                    <a:pt x="87" y="4235"/>
                  </a:lnTo>
                  <a:lnTo>
                    <a:pt x="151" y="4284"/>
                  </a:lnTo>
                  <a:lnTo>
                    <a:pt x="196" y="4338"/>
                  </a:lnTo>
                  <a:lnTo>
                    <a:pt x="222" y="4394"/>
                  </a:lnTo>
                  <a:lnTo>
                    <a:pt x="234" y="4450"/>
                  </a:lnTo>
                  <a:lnTo>
                    <a:pt x="232" y="4502"/>
                  </a:lnTo>
                  <a:lnTo>
                    <a:pt x="219" y="4548"/>
                  </a:lnTo>
                  <a:lnTo>
                    <a:pt x="198" y="4585"/>
                  </a:lnTo>
                  <a:lnTo>
                    <a:pt x="170" y="4610"/>
                  </a:lnTo>
                  <a:lnTo>
                    <a:pt x="139" y="4619"/>
                  </a:lnTo>
                  <a:lnTo>
                    <a:pt x="106" y="4610"/>
                  </a:lnTo>
                  <a:lnTo>
                    <a:pt x="75" y="4581"/>
                  </a:lnTo>
                  <a:lnTo>
                    <a:pt x="45" y="4527"/>
                  </a:lnTo>
                  <a:lnTo>
                    <a:pt x="22" y="4447"/>
                  </a:lnTo>
                  <a:lnTo>
                    <a:pt x="6" y="4336"/>
                  </a:lnTo>
                  <a:lnTo>
                    <a:pt x="0" y="4194"/>
                  </a:lnTo>
                  <a:close/>
                  <a:moveTo>
                    <a:pt x="90" y="4945"/>
                  </a:moveTo>
                  <a:lnTo>
                    <a:pt x="87" y="5021"/>
                  </a:lnTo>
                  <a:lnTo>
                    <a:pt x="90" y="5111"/>
                  </a:lnTo>
                  <a:lnTo>
                    <a:pt x="93" y="5202"/>
                  </a:lnTo>
                  <a:lnTo>
                    <a:pt x="90" y="5277"/>
                  </a:lnTo>
                  <a:lnTo>
                    <a:pt x="108" y="5281"/>
                  </a:lnTo>
                  <a:lnTo>
                    <a:pt x="137" y="5290"/>
                  </a:lnTo>
                  <a:lnTo>
                    <a:pt x="219" y="5314"/>
                  </a:lnTo>
                  <a:lnTo>
                    <a:pt x="262" y="5323"/>
                  </a:lnTo>
                  <a:lnTo>
                    <a:pt x="303" y="5324"/>
                  </a:lnTo>
                  <a:lnTo>
                    <a:pt x="336" y="5314"/>
                  </a:lnTo>
                  <a:lnTo>
                    <a:pt x="359" y="5293"/>
                  </a:lnTo>
                  <a:lnTo>
                    <a:pt x="367" y="5240"/>
                  </a:lnTo>
                  <a:lnTo>
                    <a:pt x="350" y="5184"/>
                  </a:lnTo>
                  <a:lnTo>
                    <a:pt x="312" y="5125"/>
                  </a:lnTo>
                  <a:lnTo>
                    <a:pt x="262" y="5069"/>
                  </a:lnTo>
                  <a:lnTo>
                    <a:pt x="206" y="5020"/>
                  </a:lnTo>
                  <a:lnTo>
                    <a:pt x="155" y="4980"/>
                  </a:lnTo>
                  <a:lnTo>
                    <a:pt x="113" y="4954"/>
                  </a:lnTo>
                  <a:lnTo>
                    <a:pt x="90" y="4945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11" name="Google Shape;1011;p40"/>
            <p:cNvSpPr/>
            <p:nvPr/>
          </p:nvSpPr>
          <p:spPr>
            <a:xfrm>
              <a:off x="1515" y="1356"/>
              <a:ext cx="57" cy="665"/>
            </a:xfrm>
            <a:custGeom>
              <a:avLst/>
              <a:gdLst/>
              <a:ahLst/>
              <a:cxnLst/>
              <a:rect l="l" t="t" r="r" b="b"/>
              <a:pathLst>
                <a:path w="367" h="5324" extrusionOk="0">
                  <a:moveTo>
                    <a:pt x="314" y="3"/>
                  </a:moveTo>
                  <a:lnTo>
                    <a:pt x="294" y="39"/>
                  </a:lnTo>
                  <a:lnTo>
                    <a:pt x="281" y="88"/>
                  </a:lnTo>
                  <a:lnTo>
                    <a:pt x="271" y="206"/>
                  </a:lnTo>
                  <a:lnTo>
                    <a:pt x="265" y="321"/>
                  </a:lnTo>
                  <a:lnTo>
                    <a:pt x="259" y="367"/>
                  </a:lnTo>
                  <a:lnTo>
                    <a:pt x="251" y="397"/>
                  </a:lnTo>
                  <a:lnTo>
                    <a:pt x="189" y="330"/>
                  </a:lnTo>
                  <a:lnTo>
                    <a:pt x="145" y="272"/>
                  </a:lnTo>
                  <a:lnTo>
                    <a:pt x="116" y="220"/>
                  </a:lnTo>
                  <a:lnTo>
                    <a:pt x="102" y="175"/>
                  </a:lnTo>
                  <a:lnTo>
                    <a:pt x="97" y="136"/>
                  </a:lnTo>
                  <a:lnTo>
                    <a:pt x="104" y="104"/>
                  </a:lnTo>
                  <a:lnTo>
                    <a:pt x="118" y="76"/>
                  </a:lnTo>
                  <a:lnTo>
                    <a:pt x="139" y="53"/>
                  </a:lnTo>
                  <a:lnTo>
                    <a:pt x="193" y="22"/>
                  </a:lnTo>
                  <a:lnTo>
                    <a:pt x="249" y="5"/>
                  </a:lnTo>
                  <a:lnTo>
                    <a:pt x="294" y="0"/>
                  </a:lnTo>
                  <a:lnTo>
                    <a:pt x="314" y="3"/>
                  </a:lnTo>
                  <a:close/>
                  <a:moveTo>
                    <a:pt x="201" y="1108"/>
                  </a:moveTo>
                  <a:lnTo>
                    <a:pt x="257" y="1649"/>
                  </a:lnTo>
                  <a:lnTo>
                    <a:pt x="205" y="1646"/>
                  </a:lnTo>
                  <a:lnTo>
                    <a:pt x="162" y="1635"/>
                  </a:lnTo>
                  <a:lnTo>
                    <a:pt x="128" y="1619"/>
                  </a:lnTo>
                  <a:lnTo>
                    <a:pt x="103" y="1598"/>
                  </a:lnTo>
                  <a:lnTo>
                    <a:pt x="86" y="1571"/>
                  </a:lnTo>
                  <a:lnTo>
                    <a:pt x="75" y="1540"/>
                  </a:lnTo>
                  <a:lnTo>
                    <a:pt x="72" y="1467"/>
                  </a:lnTo>
                  <a:lnTo>
                    <a:pt x="89" y="1383"/>
                  </a:lnTo>
                  <a:lnTo>
                    <a:pt x="120" y="1292"/>
                  </a:lnTo>
                  <a:lnTo>
                    <a:pt x="201" y="1108"/>
                  </a:lnTo>
                  <a:close/>
                  <a:moveTo>
                    <a:pt x="234" y="2148"/>
                  </a:moveTo>
                  <a:lnTo>
                    <a:pt x="264" y="2212"/>
                  </a:lnTo>
                  <a:lnTo>
                    <a:pt x="288" y="2271"/>
                  </a:lnTo>
                  <a:lnTo>
                    <a:pt x="318" y="2370"/>
                  </a:lnTo>
                  <a:lnTo>
                    <a:pt x="328" y="2449"/>
                  </a:lnTo>
                  <a:lnTo>
                    <a:pt x="324" y="2507"/>
                  </a:lnTo>
                  <a:lnTo>
                    <a:pt x="307" y="2548"/>
                  </a:lnTo>
                  <a:lnTo>
                    <a:pt x="279" y="2571"/>
                  </a:lnTo>
                  <a:lnTo>
                    <a:pt x="247" y="2578"/>
                  </a:lnTo>
                  <a:lnTo>
                    <a:pt x="211" y="2570"/>
                  </a:lnTo>
                  <a:lnTo>
                    <a:pt x="177" y="2550"/>
                  </a:lnTo>
                  <a:lnTo>
                    <a:pt x="145" y="2518"/>
                  </a:lnTo>
                  <a:lnTo>
                    <a:pt x="122" y="2475"/>
                  </a:lnTo>
                  <a:lnTo>
                    <a:pt x="110" y="2422"/>
                  </a:lnTo>
                  <a:lnTo>
                    <a:pt x="112" y="2362"/>
                  </a:lnTo>
                  <a:lnTo>
                    <a:pt x="131" y="2296"/>
                  </a:lnTo>
                  <a:lnTo>
                    <a:pt x="171" y="2224"/>
                  </a:lnTo>
                  <a:lnTo>
                    <a:pt x="234" y="2148"/>
                  </a:lnTo>
                  <a:close/>
                  <a:moveTo>
                    <a:pt x="241" y="3057"/>
                  </a:moveTo>
                  <a:lnTo>
                    <a:pt x="242" y="3066"/>
                  </a:lnTo>
                  <a:lnTo>
                    <a:pt x="245" y="3089"/>
                  </a:lnTo>
                  <a:lnTo>
                    <a:pt x="252" y="3169"/>
                  </a:lnTo>
                  <a:lnTo>
                    <a:pt x="258" y="3275"/>
                  </a:lnTo>
                  <a:lnTo>
                    <a:pt x="262" y="3389"/>
                  </a:lnTo>
                  <a:lnTo>
                    <a:pt x="255" y="3490"/>
                  </a:lnTo>
                  <a:lnTo>
                    <a:pt x="248" y="3530"/>
                  </a:lnTo>
                  <a:lnTo>
                    <a:pt x="236" y="3558"/>
                  </a:lnTo>
                  <a:lnTo>
                    <a:pt x="222" y="3573"/>
                  </a:lnTo>
                  <a:lnTo>
                    <a:pt x="202" y="3572"/>
                  </a:lnTo>
                  <a:lnTo>
                    <a:pt x="177" y="3555"/>
                  </a:lnTo>
                  <a:lnTo>
                    <a:pt x="147" y="3515"/>
                  </a:lnTo>
                  <a:lnTo>
                    <a:pt x="110" y="3458"/>
                  </a:lnTo>
                  <a:lnTo>
                    <a:pt x="86" y="3409"/>
                  </a:lnTo>
                  <a:lnTo>
                    <a:pt x="78" y="3352"/>
                  </a:lnTo>
                  <a:lnTo>
                    <a:pt x="81" y="3315"/>
                  </a:lnTo>
                  <a:lnTo>
                    <a:pt x="88" y="3273"/>
                  </a:lnTo>
                  <a:lnTo>
                    <a:pt x="98" y="3247"/>
                  </a:lnTo>
                  <a:lnTo>
                    <a:pt x="118" y="3210"/>
                  </a:lnTo>
                  <a:lnTo>
                    <a:pt x="174" y="3121"/>
                  </a:lnTo>
                  <a:lnTo>
                    <a:pt x="202" y="3082"/>
                  </a:lnTo>
                  <a:lnTo>
                    <a:pt x="225" y="3055"/>
                  </a:lnTo>
                  <a:lnTo>
                    <a:pt x="240" y="3044"/>
                  </a:lnTo>
                  <a:lnTo>
                    <a:pt x="241" y="3057"/>
                  </a:lnTo>
                  <a:close/>
                  <a:moveTo>
                    <a:pt x="367" y="4193"/>
                  </a:moveTo>
                  <a:lnTo>
                    <a:pt x="280" y="4234"/>
                  </a:lnTo>
                  <a:lnTo>
                    <a:pt x="217" y="4283"/>
                  </a:lnTo>
                  <a:lnTo>
                    <a:pt x="172" y="4338"/>
                  </a:lnTo>
                  <a:lnTo>
                    <a:pt x="145" y="4394"/>
                  </a:lnTo>
                  <a:lnTo>
                    <a:pt x="134" y="4450"/>
                  </a:lnTo>
                  <a:lnTo>
                    <a:pt x="136" y="4502"/>
                  </a:lnTo>
                  <a:lnTo>
                    <a:pt x="149" y="4548"/>
                  </a:lnTo>
                  <a:lnTo>
                    <a:pt x="170" y="4584"/>
                  </a:lnTo>
                  <a:lnTo>
                    <a:pt x="197" y="4609"/>
                  </a:lnTo>
                  <a:lnTo>
                    <a:pt x="228" y="4619"/>
                  </a:lnTo>
                  <a:lnTo>
                    <a:pt x="262" y="4609"/>
                  </a:lnTo>
                  <a:lnTo>
                    <a:pt x="293" y="4580"/>
                  </a:lnTo>
                  <a:lnTo>
                    <a:pt x="322" y="4527"/>
                  </a:lnTo>
                  <a:lnTo>
                    <a:pt x="346" y="4446"/>
                  </a:lnTo>
                  <a:lnTo>
                    <a:pt x="362" y="4336"/>
                  </a:lnTo>
                  <a:lnTo>
                    <a:pt x="367" y="4193"/>
                  </a:lnTo>
                  <a:close/>
                  <a:moveTo>
                    <a:pt x="277" y="4945"/>
                  </a:moveTo>
                  <a:lnTo>
                    <a:pt x="280" y="5021"/>
                  </a:lnTo>
                  <a:lnTo>
                    <a:pt x="277" y="5111"/>
                  </a:lnTo>
                  <a:lnTo>
                    <a:pt x="274" y="5201"/>
                  </a:lnTo>
                  <a:lnTo>
                    <a:pt x="277" y="5276"/>
                  </a:lnTo>
                  <a:lnTo>
                    <a:pt x="259" y="5281"/>
                  </a:lnTo>
                  <a:lnTo>
                    <a:pt x="230" y="5290"/>
                  </a:lnTo>
                  <a:lnTo>
                    <a:pt x="149" y="5314"/>
                  </a:lnTo>
                  <a:lnTo>
                    <a:pt x="105" y="5322"/>
                  </a:lnTo>
                  <a:lnTo>
                    <a:pt x="65" y="5324"/>
                  </a:lnTo>
                  <a:lnTo>
                    <a:pt x="31" y="5314"/>
                  </a:lnTo>
                  <a:lnTo>
                    <a:pt x="10" y="5292"/>
                  </a:lnTo>
                  <a:lnTo>
                    <a:pt x="0" y="5240"/>
                  </a:lnTo>
                  <a:lnTo>
                    <a:pt x="18" y="5183"/>
                  </a:lnTo>
                  <a:lnTo>
                    <a:pt x="56" y="5125"/>
                  </a:lnTo>
                  <a:lnTo>
                    <a:pt x="106" y="5068"/>
                  </a:lnTo>
                  <a:lnTo>
                    <a:pt x="160" y="5019"/>
                  </a:lnTo>
                  <a:lnTo>
                    <a:pt x="212" y="4980"/>
                  </a:lnTo>
                  <a:lnTo>
                    <a:pt x="254" y="4954"/>
                  </a:lnTo>
                  <a:lnTo>
                    <a:pt x="277" y="4945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12" name="Google Shape;1012;p40"/>
            <p:cNvSpPr/>
            <p:nvPr/>
          </p:nvSpPr>
          <p:spPr>
            <a:xfrm>
              <a:off x="2830" y="1365"/>
              <a:ext cx="74" cy="613"/>
            </a:xfrm>
            <a:custGeom>
              <a:avLst/>
              <a:gdLst/>
              <a:ahLst/>
              <a:cxnLst/>
              <a:rect l="l" t="t" r="r" b="b"/>
              <a:pathLst>
                <a:path w="486" h="4905" extrusionOk="0">
                  <a:moveTo>
                    <a:pt x="486" y="15"/>
                  </a:moveTo>
                  <a:lnTo>
                    <a:pt x="432" y="83"/>
                  </a:lnTo>
                  <a:lnTo>
                    <a:pt x="371" y="164"/>
                  </a:lnTo>
                  <a:lnTo>
                    <a:pt x="317" y="241"/>
                  </a:lnTo>
                  <a:lnTo>
                    <a:pt x="296" y="274"/>
                  </a:lnTo>
                  <a:lnTo>
                    <a:pt x="280" y="300"/>
                  </a:lnTo>
                  <a:lnTo>
                    <a:pt x="220" y="234"/>
                  </a:lnTo>
                  <a:lnTo>
                    <a:pt x="181" y="179"/>
                  </a:lnTo>
                  <a:lnTo>
                    <a:pt x="159" y="133"/>
                  </a:lnTo>
                  <a:lnTo>
                    <a:pt x="152" y="95"/>
                  </a:lnTo>
                  <a:lnTo>
                    <a:pt x="160" y="65"/>
                  </a:lnTo>
                  <a:lnTo>
                    <a:pt x="179" y="41"/>
                  </a:lnTo>
                  <a:lnTo>
                    <a:pt x="206" y="24"/>
                  </a:lnTo>
                  <a:lnTo>
                    <a:pt x="240" y="11"/>
                  </a:lnTo>
                  <a:lnTo>
                    <a:pt x="319" y="0"/>
                  </a:lnTo>
                  <a:lnTo>
                    <a:pt x="398" y="1"/>
                  </a:lnTo>
                  <a:lnTo>
                    <a:pt x="460" y="8"/>
                  </a:lnTo>
                  <a:lnTo>
                    <a:pt x="479" y="12"/>
                  </a:lnTo>
                  <a:lnTo>
                    <a:pt x="486" y="15"/>
                  </a:lnTo>
                  <a:close/>
                  <a:moveTo>
                    <a:pt x="249" y="689"/>
                  </a:moveTo>
                  <a:lnTo>
                    <a:pt x="305" y="1230"/>
                  </a:lnTo>
                  <a:lnTo>
                    <a:pt x="253" y="1227"/>
                  </a:lnTo>
                  <a:lnTo>
                    <a:pt x="210" y="1217"/>
                  </a:lnTo>
                  <a:lnTo>
                    <a:pt x="175" y="1201"/>
                  </a:lnTo>
                  <a:lnTo>
                    <a:pt x="150" y="1179"/>
                  </a:lnTo>
                  <a:lnTo>
                    <a:pt x="132" y="1153"/>
                  </a:lnTo>
                  <a:lnTo>
                    <a:pt x="123" y="1121"/>
                  </a:lnTo>
                  <a:lnTo>
                    <a:pt x="120" y="1048"/>
                  </a:lnTo>
                  <a:lnTo>
                    <a:pt x="137" y="964"/>
                  </a:lnTo>
                  <a:lnTo>
                    <a:pt x="168" y="873"/>
                  </a:lnTo>
                  <a:lnTo>
                    <a:pt x="249" y="689"/>
                  </a:lnTo>
                  <a:close/>
                  <a:moveTo>
                    <a:pt x="283" y="1729"/>
                  </a:moveTo>
                  <a:lnTo>
                    <a:pt x="312" y="1794"/>
                  </a:lnTo>
                  <a:lnTo>
                    <a:pt x="335" y="1851"/>
                  </a:lnTo>
                  <a:lnTo>
                    <a:pt x="366" y="1952"/>
                  </a:lnTo>
                  <a:lnTo>
                    <a:pt x="377" y="2030"/>
                  </a:lnTo>
                  <a:lnTo>
                    <a:pt x="372" y="2089"/>
                  </a:lnTo>
                  <a:lnTo>
                    <a:pt x="354" y="2128"/>
                  </a:lnTo>
                  <a:lnTo>
                    <a:pt x="327" y="2151"/>
                  </a:lnTo>
                  <a:lnTo>
                    <a:pt x="295" y="2159"/>
                  </a:lnTo>
                  <a:lnTo>
                    <a:pt x="259" y="2151"/>
                  </a:lnTo>
                  <a:lnTo>
                    <a:pt x="225" y="2131"/>
                  </a:lnTo>
                  <a:lnTo>
                    <a:pt x="194" y="2099"/>
                  </a:lnTo>
                  <a:lnTo>
                    <a:pt x="170" y="2055"/>
                  </a:lnTo>
                  <a:lnTo>
                    <a:pt x="159" y="2004"/>
                  </a:lnTo>
                  <a:lnTo>
                    <a:pt x="160" y="1943"/>
                  </a:lnTo>
                  <a:lnTo>
                    <a:pt x="179" y="1876"/>
                  </a:lnTo>
                  <a:lnTo>
                    <a:pt x="218" y="1805"/>
                  </a:lnTo>
                  <a:lnTo>
                    <a:pt x="283" y="1729"/>
                  </a:lnTo>
                  <a:close/>
                  <a:moveTo>
                    <a:pt x="202" y="2492"/>
                  </a:moveTo>
                  <a:lnTo>
                    <a:pt x="204" y="2504"/>
                  </a:lnTo>
                  <a:lnTo>
                    <a:pt x="209" y="2531"/>
                  </a:lnTo>
                  <a:lnTo>
                    <a:pt x="216" y="2574"/>
                  </a:lnTo>
                  <a:lnTo>
                    <a:pt x="226" y="2627"/>
                  </a:lnTo>
                  <a:lnTo>
                    <a:pt x="246" y="2757"/>
                  </a:lnTo>
                  <a:lnTo>
                    <a:pt x="265" y="2897"/>
                  </a:lnTo>
                  <a:lnTo>
                    <a:pt x="275" y="3025"/>
                  </a:lnTo>
                  <a:lnTo>
                    <a:pt x="275" y="3076"/>
                  </a:lnTo>
                  <a:lnTo>
                    <a:pt x="271" y="3116"/>
                  </a:lnTo>
                  <a:lnTo>
                    <a:pt x="261" y="3140"/>
                  </a:lnTo>
                  <a:lnTo>
                    <a:pt x="245" y="3148"/>
                  </a:lnTo>
                  <a:lnTo>
                    <a:pt x="223" y="3134"/>
                  </a:lnTo>
                  <a:lnTo>
                    <a:pt x="194" y="3096"/>
                  </a:lnTo>
                  <a:lnTo>
                    <a:pt x="140" y="3035"/>
                  </a:lnTo>
                  <a:lnTo>
                    <a:pt x="79" y="2975"/>
                  </a:lnTo>
                  <a:lnTo>
                    <a:pt x="34" y="2907"/>
                  </a:lnTo>
                  <a:lnTo>
                    <a:pt x="25" y="2867"/>
                  </a:lnTo>
                  <a:lnTo>
                    <a:pt x="28" y="2823"/>
                  </a:lnTo>
                  <a:lnTo>
                    <a:pt x="38" y="2793"/>
                  </a:lnTo>
                  <a:lnTo>
                    <a:pt x="61" y="2742"/>
                  </a:lnTo>
                  <a:lnTo>
                    <a:pt x="124" y="2613"/>
                  </a:lnTo>
                  <a:lnTo>
                    <a:pt x="157" y="2554"/>
                  </a:lnTo>
                  <a:lnTo>
                    <a:pt x="183" y="2508"/>
                  </a:lnTo>
                  <a:lnTo>
                    <a:pt x="199" y="2485"/>
                  </a:lnTo>
                  <a:lnTo>
                    <a:pt x="203" y="2484"/>
                  </a:lnTo>
                  <a:lnTo>
                    <a:pt x="202" y="2492"/>
                  </a:lnTo>
                  <a:close/>
                  <a:moveTo>
                    <a:pt x="233" y="3691"/>
                  </a:moveTo>
                  <a:lnTo>
                    <a:pt x="146" y="3732"/>
                  </a:lnTo>
                  <a:lnTo>
                    <a:pt x="82" y="3781"/>
                  </a:lnTo>
                  <a:lnTo>
                    <a:pt x="37" y="3835"/>
                  </a:lnTo>
                  <a:lnTo>
                    <a:pt x="11" y="3892"/>
                  </a:lnTo>
                  <a:lnTo>
                    <a:pt x="0" y="3947"/>
                  </a:lnTo>
                  <a:lnTo>
                    <a:pt x="2" y="4000"/>
                  </a:lnTo>
                  <a:lnTo>
                    <a:pt x="14" y="4047"/>
                  </a:lnTo>
                  <a:lnTo>
                    <a:pt x="35" y="4083"/>
                  </a:lnTo>
                  <a:lnTo>
                    <a:pt x="63" y="4107"/>
                  </a:lnTo>
                  <a:lnTo>
                    <a:pt x="94" y="4117"/>
                  </a:lnTo>
                  <a:lnTo>
                    <a:pt x="127" y="4108"/>
                  </a:lnTo>
                  <a:lnTo>
                    <a:pt x="159" y="4078"/>
                  </a:lnTo>
                  <a:lnTo>
                    <a:pt x="188" y="4025"/>
                  </a:lnTo>
                  <a:lnTo>
                    <a:pt x="212" y="3944"/>
                  </a:lnTo>
                  <a:lnTo>
                    <a:pt x="228" y="3834"/>
                  </a:lnTo>
                  <a:lnTo>
                    <a:pt x="233" y="3691"/>
                  </a:lnTo>
                  <a:close/>
                  <a:moveTo>
                    <a:pt x="325" y="4527"/>
                  </a:moveTo>
                  <a:lnTo>
                    <a:pt x="328" y="4602"/>
                  </a:lnTo>
                  <a:lnTo>
                    <a:pt x="325" y="4693"/>
                  </a:lnTo>
                  <a:lnTo>
                    <a:pt x="322" y="4783"/>
                  </a:lnTo>
                  <a:lnTo>
                    <a:pt x="325" y="4858"/>
                  </a:lnTo>
                  <a:lnTo>
                    <a:pt x="307" y="4862"/>
                  </a:lnTo>
                  <a:lnTo>
                    <a:pt x="278" y="4872"/>
                  </a:lnTo>
                  <a:lnTo>
                    <a:pt x="196" y="4896"/>
                  </a:lnTo>
                  <a:lnTo>
                    <a:pt x="152" y="4904"/>
                  </a:lnTo>
                  <a:lnTo>
                    <a:pt x="113" y="4905"/>
                  </a:lnTo>
                  <a:lnTo>
                    <a:pt x="79" y="4896"/>
                  </a:lnTo>
                  <a:lnTo>
                    <a:pt x="57" y="4874"/>
                  </a:lnTo>
                  <a:lnTo>
                    <a:pt x="48" y="4821"/>
                  </a:lnTo>
                  <a:lnTo>
                    <a:pt x="66" y="4764"/>
                  </a:lnTo>
                  <a:lnTo>
                    <a:pt x="103" y="4706"/>
                  </a:lnTo>
                  <a:lnTo>
                    <a:pt x="153" y="4650"/>
                  </a:lnTo>
                  <a:lnTo>
                    <a:pt x="208" y="4601"/>
                  </a:lnTo>
                  <a:lnTo>
                    <a:pt x="260" y="4561"/>
                  </a:lnTo>
                  <a:lnTo>
                    <a:pt x="302" y="4535"/>
                  </a:lnTo>
                  <a:lnTo>
                    <a:pt x="325" y="4527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13" name="Google Shape;1013;p40"/>
            <p:cNvSpPr/>
            <p:nvPr/>
          </p:nvSpPr>
          <p:spPr>
            <a:xfrm>
              <a:off x="3406" y="1340"/>
              <a:ext cx="80" cy="631"/>
            </a:xfrm>
            <a:custGeom>
              <a:avLst/>
              <a:gdLst/>
              <a:ahLst/>
              <a:cxnLst/>
              <a:rect l="l" t="t" r="r" b="b"/>
              <a:pathLst>
                <a:path w="505" h="5047" extrusionOk="0">
                  <a:moveTo>
                    <a:pt x="280" y="12"/>
                  </a:moveTo>
                  <a:lnTo>
                    <a:pt x="235" y="82"/>
                  </a:lnTo>
                  <a:lnTo>
                    <a:pt x="197" y="167"/>
                  </a:lnTo>
                  <a:lnTo>
                    <a:pt x="164" y="251"/>
                  </a:lnTo>
                  <a:lnTo>
                    <a:pt x="138" y="312"/>
                  </a:lnTo>
                  <a:lnTo>
                    <a:pt x="77" y="246"/>
                  </a:lnTo>
                  <a:lnTo>
                    <a:pt x="36" y="190"/>
                  </a:lnTo>
                  <a:lnTo>
                    <a:pt x="10" y="143"/>
                  </a:lnTo>
                  <a:lnTo>
                    <a:pt x="0" y="104"/>
                  </a:lnTo>
                  <a:lnTo>
                    <a:pt x="3" y="72"/>
                  </a:lnTo>
                  <a:lnTo>
                    <a:pt x="16" y="47"/>
                  </a:lnTo>
                  <a:lnTo>
                    <a:pt x="38" y="28"/>
                  </a:lnTo>
                  <a:lnTo>
                    <a:pt x="66" y="15"/>
                  </a:lnTo>
                  <a:lnTo>
                    <a:pt x="134" y="1"/>
                  </a:lnTo>
                  <a:lnTo>
                    <a:pt x="203" y="0"/>
                  </a:lnTo>
                  <a:lnTo>
                    <a:pt x="257" y="5"/>
                  </a:lnTo>
                  <a:lnTo>
                    <a:pt x="280" y="12"/>
                  </a:lnTo>
                  <a:close/>
                  <a:moveTo>
                    <a:pt x="248" y="753"/>
                  </a:moveTo>
                  <a:lnTo>
                    <a:pt x="260" y="895"/>
                  </a:lnTo>
                  <a:lnTo>
                    <a:pt x="272" y="1044"/>
                  </a:lnTo>
                  <a:lnTo>
                    <a:pt x="282" y="1195"/>
                  </a:lnTo>
                  <a:lnTo>
                    <a:pt x="295" y="1337"/>
                  </a:lnTo>
                  <a:lnTo>
                    <a:pt x="243" y="1333"/>
                  </a:lnTo>
                  <a:lnTo>
                    <a:pt x="200" y="1321"/>
                  </a:lnTo>
                  <a:lnTo>
                    <a:pt x="166" y="1303"/>
                  </a:lnTo>
                  <a:lnTo>
                    <a:pt x="142" y="1279"/>
                  </a:lnTo>
                  <a:lnTo>
                    <a:pt x="125" y="1249"/>
                  </a:lnTo>
                  <a:lnTo>
                    <a:pt x="116" y="1215"/>
                  </a:lnTo>
                  <a:lnTo>
                    <a:pt x="115" y="1133"/>
                  </a:lnTo>
                  <a:lnTo>
                    <a:pt x="134" y="1041"/>
                  </a:lnTo>
                  <a:lnTo>
                    <a:pt x="166" y="944"/>
                  </a:lnTo>
                  <a:lnTo>
                    <a:pt x="248" y="753"/>
                  </a:lnTo>
                  <a:close/>
                  <a:moveTo>
                    <a:pt x="312" y="1763"/>
                  </a:moveTo>
                  <a:lnTo>
                    <a:pt x="341" y="1826"/>
                  </a:lnTo>
                  <a:lnTo>
                    <a:pt x="364" y="1885"/>
                  </a:lnTo>
                  <a:lnTo>
                    <a:pt x="394" y="1984"/>
                  </a:lnTo>
                  <a:lnTo>
                    <a:pt x="406" y="2064"/>
                  </a:lnTo>
                  <a:lnTo>
                    <a:pt x="400" y="2122"/>
                  </a:lnTo>
                  <a:lnTo>
                    <a:pt x="383" y="2162"/>
                  </a:lnTo>
                  <a:lnTo>
                    <a:pt x="357" y="2185"/>
                  </a:lnTo>
                  <a:lnTo>
                    <a:pt x="323" y="2192"/>
                  </a:lnTo>
                  <a:lnTo>
                    <a:pt x="288" y="2185"/>
                  </a:lnTo>
                  <a:lnTo>
                    <a:pt x="253" y="2164"/>
                  </a:lnTo>
                  <a:lnTo>
                    <a:pt x="223" y="2132"/>
                  </a:lnTo>
                  <a:lnTo>
                    <a:pt x="199" y="2089"/>
                  </a:lnTo>
                  <a:lnTo>
                    <a:pt x="187" y="2037"/>
                  </a:lnTo>
                  <a:lnTo>
                    <a:pt x="188" y="1977"/>
                  </a:lnTo>
                  <a:lnTo>
                    <a:pt x="207" y="1910"/>
                  </a:lnTo>
                  <a:lnTo>
                    <a:pt x="247" y="1838"/>
                  </a:lnTo>
                  <a:lnTo>
                    <a:pt x="312" y="1763"/>
                  </a:lnTo>
                  <a:close/>
                  <a:moveTo>
                    <a:pt x="380" y="2636"/>
                  </a:moveTo>
                  <a:lnTo>
                    <a:pt x="382" y="2646"/>
                  </a:lnTo>
                  <a:lnTo>
                    <a:pt x="387" y="2674"/>
                  </a:lnTo>
                  <a:lnTo>
                    <a:pt x="394" y="2716"/>
                  </a:lnTo>
                  <a:lnTo>
                    <a:pt x="404" y="2769"/>
                  </a:lnTo>
                  <a:lnTo>
                    <a:pt x="425" y="2900"/>
                  </a:lnTo>
                  <a:lnTo>
                    <a:pt x="443" y="3040"/>
                  </a:lnTo>
                  <a:lnTo>
                    <a:pt x="453" y="3168"/>
                  </a:lnTo>
                  <a:lnTo>
                    <a:pt x="453" y="3219"/>
                  </a:lnTo>
                  <a:lnTo>
                    <a:pt x="449" y="3259"/>
                  </a:lnTo>
                  <a:lnTo>
                    <a:pt x="439" y="3284"/>
                  </a:lnTo>
                  <a:lnTo>
                    <a:pt x="424" y="3290"/>
                  </a:lnTo>
                  <a:lnTo>
                    <a:pt x="402" y="3276"/>
                  </a:lnTo>
                  <a:lnTo>
                    <a:pt x="371" y="3239"/>
                  </a:lnTo>
                  <a:lnTo>
                    <a:pt x="318" y="3178"/>
                  </a:lnTo>
                  <a:lnTo>
                    <a:pt x="257" y="3118"/>
                  </a:lnTo>
                  <a:lnTo>
                    <a:pt x="212" y="3050"/>
                  </a:lnTo>
                  <a:lnTo>
                    <a:pt x="203" y="3011"/>
                  </a:lnTo>
                  <a:lnTo>
                    <a:pt x="206" y="2966"/>
                  </a:lnTo>
                  <a:lnTo>
                    <a:pt x="216" y="2936"/>
                  </a:lnTo>
                  <a:lnTo>
                    <a:pt x="239" y="2884"/>
                  </a:lnTo>
                  <a:lnTo>
                    <a:pt x="302" y="2757"/>
                  </a:lnTo>
                  <a:lnTo>
                    <a:pt x="334" y="2696"/>
                  </a:lnTo>
                  <a:lnTo>
                    <a:pt x="360" y="2650"/>
                  </a:lnTo>
                  <a:lnTo>
                    <a:pt x="376" y="2627"/>
                  </a:lnTo>
                  <a:lnTo>
                    <a:pt x="380" y="2627"/>
                  </a:lnTo>
                  <a:lnTo>
                    <a:pt x="380" y="2636"/>
                  </a:lnTo>
                  <a:close/>
                  <a:moveTo>
                    <a:pt x="411" y="3835"/>
                  </a:moveTo>
                  <a:lnTo>
                    <a:pt x="324" y="3875"/>
                  </a:lnTo>
                  <a:lnTo>
                    <a:pt x="259" y="3924"/>
                  </a:lnTo>
                  <a:lnTo>
                    <a:pt x="215" y="3978"/>
                  </a:lnTo>
                  <a:lnTo>
                    <a:pt x="189" y="4034"/>
                  </a:lnTo>
                  <a:lnTo>
                    <a:pt x="178" y="4091"/>
                  </a:lnTo>
                  <a:lnTo>
                    <a:pt x="180" y="4143"/>
                  </a:lnTo>
                  <a:lnTo>
                    <a:pt x="192" y="4189"/>
                  </a:lnTo>
                  <a:lnTo>
                    <a:pt x="213" y="4226"/>
                  </a:lnTo>
                  <a:lnTo>
                    <a:pt x="240" y="4250"/>
                  </a:lnTo>
                  <a:lnTo>
                    <a:pt x="272" y="4259"/>
                  </a:lnTo>
                  <a:lnTo>
                    <a:pt x="304" y="4251"/>
                  </a:lnTo>
                  <a:lnTo>
                    <a:pt x="337" y="4222"/>
                  </a:lnTo>
                  <a:lnTo>
                    <a:pt x="366" y="4167"/>
                  </a:lnTo>
                  <a:lnTo>
                    <a:pt x="389" y="4087"/>
                  </a:lnTo>
                  <a:lnTo>
                    <a:pt x="405" y="3977"/>
                  </a:lnTo>
                  <a:lnTo>
                    <a:pt x="409" y="3910"/>
                  </a:lnTo>
                  <a:lnTo>
                    <a:pt x="411" y="3835"/>
                  </a:lnTo>
                  <a:close/>
                  <a:moveTo>
                    <a:pt x="503" y="4669"/>
                  </a:moveTo>
                  <a:lnTo>
                    <a:pt x="505" y="4745"/>
                  </a:lnTo>
                  <a:lnTo>
                    <a:pt x="503" y="4835"/>
                  </a:lnTo>
                  <a:lnTo>
                    <a:pt x="500" y="4925"/>
                  </a:lnTo>
                  <a:lnTo>
                    <a:pt x="503" y="5000"/>
                  </a:lnTo>
                  <a:lnTo>
                    <a:pt x="485" y="5005"/>
                  </a:lnTo>
                  <a:lnTo>
                    <a:pt x="455" y="5014"/>
                  </a:lnTo>
                  <a:lnTo>
                    <a:pt x="374" y="5038"/>
                  </a:lnTo>
                  <a:lnTo>
                    <a:pt x="330" y="5046"/>
                  </a:lnTo>
                  <a:lnTo>
                    <a:pt x="291" y="5047"/>
                  </a:lnTo>
                  <a:lnTo>
                    <a:pt x="257" y="5038"/>
                  </a:lnTo>
                  <a:lnTo>
                    <a:pt x="234" y="5016"/>
                  </a:lnTo>
                  <a:lnTo>
                    <a:pt x="225" y="4964"/>
                  </a:lnTo>
                  <a:lnTo>
                    <a:pt x="243" y="4907"/>
                  </a:lnTo>
                  <a:lnTo>
                    <a:pt x="281" y="4849"/>
                  </a:lnTo>
                  <a:lnTo>
                    <a:pt x="331" y="4792"/>
                  </a:lnTo>
                  <a:lnTo>
                    <a:pt x="386" y="4743"/>
                  </a:lnTo>
                  <a:lnTo>
                    <a:pt x="438" y="4703"/>
                  </a:lnTo>
                  <a:lnTo>
                    <a:pt x="479" y="4677"/>
                  </a:lnTo>
                  <a:lnTo>
                    <a:pt x="503" y="4669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14" name="Google Shape;1014;p40"/>
            <p:cNvSpPr/>
            <p:nvPr/>
          </p:nvSpPr>
          <p:spPr>
            <a:xfrm>
              <a:off x="3179" y="1336"/>
              <a:ext cx="66" cy="631"/>
            </a:xfrm>
            <a:custGeom>
              <a:avLst/>
              <a:gdLst/>
              <a:ahLst/>
              <a:cxnLst/>
              <a:rect l="l" t="t" r="r" b="b"/>
              <a:pathLst>
                <a:path w="429" h="5045" extrusionOk="0">
                  <a:moveTo>
                    <a:pt x="429" y="22"/>
                  </a:moveTo>
                  <a:lnTo>
                    <a:pt x="379" y="88"/>
                  </a:lnTo>
                  <a:lnTo>
                    <a:pt x="335" y="170"/>
                  </a:lnTo>
                  <a:lnTo>
                    <a:pt x="295" y="251"/>
                  </a:lnTo>
                  <a:lnTo>
                    <a:pt x="264" y="309"/>
                  </a:lnTo>
                  <a:lnTo>
                    <a:pt x="210" y="240"/>
                  </a:lnTo>
                  <a:lnTo>
                    <a:pt x="172" y="181"/>
                  </a:lnTo>
                  <a:lnTo>
                    <a:pt x="150" y="132"/>
                  </a:lnTo>
                  <a:lnTo>
                    <a:pt x="144" y="92"/>
                  </a:lnTo>
                  <a:lnTo>
                    <a:pt x="148" y="62"/>
                  </a:lnTo>
                  <a:lnTo>
                    <a:pt x="164" y="37"/>
                  </a:lnTo>
                  <a:lnTo>
                    <a:pt x="187" y="20"/>
                  </a:lnTo>
                  <a:lnTo>
                    <a:pt x="216" y="9"/>
                  </a:lnTo>
                  <a:lnTo>
                    <a:pt x="284" y="0"/>
                  </a:lnTo>
                  <a:lnTo>
                    <a:pt x="353" y="4"/>
                  </a:lnTo>
                  <a:lnTo>
                    <a:pt x="407" y="13"/>
                  </a:lnTo>
                  <a:lnTo>
                    <a:pt x="423" y="18"/>
                  </a:lnTo>
                  <a:lnTo>
                    <a:pt x="429" y="22"/>
                  </a:lnTo>
                  <a:close/>
                  <a:moveTo>
                    <a:pt x="341" y="759"/>
                  </a:moveTo>
                  <a:lnTo>
                    <a:pt x="343" y="901"/>
                  </a:lnTo>
                  <a:lnTo>
                    <a:pt x="343" y="1052"/>
                  </a:lnTo>
                  <a:lnTo>
                    <a:pt x="342" y="1202"/>
                  </a:lnTo>
                  <a:lnTo>
                    <a:pt x="344" y="1344"/>
                  </a:lnTo>
                  <a:lnTo>
                    <a:pt x="292" y="1336"/>
                  </a:lnTo>
                  <a:lnTo>
                    <a:pt x="250" y="1321"/>
                  </a:lnTo>
                  <a:lnTo>
                    <a:pt x="219" y="1300"/>
                  </a:lnTo>
                  <a:lnTo>
                    <a:pt x="196" y="1274"/>
                  </a:lnTo>
                  <a:lnTo>
                    <a:pt x="181" y="1244"/>
                  </a:lnTo>
                  <a:lnTo>
                    <a:pt x="175" y="1208"/>
                  </a:lnTo>
                  <a:lnTo>
                    <a:pt x="180" y="1128"/>
                  </a:lnTo>
                  <a:lnTo>
                    <a:pt x="206" y="1038"/>
                  </a:lnTo>
                  <a:lnTo>
                    <a:pt x="246" y="943"/>
                  </a:lnTo>
                  <a:lnTo>
                    <a:pt x="341" y="759"/>
                  </a:lnTo>
                  <a:close/>
                  <a:moveTo>
                    <a:pt x="328" y="1770"/>
                  </a:moveTo>
                  <a:lnTo>
                    <a:pt x="353" y="1837"/>
                  </a:lnTo>
                  <a:lnTo>
                    <a:pt x="372" y="1896"/>
                  </a:lnTo>
                  <a:lnTo>
                    <a:pt x="395" y="1998"/>
                  </a:lnTo>
                  <a:lnTo>
                    <a:pt x="400" y="2077"/>
                  </a:lnTo>
                  <a:lnTo>
                    <a:pt x="390" y="2135"/>
                  </a:lnTo>
                  <a:lnTo>
                    <a:pt x="370" y="2174"/>
                  </a:lnTo>
                  <a:lnTo>
                    <a:pt x="341" y="2194"/>
                  </a:lnTo>
                  <a:lnTo>
                    <a:pt x="308" y="2199"/>
                  </a:lnTo>
                  <a:lnTo>
                    <a:pt x="273" y="2189"/>
                  </a:lnTo>
                  <a:lnTo>
                    <a:pt x="240" y="2166"/>
                  </a:lnTo>
                  <a:lnTo>
                    <a:pt x="212" y="2131"/>
                  </a:lnTo>
                  <a:lnTo>
                    <a:pt x="192" y="2087"/>
                  </a:lnTo>
                  <a:lnTo>
                    <a:pt x="183" y="2034"/>
                  </a:lnTo>
                  <a:lnTo>
                    <a:pt x="190" y="1974"/>
                  </a:lnTo>
                  <a:lnTo>
                    <a:pt x="214" y="1909"/>
                  </a:lnTo>
                  <a:lnTo>
                    <a:pt x="259" y="1841"/>
                  </a:lnTo>
                  <a:lnTo>
                    <a:pt x="328" y="1770"/>
                  </a:lnTo>
                  <a:close/>
                  <a:moveTo>
                    <a:pt x="330" y="2645"/>
                  </a:moveTo>
                  <a:lnTo>
                    <a:pt x="331" y="2656"/>
                  </a:lnTo>
                  <a:lnTo>
                    <a:pt x="334" y="2685"/>
                  </a:lnTo>
                  <a:lnTo>
                    <a:pt x="339" y="2727"/>
                  </a:lnTo>
                  <a:lnTo>
                    <a:pt x="344" y="2781"/>
                  </a:lnTo>
                  <a:lnTo>
                    <a:pt x="355" y="2912"/>
                  </a:lnTo>
                  <a:lnTo>
                    <a:pt x="363" y="3054"/>
                  </a:lnTo>
                  <a:lnTo>
                    <a:pt x="363" y="3181"/>
                  </a:lnTo>
                  <a:lnTo>
                    <a:pt x="359" y="3233"/>
                  </a:lnTo>
                  <a:lnTo>
                    <a:pt x="352" y="3272"/>
                  </a:lnTo>
                  <a:lnTo>
                    <a:pt x="340" y="3296"/>
                  </a:lnTo>
                  <a:lnTo>
                    <a:pt x="325" y="3301"/>
                  </a:lnTo>
                  <a:lnTo>
                    <a:pt x="304" y="3286"/>
                  </a:lnTo>
                  <a:lnTo>
                    <a:pt x="276" y="3246"/>
                  </a:lnTo>
                  <a:lnTo>
                    <a:pt x="228" y="3182"/>
                  </a:lnTo>
                  <a:lnTo>
                    <a:pt x="172" y="3117"/>
                  </a:lnTo>
                  <a:lnTo>
                    <a:pt x="132" y="3045"/>
                  </a:lnTo>
                  <a:lnTo>
                    <a:pt x="126" y="3005"/>
                  </a:lnTo>
                  <a:lnTo>
                    <a:pt x="131" y="2963"/>
                  </a:lnTo>
                  <a:lnTo>
                    <a:pt x="145" y="2932"/>
                  </a:lnTo>
                  <a:lnTo>
                    <a:pt x="172" y="2883"/>
                  </a:lnTo>
                  <a:lnTo>
                    <a:pt x="244" y="2760"/>
                  </a:lnTo>
                  <a:lnTo>
                    <a:pt x="281" y="2703"/>
                  </a:lnTo>
                  <a:lnTo>
                    <a:pt x="310" y="2659"/>
                  </a:lnTo>
                  <a:lnTo>
                    <a:pt x="328" y="2637"/>
                  </a:lnTo>
                  <a:lnTo>
                    <a:pt x="332" y="2636"/>
                  </a:lnTo>
                  <a:lnTo>
                    <a:pt x="330" y="2645"/>
                  </a:lnTo>
                  <a:close/>
                  <a:moveTo>
                    <a:pt x="271" y="3843"/>
                  </a:moveTo>
                  <a:lnTo>
                    <a:pt x="181" y="3877"/>
                  </a:lnTo>
                  <a:lnTo>
                    <a:pt x="113" y="3921"/>
                  </a:lnTo>
                  <a:lnTo>
                    <a:pt x="65" y="3971"/>
                  </a:lnTo>
                  <a:lnTo>
                    <a:pt x="35" y="4026"/>
                  </a:lnTo>
                  <a:lnTo>
                    <a:pt x="19" y="4081"/>
                  </a:lnTo>
                  <a:lnTo>
                    <a:pt x="17" y="4134"/>
                  </a:lnTo>
                  <a:lnTo>
                    <a:pt x="27" y="4181"/>
                  </a:lnTo>
                  <a:lnTo>
                    <a:pt x="44" y="4218"/>
                  </a:lnTo>
                  <a:lnTo>
                    <a:pt x="70" y="4245"/>
                  </a:lnTo>
                  <a:lnTo>
                    <a:pt x="101" y="4257"/>
                  </a:lnTo>
                  <a:lnTo>
                    <a:pt x="134" y="4251"/>
                  </a:lnTo>
                  <a:lnTo>
                    <a:pt x="168" y="4223"/>
                  </a:lnTo>
                  <a:lnTo>
                    <a:pt x="201" y="4172"/>
                  </a:lnTo>
                  <a:lnTo>
                    <a:pt x="230" y="4094"/>
                  </a:lnTo>
                  <a:lnTo>
                    <a:pt x="254" y="3985"/>
                  </a:lnTo>
                  <a:lnTo>
                    <a:pt x="271" y="3843"/>
                  </a:lnTo>
                  <a:close/>
                  <a:moveTo>
                    <a:pt x="299" y="4682"/>
                  </a:moveTo>
                  <a:lnTo>
                    <a:pt x="296" y="4758"/>
                  </a:lnTo>
                  <a:lnTo>
                    <a:pt x="287" y="4848"/>
                  </a:lnTo>
                  <a:lnTo>
                    <a:pt x="278" y="4937"/>
                  </a:lnTo>
                  <a:lnTo>
                    <a:pt x="274" y="5013"/>
                  </a:lnTo>
                  <a:lnTo>
                    <a:pt x="257" y="5016"/>
                  </a:lnTo>
                  <a:lnTo>
                    <a:pt x="226" y="5023"/>
                  </a:lnTo>
                  <a:lnTo>
                    <a:pt x="144" y="5041"/>
                  </a:lnTo>
                  <a:lnTo>
                    <a:pt x="100" y="5045"/>
                  </a:lnTo>
                  <a:lnTo>
                    <a:pt x="59" y="5043"/>
                  </a:lnTo>
                  <a:lnTo>
                    <a:pt x="27" y="5033"/>
                  </a:lnTo>
                  <a:lnTo>
                    <a:pt x="6" y="5009"/>
                  </a:lnTo>
                  <a:lnTo>
                    <a:pt x="0" y="4956"/>
                  </a:lnTo>
                  <a:lnTo>
                    <a:pt x="22" y="4900"/>
                  </a:lnTo>
                  <a:lnTo>
                    <a:pt x="64" y="4844"/>
                  </a:lnTo>
                  <a:lnTo>
                    <a:pt x="119" y="4793"/>
                  </a:lnTo>
                  <a:lnTo>
                    <a:pt x="177" y="4747"/>
                  </a:lnTo>
                  <a:lnTo>
                    <a:pt x="233" y="4712"/>
                  </a:lnTo>
                  <a:lnTo>
                    <a:pt x="275" y="4690"/>
                  </a:lnTo>
                  <a:lnTo>
                    <a:pt x="299" y="4682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15" name="Google Shape;1015;p40"/>
            <p:cNvSpPr/>
            <p:nvPr/>
          </p:nvSpPr>
          <p:spPr>
            <a:xfrm>
              <a:off x="3082" y="1344"/>
              <a:ext cx="78" cy="631"/>
            </a:xfrm>
            <a:custGeom>
              <a:avLst/>
              <a:gdLst/>
              <a:ahLst/>
              <a:cxnLst/>
              <a:rect l="l" t="t" r="r" b="b"/>
              <a:pathLst>
                <a:path w="514" h="5047" extrusionOk="0">
                  <a:moveTo>
                    <a:pt x="203" y="5033"/>
                  </a:moveTo>
                  <a:lnTo>
                    <a:pt x="182" y="5002"/>
                  </a:lnTo>
                  <a:lnTo>
                    <a:pt x="169" y="4962"/>
                  </a:lnTo>
                  <a:lnTo>
                    <a:pt x="159" y="4870"/>
                  </a:lnTo>
                  <a:lnTo>
                    <a:pt x="156" y="4780"/>
                  </a:lnTo>
                  <a:lnTo>
                    <a:pt x="150" y="4744"/>
                  </a:lnTo>
                  <a:lnTo>
                    <a:pt x="140" y="4717"/>
                  </a:lnTo>
                  <a:lnTo>
                    <a:pt x="83" y="4787"/>
                  </a:lnTo>
                  <a:lnTo>
                    <a:pt x="43" y="4848"/>
                  </a:lnTo>
                  <a:lnTo>
                    <a:pt x="16" y="4898"/>
                  </a:lnTo>
                  <a:lnTo>
                    <a:pt x="3" y="4939"/>
                  </a:lnTo>
                  <a:lnTo>
                    <a:pt x="0" y="4972"/>
                  </a:lnTo>
                  <a:lnTo>
                    <a:pt x="6" y="4998"/>
                  </a:lnTo>
                  <a:lnTo>
                    <a:pt x="20" y="5018"/>
                  </a:lnTo>
                  <a:lnTo>
                    <a:pt x="39" y="5032"/>
                  </a:lnTo>
                  <a:lnTo>
                    <a:pt x="90" y="5046"/>
                  </a:lnTo>
                  <a:lnTo>
                    <a:pt x="143" y="5047"/>
                  </a:lnTo>
                  <a:lnTo>
                    <a:pt x="185" y="5040"/>
                  </a:lnTo>
                  <a:lnTo>
                    <a:pt x="203" y="5033"/>
                  </a:lnTo>
                  <a:close/>
                  <a:moveTo>
                    <a:pt x="203" y="4165"/>
                  </a:moveTo>
                  <a:lnTo>
                    <a:pt x="251" y="4170"/>
                  </a:lnTo>
                  <a:lnTo>
                    <a:pt x="289" y="4169"/>
                  </a:lnTo>
                  <a:lnTo>
                    <a:pt x="318" y="4163"/>
                  </a:lnTo>
                  <a:lnTo>
                    <a:pt x="340" y="4152"/>
                  </a:lnTo>
                  <a:lnTo>
                    <a:pt x="362" y="4114"/>
                  </a:lnTo>
                  <a:lnTo>
                    <a:pt x="363" y="4062"/>
                  </a:lnTo>
                  <a:lnTo>
                    <a:pt x="351" y="3999"/>
                  </a:lnTo>
                  <a:lnTo>
                    <a:pt x="333" y="3929"/>
                  </a:lnTo>
                  <a:lnTo>
                    <a:pt x="319" y="3857"/>
                  </a:lnTo>
                  <a:lnTo>
                    <a:pt x="313" y="3787"/>
                  </a:lnTo>
                  <a:lnTo>
                    <a:pt x="214" y="3800"/>
                  </a:lnTo>
                  <a:lnTo>
                    <a:pt x="148" y="3823"/>
                  </a:lnTo>
                  <a:lnTo>
                    <a:pt x="110" y="3857"/>
                  </a:lnTo>
                  <a:lnTo>
                    <a:pt x="95" y="3900"/>
                  </a:lnTo>
                  <a:lnTo>
                    <a:pt x="101" y="3952"/>
                  </a:lnTo>
                  <a:lnTo>
                    <a:pt x="124" y="4014"/>
                  </a:lnTo>
                  <a:lnTo>
                    <a:pt x="159" y="4085"/>
                  </a:lnTo>
                  <a:lnTo>
                    <a:pt x="203" y="4165"/>
                  </a:lnTo>
                  <a:close/>
                  <a:moveTo>
                    <a:pt x="443" y="3276"/>
                  </a:moveTo>
                  <a:lnTo>
                    <a:pt x="468" y="3210"/>
                  </a:lnTo>
                  <a:lnTo>
                    <a:pt x="487" y="3150"/>
                  </a:lnTo>
                  <a:lnTo>
                    <a:pt x="510" y="3048"/>
                  </a:lnTo>
                  <a:lnTo>
                    <a:pt x="514" y="2969"/>
                  </a:lnTo>
                  <a:lnTo>
                    <a:pt x="506" y="2911"/>
                  </a:lnTo>
                  <a:lnTo>
                    <a:pt x="485" y="2872"/>
                  </a:lnTo>
                  <a:lnTo>
                    <a:pt x="457" y="2851"/>
                  </a:lnTo>
                  <a:lnTo>
                    <a:pt x="423" y="2847"/>
                  </a:lnTo>
                  <a:lnTo>
                    <a:pt x="388" y="2856"/>
                  </a:lnTo>
                  <a:lnTo>
                    <a:pt x="355" y="2879"/>
                  </a:lnTo>
                  <a:lnTo>
                    <a:pt x="327" y="2914"/>
                  </a:lnTo>
                  <a:lnTo>
                    <a:pt x="307" y="2959"/>
                  </a:lnTo>
                  <a:lnTo>
                    <a:pt x="299" y="3012"/>
                  </a:lnTo>
                  <a:lnTo>
                    <a:pt x="305" y="3072"/>
                  </a:lnTo>
                  <a:lnTo>
                    <a:pt x="329" y="3137"/>
                  </a:lnTo>
                  <a:lnTo>
                    <a:pt x="374" y="3204"/>
                  </a:lnTo>
                  <a:lnTo>
                    <a:pt x="443" y="3276"/>
                  </a:lnTo>
                  <a:close/>
                  <a:moveTo>
                    <a:pt x="445" y="2401"/>
                  </a:moveTo>
                  <a:lnTo>
                    <a:pt x="446" y="2389"/>
                  </a:lnTo>
                  <a:lnTo>
                    <a:pt x="449" y="2361"/>
                  </a:lnTo>
                  <a:lnTo>
                    <a:pt x="455" y="2319"/>
                  </a:lnTo>
                  <a:lnTo>
                    <a:pt x="460" y="2265"/>
                  </a:lnTo>
                  <a:lnTo>
                    <a:pt x="470" y="2134"/>
                  </a:lnTo>
                  <a:lnTo>
                    <a:pt x="479" y="1992"/>
                  </a:lnTo>
                  <a:lnTo>
                    <a:pt x="479" y="1864"/>
                  </a:lnTo>
                  <a:lnTo>
                    <a:pt x="475" y="1813"/>
                  </a:lnTo>
                  <a:lnTo>
                    <a:pt x="467" y="1773"/>
                  </a:lnTo>
                  <a:lnTo>
                    <a:pt x="456" y="1750"/>
                  </a:lnTo>
                  <a:lnTo>
                    <a:pt x="440" y="1744"/>
                  </a:lnTo>
                  <a:lnTo>
                    <a:pt x="419" y="1760"/>
                  </a:lnTo>
                  <a:lnTo>
                    <a:pt x="392" y="1799"/>
                  </a:lnTo>
                  <a:lnTo>
                    <a:pt x="343" y="1864"/>
                  </a:lnTo>
                  <a:lnTo>
                    <a:pt x="287" y="1929"/>
                  </a:lnTo>
                  <a:lnTo>
                    <a:pt x="248" y="2000"/>
                  </a:lnTo>
                  <a:lnTo>
                    <a:pt x="241" y="2040"/>
                  </a:lnTo>
                  <a:lnTo>
                    <a:pt x="248" y="2083"/>
                  </a:lnTo>
                  <a:lnTo>
                    <a:pt x="260" y="2113"/>
                  </a:lnTo>
                  <a:lnTo>
                    <a:pt x="287" y="2162"/>
                  </a:lnTo>
                  <a:lnTo>
                    <a:pt x="359" y="2286"/>
                  </a:lnTo>
                  <a:lnTo>
                    <a:pt x="395" y="2343"/>
                  </a:lnTo>
                  <a:lnTo>
                    <a:pt x="425" y="2387"/>
                  </a:lnTo>
                  <a:lnTo>
                    <a:pt x="443" y="2409"/>
                  </a:lnTo>
                  <a:lnTo>
                    <a:pt x="446" y="2409"/>
                  </a:lnTo>
                  <a:lnTo>
                    <a:pt x="445" y="2401"/>
                  </a:lnTo>
                  <a:close/>
                  <a:moveTo>
                    <a:pt x="387" y="1202"/>
                  </a:moveTo>
                  <a:lnTo>
                    <a:pt x="297" y="1168"/>
                  </a:lnTo>
                  <a:lnTo>
                    <a:pt x="229" y="1124"/>
                  </a:lnTo>
                  <a:lnTo>
                    <a:pt x="181" y="1074"/>
                  </a:lnTo>
                  <a:lnTo>
                    <a:pt x="149" y="1019"/>
                  </a:lnTo>
                  <a:lnTo>
                    <a:pt x="135" y="965"/>
                  </a:lnTo>
                  <a:lnTo>
                    <a:pt x="133" y="912"/>
                  </a:lnTo>
                  <a:lnTo>
                    <a:pt x="141" y="866"/>
                  </a:lnTo>
                  <a:lnTo>
                    <a:pt x="160" y="827"/>
                  </a:lnTo>
                  <a:lnTo>
                    <a:pt x="185" y="801"/>
                  </a:lnTo>
                  <a:lnTo>
                    <a:pt x="215" y="789"/>
                  </a:lnTo>
                  <a:lnTo>
                    <a:pt x="249" y="795"/>
                  </a:lnTo>
                  <a:lnTo>
                    <a:pt x="283" y="822"/>
                  </a:lnTo>
                  <a:lnTo>
                    <a:pt x="316" y="873"/>
                  </a:lnTo>
                  <a:lnTo>
                    <a:pt x="346" y="952"/>
                  </a:lnTo>
                  <a:lnTo>
                    <a:pt x="370" y="1060"/>
                  </a:lnTo>
                  <a:lnTo>
                    <a:pt x="387" y="1202"/>
                  </a:lnTo>
                  <a:close/>
                  <a:moveTo>
                    <a:pt x="415" y="363"/>
                  </a:moveTo>
                  <a:lnTo>
                    <a:pt x="412" y="288"/>
                  </a:lnTo>
                  <a:lnTo>
                    <a:pt x="402" y="198"/>
                  </a:lnTo>
                  <a:lnTo>
                    <a:pt x="392" y="108"/>
                  </a:lnTo>
                  <a:lnTo>
                    <a:pt x="390" y="33"/>
                  </a:lnTo>
                  <a:lnTo>
                    <a:pt x="372" y="29"/>
                  </a:lnTo>
                  <a:lnTo>
                    <a:pt x="342" y="22"/>
                  </a:lnTo>
                  <a:lnTo>
                    <a:pt x="258" y="4"/>
                  </a:lnTo>
                  <a:lnTo>
                    <a:pt x="214" y="0"/>
                  </a:lnTo>
                  <a:lnTo>
                    <a:pt x="174" y="2"/>
                  </a:lnTo>
                  <a:lnTo>
                    <a:pt x="141" y="14"/>
                  </a:lnTo>
                  <a:lnTo>
                    <a:pt x="121" y="37"/>
                  </a:lnTo>
                  <a:lnTo>
                    <a:pt x="116" y="90"/>
                  </a:lnTo>
                  <a:lnTo>
                    <a:pt x="138" y="146"/>
                  </a:lnTo>
                  <a:lnTo>
                    <a:pt x="180" y="201"/>
                  </a:lnTo>
                  <a:lnTo>
                    <a:pt x="234" y="253"/>
                  </a:lnTo>
                  <a:lnTo>
                    <a:pt x="293" y="298"/>
                  </a:lnTo>
                  <a:lnTo>
                    <a:pt x="348" y="334"/>
                  </a:lnTo>
                  <a:lnTo>
                    <a:pt x="391" y="357"/>
                  </a:lnTo>
                  <a:lnTo>
                    <a:pt x="415" y="363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16" name="Google Shape;1016;p40"/>
            <p:cNvSpPr/>
            <p:nvPr/>
          </p:nvSpPr>
          <p:spPr>
            <a:xfrm>
              <a:off x="3014" y="1321"/>
              <a:ext cx="38" cy="24"/>
            </a:xfrm>
            <a:custGeom>
              <a:avLst/>
              <a:gdLst/>
              <a:ahLst/>
              <a:cxnLst/>
              <a:rect l="l" t="t" r="r" b="b"/>
              <a:pathLst>
                <a:path w="257" h="195" extrusionOk="0">
                  <a:moveTo>
                    <a:pt x="143" y="0"/>
                  </a:moveTo>
                  <a:lnTo>
                    <a:pt x="0" y="110"/>
                  </a:lnTo>
                  <a:lnTo>
                    <a:pt x="44" y="149"/>
                  </a:lnTo>
                  <a:lnTo>
                    <a:pt x="85" y="175"/>
                  </a:lnTo>
                  <a:lnTo>
                    <a:pt x="122" y="190"/>
                  </a:lnTo>
                  <a:lnTo>
                    <a:pt x="155" y="195"/>
                  </a:lnTo>
                  <a:lnTo>
                    <a:pt x="184" y="192"/>
                  </a:lnTo>
                  <a:lnTo>
                    <a:pt x="209" y="182"/>
                  </a:lnTo>
                  <a:lnTo>
                    <a:pt x="244" y="146"/>
                  </a:lnTo>
                  <a:lnTo>
                    <a:pt x="257" y="99"/>
                  </a:lnTo>
                  <a:lnTo>
                    <a:pt x="246" y="51"/>
                  </a:lnTo>
                  <a:lnTo>
                    <a:pt x="231" y="31"/>
                  </a:lnTo>
                  <a:lnTo>
                    <a:pt x="208" y="14"/>
                  </a:lnTo>
                  <a:lnTo>
                    <a:pt x="179" y="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17" name="Google Shape;1017;p40"/>
            <p:cNvSpPr/>
            <p:nvPr/>
          </p:nvSpPr>
          <p:spPr>
            <a:xfrm>
              <a:off x="2925" y="1332"/>
              <a:ext cx="48" cy="28"/>
            </a:xfrm>
            <a:custGeom>
              <a:avLst/>
              <a:gdLst/>
              <a:ahLst/>
              <a:cxnLst/>
              <a:rect l="l" t="t" r="r" b="b"/>
              <a:pathLst>
                <a:path w="312" h="226" extrusionOk="0">
                  <a:moveTo>
                    <a:pt x="145" y="45"/>
                  </a:moveTo>
                  <a:lnTo>
                    <a:pt x="69" y="95"/>
                  </a:lnTo>
                  <a:lnTo>
                    <a:pt x="22" y="137"/>
                  </a:lnTo>
                  <a:lnTo>
                    <a:pt x="1" y="171"/>
                  </a:lnTo>
                  <a:lnTo>
                    <a:pt x="0" y="195"/>
                  </a:lnTo>
                  <a:lnTo>
                    <a:pt x="18" y="212"/>
                  </a:lnTo>
                  <a:lnTo>
                    <a:pt x="48" y="223"/>
                  </a:lnTo>
                  <a:lnTo>
                    <a:pt x="88" y="226"/>
                  </a:lnTo>
                  <a:lnTo>
                    <a:pt x="134" y="223"/>
                  </a:lnTo>
                  <a:lnTo>
                    <a:pt x="227" y="199"/>
                  </a:lnTo>
                  <a:lnTo>
                    <a:pt x="267" y="178"/>
                  </a:lnTo>
                  <a:lnTo>
                    <a:pt x="296" y="154"/>
                  </a:lnTo>
                  <a:lnTo>
                    <a:pt x="312" y="125"/>
                  </a:lnTo>
                  <a:lnTo>
                    <a:pt x="311" y="91"/>
                  </a:lnTo>
                  <a:lnTo>
                    <a:pt x="288" y="54"/>
                  </a:lnTo>
                  <a:lnTo>
                    <a:pt x="239" y="14"/>
                  </a:lnTo>
                  <a:lnTo>
                    <a:pt x="211" y="1"/>
                  </a:lnTo>
                  <a:lnTo>
                    <a:pt x="181" y="0"/>
                  </a:lnTo>
                  <a:lnTo>
                    <a:pt x="158" y="14"/>
                  </a:lnTo>
                  <a:lnTo>
                    <a:pt x="145" y="45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18" name="Google Shape;1018;p40"/>
            <p:cNvSpPr/>
            <p:nvPr/>
          </p:nvSpPr>
          <p:spPr>
            <a:xfrm>
              <a:off x="3295" y="1318"/>
              <a:ext cx="42" cy="34"/>
            </a:xfrm>
            <a:custGeom>
              <a:avLst/>
              <a:gdLst/>
              <a:ahLst/>
              <a:cxnLst/>
              <a:rect l="l" t="t" r="r" b="b"/>
              <a:pathLst>
                <a:path w="271" h="275" extrusionOk="0">
                  <a:moveTo>
                    <a:pt x="156" y="0"/>
                  </a:moveTo>
                  <a:lnTo>
                    <a:pt x="74" y="67"/>
                  </a:lnTo>
                  <a:lnTo>
                    <a:pt x="11" y="144"/>
                  </a:lnTo>
                  <a:lnTo>
                    <a:pt x="0" y="180"/>
                  </a:lnTo>
                  <a:lnTo>
                    <a:pt x="6" y="215"/>
                  </a:lnTo>
                  <a:lnTo>
                    <a:pt x="35" y="245"/>
                  </a:lnTo>
                  <a:lnTo>
                    <a:pt x="93" y="269"/>
                  </a:lnTo>
                  <a:lnTo>
                    <a:pt x="129" y="275"/>
                  </a:lnTo>
                  <a:lnTo>
                    <a:pt x="162" y="274"/>
                  </a:lnTo>
                  <a:lnTo>
                    <a:pt x="214" y="251"/>
                  </a:lnTo>
                  <a:lnTo>
                    <a:pt x="251" y="209"/>
                  </a:lnTo>
                  <a:lnTo>
                    <a:pt x="270" y="156"/>
                  </a:lnTo>
                  <a:lnTo>
                    <a:pt x="271" y="101"/>
                  </a:lnTo>
                  <a:lnTo>
                    <a:pt x="253" y="50"/>
                  </a:lnTo>
                  <a:lnTo>
                    <a:pt x="215" y="15"/>
                  </a:lnTo>
                  <a:lnTo>
                    <a:pt x="188" y="4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19" name="Google Shape;1019;p40"/>
            <p:cNvSpPr/>
            <p:nvPr/>
          </p:nvSpPr>
          <p:spPr>
            <a:xfrm>
              <a:off x="3370" y="1936"/>
              <a:ext cx="30" cy="39"/>
            </a:xfrm>
            <a:custGeom>
              <a:avLst/>
              <a:gdLst/>
              <a:ahLst/>
              <a:cxnLst/>
              <a:rect l="l" t="t" r="r" b="b"/>
              <a:pathLst>
                <a:path w="206" h="312" extrusionOk="0">
                  <a:moveTo>
                    <a:pt x="0" y="12"/>
                  </a:moveTo>
                  <a:lnTo>
                    <a:pt x="8" y="82"/>
                  </a:lnTo>
                  <a:lnTo>
                    <a:pt x="18" y="141"/>
                  </a:lnTo>
                  <a:lnTo>
                    <a:pt x="32" y="190"/>
                  </a:lnTo>
                  <a:lnTo>
                    <a:pt x="49" y="231"/>
                  </a:lnTo>
                  <a:lnTo>
                    <a:pt x="85" y="288"/>
                  </a:lnTo>
                  <a:lnTo>
                    <a:pt x="125" y="312"/>
                  </a:lnTo>
                  <a:lnTo>
                    <a:pt x="161" y="307"/>
                  </a:lnTo>
                  <a:lnTo>
                    <a:pt x="191" y="276"/>
                  </a:lnTo>
                  <a:lnTo>
                    <a:pt x="206" y="225"/>
                  </a:lnTo>
                  <a:lnTo>
                    <a:pt x="206" y="154"/>
                  </a:lnTo>
                  <a:lnTo>
                    <a:pt x="195" y="128"/>
                  </a:lnTo>
                  <a:lnTo>
                    <a:pt x="172" y="98"/>
                  </a:lnTo>
                  <a:lnTo>
                    <a:pt x="106" y="40"/>
                  </a:lnTo>
                  <a:lnTo>
                    <a:pt x="70" y="18"/>
                  </a:lnTo>
                  <a:lnTo>
                    <a:pt x="38" y="3"/>
                  </a:lnTo>
                  <a:lnTo>
                    <a:pt x="13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20" name="Google Shape;1020;p40"/>
            <p:cNvSpPr/>
            <p:nvPr/>
          </p:nvSpPr>
          <p:spPr>
            <a:xfrm>
              <a:off x="2727" y="1940"/>
              <a:ext cx="36" cy="45"/>
            </a:xfrm>
            <a:custGeom>
              <a:avLst/>
              <a:gdLst/>
              <a:ahLst/>
              <a:cxnLst/>
              <a:rect l="l" t="t" r="r" b="b"/>
              <a:pathLst>
                <a:path w="235" h="369" extrusionOk="0">
                  <a:moveTo>
                    <a:pt x="86" y="62"/>
                  </a:moveTo>
                  <a:lnTo>
                    <a:pt x="53" y="114"/>
                  </a:lnTo>
                  <a:lnTo>
                    <a:pt x="28" y="153"/>
                  </a:lnTo>
                  <a:lnTo>
                    <a:pt x="10" y="183"/>
                  </a:lnTo>
                  <a:lnTo>
                    <a:pt x="0" y="206"/>
                  </a:lnTo>
                  <a:lnTo>
                    <a:pt x="2" y="251"/>
                  </a:lnTo>
                  <a:lnTo>
                    <a:pt x="16" y="279"/>
                  </a:lnTo>
                  <a:lnTo>
                    <a:pt x="39" y="314"/>
                  </a:lnTo>
                  <a:lnTo>
                    <a:pt x="70" y="352"/>
                  </a:lnTo>
                  <a:lnTo>
                    <a:pt x="99" y="368"/>
                  </a:lnTo>
                  <a:lnTo>
                    <a:pt x="127" y="369"/>
                  </a:lnTo>
                  <a:lnTo>
                    <a:pt x="154" y="356"/>
                  </a:lnTo>
                  <a:lnTo>
                    <a:pt x="178" y="331"/>
                  </a:lnTo>
                  <a:lnTo>
                    <a:pt x="198" y="297"/>
                  </a:lnTo>
                  <a:lnTo>
                    <a:pt x="227" y="212"/>
                  </a:lnTo>
                  <a:lnTo>
                    <a:pt x="235" y="121"/>
                  </a:lnTo>
                  <a:lnTo>
                    <a:pt x="231" y="80"/>
                  </a:lnTo>
                  <a:lnTo>
                    <a:pt x="221" y="44"/>
                  </a:lnTo>
                  <a:lnTo>
                    <a:pt x="203" y="18"/>
                  </a:lnTo>
                  <a:lnTo>
                    <a:pt x="178" y="3"/>
                  </a:lnTo>
                  <a:lnTo>
                    <a:pt x="144" y="0"/>
                  </a:lnTo>
                  <a:lnTo>
                    <a:pt x="101" y="15"/>
                  </a:lnTo>
                  <a:lnTo>
                    <a:pt x="74" y="23"/>
                  </a:lnTo>
                  <a:lnTo>
                    <a:pt x="72" y="35"/>
                  </a:lnTo>
                  <a:lnTo>
                    <a:pt x="86" y="62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21" name="Google Shape;1021;p40"/>
            <p:cNvSpPr/>
            <p:nvPr/>
          </p:nvSpPr>
          <p:spPr>
            <a:xfrm>
              <a:off x="2629" y="1948"/>
              <a:ext cx="57" cy="48"/>
            </a:xfrm>
            <a:custGeom>
              <a:avLst/>
              <a:gdLst/>
              <a:ahLst/>
              <a:cxnLst/>
              <a:rect l="l" t="t" r="r" b="b"/>
              <a:pathLst>
                <a:path w="354" h="399" extrusionOk="0">
                  <a:moveTo>
                    <a:pt x="140" y="0"/>
                  </a:moveTo>
                  <a:lnTo>
                    <a:pt x="78" y="75"/>
                  </a:lnTo>
                  <a:lnTo>
                    <a:pt x="50" y="115"/>
                  </a:lnTo>
                  <a:lnTo>
                    <a:pt x="29" y="158"/>
                  </a:lnTo>
                  <a:lnTo>
                    <a:pt x="13" y="211"/>
                  </a:lnTo>
                  <a:lnTo>
                    <a:pt x="4" y="257"/>
                  </a:lnTo>
                  <a:lnTo>
                    <a:pt x="0" y="296"/>
                  </a:lnTo>
                  <a:lnTo>
                    <a:pt x="1" y="328"/>
                  </a:lnTo>
                  <a:lnTo>
                    <a:pt x="16" y="373"/>
                  </a:lnTo>
                  <a:lnTo>
                    <a:pt x="47" y="396"/>
                  </a:lnTo>
                  <a:lnTo>
                    <a:pt x="89" y="399"/>
                  </a:lnTo>
                  <a:lnTo>
                    <a:pt x="137" y="385"/>
                  </a:lnTo>
                  <a:lnTo>
                    <a:pt x="189" y="359"/>
                  </a:lnTo>
                  <a:lnTo>
                    <a:pt x="239" y="320"/>
                  </a:lnTo>
                  <a:lnTo>
                    <a:pt x="285" y="275"/>
                  </a:lnTo>
                  <a:lnTo>
                    <a:pt x="322" y="226"/>
                  </a:lnTo>
                  <a:lnTo>
                    <a:pt x="346" y="174"/>
                  </a:lnTo>
                  <a:lnTo>
                    <a:pt x="354" y="125"/>
                  </a:lnTo>
                  <a:lnTo>
                    <a:pt x="341" y="79"/>
                  </a:lnTo>
                  <a:lnTo>
                    <a:pt x="304" y="41"/>
                  </a:lnTo>
                  <a:lnTo>
                    <a:pt x="238" y="14"/>
                  </a:lnTo>
                  <a:lnTo>
                    <a:pt x="193" y="5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22" name="Google Shape;1022;p40"/>
            <p:cNvSpPr/>
            <p:nvPr/>
          </p:nvSpPr>
          <p:spPr>
            <a:xfrm>
              <a:off x="2286" y="1970"/>
              <a:ext cx="34" cy="47"/>
            </a:xfrm>
            <a:custGeom>
              <a:avLst/>
              <a:gdLst/>
              <a:ahLst/>
              <a:cxnLst/>
              <a:rect l="l" t="t" r="r" b="b"/>
              <a:pathLst>
                <a:path w="222" h="369" extrusionOk="0">
                  <a:moveTo>
                    <a:pt x="0" y="0"/>
                  </a:moveTo>
                  <a:lnTo>
                    <a:pt x="1" y="44"/>
                  </a:lnTo>
                  <a:lnTo>
                    <a:pt x="8" y="110"/>
                  </a:lnTo>
                  <a:lnTo>
                    <a:pt x="21" y="187"/>
                  </a:lnTo>
                  <a:lnTo>
                    <a:pt x="41" y="263"/>
                  </a:lnTo>
                  <a:lnTo>
                    <a:pt x="68" y="327"/>
                  </a:lnTo>
                  <a:lnTo>
                    <a:pt x="100" y="364"/>
                  </a:lnTo>
                  <a:lnTo>
                    <a:pt x="120" y="369"/>
                  </a:lnTo>
                  <a:lnTo>
                    <a:pt x="141" y="364"/>
                  </a:lnTo>
                  <a:lnTo>
                    <a:pt x="164" y="347"/>
                  </a:lnTo>
                  <a:lnTo>
                    <a:pt x="189" y="316"/>
                  </a:lnTo>
                  <a:lnTo>
                    <a:pt x="210" y="277"/>
                  </a:lnTo>
                  <a:lnTo>
                    <a:pt x="222" y="241"/>
                  </a:lnTo>
                  <a:lnTo>
                    <a:pt x="220" y="176"/>
                  </a:lnTo>
                  <a:lnTo>
                    <a:pt x="192" y="121"/>
                  </a:lnTo>
                  <a:lnTo>
                    <a:pt x="148" y="77"/>
                  </a:lnTo>
                  <a:lnTo>
                    <a:pt x="97" y="42"/>
                  </a:lnTo>
                  <a:lnTo>
                    <a:pt x="49" y="18"/>
                  </a:lnTo>
                  <a:lnTo>
                    <a:pt x="14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23" name="Google Shape;1023;p40"/>
            <p:cNvSpPr/>
            <p:nvPr/>
          </p:nvSpPr>
          <p:spPr>
            <a:xfrm>
              <a:off x="2071" y="1969"/>
              <a:ext cx="41" cy="38"/>
            </a:xfrm>
            <a:custGeom>
              <a:avLst/>
              <a:gdLst/>
              <a:ahLst/>
              <a:cxnLst/>
              <a:rect l="l" t="t" r="r" b="b"/>
              <a:pathLst>
                <a:path w="258" h="303" extrusionOk="0">
                  <a:moveTo>
                    <a:pt x="99" y="41"/>
                  </a:moveTo>
                  <a:lnTo>
                    <a:pt x="50" y="110"/>
                  </a:lnTo>
                  <a:lnTo>
                    <a:pt x="19" y="166"/>
                  </a:lnTo>
                  <a:lnTo>
                    <a:pt x="3" y="213"/>
                  </a:lnTo>
                  <a:lnTo>
                    <a:pt x="0" y="250"/>
                  </a:lnTo>
                  <a:lnTo>
                    <a:pt x="8" y="276"/>
                  </a:lnTo>
                  <a:lnTo>
                    <a:pt x="25" y="294"/>
                  </a:lnTo>
                  <a:lnTo>
                    <a:pt x="49" y="303"/>
                  </a:lnTo>
                  <a:lnTo>
                    <a:pt x="78" y="303"/>
                  </a:lnTo>
                  <a:lnTo>
                    <a:pt x="144" y="282"/>
                  </a:lnTo>
                  <a:lnTo>
                    <a:pt x="207" y="234"/>
                  </a:lnTo>
                  <a:lnTo>
                    <a:pt x="232" y="202"/>
                  </a:lnTo>
                  <a:lnTo>
                    <a:pt x="250" y="163"/>
                  </a:lnTo>
                  <a:lnTo>
                    <a:pt x="258" y="120"/>
                  </a:lnTo>
                  <a:lnTo>
                    <a:pt x="256" y="72"/>
                  </a:lnTo>
                  <a:lnTo>
                    <a:pt x="243" y="40"/>
                  </a:lnTo>
                  <a:lnTo>
                    <a:pt x="220" y="18"/>
                  </a:lnTo>
                  <a:lnTo>
                    <a:pt x="192" y="5"/>
                  </a:lnTo>
                  <a:lnTo>
                    <a:pt x="161" y="0"/>
                  </a:lnTo>
                  <a:lnTo>
                    <a:pt x="131" y="2"/>
                  </a:lnTo>
                  <a:lnTo>
                    <a:pt x="110" y="10"/>
                  </a:lnTo>
                  <a:lnTo>
                    <a:pt x="97" y="24"/>
                  </a:lnTo>
                  <a:lnTo>
                    <a:pt x="99" y="41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24" name="Google Shape;1024;p40"/>
            <p:cNvSpPr/>
            <p:nvPr/>
          </p:nvSpPr>
          <p:spPr>
            <a:xfrm>
              <a:off x="1962" y="2014"/>
              <a:ext cx="53" cy="24"/>
            </a:xfrm>
            <a:custGeom>
              <a:avLst/>
              <a:gdLst/>
              <a:ahLst/>
              <a:cxnLst/>
              <a:rect l="l" t="t" r="r" b="b"/>
              <a:pathLst>
                <a:path w="334" h="194" extrusionOk="0">
                  <a:moveTo>
                    <a:pt x="0" y="16"/>
                  </a:moveTo>
                  <a:lnTo>
                    <a:pt x="31" y="72"/>
                  </a:lnTo>
                  <a:lnTo>
                    <a:pt x="71" y="121"/>
                  </a:lnTo>
                  <a:lnTo>
                    <a:pt x="116" y="159"/>
                  </a:lnTo>
                  <a:lnTo>
                    <a:pt x="165" y="185"/>
                  </a:lnTo>
                  <a:lnTo>
                    <a:pt x="213" y="194"/>
                  </a:lnTo>
                  <a:lnTo>
                    <a:pt x="259" y="181"/>
                  </a:lnTo>
                  <a:lnTo>
                    <a:pt x="299" y="145"/>
                  </a:lnTo>
                  <a:lnTo>
                    <a:pt x="331" y="80"/>
                  </a:lnTo>
                  <a:lnTo>
                    <a:pt x="334" y="58"/>
                  </a:lnTo>
                  <a:lnTo>
                    <a:pt x="330" y="41"/>
                  </a:lnTo>
                  <a:lnTo>
                    <a:pt x="303" y="16"/>
                  </a:lnTo>
                  <a:lnTo>
                    <a:pt x="256" y="5"/>
                  </a:lnTo>
                  <a:lnTo>
                    <a:pt x="196" y="0"/>
                  </a:lnTo>
                  <a:lnTo>
                    <a:pt x="75" y="9"/>
                  </a:lnTo>
                  <a:lnTo>
                    <a:pt x="28" y="1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25" name="Google Shape;1025;p40"/>
            <p:cNvSpPr/>
            <p:nvPr/>
          </p:nvSpPr>
          <p:spPr>
            <a:xfrm>
              <a:off x="2023" y="1883"/>
              <a:ext cx="50" cy="29"/>
            </a:xfrm>
            <a:custGeom>
              <a:avLst/>
              <a:gdLst/>
              <a:ahLst/>
              <a:cxnLst/>
              <a:rect l="l" t="t" r="r" b="b"/>
              <a:pathLst>
                <a:path w="320" h="238" extrusionOk="0">
                  <a:moveTo>
                    <a:pt x="0" y="91"/>
                  </a:moveTo>
                  <a:lnTo>
                    <a:pt x="142" y="200"/>
                  </a:lnTo>
                  <a:lnTo>
                    <a:pt x="176" y="221"/>
                  </a:lnTo>
                  <a:lnTo>
                    <a:pt x="206" y="234"/>
                  </a:lnTo>
                  <a:lnTo>
                    <a:pt x="255" y="238"/>
                  </a:lnTo>
                  <a:lnTo>
                    <a:pt x="290" y="221"/>
                  </a:lnTo>
                  <a:lnTo>
                    <a:pt x="312" y="189"/>
                  </a:lnTo>
                  <a:lnTo>
                    <a:pt x="320" y="148"/>
                  </a:lnTo>
                  <a:lnTo>
                    <a:pt x="315" y="106"/>
                  </a:lnTo>
                  <a:lnTo>
                    <a:pt x="298" y="69"/>
                  </a:lnTo>
                  <a:lnTo>
                    <a:pt x="269" y="44"/>
                  </a:lnTo>
                  <a:lnTo>
                    <a:pt x="184" y="10"/>
                  </a:lnTo>
                  <a:lnTo>
                    <a:pt x="100" y="0"/>
                  </a:lnTo>
                  <a:lnTo>
                    <a:pt x="64" y="7"/>
                  </a:lnTo>
                  <a:lnTo>
                    <a:pt x="34" y="23"/>
                  </a:lnTo>
                  <a:lnTo>
                    <a:pt x="12" y="51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26" name="Google Shape;1026;p40"/>
            <p:cNvSpPr/>
            <p:nvPr/>
          </p:nvSpPr>
          <p:spPr>
            <a:xfrm>
              <a:off x="2088" y="1353"/>
              <a:ext cx="44" cy="36"/>
            </a:xfrm>
            <a:custGeom>
              <a:avLst/>
              <a:gdLst/>
              <a:ahLst/>
              <a:cxnLst/>
              <a:rect l="l" t="t" r="r" b="b"/>
              <a:pathLst>
                <a:path w="287" h="278" extrusionOk="0">
                  <a:moveTo>
                    <a:pt x="0" y="86"/>
                  </a:moveTo>
                  <a:lnTo>
                    <a:pt x="8" y="101"/>
                  </a:lnTo>
                  <a:lnTo>
                    <a:pt x="22" y="127"/>
                  </a:lnTo>
                  <a:lnTo>
                    <a:pt x="55" y="189"/>
                  </a:lnTo>
                  <a:lnTo>
                    <a:pt x="94" y="248"/>
                  </a:lnTo>
                  <a:lnTo>
                    <a:pt x="111" y="267"/>
                  </a:lnTo>
                  <a:lnTo>
                    <a:pt x="126" y="276"/>
                  </a:lnTo>
                  <a:lnTo>
                    <a:pt x="177" y="278"/>
                  </a:lnTo>
                  <a:lnTo>
                    <a:pt x="218" y="270"/>
                  </a:lnTo>
                  <a:lnTo>
                    <a:pt x="248" y="252"/>
                  </a:lnTo>
                  <a:lnTo>
                    <a:pt x="270" y="227"/>
                  </a:lnTo>
                  <a:lnTo>
                    <a:pt x="282" y="196"/>
                  </a:lnTo>
                  <a:lnTo>
                    <a:pt x="287" y="161"/>
                  </a:lnTo>
                  <a:lnTo>
                    <a:pt x="273" y="91"/>
                  </a:lnTo>
                  <a:lnTo>
                    <a:pt x="232" y="32"/>
                  </a:lnTo>
                  <a:lnTo>
                    <a:pt x="204" y="12"/>
                  </a:lnTo>
                  <a:lnTo>
                    <a:pt x="171" y="1"/>
                  </a:lnTo>
                  <a:lnTo>
                    <a:pt x="133" y="0"/>
                  </a:lnTo>
                  <a:lnTo>
                    <a:pt x="92" y="14"/>
                  </a:lnTo>
                  <a:lnTo>
                    <a:pt x="47" y="41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27" name="Google Shape;1027;p40"/>
            <p:cNvSpPr/>
            <p:nvPr/>
          </p:nvSpPr>
          <p:spPr>
            <a:xfrm>
              <a:off x="1958" y="1331"/>
              <a:ext cx="47" cy="17"/>
            </a:xfrm>
            <a:custGeom>
              <a:avLst/>
              <a:gdLst/>
              <a:ahLst/>
              <a:cxnLst/>
              <a:rect l="l" t="t" r="r" b="b"/>
              <a:pathLst>
                <a:path w="302" h="133" extrusionOk="0">
                  <a:moveTo>
                    <a:pt x="0" y="95"/>
                  </a:moveTo>
                  <a:lnTo>
                    <a:pt x="39" y="112"/>
                  </a:lnTo>
                  <a:lnTo>
                    <a:pt x="88" y="125"/>
                  </a:lnTo>
                  <a:lnTo>
                    <a:pt x="197" y="133"/>
                  </a:lnTo>
                  <a:lnTo>
                    <a:pt x="244" y="128"/>
                  </a:lnTo>
                  <a:lnTo>
                    <a:pt x="281" y="115"/>
                  </a:lnTo>
                  <a:lnTo>
                    <a:pt x="302" y="93"/>
                  </a:lnTo>
                  <a:lnTo>
                    <a:pt x="301" y="63"/>
                  </a:lnTo>
                  <a:lnTo>
                    <a:pt x="274" y="24"/>
                  </a:lnTo>
                  <a:lnTo>
                    <a:pt x="240" y="4"/>
                  </a:lnTo>
                  <a:lnTo>
                    <a:pt x="199" y="0"/>
                  </a:lnTo>
                  <a:lnTo>
                    <a:pt x="154" y="5"/>
                  </a:lnTo>
                  <a:lnTo>
                    <a:pt x="66" y="31"/>
                  </a:lnTo>
                  <a:lnTo>
                    <a:pt x="30" y="43"/>
                  </a:lnTo>
                  <a:lnTo>
                    <a:pt x="0" y="47"/>
                  </a:lnTo>
                  <a:lnTo>
                    <a:pt x="7" y="60"/>
                  </a:lnTo>
                  <a:lnTo>
                    <a:pt x="6" y="72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28" name="Google Shape;1028;p40"/>
            <p:cNvSpPr/>
            <p:nvPr/>
          </p:nvSpPr>
          <p:spPr>
            <a:xfrm>
              <a:off x="2110" y="1431"/>
              <a:ext cx="32" cy="43"/>
            </a:xfrm>
            <a:custGeom>
              <a:avLst/>
              <a:gdLst/>
              <a:ahLst/>
              <a:cxnLst/>
              <a:rect l="l" t="t" r="r" b="b"/>
              <a:pathLst>
                <a:path w="204" h="341" extrusionOk="0">
                  <a:moveTo>
                    <a:pt x="46" y="0"/>
                  </a:moveTo>
                  <a:lnTo>
                    <a:pt x="19" y="81"/>
                  </a:lnTo>
                  <a:lnTo>
                    <a:pt x="0" y="164"/>
                  </a:lnTo>
                  <a:lnTo>
                    <a:pt x="4" y="244"/>
                  </a:lnTo>
                  <a:lnTo>
                    <a:pt x="19" y="281"/>
                  </a:lnTo>
                  <a:lnTo>
                    <a:pt x="46" y="315"/>
                  </a:lnTo>
                  <a:lnTo>
                    <a:pt x="71" y="334"/>
                  </a:lnTo>
                  <a:lnTo>
                    <a:pt x="95" y="341"/>
                  </a:lnTo>
                  <a:lnTo>
                    <a:pt x="141" y="324"/>
                  </a:lnTo>
                  <a:lnTo>
                    <a:pt x="179" y="278"/>
                  </a:lnTo>
                  <a:lnTo>
                    <a:pt x="201" y="213"/>
                  </a:lnTo>
                  <a:lnTo>
                    <a:pt x="204" y="142"/>
                  </a:lnTo>
                  <a:lnTo>
                    <a:pt x="183" y="74"/>
                  </a:lnTo>
                  <a:lnTo>
                    <a:pt x="161" y="46"/>
                  </a:lnTo>
                  <a:lnTo>
                    <a:pt x="132" y="23"/>
                  </a:lnTo>
                  <a:lnTo>
                    <a:pt x="93" y="7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29" name="Google Shape;1029;p40"/>
            <p:cNvSpPr/>
            <p:nvPr/>
          </p:nvSpPr>
          <p:spPr>
            <a:xfrm>
              <a:off x="2120" y="1519"/>
              <a:ext cx="30" cy="42"/>
            </a:xfrm>
            <a:custGeom>
              <a:avLst/>
              <a:gdLst/>
              <a:ahLst/>
              <a:cxnLst/>
              <a:rect l="l" t="t" r="r" b="b"/>
              <a:pathLst>
                <a:path w="188" h="340" extrusionOk="0">
                  <a:moveTo>
                    <a:pt x="55" y="0"/>
                  </a:moveTo>
                  <a:lnTo>
                    <a:pt x="8" y="144"/>
                  </a:lnTo>
                  <a:lnTo>
                    <a:pt x="0" y="214"/>
                  </a:lnTo>
                  <a:lnTo>
                    <a:pt x="23" y="284"/>
                  </a:lnTo>
                  <a:lnTo>
                    <a:pt x="61" y="329"/>
                  </a:lnTo>
                  <a:lnTo>
                    <a:pt x="82" y="340"/>
                  </a:lnTo>
                  <a:lnTo>
                    <a:pt x="102" y="332"/>
                  </a:lnTo>
                  <a:lnTo>
                    <a:pt x="137" y="292"/>
                  </a:lnTo>
                  <a:lnTo>
                    <a:pt x="164" y="254"/>
                  </a:lnTo>
                  <a:lnTo>
                    <a:pt x="188" y="186"/>
                  </a:lnTo>
                  <a:lnTo>
                    <a:pt x="183" y="128"/>
                  </a:lnTo>
                  <a:lnTo>
                    <a:pt x="160" y="80"/>
                  </a:lnTo>
                  <a:lnTo>
                    <a:pt x="128" y="43"/>
                  </a:lnTo>
                  <a:lnTo>
                    <a:pt x="93" y="18"/>
                  </a:lnTo>
                  <a:lnTo>
                    <a:pt x="66" y="3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30" name="Google Shape;1030;p40"/>
            <p:cNvSpPr/>
            <p:nvPr/>
          </p:nvSpPr>
          <p:spPr>
            <a:xfrm>
              <a:off x="2120" y="1611"/>
              <a:ext cx="30" cy="32"/>
            </a:xfrm>
            <a:custGeom>
              <a:avLst/>
              <a:gdLst/>
              <a:ahLst/>
              <a:cxnLst/>
              <a:rect l="l" t="t" r="r" b="b"/>
              <a:pathLst>
                <a:path w="204" h="263" extrusionOk="0">
                  <a:moveTo>
                    <a:pt x="63" y="0"/>
                  </a:moveTo>
                  <a:lnTo>
                    <a:pt x="27" y="102"/>
                  </a:lnTo>
                  <a:lnTo>
                    <a:pt x="0" y="205"/>
                  </a:lnTo>
                  <a:lnTo>
                    <a:pt x="1" y="227"/>
                  </a:lnTo>
                  <a:lnTo>
                    <a:pt x="9" y="244"/>
                  </a:lnTo>
                  <a:lnTo>
                    <a:pt x="43" y="263"/>
                  </a:lnTo>
                  <a:lnTo>
                    <a:pt x="91" y="263"/>
                  </a:lnTo>
                  <a:lnTo>
                    <a:pt x="141" y="245"/>
                  </a:lnTo>
                  <a:lnTo>
                    <a:pt x="182" y="211"/>
                  </a:lnTo>
                  <a:lnTo>
                    <a:pt x="204" y="164"/>
                  </a:lnTo>
                  <a:lnTo>
                    <a:pt x="203" y="135"/>
                  </a:lnTo>
                  <a:lnTo>
                    <a:pt x="193" y="104"/>
                  </a:lnTo>
                  <a:lnTo>
                    <a:pt x="174" y="69"/>
                  </a:lnTo>
                  <a:lnTo>
                    <a:pt x="142" y="32"/>
                  </a:lnTo>
                  <a:lnTo>
                    <a:pt x="100" y="1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31" name="Google Shape;1031;p40"/>
            <p:cNvSpPr/>
            <p:nvPr/>
          </p:nvSpPr>
          <p:spPr>
            <a:xfrm>
              <a:off x="2104" y="1704"/>
              <a:ext cx="42" cy="25"/>
            </a:xfrm>
            <a:custGeom>
              <a:avLst/>
              <a:gdLst/>
              <a:ahLst/>
              <a:cxnLst/>
              <a:rect l="l" t="t" r="r" b="b"/>
              <a:pathLst>
                <a:path w="273" h="191" extrusionOk="0">
                  <a:moveTo>
                    <a:pt x="85" y="0"/>
                  </a:moveTo>
                  <a:lnTo>
                    <a:pt x="174" y="58"/>
                  </a:lnTo>
                  <a:lnTo>
                    <a:pt x="233" y="105"/>
                  </a:lnTo>
                  <a:lnTo>
                    <a:pt x="264" y="140"/>
                  </a:lnTo>
                  <a:lnTo>
                    <a:pt x="273" y="165"/>
                  </a:lnTo>
                  <a:lnTo>
                    <a:pt x="263" y="182"/>
                  </a:lnTo>
                  <a:lnTo>
                    <a:pt x="239" y="190"/>
                  </a:lnTo>
                  <a:lnTo>
                    <a:pt x="203" y="191"/>
                  </a:lnTo>
                  <a:lnTo>
                    <a:pt x="163" y="186"/>
                  </a:lnTo>
                  <a:lnTo>
                    <a:pt x="76" y="158"/>
                  </a:lnTo>
                  <a:lnTo>
                    <a:pt x="39" y="138"/>
                  </a:lnTo>
                  <a:lnTo>
                    <a:pt x="13" y="114"/>
                  </a:lnTo>
                  <a:lnTo>
                    <a:pt x="0" y="87"/>
                  </a:lnTo>
                  <a:lnTo>
                    <a:pt x="5" y="59"/>
                  </a:lnTo>
                  <a:lnTo>
                    <a:pt x="32" y="29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32" name="Google Shape;1032;p40"/>
            <p:cNvSpPr/>
            <p:nvPr/>
          </p:nvSpPr>
          <p:spPr>
            <a:xfrm>
              <a:off x="2116" y="1767"/>
              <a:ext cx="30" cy="34"/>
            </a:xfrm>
            <a:custGeom>
              <a:avLst/>
              <a:gdLst/>
              <a:ahLst/>
              <a:cxnLst/>
              <a:rect l="l" t="t" r="r" b="b"/>
              <a:pathLst>
                <a:path w="186" h="281" extrusionOk="0">
                  <a:moveTo>
                    <a:pt x="33" y="5"/>
                  </a:moveTo>
                  <a:lnTo>
                    <a:pt x="16" y="87"/>
                  </a:lnTo>
                  <a:lnTo>
                    <a:pt x="1" y="164"/>
                  </a:lnTo>
                  <a:lnTo>
                    <a:pt x="0" y="197"/>
                  </a:lnTo>
                  <a:lnTo>
                    <a:pt x="7" y="228"/>
                  </a:lnTo>
                  <a:lnTo>
                    <a:pt x="21" y="254"/>
                  </a:lnTo>
                  <a:lnTo>
                    <a:pt x="48" y="273"/>
                  </a:lnTo>
                  <a:lnTo>
                    <a:pt x="92" y="281"/>
                  </a:lnTo>
                  <a:lnTo>
                    <a:pt x="130" y="262"/>
                  </a:lnTo>
                  <a:lnTo>
                    <a:pt x="159" y="225"/>
                  </a:lnTo>
                  <a:lnTo>
                    <a:pt x="179" y="175"/>
                  </a:lnTo>
                  <a:lnTo>
                    <a:pt x="186" y="121"/>
                  </a:lnTo>
                  <a:lnTo>
                    <a:pt x="179" y="71"/>
                  </a:lnTo>
                  <a:lnTo>
                    <a:pt x="155" y="29"/>
                  </a:lnTo>
                  <a:lnTo>
                    <a:pt x="111" y="5"/>
                  </a:lnTo>
                  <a:lnTo>
                    <a:pt x="76" y="0"/>
                  </a:lnTo>
                  <a:lnTo>
                    <a:pt x="33" y="5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33" name="Google Shape;1033;p40"/>
            <p:cNvSpPr/>
            <p:nvPr/>
          </p:nvSpPr>
          <p:spPr>
            <a:xfrm>
              <a:off x="2112" y="1872"/>
              <a:ext cx="32" cy="47"/>
            </a:xfrm>
            <a:custGeom>
              <a:avLst/>
              <a:gdLst/>
              <a:ahLst/>
              <a:cxnLst/>
              <a:rect l="l" t="t" r="r" b="b"/>
              <a:pathLst>
                <a:path w="207" h="375" extrusionOk="0">
                  <a:moveTo>
                    <a:pt x="101" y="8"/>
                  </a:moveTo>
                  <a:lnTo>
                    <a:pt x="52" y="83"/>
                  </a:lnTo>
                  <a:lnTo>
                    <a:pt x="10" y="166"/>
                  </a:lnTo>
                  <a:lnTo>
                    <a:pt x="0" y="207"/>
                  </a:lnTo>
                  <a:lnTo>
                    <a:pt x="1" y="247"/>
                  </a:lnTo>
                  <a:lnTo>
                    <a:pt x="17" y="287"/>
                  </a:lnTo>
                  <a:lnTo>
                    <a:pt x="54" y="324"/>
                  </a:lnTo>
                  <a:lnTo>
                    <a:pt x="106" y="357"/>
                  </a:lnTo>
                  <a:lnTo>
                    <a:pt x="146" y="374"/>
                  </a:lnTo>
                  <a:lnTo>
                    <a:pt x="175" y="375"/>
                  </a:lnTo>
                  <a:lnTo>
                    <a:pt x="194" y="361"/>
                  </a:lnTo>
                  <a:lnTo>
                    <a:pt x="205" y="337"/>
                  </a:lnTo>
                  <a:lnTo>
                    <a:pt x="207" y="305"/>
                  </a:lnTo>
                  <a:lnTo>
                    <a:pt x="195" y="222"/>
                  </a:lnTo>
                  <a:lnTo>
                    <a:pt x="169" y="132"/>
                  </a:lnTo>
                  <a:lnTo>
                    <a:pt x="138" y="54"/>
                  </a:lnTo>
                  <a:lnTo>
                    <a:pt x="124" y="26"/>
                  </a:lnTo>
                  <a:lnTo>
                    <a:pt x="112" y="6"/>
                  </a:lnTo>
                  <a:lnTo>
                    <a:pt x="104" y="0"/>
                  </a:lnTo>
                  <a:lnTo>
                    <a:pt x="101" y="8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34" name="Google Shape;1034;p40"/>
            <p:cNvSpPr/>
            <p:nvPr/>
          </p:nvSpPr>
          <p:spPr>
            <a:xfrm>
              <a:off x="2429" y="1766"/>
              <a:ext cx="27" cy="51"/>
            </a:xfrm>
            <a:custGeom>
              <a:avLst/>
              <a:gdLst/>
              <a:ahLst/>
              <a:cxnLst/>
              <a:rect l="l" t="t" r="r" b="b"/>
              <a:pathLst>
                <a:path w="169" h="424" extrusionOk="0">
                  <a:moveTo>
                    <a:pt x="31" y="0"/>
                  </a:moveTo>
                  <a:lnTo>
                    <a:pt x="0" y="315"/>
                  </a:lnTo>
                  <a:lnTo>
                    <a:pt x="1" y="373"/>
                  </a:lnTo>
                  <a:lnTo>
                    <a:pt x="9" y="408"/>
                  </a:lnTo>
                  <a:lnTo>
                    <a:pt x="25" y="424"/>
                  </a:lnTo>
                  <a:lnTo>
                    <a:pt x="45" y="423"/>
                  </a:lnTo>
                  <a:lnTo>
                    <a:pt x="67" y="408"/>
                  </a:lnTo>
                  <a:lnTo>
                    <a:pt x="91" y="381"/>
                  </a:lnTo>
                  <a:lnTo>
                    <a:pt x="135" y="301"/>
                  </a:lnTo>
                  <a:lnTo>
                    <a:pt x="165" y="204"/>
                  </a:lnTo>
                  <a:lnTo>
                    <a:pt x="169" y="154"/>
                  </a:lnTo>
                  <a:lnTo>
                    <a:pt x="166" y="108"/>
                  </a:lnTo>
                  <a:lnTo>
                    <a:pt x="152" y="66"/>
                  </a:lnTo>
                  <a:lnTo>
                    <a:pt x="127" y="34"/>
                  </a:lnTo>
                  <a:lnTo>
                    <a:pt x="87" y="1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35" name="Google Shape;1035;p40"/>
            <p:cNvSpPr/>
            <p:nvPr/>
          </p:nvSpPr>
          <p:spPr>
            <a:xfrm>
              <a:off x="2439" y="1638"/>
              <a:ext cx="21" cy="41"/>
            </a:xfrm>
            <a:custGeom>
              <a:avLst/>
              <a:gdLst/>
              <a:ahLst/>
              <a:cxnLst/>
              <a:rect l="l" t="t" r="r" b="b"/>
              <a:pathLst>
                <a:path w="137" h="325" extrusionOk="0">
                  <a:moveTo>
                    <a:pt x="0" y="16"/>
                  </a:moveTo>
                  <a:lnTo>
                    <a:pt x="1" y="42"/>
                  </a:lnTo>
                  <a:lnTo>
                    <a:pt x="6" y="93"/>
                  </a:lnTo>
                  <a:lnTo>
                    <a:pt x="28" y="228"/>
                  </a:lnTo>
                  <a:lnTo>
                    <a:pt x="44" y="285"/>
                  </a:lnTo>
                  <a:lnTo>
                    <a:pt x="63" y="320"/>
                  </a:lnTo>
                  <a:lnTo>
                    <a:pt x="73" y="325"/>
                  </a:lnTo>
                  <a:lnTo>
                    <a:pt x="84" y="319"/>
                  </a:lnTo>
                  <a:lnTo>
                    <a:pt x="97" y="301"/>
                  </a:lnTo>
                  <a:lnTo>
                    <a:pt x="110" y="269"/>
                  </a:lnTo>
                  <a:lnTo>
                    <a:pt x="126" y="212"/>
                  </a:lnTo>
                  <a:lnTo>
                    <a:pt x="135" y="163"/>
                  </a:lnTo>
                  <a:lnTo>
                    <a:pt x="137" y="122"/>
                  </a:lnTo>
                  <a:lnTo>
                    <a:pt x="134" y="89"/>
                  </a:lnTo>
                  <a:lnTo>
                    <a:pt x="114" y="38"/>
                  </a:lnTo>
                  <a:lnTo>
                    <a:pt x="83" y="11"/>
                  </a:lnTo>
                  <a:lnTo>
                    <a:pt x="49" y="0"/>
                  </a:lnTo>
                  <a:lnTo>
                    <a:pt x="19" y="0"/>
                  </a:lnTo>
                  <a:lnTo>
                    <a:pt x="0" y="7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36" name="Google Shape;1036;p40"/>
            <p:cNvSpPr/>
            <p:nvPr/>
          </p:nvSpPr>
          <p:spPr>
            <a:xfrm>
              <a:off x="2441" y="1527"/>
              <a:ext cx="23" cy="36"/>
            </a:xfrm>
            <a:custGeom>
              <a:avLst/>
              <a:gdLst/>
              <a:ahLst/>
              <a:cxnLst/>
              <a:rect l="l" t="t" r="r" b="b"/>
              <a:pathLst>
                <a:path w="141" h="288" extrusionOk="0">
                  <a:moveTo>
                    <a:pt x="33" y="1"/>
                  </a:moveTo>
                  <a:lnTo>
                    <a:pt x="74" y="58"/>
                  </a:lnTo>
                  <a:lnTo>
                    <a:pt x="105" y="109"/>
                  </a:lnTo>
                  <a:lnTo>
                    <a:pt x="125" y="153"/>
                  </a:lnTo>
                  <a:lnTo>
                    <a:pt x="136" y="191"/>
                  </a:lnTo>
                  <a:lnTo>
                    <a:pt x="141" y="222"/>
                  </a:lnTo>
                  <a:lnTo>
                    <a:pt x="138" y="247"/>
                  </a:lnTo>
                  <a:lnTo>
                    <a:pt x="118" y="280"/>
                  </a:lnTo>
                  <a:lnTo>
                    <a:pt x="85" y="288"/>
                  </a:lnTo>
                  <a:lnTo>
                    <a:pt x="49" y="276"/>
                  </a:lnTo>
                  <a:lnTo>
                    <a:pt x="17" y="242"/>
                  </a:lnTo>
                  <a:lnTo>
                    <a:pt x="0" y="190"/>
                  </a:lnTo>
                  <a:lnTo>
                    <a:pt x="1" y="180"/>
                  </a:lnTo>
                  <a:lnTo>
                    <a:pt x="1" y="155"/>
                  </a:lnTo>
                  <a:lnTo>
                    <a:pt x="7" y="83"/>
                  </a:lnTo>
                  <a:lnTo>
                    <a:pt x="16" y="16"/>
                  </a:lnTo>
                  <a:lnTo>
                    <a:pt x="23" y="0"/>
                  </a:lnTo>
                  <a:lnTo>
                    <a:pt x="33" y="1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37" name="Google Shape;1037;p40"/>
            <p:cNvSpPr/>
            <p:nvPr/>
          </p:nvSpPr>
          <p:spPr>
            <a:xfrm>
              <a:off x="2421" y="1390"/>
              <a:ext cx="39" cy="37"/>
            </a:xfrm>
            <a:custGeom>
              <a:avLst/>
              <a:gdLst/>
              <a:ahLst/>
              <a:cxnLst/>
              <a:rect l="l" t="t" r="r" b="b"/>
              <a:pathLst>
                <a:path w="243" h="304" extrusionOk="0">
                  <a:moveTo>
                    <a:pt x="0" y="15"/>
                  </a:moveTo>
                  <a:lnTo>
                    <a:pt x="14" y="67"/>
                  </a:lnTo>
                  <a:lnTo>
                    <a:pt x="25" y="109"/>
                  </a:lnTo>
                  <a:lnTo>
                    <a:pt x="39" y="171"/>
                  </a:lnTo>
                  <a:lnTo>
                    <a:pt x="46" y="207"/>
                  </a:lnTo>
                  <a:lnTo>
                    <a:pt x="49" y="224"/>
                  </a:lnTo>
                  <a:lnTo>
                    <a:pt x="62" y="241"/>
                  </a:lnTo>
                  <a:lnTo>
                    <a:pt x="79" y="255"/>
                  </a:lnTo>
                  <a:lnTo>
                    <a:pt x="111" y="283"/>
                  </a:lnTo>
                  <a:lnTo>
                    <a:pt x="151" y="304"/>
                  </a:lnTo>
                  <a:lnTo>
                    <a:pt x="188" y="291"/>
                  </a:lnTo>
                  <a:lnTo>
                    <a:pt x="221" y="257"/>
                  </a:lnTo>
                  <a:lnTo>
                    <a:pt x="240" y="207"/>
                  </a:lnTo>
                  <a:lnTo>
                    <a:pt x="243" y="151"/>
                  </a:lnTo>
                  <a:lnTo>
                    <a:pt x="223" y="97"/>
                  </a:lnTo>
                  <a:lnTo>
                    <a:pt x="203" y="74"/>
                  </a:lnTo>
                  <a:lnTo>
                    <a:pt x="176" y="54"/>
                  </a:lnTo>
                  <a:lnTo>
                    <a:pt x="139" y="39"/>
                  </a:lnTo>
                  <a:lnTo>
                    <a:pt x="94" y="31"/>
                  </a:lnTo>
                  <a:lnTo>
                    <a:pt x="69" y="22"/>
                  </a:lnTo>
                  <a:lnTo>
                    <a:pt x="38" y="6"/>
                  </a:lnTo>
                  <a:lnTo>
                    <a:pt x="11" y="0"/>
                  </a:lnTo>
                  <a:lnTo>
                    <a:pt x="3" y="4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38" name="Google Shape;1038;p40"/>
            <p:cNvSpPr/>
            <p:nvPr/>
          </p:nvSpPr>
          <p:spPr>
            <a:xfrm>
              <a:off x="2318" y="1344"/>
              <a:ext cx="59" cy="27"/>
            </a:xfrm>
            <a:custGeom>
              <a:avLst/>
              <a:gdLst/>
              <a:ahLst/>
              <a:cxnLst/>
              <a:rect l="l" t="t" r="r" b="b"/>
              <a:pathLst>
                <a:path w="374" h="211" extrusionOk="0">
                  <a:moveTo>
                    <a:pt x="60" y="211"/>
                  </a:moveTo>
                  <a:lnTo>
                    <a:pt x="209" y="205"/>
                  </a:lnTo>
                  <a:lnTo>
                    <a:pt x="279" y="193"/>
                  </a:lnTo>
                  <a:lnTo>
                    <a:pt x="344" y="163"/>
                  </a:lnTo>
                  <a:lnTo>
                    <a:pt x="371" y="135"/>
                  </a:lnTo>
                  <a:lnTo>
                    <a:pt x="374" y="104"/>
                  </a:lnTo>
                  <a:lnTo>
                    <a:pt x="360" y="73"/>
                  </a:lnTo>
                  <a:lnTo>
                    <a:pt x="332" y="45"/>
                  </a:lnTo>
                  <a:lnTo>
                    <a:pt x="255" y="6"/>
                  </a:lnTo>
                  <a:lnTo>
                    <a:pt x="218" y="0"/>
                  </a:lnTo>
                  <a:lnTo>
                    <a:pt x="186" y="6"/>
                  </a:lnTo>
                  <a:lnTo>
                    <a:pt x="114" y="33"/>
                  </a:lnTo>
                  <a:lnTo>
                    <a:pt x="35" y="71"/>
                  </a:lnTo>
                  <a:lnTo>
                    <a:pt x="8" y="96"/>
                  </a:lnTo>
                  <a:lnTo>
                    <a:pt x="0" y="127"/>
                  </a:lnTo>
                  <a:lnTo>
                    <a:pt x="15" y="165"/>
                  </a:lnTo>
                  <a:lnTo>
                    <a:pt x="60" y="211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39" name="Google Shape;1039;p40"/>
            <p:cNvSpPr/>
            <p:nvPr/>
          </p:nvSpPr>
          <p:spPr>
            <a:xfrm>
              <a:off x="2506" y="1337"/>
              <a:ext cx="41" cy="42"/>
            </a:xfrm>
            <a:custGeom>
              <a:avLst/>
              <a:gdLst/>
              <a:ahLst/>
              <a:cxnLst/>
              <a:rect l="l" t="t" r="r" b="b"/>
              <a:pathLst>
                <a:path w="249" h="341" extrusionOk="0">
                  <a:moveTo>
                    <a:pt x="49" y="0"/>
                  </a:moveTo>
                  <a:lnTo>
                    <a:pt x="41" y="24"/>
                  </a:lnTo>
                  <a:lnTo>
                    <a:pt x="25" y="72"/>
                  </a:lnTo>
                  <a:lnTo>
                    <a:pt x="9" y="135"/>
                  </a:lnTo>
                  <a:lnTo>
                    <a:pt x="0" y="203"/>
                  </a:lnTo>
                  <a:lnTo>
                    <a:pt x="1" y="267"/>
                  </a:lnTo>
                  <a:lnTo>
                    <a:pt x="19" y="315"/>
                  </a:lnTo>
                  <a:lnTo>
                    <a:pt x="36" y="332"/>
                  </a:lnTo>
                  <a:lnTo>
                    <a:pt x="60" y="340"/>
                  </a:lnTo>
                  <a:lnTo>
                    <a:pt x="90" y="341"/>
                  </a:lnTo>
                  <a:lnTo>
                    <a:pt x="128" y="332"/>
                  </a:lnTo>
                  <a:lnTo>
                    <a:pt x="180" y="311"/>
                  </a:lnTo>
                  <a:lnTo>
                    <a:pt x="216" y="286"/>
                  </a:lnTo>
                  <a:lnTo>
                    <a:pt x="238" y="259"/>
                  </a:lnTo>
                  <a:lnTo>
                    <a:pt x="249" y="232"/>
                  </a:lnTo>
                  <a:lnTo>
                    <a:pt x="238" y="175"/>
                  </a:lnTo>
                  <a:lnTo>
                    <a:pt x="202" y="118"/>
                  </a:lnTo>
                  <a:lnTo>
                    <a:pt x="150" y="68"/>
                  </a:lnTo>
                  <a:lnTo>
                    <a:pt x="98" y="28"/>
                  </a:lnTo>
                  <a:lnTo>
                    <a:pt x="60" y="4"/>
                  </a:lnTo>
                  <a:lnTo>
                    <a:pt x="50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40" name="Google Shape;1040;p40"/>
            <p:cNvSpPr/>
            <p:nvPr/>
          </p:nvSpPr>
          <p:spPr>
            <a:xfrm>
              <a:off x="2579" y="1327"/>
              <a:ext cx="52" cy="36"/>
            </a:xfrm>
            <a:custGeom>
              <a:avLst/>
              <a:gdLst/>
              <a:ahLst/>
              <a:cxnLst/>
              <a:rect l="l" t="t" r="r" b="b"/>
              <a:pathLst>
                <a:path w="344" h="292" extrusionOk="0">
                  <a:moveTo>
                    <a:pt x="60" y="63"/>
                  </a:moveTo>
                  <a:lnTo>
                    <a:pt x="33" y="125"/>
                  </a:lnTo>
                  <a:lnTo>
                    <a:pt x="12" y="180"/>
                  </a:lnTo>
                  <a:lnTo>
                    <a:pt x="0" y="224"/>
                  </a:lnTo>
                  <a:lnTo>
                    <a:pt x="1" y="260"/>
                  </a:lnTo>
                  <a:lnTo>
                    <a:pt x="16" y="283"/>
                  </a:lnTo>
                  <a:lnTo>
                    <a:pt x="47" y="292"/>
                  </a:lnTo>
                  <a:lnTo>
                    <a:pt x="98" y="288"/>
                  </a:lnTo>
                  <a:lnTo>
                    <a:pt x="170" y="268"/>
                  </a:lnTo>
                  <a:lnTo>
                    <a:pt x="235" y="244"/>
                  </a:lnTo>
                  <a:lnTo>
                    <a:pt x="283" y="219"/>
                  </a:lnTo>
                  <a:lnTo>
                    <a:pt x="316" y="194"/>
                  </a:lnTo>
                  <a:lnTo>
                    <a:pt x="336" y="170"/>
                  </a:lnTo>
                  <a:lnTo>
                    <a:pt x="344" y="122"/>
                  </a:lnTo>
                  <a:lnTo>
                    <a:pt x="320" y="79"/>
                  </a:lnTo>
                  <a:lnTo>
                    <a:pt x="274" y="44"/>
                  </a:lnTo>
                  <a:lnTo>
                    <a:pt x="221" y="16"/>
                  </a:lnTo>
                  <a:lnTo>
                    <a:pt x="171" y="2"/>
                  </a:lnTo>
                  <a:lnTo>
                    <a:pt x="138" y="0"/>
                  </a:lnTo>
                  <a:lnTo>
                    <a:pt x="93" y="17"/>
                  </a:lnTo>
                  <a:lnTo>
                    <a:pt x="75" y="35"/>
                  </a:lnTo>
                  <a:lnTo>
                    <a:pt x="60" y="63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41" name="Google Shape;1041;p40"/>
            <p:cNvSpPr/>
            <p:nvPr/>
          </p:nvSpPr>
          <p:spPr>
            <a:xfrm>
              <a:off x="2708" y="1342"/>
              <a:ext cx="35" cy="40"/>
            </a:xfrm>
            <a:custGeom>
              <a:avLst/>
              <a:gdLst/>
              <a:ahLst/>
              <a:cxnLst/>
              <a:rect l="l" t="t" r="r" b="b"/>
              <a:pathLst>
                <a:path w="226" h="325" extrusionOk="0">
                  <a:moveTo>
                    <a:pt x="0" y="26"/>
                  </a:moveTo>
                  <a:lnTo>
                    <a:pt x="20" y="105"/>
                  </a:lnTo>
                  <a:lnTo>
                    <a:pt x="37" y="162"/>
                  </a:lnTo>
                  <a:lnTo>
                    <a:pt x="53" y="199"/>
                  </a:lnTo>
                  <a:lnTo>
                    <a:pt x="71" y="225"/>
                  </a:lnTo>
                  <a:lnTo>
                    <a:pt x="117" y="263"/>
                  </a:lnTo>
                  <a:lnTo>
                    <a:pt x="149" y="288"/>
                  </a:lnTo>
                  <a:lnTo>
                    <a:pt x="189" y="325"/>
                  </a:lnTo>
                  <a:lnTo>
                    <a:pt x="194" y="297"/>
                  </a:lnTo>
                  <a:lnTo>
                    <a:pt x="205" y="264"/>
                  </a:lnTo>
                  <a:lnTo>
                    <a:pt x="226" y="191"/>
                  </a:lnTo>
                  <a:lnTo>
                    <a:pt x="226" y="152"/>
                  </a:lnTo>
                  <a:lnTo>
                    <a:pt x="212" y="114"/>
                  </a:lnTo>
                  <a:lnTo>
                    <a:pt x="181" y="76"/>
                  </a:lnTo>
                  <a:lnTo>
                    <a:pt x="126" y="42"/>
                  </a:lnTo>
                  <a:lnTo>
                    <a:pt x="93" y="23"/>
                  </a:lnTo>
                  <a:lnTo>
                    <a:pt x="51" y="4"/>
                  </a:lnTo>
                  <a:lnTo>
                    <a:pt x="15" y="0"/>
                  </a:lnTo>
                  <a:lnTo>
                    <a:pt x="4" y="8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42" name="Google Shape;1042;p40"/>
            <p:cNvSpPr/>
            <p:nvPr/>
          </p:nvSpPr>
          <p:spPr>
            <a:xfrm>
              <a:off x="2769" y="1385"/>
              <a:ext cx="28" cy="46"/>
            </a:xfrm>
            <a:custGeom>
              <a:avLst/>
              <a:gdLst/>
              <a:ahLst/>
              <a:cxnLst/>
              <a:rect l="l" t="t" r="r" b="b"/>
              <a:pathLst>
                <a:path w="175" h="362" extrusionOk="0">
                  <a:moveTo>
                    <a:pt x="0" y="55"/>
                  </a:moveTo>
                  <a:lnTo>
                    <a:pt x="7" y="136"/>
                  </a:lnTo>
                  <a:lnTo>
                    <a:pt x="18" y="203"/>
                  </a:lnTo>
                  <a:lnTo>
                    <a:pt x="29" y="257"/>
                  </a:lnTo>
                  <a:lnTo>
                    <a:pt x="44" y="299"/>
                  </a:lnTo>
                  <a:lnTo>
                    <a:pt x="59" y="329"/>
                  </a:lnTo>
                  <a:lnTo>
                    <a:pt x="75" y="349"/>
                  </a:lnTo>
                  <a:lnTo>
                    <a:pt x="108" y="362"/>
                  </a:lnTo>
                  <a:lnTo>
                    <a:pt x="138" y="342"/>
                  </a:lnTo>
                  <a:lnTo>
                    <a:pt x="161" y="299"/>
                  </a:lnTo>
                  <a:lnTo>
                    <a:pt x="175" y="237"/>
                  </a:lnTo>
                  <a:lnTo>
                    <a:pt x="174" y="165"/>
                  </a:lnTo>
                  <a:lnTo>
                    <a:pt x="164" y="138"/>
                  </a:lnTo>
                  <a:lnTo>
                    <a:pt x="144" y="102"/>
                  </a:lnTo>
                  <a:lnTo>
                    <a:pt x="85" y="31"/>
                  </a:lnTo>
                  <a:lnTo>
                    <a:pt x="53" y="8"/>
                  </a:lnTo>
                  <a:lnTo>
                    <a:pt x="26" y="0"/>
                  </a:lnTo>
                  <a:lnTo>
                    <a:pt x="7" y="14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43" name="Google Shape;1043;p40"/>
            <p:cNvSpPr/>
            <p:nvPr/>
          </p:nvSpPr>
          <p:spPr>
            <a:xfrm>
              <a:off x="2771" y="1817"/>
              <a:ext cx="24" cy="34"/>
            </a:xfrm>
            <a:custGeom>
              <a:avLst/>
              <a:gdLst/>
              <a:ahLst/>
              <a:cxnLst/>
              <a:rect l="l" t="t" r="r" b="b"/>
              <a:pathLst>
                <a:path w="161" h="284" extrusionOk="0">
                  <a:moveTo>
                    <a:pt x="45" y="12"/>
                  </a:moveTo>
                  <a:lnTo>
                    <a:pt x="18" y="93"/>
                  </a:lnTo>
                  <a:lnTo>
                    <a:pt x="1" y="192"/>
                  </a:lnTo>
                  <a:lnTo>
                    <a:pt x="0" y="235"/>
                  </a:lnTo>
                  <a:lnTo>
                    <a:pt x="5" y="267"/>
                  </a:lnTo>
                  <a:lnTo>
                    <a:pt x="20" y="284"/>
                  </a:lnTo>
                  <a:lnTo>
                    <a:pt x="45" y="281"/>
                  </a:lnTo>
                  <a:lnTo>
                    <a:pt x="96" y="243"/>
                  </a:lnTo>
                  <a:lnTo>
                    <a:pt x="133" y="196"/>
                  </a:lnTo>
                  <a:lnTo>
                    <a:pt x="154" y="143"/>
                  </a:lnTo>
                  <a:lnTo>
                    <a:pt x="161" y="91"/>
                  </a:lnTo>
                  <a:lnTo>
                    <a:pt x="153" y="46"/>
                  </a:lnTo>
                  <a:lnTo>
                    <a:pt x="131" y="14"/>
                  </a:lnTo>
                  <a:lnTo>
                    <a:pt x="95" y="0"/>
                  </a:lnTo>
                  <a:lnTo>
                    <a:pt x="45" y="12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44" name="Google Shape;1044;p40"/>
            <p:cNvSpPr/>
            <p:nvPr/>
          </p:nvSpPr>
          <p:spPr>
            <a:xfrm>
              <a:off x="2504" y="1793"/>
              <a:ext cx="34" cy="32"/>
            </a:xfrm>
            <a:custGeom>
              <a:avLst/>
              <a:gdLst/>
              <a:ahLst/>
              <a:cxnLst/>
              <a:rect l="l" t="t" r="r" b="b"/>
              <a:pathLst>
                <a:path w="219" h="257" extrusionOk="0">
                  <a:moveTo>
                    <a:pt x="48" y="0"/>
                  </a:moveTo>
                  <a:lnTo>
                    <a:pt x="30" y="50"/>
                  </a:lnTo>
                  <a:lnTo>
                    <a:pt x="15" y="94"/>
                  </a:lnTo>
                  <a:lnTo>
                    <a:pt x="0" y="164"/>
                  </a:lnTo>
                  <a:lnTo>
                    <a:pt x="2" y="213"/>
                  </a:lnTo>
                  <a:lnTo>
                    <a:pt x="17" y="244"/>
                  </a:lnTo>
                  <a:lnTo>
                    <a:pt x="41" y="257"/>
                  </a:lnTo>
                  <a:lnTo>
                    <a:pt x="71" y="257"/>
                  </a:lnTo>
                  <a:lnTo>
                    <a:pt x="140" y="225"/>
                  </a:lnTo>
                  <a:lnTo>
                    <a:pt x="198" y="163"/>
                  </a:lnTo>
                  <a:lnTo>
                    <a:pt x="215" y="129"/>
                  </a:lnTo>
                  <a:lnTo>
                    <a:pt x="219" y="93"/>
                  </a:lnTo>
                  <a:lnTo>
                    <a:pt x="207" y="61"/>
                  </a:lnTo>
                  <a:lnTo>
                    <a:pt x="177" y="32"/>
                  </a:lnTo>
                  <a:lnTo>
                    <a:pt x="126" y="1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45" name="Google Shape;1045;p40"/>
            <p:cNvSpPr/>
            <p:nvPr/>
          </p:nvSpPr>
          <p:spPr>
            <a:xfrm>
              <a:off x="2506" y="1717"/>
              <a:ext cx="30" cy="32"/>
            </a:xfrm>
            <a:custGeom>
              <a:avLst/>
              <a:gdLst/>
              <a:ahLst/>
              <a:cxnLst/>
              <a:rect l="l" t="t" r="r" b="b"/>
              <a:pathLst>
                <a:path w="190" h="264" extrusionOk="0">
                  <a:moveTo>
                    <a:pt x="1" y="10"/>
                  </a:moveTo>
                  <a:lnTo>
                    <a:pt x="5" y="129"/>
                  </a:lnTo>
                  <a:lnTo>
                    <a:pt x="17" y="247"/>
                  </a:lnTo>
                  <a:lnTo>
                    <a:pt x="27" y="260"/>
                  </a:lnTo>
                  <a:lnTo>
                    <a:pt x="50" y="264"/>
                  </a:lnTo>
                  <a:lnTo>
                    <a:pt x="81" y="261"/>
                  </a:lnTo>
                  <a:lnTo>
                    <a:pt x="115" y="250"/>
                  </a:lnTo>
                  <a:lnTo>
                    <a:pt x="147" y="233"/>
                  </a:lnTo>
                  <a:lnTo>
                    <a:pt x="174" y="207"/>
                  </a:lnTo>
                  <a:lnTo>
                    <a:pt x="189" y="175"/>
                  </a:lnTo>
                  <a:lnTo>
                    <a:pt x="190" y="136"/>
                  </a:lnTo>
                  <a:lnTo>
                    <a:pt x="172" y="82"/>
                  </a:lnTo>
                  <a:lnTo>
                    <a:pt x="142" y="43"/>
                  </a:lnTo>
                  <a:lnTo>
                    <a:pt x="108" y="18"/>
                  </a:lnTo>
                  <a:lnTo>
                    <a:pt x="72" y="5"/>
                  </a:lnTo>
                  <a:lnTo>
                    <a:pt x="40" y="0"/>
                  </a:lnTo>
                  <a:lnTo>
                    <a:pt x="14" y="1"/>
                  </a:lnTo>
                  <a:lnTo>
                    <a:pt x="0" y="6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46" name="Google Shape;1046;p40"/>
            <p:cNvSpPr/>
            <p:nvPr/>
          </p:nvSpPr>
          <p:spPr>
            <a:xfrm>
              <a:off x="2506" y="1666"/>
              <a:ext cx="30" cy="21"/>
            </a:xfrm>
            <a:custGeom>
              <a:avLst/>
              <a:gdLst/>
              <a:ahLst/>
              <a:cxnLst/>
              <a:rect l="l" t="t" r="r" b="b"/>
              <a:pathLst>
                <a:path w="193" h="167" extrusionOk="0">
                  <a:moveTo>
                    <a:pt x="11" y="0"/>
                  </a:moveTo>
                  <a:lnTo>
                    <a:pt x="85" y="37"/>
                  </a:lnTo>
                  <a:lnTo>
                    <a:pt x="138" y="69"/>
                  </a:lnTo>
                  <a:lnTo>
                    <a:pt x="172" y="98"/>
                  </a:lnTo>
                  <a:lnTo>
                    <a:pt x="189" y="121"/>
                  </a:lnTo>
                  <a:lnTo>
                    <a:pt x="193" y="139"/>
                  </a:lnTo>
                  <a:lnTo>
                    <a:pt x="185" y="153"/>
                  </a:lnTo>
                  <a:lnTo>
                    <a:pt x="168" y="162"/>
                  </a:lnTo>
                  <a:lnTo>
                    <a:pt x="144" y="167"/>
                  </a:lnTo>
                  <a:lnTo>
                    <a:pt x="86" y="158"/>
                  </a:lnTo>
                  <a:lnTo>
                    <a:pt x="32" y="129"/>
                  </a:lnTo>
                  <a:lnTo>
                    <a:pt x="12" y="105"/>
                  </a:lnTo>
                  <a:lnTo>
                    <a:pt x="1" y="77"/>
                  </a:lnTo>
                  <a:lnTo>
                    <a:pt x="0" y="4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47" name="Google Shape;1047;p40"/>
            <p:cNvSpPr/>
            <p:nvPr/>
          </p:nvSpPr>
          <p:spPr>
            <a:xfrm>
              <a:off x="2498" y="1596"/>
              <a:ext cx="34" cy="33"/>
            </a:xfrm>
            <a:custGeom>
              <a:avLst/>
              <a:gdLst/>
              <a:ahLst/>
              <a:cxnLst/>
              <a:rect l="l" t="t" r="r" b="b"/>
              <a:pathLst>
                <a:path w="221" h="262" extrusionOk="0">
                  <a:moveTo>
                    <a:pt x="0" y="67"/>
                  </a:moveTo>
                  <a:lnTo>
                    <a:pt x="23" y="131"/>
                  </a:lnTo>
                  <a:lnTo>
                    <a:pt x="49" y="201"/>
                  </a:lnTo>
                  <a:lnTo>
                    <a:pt x="82" y="251"/>
                  </a:lnTo>
                  <a:lnTo>
                    <a:pt x="102" y="262"/>
                  </a:lnTo>
                  <a:lnTo>
                    <a:pt x="126" y="257"/>
                  </a:lnTo>
                  <a:lnTo>
                    <a:pt x="168" y="231"/>
                  </a:lnTo>
                  <a:lnTo>
                    <a:pt x="197" y="204"/>
                  </a:lnTo>
                  <a:lnTo>
                    <a:pt x="221" y="147"/>
                  </a:lnTo>
                  <a:lnTo>
                    <a:pt x="209" y="91"/>
                  </a:lnTo>
                  <a:lnTo>
                    <a:pt x="173" y="44"/>
                  </a:lnTo>
                  <a:lnTo>
                    <a:pt x="123" y="12"/>
                  </a:lnTo>
                  <a:lnTo>
                    <a:pt x="69" y="0"/>
                  </a:lnTo>
                  <a:lnTo>
                    <a:pt x="45" y="5"/>
                  </a:lnTo>
                  <a:lnTo>
                    <a:pt x="25" y="17"/>
                  </a:lnTo>
                  <a:lnTo>
                    <a:pt x="10" y="38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48" name="Google Shape;1048;p40"/>
            <p:cNvSpPr/>
            <p:nvPr/>
          </p:nvSpPr>
          <p:spPr>
            <a:xfrm>
              <a:off x="2498" y="1558"/>
              <a:ext cx="42" cy="25"/>
            </a:xfrm>
            <a:custGeom>
              <a:avLst/>
              <a:gdLst/>
              <a:ahLst/>
              <a:cxnLst/>
              <a:rect l="l" t="t" r="r" b="b"/>
              <a:pathLst>
                <a:path w="262" h="214" extrusionOk="0">
                  <a:moveTo>
                    <a:pt x="22" y="52"/>
                  </a:moveTo>
                  <a:lnTo>
                    <a:pt x="136" y="18"/>
                  </a:lnTo>
                  <a:lnTo>
                    <a:pt x="180" y="6"/>
                  </a:lnTo>
                  <a:lnTo>
                    <a:pt x="214" y="0"/>
                  </a:lnTo>
                  <a:lnTo>
                    <a:pt x="240" y="7"/>
                  </a:lnTo>
                  <a:lnTo>
                    <a:pt x="256" y="28"/>
                  </a:lnTo>
                  <a:lnTo>
                    <a:pt x="262" y="67"/>
                  </a:lnTo>
                  <a:lnTo>
                    <a:pt x="258" y="130"/>
                  </a:lnTo>
                  <a:lnTo>
                    <a:pt x="250" y="166"/>
                  </a:lnTo>
                  <a:lnTo>
                    <a:pt x="236" y="191"/>
                  </a:lnTo>
                  <a:lnTo>
                    <a:pt x="217" y="206"/>
                  </a:lnTo>
                  <a:lnTo>
                    <a:pt x="194" y="214"/>
                  </a:lnTo>
                  <a:lnTo>
                    <a:pt x="143" y="209"/>
                  </a:lnTo>
                  <a:lnTo>
                    <a:pt x="90" y="183"/>
                  </a:lnTo>
                  <a:lnTo>
                    <a:pt x="43" y="147"/>
                  </a:lnTo>
                  <a:lnTo>
                    <a:pt x="10" y="107"/>
                  </a:lnTo>
                  <a:lnTo>
                    <a:pt x="0" y="73"/>
                  </a:lnTo>
                  <a:lnTo>
                    <a:pt x="6" y="60"/>
                  </a:lnTo>
                  <a:lnTo>
                    <a:pt x="22" y="52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49" name="Google Shape;1049;p40"/>
            <p:cNvSpPr/>
            <p:nvPr/>
          </p:nvSpPr>
          <p:spPr>
            <a:xfrm>
              <a:off x="2494" y="1493"/>
              <a:ext cx="36" cy="29"/>
            </a:xfrm>
            <a:custGeom>
              <a:avLst/>
              <a:gdLst/>
              <a:ahLst/>
              <a:cxnLst/>
              <a:rect l="l" t="t" r="r" b="b"/>
              <a:pathLst>
                <a:path w="228" h="237" extrusionOk="0">
                  <a:moveTo>
                    <a:pt x="0" y="237"/>
                  </a:moveTo>
                  <a:lnTo>
                    <a:pt x="81" y="213"/>
                  </a:lnTo>
                  <a:lnTo>
                    <a:pt x="143" y="185"/>
                  </a:lnTo>
                  <a:lnTo>
                    <a:pt x="186" y="155"/>
                  </a:lnTo>
                  <a:lnTo>
                    <a:pt x="213" y="123"/>
                  </a:lnTo>
                  <a:lnTo>
                    <a:pt x="227" y="92"/>
                  </a:lnTo>
                  <a:lnTo>
                    <a:pt x="228" y="64"/>
                  </a:lnTo>
                  <a:lnTo>
                    <a:pt x="218" y="38"/>
                  </a:lnTo>
                  <a:lnTo>
                    <a:pt x="201" y="18"/>
                  </a:lnTo>
                  <a:lnTo>
                    <a:pt x="177" y="5"/>
                  </a:lnTo>
                  <a:lnTo>
                    <a:pt x="150" y="0"/>
                  </a:lnTo>
                  <a:lnTo>
                    <a:pt x="120" y="5"/>
                  </a:lnTo>
                  <a:lnTo>
                    <a:pt x="89" y="22"/>
                  </a:lnTo>
                  <a:lnTo>
                    <a:pt x="59" y="52"/>
                  </a:lnTo>
                  <a:lnTo>
                    <a:pt x="34" y="97"/>
                  </a:lnTo>
                  <a:lnTo>
                    <a:pt x="13" y="158"/>
                  </a:lnTo>
                  <a:lnTo>
                    <a:pt x="0" y="237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50" name="Google Shape;1050;p40"/>
            <p:cNvSpPr/>
            <p:nvPr/>
          </p:nvSpPr>
          <p:spPr>
            <a:xfrm>
              <a:off x="2506" y="1434"/>
              <a:ext cx="36" cy="33"/>
            </a:xfrm>
            <a:custGeom>
              <a:avLst/>
              <a:gdLst/>
              <a:ahLst/>
              <a:cxnLst/>
              <a:rect l="l" t="t" r="r" b="b"/>
              <a:pathLst>
                <a:path w="237" h="274" extrusionOk="0">
                  <a:moveTo>
                    <a:pt x="7" y="36"/>
                  </a:moveTo>
                  <a:lnTo>
                    <a:pt x="9" y="155"/>
                  </a:lnTo>
                  <a:lnTo>
                    <a:pt x="23" y="272"/>
                  </a:lnTo>
                  <a:lnTo>
                    <a:pt x="38" y="274"/>
                  </a:lnTo>
                  <a:lnTo>
                    <a:pt x="74" y="268"/>
                  </a:lnTo>
                  <a:lnTo>
                    <a:pt x="122" y="252"/>
                  </a:lnTo>
                  <a:lnTo>
                    <a:pt x="171" y="228"/>
                  </a:lnTo>
                  <a:lnTo>
                    <a:pt x="213" y="197"/>
                  </a:lnTo>
                  <a:lnTo>
                    <a:pt x="237" y="156"/>
                  </a:lnTo>
                  <a:lnTo>
                    <a:pt x="235" y="108"/>
                  </a:lnTo>
                  <a:lnTo>
                    <a:pt x="220" y="81"/>
                  </a:lnTo>
                  <a:lnTo>
                    <a:pt x="196" y="51"/>
                  </a:lnTo>
                  <a:lnTo>
                    <a:pt x="172" y="34"/>
                  </a:lnTo>
                  <a:lnTo>
                    <a:pt x="139" y="19"/>
                  </a:lnTo>
                  <a:lnTo>
                    <a:pt x="66" y="1"/>
                  </a:lnTo>
                  <a:lnTo>
                    <a:pt x="33" y="0"/>
                  </a:lnTo>
                  <a:lnTo>
                    <a:pt x="10" y="4"/>
                  </a:lnTo>
                  <a:lnTo>
                    <a:pt x="0" y="1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51" name="Google Shape;1051;p40"/>
            <p:cNvSpPr/>
            <p:nvPr/>
          </p:nvSpPr>
          <p:spPr>
            <a:xfrm>
              <a:off x="2316" y="1924"/>
              <a:ext cx="24" cy="24"/>
            </a:xfrm>
            <a:custGeom>
              <a:avLst/>
              <a:gdLst/>
              <a:ahLst/>
              <a:cxnLst/>
              <a:rect l="l" t="t" r="r" b="b"/>
              <a:pathLst>
                <a:path w="161" h="186" extrusionOk="0">
                  <a:moveTo>
                    <a:pt x="0" y="28"/>
                  </a:moveTo>
                  <a:lnTo>
                    <a:pt x="94" y="186"/>
                  </a:lnTo>
                  <a:lnTo>
                    <a:pt x="124" y="154"/>
                  </a:lnTo>
                  <a:lnTo>
                    <a:pt x="145" y="124"/>
                  </a:lnTo>
                  <a:lnTo>
                    <a:pt x="161" y="75"/>
                  </a:lnTo>
                  <a:lnTo>
                    <a:pt x="153" y="39"/>
                  </a:lnTo>
                  <a:lnTo>
                    <a:pt x="128" y="14"/>
                  </a:lnTo>
                  <a:lnTo>
                    <a:pt x="92" y="1"/>
                  </a:lnTo>
                  <a:lnTo>
                    <a:pt x="54" y="0"/>
                  </a:lnTo>
                  <a:lnTo>
                    <a:pt x="20" y="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52" name="Google Shape;1052;p40"/>
            <p:cNvSpPr/>
            <p:nvPr/>
          </p:nvSpPr>
          <p:spPr>
            <a:xfrm>
              <a:off x="1739" y="2007"/>
              <a:ext cx="51" cy="37"/>
            </a:xfrm>
            <a:custGeom>
              <a:avLst/>
              <a:gdLst/>
              <a:ahLst/>
              <a:cxnLst/>
              <a:rect l="l" t="t" r="r" b="b"/>
              <a:pathLst>
                <a:path w="326" h="294" extrusionOk="0">
                  <a:moveTo>
                    <a:pt x="120" y="0"/>
                  </a:moveTo>
                  <a:lnTo>
                    <a:pt x="102" y="23"/>
                  </a:lnTo>
                  <a:lnTo>
                    <a:pt x="78" y="53"/>
                  </a:lnTo>
                  <a:lnTo>
                    <a:pt x="27" y="123"/>
                  </a:lnTo>
                  <a:lnTo>
                    <a:pt x="0" y="198"/>
                  </a:lnTo>
                  <a:lnTo>
                    <a:pt x="4" y="235"/>
                  </a:lnTo>
                  <a:lnTo>
                    <a:pt x="26" y="268"/>
                  </a:lnTo>
                  <a:lnTo>
                    <a:pt x="53" y="286"/>
                  </a:lnTo>
                  <a:lnTo>
                    <a:pt x="85" y="294"/>
                  </a:lnTo>
                  <a:lnTo>
                    <a:pt x="158" y="284"/>
                  </a:lnTo>
                  <a:lnTo>
                    <a:pt x="231" y="246"/>
                  </a:lnTo>
                  <a:lnTo>
                    <a:pt x="291" y="193"/>
                  </a:lnTo>
                  <a:lnTo>
                    <a:pt x="324" y="132"/>
                  </a:lnTo>
                  <a:lnTo>
                    <a:pt x="326" y="102"/>
                  </a:lnTo>
                  <a:lnTo>
                    <a:pt x="316" y="74"/>
                  </a:lnTo>
                  <a:lnTo>
                    <a:pt x="292" y="47"/>
                  </a:lnTo>
                  <a:lnTo>
                    <a:pt x="252" y="27"/>
                  </a:lnTo>
                  <a:lnTo>
                    <a:pt x="196" y="1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53" name="Google Shape;1053;p40"/>
            <p:cNvSpPr/>
            <p:nvPr/>
          </p:nvSpPr>
          <p:spPr>
            <a:xfrm>
              <a:off x="1636" y="2025"/>
              <a:ext cx="47" cy="44"/>
            </a:xfrm>
            <a:custGeom>
              <a:avLst/>
              <a:gdLst/>
              <a:ahLst/>
              <a:cxnLst/>
              <a:rect l="l" t="t" r="r" b="b"/>
              <a:pathLst>
                <a:path w="298" h="353" extrusionOk="0">
                  <a:moveTo>
                    <a:pt x="298" y="0"/>
                  </a:moveTo>
                  <a:lnTo>
                    <a:pt x="203" y="156"/>
                  </a:lnTo>
                  <a:lnTo>
                    <a:pt x="196" y="177"/>
                  </a:lnTo>
                  <a:lnTo>
                    <a:pt x="196" y="194"/>
                  </a:lnTo>
                  <a:lnTo>
                    <a:pt x="204" y="224"/>
                  </a:lnTo>
                  <a:lnTo>
                    <a:pt x="208" y="260"/>
                  </a:lnTo>
                  <a:lnTo>
                    <a:pt x="202" y="284"/>
                  </a:lnTo>
                  <a:lnTo>
                    <a:pt x="187" y="315"/>
                  </a:lnTo>
                  <a:lnTo>
                    <a:pt x="155" y="348"/>
                  </a:lnTo>
                  <a:lnTo>
                    <a:pt x="115" y="353"/>
                  </a:lnTo>
                  <a:lnTo>
                    <a:pt x="74" y="334"/>
                  </a:lnTo>
                  <a:lnTo>
                    <a:pt x="38" y="296"/>
                  </a:lnTo>
                  <a:lnTo>
                    <a:pt x="12" y="245"/>
                  </a:lnTo>
                  <a:lnTo>
                    <a:pt x="0" y="183"/>
                  </a:lnTo>
                  <a:lnTo>
                    <a:pt x="9" y="116"/>
                  </a:lnTo>
                  <a:lnTo>
                    <a:pt x="45" y="47"/>
                  </a:lnTo>
                  <a:lnTo>
                    <a:pt x="71" y="22"/>
                  </a:lnTo>
                  <a:lnTo>
                    <a:pt x="97" y="8"/>
                  </a:lnTo>
                  <a:lnTo>
                    <a:pt x="155" y="8"/>
                  </a:lnTo>
                  <a:lnTo>
                    <a:pt x="221" y="15"/>
                  </a:lnTo>
                  <a:lnTo>
                    <a:pt x="257" y="12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54" name="Google Shape;1054;p40"/>
            <p:cNvSpPr/>
            <p:nvPr/>
          </p:nvSpPr>
          <p:spPr>
            <a:xfrm>
              <a:off x="1580" y="1999"/>
              <a:ext cx="38" cy="42"/>
            </a:xfrm>
            <a:custGeom>
              <a:avLst/>
              <a:gdLst/>
              <a:ahLst/>
              <a:cxnLst/>
              <a:rect l="l" t="t" r="r" b="b"/>
              <a:pathLst>
                <a:path w="242" h="326" extrusionOk="0">
                  <a:moveTo>
                    <a:pt x="150" y="0"/>
                  </a:moveTo>
                  <a:lnTo>
                    <a:pt x="76" y="68"/>
                  </a:lnTo>
                  <a:lnTo>
                    <a:pt x="8" y="141"/>
                  </a:lnTo>
                  <a:lnTo>
                    <a:pt x="0" y="165"/>
                  </a:lnTo>
                  <a:lnTo>
                    <a:pt x="3" y="196"/>
                  </a:lnTo>
                  <a:lnTo>
                    <a:pt x="30" y="266"/>
                  </a:lnTo>
                  <a:lnTo>
                    <a:pt x="52" y="297"/>
                  </a:lnTo>
                  <a:lnTo>
                    <a:pt x="78" y="317"/>
                  </a:lnTo>
                  <a:lnTo>
                    <a:pt x="106" y="326"/>
                  </a:lnTo>
                  <a:lnTo>
                    <a:pt x="134" y="314"/>
                  </a:lnTo>
                  <a:lnTo>
                    <a:pt x="191" y="256"/>
                  </a:lnTo>
                  <a:lnTo>
                    <a:pt x="233" y="176"/>
                  </a:lnTo>
                  <a:lnTo>
                    <a:pt x="242" y="135"/>
                  </a:lnTo>
                  <a:lnTo>
                    <a:pt x="241" y="95"/>
                  </a:lnTo>
                  <a:lnTo>
                    <a:pt x="226" y="60"/>
                  </a:lnTo>
                  <a:lnTo>
                    <a:pt x="197" y="31"/>
                  </a:lnTo>
                  <a:lnTo>
                    <a:pt x="166" y="16"/>
                  </a:lnTo>
                  <a:lnTo>
                    <a:pt x="137" y="14"/>
                  </a:lnTo>
                  <a:lnTo>
                    <a:pt x="116" y="20"/>
                  </a:lnTo>
                  <a:lnTo>
                    <a:pt x="101" y="28"/>
                  </a:lnTo>
                  <a:lnTo>
                    <a:pt x="95" y="35"/>
                  </a:lnTo>
                  <a:lnTo>
                    <a:pt x="100" y="36"/>
                  </a:lnTo>
                  <a:lnTo>
                    <a:pt x="118" y="26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55" name="Google Shape;1055;p40"/>
            <p:cNvSpPr/>
            <p:nvPr/>
          </p:nvSpPr>
          <p:spPr>
            <a:xfrm>
              <a:off x="1780" y="1906"/>
              <a:ext cx="34" cy="34"/>
            </a:xfrm>
            <a:custGeom>
              <a:avLst/>
              <a:gdLst/>
              <a:ahLst/>
              <a:cxnLst/>
              <a:rect l="l" t="t" r="r" b="b"/>
              <a:pathLst>
                <a:path w="220" h="268" extrusionOk="0">
                  <a:moveTo>
                    <a:pt x="50" y="0"/>
                  </a:moveTo>
                  <a:lnTo>
                    <a:pt x="75" y="15"/>
                  </a:lnTo>
                  <a:lnTo>
                    <a:pt x="108" y="38"/>
                  </a:lnTo>
                  <a:lnTo>
                    <a:pt x="179" y="100"/>
                  </a:lnTo>
                  <a:lnTo>
                    <a:pt x="206" y="136"/>
                  </a:lnTo>
                  <a:lnTo>
                    <a:pt x="220" y="174"/>
                  </a:lnTo>
                  <a:lnTo>
                    <a:pt x="217" y="214"/>
                  </a:lnTo>
                  <a:lnTo>
                    <a:pt x="192" y="253"/>
                  </a:lnTo>
                  <a:lnTo>
                    <a:pt x="155" y="268"/>
                  </a:lnTo>
                  <a:lnTo>
                    <a:pt x="114" y="258"/>
                  </a:lnTo>
                  <a:lnTo>
                    <a:pt x="72" y="227"/>
                  </a:lnTo>
                  <a:lnTo>
                    <a:pt x="35" y="182"/>
                  </a:lnTo>
                  <a:lnTo>
                    <a:pt x="9" y="129"/>
                  </a:lnTo>
                  <a:lnTo>
                    <a:pt x="0" y="78"/>
                  </a:lnTo>
                  <a:lnTo>
                    <a:pt x="11" y="32"/>
                  </a:lnTo>
                  <a:lnTo>
                    <a:pt x="27" y="14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56" name="Google Shape;1056;p40"/>
            <p:cNvSpPr/>
            <p:nvPr/>
          </p:nvSpPr>
          <p:spPr>
            <a:xfrm>
              <a:off x="1780" y="1819"/>
              <a:ext cx="24" cy="42"/>
            </a:xfrm>
            <a:custGeom>
              <a:avLst/>
              <a:gdLst/>
              <a:ahLst/>
              <a:cxnLst/>
              <a:rect l="l" t="t" r="r" b="b"/>
              <a:pathLst>
                <a:path w="152" h="327" extrusionOk="0">
                  <a:moveTo>
                    <a:pt x="0" y="131"/>
                  </a:moveTo>
                  <a:lnTo>
                    <a:pt x="30" y="185"/>
                  </a:lnTo>
                  <a:lnTo>
                    <a:pt x="56" y="229"/>
                  </a:lnTo>
                  <a:lnTo>
                    <a:pt x="79" y="265"/>
                  </a:lnTo>
                  <a:lnTo>
                    <a:pt x="99" y="291"/>
                  </a:lnTo>
                  <a:lnTo>
                    <a:pt x="127" y="322"/>
                  </a:lnTo>
                  <a:lnTo>
                    <a:pt x="145" y="327"/>
                  </a:lnTo>
                  <a:lnTo>
                    <a:pt x="152" y="310"/>
                  </a:lnTo>
                  <a:lnTo>
                    <a:pt x="151" y="276"/>
                  </a:lnTo>
                  <a:lnTo>
                    <a:pt x="143" y="232"/>
                  </a:lnTo>
                  <a:lnTo>
                    <a:pt x="128" y="181"/>
                  </a:lnTo>
                  <a:lnTo>
                    <a:pt x="91" y="79"/>
                  </a:lnTo>
                  <a:lnTo>
                    <a:pt x="69" y="38"/>
                  </a:lnTo>
                  <a:lnTo>
                    <a:pt x="48" y="10"/>
                  </a:lnTo>
                  <a:lnTo>
                    <a:pt x="29" y="0"/>
                  </a:lnTo>
                  <a:lnTo>
                    <a:pt x="14" y="14"/>
                  </a:lnTo>
                  <a:lnTo>
                    <a:pt x="4" y="56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57" name="Google Shape;1057;p40"/>
            <p:cNvSpPr/>
            <p:nvPr/>
          </p:nvSpPr>
          <p:spPr>
            <a:xfrm>
              <a:off x="1780" y="1754"/>
              <a:ext cx="38" cy="37"/>
            </a:xfrm>
            <a:custGeom>
              <a:avLst/>
              <a:gdLst/>
              <a:ahLst/>
              <a:cxnLst/>
              <a:rect l="l" t="t" r="r" b="b"/>
              <a:pathLst>
                <a:path w="245" h="302" extrusionOk="0">
                  <a:moveTo>
                    <a:pt x="32" y="24"/>
                  </a:moveTo>
                  <a:lnTo>
                    <a:pt x="0" y="244"/>
                  </a:lnTo>
                  <a:lnTo>
                    <a:pt x="2" y="267"/>
                  </a:lnTo>
                  <a:lnTo>
                    <a:pt x="12" y="284"/>
                  </a:lnTo>
                  <a:lnTo>
                    <a:pt x="48" y="302"/>
                  </a:lnTo>
                  <a:lnTo>
                    <a:pt x="97" y="299"/>
                  </a:lnTo>
                  <a:lnTo>
                    <a:pt x="152" y="277"/>
                  </a:lnTo>
                  <a:lnTo>
                    <a:pt x="202" y="241"/>
                  </a:lnTo>
                  <a:lnTo>
                    <a:pt x="235" y="193"/>
                  </a:lnTo>
                  <a:lnTo>
                    <a:pt x="245" y="134"/>
                  </a:lnTo>
                  <a:lnTo>
                    <a:pt x="221" y="71"/>
                  </a:lnTo>
                  <a:lnTo>
                    <a:pt x="189" y="33"/>
                  </a:lnTo>
                  <a:lnTo>
                    <a:pt x="146" y="6"/>
                  </a:lnTo>
                  <a:lnTo>
                    <a:pt x="94" y="0"/>
                  </a:lnTo>
                  <a:lnTo>
                    <a:pt x="32" y="24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58" name="Google Shape;1058;p40"/>
            <p:cNvSpPr/>
            <p:nvPr/>
          </p:nvSpPr>
          <p:spPr>
            <a:xfrm>
              <a:off x="1774" y="1669"/>
              <a:ext cx="34" cy="43"/>
            </a:xfrm>
            <a:custGeom>
              <a:avLst/>
              <a:gdLst/>
              <a:ahLst/>
              <a:cxnLst/>
              <a:rect l="l" t="t" r="r" b="b"/>
              <a:pathLst>
                <a:path w="224" h="354" extrusionOk="0">
                  <a:moveTo>
                    <a:pt x="0" y="196"/>
                  </a:moveTo>
                  <a:lnTo>
                    <a:pt x="25" y="125"/>
                  </a:lnTo>
                  <a:lnTo>
                    <a:pt x="50" y="72"/>
                  </a:lnTo>
                  <a:lnTo>
                    <a:pt x="75" y="34"/>
                  </a:lnTo>
                  <a:lnTo>
                    <a:pt x="99" y="11"/>
                  </a:lnTo>
                  <a:lnTo>
                    <a:pt x="122" y="0"/>
                  </a:lnTo>
                  <a:lnTo>
                    <a:pt x="143" y="1"/>
                  </a:lnTo>
                  <a:lnTo>
                    <a:pt x="182" y="32"/>
                  </a:lnTo>
                  <a:lnTo>
                    <a:pt x="209" y="89"/>
                  </a:lnTo>
                  <a:lnTo>
                    <a:pt x="224" y="162"/>
                  </a:lnTo>
                  <a:lnTo>
                    <a:pt x="224" y="240"/>
                  </a:lnTo>
                  <a:lnTo>
                    <a:pt x="205" y="307"/>
                  </a:lnTo>
                  <a:lnTo>
                    <a:pt x="195" y="333"/>
                  </a:lnTo>
                  <a:lnTo>
                    <a:pt x="173" y="354"/>
                  </a:lnTo>
                  <a:lnTo>
                    <a:pt x="132" y="353"/>
                  </a:lnTo>
                  <a:lnTo>
                    <a:pt x="86" y="322"/>
                  </a:lnTo>
                  <a:lnTo>
                    <a:pt x="40" y="268"/>
                  </a:lnTo>
                  <a:lnTo>
                    <a:pt x="0" y="196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59" name="Google Shape;1059;p40"/>
            <p:cNvSpPr/>
            <p:nvPr/>
          </p:nvSpPr>
          <p:spPr>
            <a:xfrm>
              <a:off x="1762" y="1619"/>
              <a:ext cx="36" cy="24"/>
            </a:xfrm>
            <a:custGeom>
              <a:avLst/>
              <a:gdLst/>
              <a:ahLst/>
              <a:cxnLst/>
              <a:rect l="l" t="t" r="r" b="b"/>
              <a:pathLst>
                <a:path w="237" h="193" extrusionOk="0">
                  <a:moveTo>
                    <a:pt x="0" y="59"/>
                  </a:moveTo>
                  <a:lnTo>
                    <a:pt x="19" y="81"/>
                  </a:lnTo>
                  <a:lnTo>
                    <a:pt x="47" y="111"/>
                  </a:lnTo>
                  <a:lnTo>
                    <a:pt x="118" y="173"/>
                  </a:lnTo>
                  <a:lnTo>
                    <a:pt x="155" y="191"/>
                  </a:lnTo>
                  <a:lnTo>
                    <a:pt x="189" y="193"/>
                  </a:lnTo>
                  <a:lnTo>
                    <a:pt x="218" y="173"/>
                  </a:lnTo>
                  <a:lnTo>
                    <a:pt x="237" y="122"/>
                  </a:lnTo>
                  <a:lnTo>
                    <a:pt x="237" y="67"/>
                  </a:lnTo>
                  <a:lnTo>
                    <a:pt x="217" y="29"/>
                  </a:lnTo>
                  <a:lnTo>
                    <a:pt x="181" y="8"/>
                  </a:lnTo>
                  <a:lnTo>
                    <a:pt x="137" y="0"/>
                  </a:lnTo>
                  <a:lnTo>
                    <a:pt x="91" y="4"/>
                  </a:lnTo>
                  <a:lnTo>
                    <a:pt x="48" y="17"/>
                  </a:lnTo>
                  <a:lnTo>
                    <a:pt x="16" y="36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60" name="Google Shape;1060;p40"/>
            <p:cNvSpPr/>
            <p:nvPr/>
          </p:nvSpPr>
          <p:spPr>
            <a:xfrm>
              <a:off x="1766" y="1532"/>
              <a:ext cx="44" cy="39"/>
            </a:xfrm>
            <a:custGeom>
              <a:avLst/>
              <a:gdLst/>
              <a:ahLst/>
              <a:cxnLst/>
              <a:rect l="l" t="t" r="r" b="b"/>
              <a:pathLst>
                <a:path w="287" h="306" extrusionOk="0">
                  <a:moveTo>
                    <a:pt x="0" y="0"/>
                  </a:moveTo>
                  <a:lnTo>
                    <a:pt x="45" y="113"/>
                  </a:lnTo>
                  <a:lnTo>
                    <a:pt x="90" y="196"/>
                  </a:lnTo>
                  <a:lnTo>
                    <a:pt x="132" y="255"/>
                  </a:lnTo>
                  <a:lnTo>
                    <a:pt x="172" y="290"/>
                  </a:lnTo>
                  <a:lnTo>
                    <a:pt x="208" y="306"/>
                  </a:lnTo>
                  <a:lnTo>
                    <a:pt x="239" y="304"/>
                  </a:lnTo>
                  <a:lnTo>
                    <a:pt x="263" y="288"/>
                  </a:lnTo>
                  <a:lnTo>
                    <a:pt x="280" y="262"/>
                  </a:lnTo>
                  <a:lnTo>
                    <a:pt x="287" y="228"/>
                  </a:lnTo>
                  <a:lnTo>
                    <a:pt x="285" y="187"/>
                  </a:lnTo>
                  <a:lnTo>
                    <a:pt x="271" y="145"/>
                  </a:lnTo>
                  <a:lnTo>
                    <a:pt x="246" y="102"/>
                  </a:lnTo>
                  <a:lnTo>
                    <a:pt x="208" y="65"/>
                  </a:lnTo>
                  <a:lnTo>
                    <a:pt x="154" y="32"/>
                  </a:lnTo>
                  <a:lnTo>
                    <a:pt x="85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61" name="Google Shape;1061;p40"/>
            <p:cNvSpPr/>
            <p:nvPr/>
          </p:nvSpPr>
          <p:spPr>
            <a:xfrm>
              <a:off x="1687" y="1342"/>
              <a:ext cx="56" cy="30"/>
            </a:xfrm>
            <a:custGeom>
              <a:avLst/>
              <a:gdLst/>
              <a:ahLst/>
              <a:cxnLst/>
              <a:rect l="l" t="t" r="r" b="b"/>
              <a:pathLst>
                <a:path w="364" h="244" extrusionOk="0">
                  <a:moveTo>
                    <a:pt x="205" y="12"/>
                  </a:moveTo>
                  <a:lnTo>
                    <a:pt x="156" y="30"/>
                  </a:lnTo>
                  <a:lnTo>
                    <a:pt x="94" y="53"/>
                  </a:lnTo>
                  <a:lnTo>
                    <a:pt x="35" y="83"/>
                  </a:lnTo>
                  <a:lnTo>
                    <a:pt x="0" y="122"/>
                  </a:lnTo>
                  <a:lnTo>
                    <a:pt x="2" y="161"/>
                  </a:lnTo>
                  <a:lnTo>
                    <a:pt x="33" y="194"/>
                  </a:lnTo>
                  <a:lnTo>
                    <a:pt x="84" y="221"/>
                  </a:lnTo>
                  <a:lnTo>
                    <a:pt x="149" y="238"/>
                  </a:lnTo>
                  <a:lnTo>
                    <a:pt x="217" y="244"/>
                  </a:lnTo>
                  <a:lnTo>
                    <a:pt x="281" y="236"/>
                  </a:lnTo>
                  <a:lnTo>
                    <a:pt x="333" y="212"/>
                  </a:lnTo>
                  <a:lnTo>
                    <a:pt x="351" y="193"/>
                  </a:lnTo>
                  <a:lnTo>
                    <a:pt x="363" y="170"/>
                  </a:lnTo>
                  <a:lnTo>
                    <a:pt x="364" y="131"/>
                  </a:lnTo>
                  <a:lnTo>
                    <a:pt x="347" y="95"/>
                  </a:lnTo>
                  <a:lnTo>
                    <a:pt x="316" y="61"/>
                  </a:lnTo>
                  <a:lnTo>
                    <a:pt x="280" y="32"/>
                  </a:lnTo>
                  <a:lnTo>
                    <a:pt x="244" y="11"/>
                  </a:lnTo>
                  <a:lnTo>
                    <a:pt x="215" y="0"/>
                  </a:lnTo>
                  <a:lnTo>
                    <a:pt x="200" y="0"/>
                  </a:lnTo>
                  <a:lnTo>
                    <a:pt x="205" y="12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62" name="Google Shape;1062;p40"/>
            <p:cNvSpPr/>
            <p:nvPr/>
          </p:nvSpPr>
          <p:spPr>
            <a:xfrm>
              <a:off x="2926" y="1983"/>
              <a:ext cx="39" cy="28"/>
            </a:xfrm>
            <a:custGeom>
              <a:avLst/>
              <a:gdLst/>
              <a:ahLst/>
              <a:cxnLst/>
              <a:rect l="l" t="t" r="r" b="b"/>
              <a:pathLst>
                <a:path w="242" h="216" extrusionOk="0">
                  <a:moveTo>
                    <a:pt x="0" y="36"/>
                  </a:moveTo>
                  <a:lnTo>
                    <a:pt x="14" y="59"/>
                  </a:lnTo>
                  <a:lnTo>
                    <a:pt x="38" y="94"/>
                  </a:lnTo>
                  <a:lnTo>
                    <a:pt x="103" y="175"/>
                  </a:lnTo>
                  <a:lnTo>
                    <a:pt x="139" y="204"/>
                  </a:lnTo>
                  <a:lnTo>
                    <a:pt x="176" y="216"/>
                  </a:lnTo>
                  <a:lnTo>
                    <a:pt x="209" y="205"/>
                  </a:lnTo>
                  <a:lnTo>
                    <a:pt x="238" y="162"/>
                  </a:lnTo>
                  <a:lnTo>
                    <a:pt x="242" y="123"/>
                  </a:lnTo>
                  <a:lnTo>
                    <a:pt x="228" y="87"/>
                  </a:lnTo>
                  <a:lnTo>
                    <a:pt x="200" y="52"/>
                  </a:lnTo>
                  <a:lnTo>
                    <a:pt x="163" y="25"/>
                  </a:lnTo>
                  <a:lnTo>
                    <a:pt x="120" y="6"/>
                  </a:lnTo>
                  <a:lnTo>
                    <a:pt x="75" y="0"/>
                  </a:lnTo>
                  <a:lnTo>
                    <a:pt x="35" y="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63" name="Google Shape;1063;p40"/>
            <p:cNvSpPr/>
            <p:nvPr/>
          </p:nvSpPr>
          <p:spPr>
            <a:xfrm>
              <a:off x="3533" y="1348"/>
              <a:ext cx="32" cy="37"/>
            </a:xfrm>
            <a:custGeom>
              <a:avLst/>
              <a:gdLst/>
              <a:ahLst/>
              <a:cxnLst/>
              <a:rect l="l" t="t" r="r" b="b"/>
              <a:pathLst>
                <a:path w="210" h="289" extrusionOk="0">
                  <a:moveTo>
                    <a:pt x="47" y="14"/>
                  </a:moveTo>
                  <a:lnTo>
                    <a:pt x="14" y="80"/>
                  </a:lnTo>
                  <a:lnTo>
                    <a:pt x="0" y="136"/>
                  </a:lnTo>
                  <a:lnTo>
                    <a:pt x="0" y="184"/>
                  </a:lnTo>
                  <a:lnTo>
                    <a:pt x="12" y="223"/>
                  </a:lnTo>
                  <a:lnTo>
                    <a:pt x="33" y="252"/>
                  </a:lnTo>
                  <a:lnTo>
                    <a:pt x="61" y="273"/>
                  </a:lnTo>
                  <a:lnTo>
                    <a:pt x="125" y="289"/>
                  </a:lnTo>
                  <a:lnTo>
                    <a:pt x="156" y="284"/>
                  </a:lnTo>
                  <a:lnTo>
                    <a:pt x="182" y="269"/>
                  </a:lnTo>
                  <a:lnTo>
                    <a:pt x="200" y="246"/>
                  </a:lnTo>
                  <a:lnTo>
                    <a:pt x="210" y="215"/>
                  </a:lnTo>
                  <a:lnTo>
                    <a:pt x="205" y="174"/>
                  </a:lnTo>
                  <a:lnTo>
                    <a:pt x="185" y="125"/>
                  </a:lnTo>
                  <a:lnTo>
                    <a:pt x="147" y="67"/>
                  </a:lnTo>
                  <a:lnTo>
                    <a:pt x="88" y="0"/>
                  </a:lnTo>
                  <a:lnTo>
                    <a:pt x="82" y="8"/>
                  </a:lnTo>
                  <a:lnTo>
                    <a:pt x="70" y="11"/>
                  </a:lnTo>
                  <a:lnTo>
                    <a:pt x="47" y="14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64" name="Google Shape;1064;p40"/>
            <p:cNvSpPr/>
            <p:nvPr/>
          </p:nvSpPr>
          <p:spPr>
            <a:xfrm>
              <a:off x="3727" y="1332"/>
              <a:ext cx="43" cy="36"/>
            </a:xfrm>
            <a:custGeom>
              <a:avLst/>
              <a:gdLst/>
              <a:ahLst/>
              <a:cxnLst/>
              <a:rect l="l" t="t" r="r" b="b"/>
              <a:pathLst>
                <a:path w="278" h="280" extrusionOk="0">
                  <a:moveTo>
                    <a:pt x="24" y="0"/>
                  </a:moveTo>
                  <a:lnTo>
                    <a:pt x="7" y="54"/>
                  </a:lnTo>
                  <a:lnTo>
                    <a:pt x="0" y="112"/>
                  </a:lnTo>
                  <a:lnTo>
                    <a:pt x="3" y="171"/>
                  </a:lnTo>
                  <a:lnTo>
                    <a:pt x="18" y="222"/>
                  </a:lnTo>
                  <a:lnTo>
                    <a:pt x="44" y="261"/>
                  </a:lnTo>
                  <a:lnTo>
                    <a:pt x="83" y="280"/>
                  </a:lnTo>
                  <a:lnTo>
                    <a:pt x="134" y="271"/>
                  </a:lnTo>
                  <a:lnTo>
                    <a:pt x="165" y="256"/>
                  </a:lnTo>
                  <a:lnTo>
                    <a:pt x="201" y="232"/>
                  </a:lnTo>
                  <a:lnTo>
                    <a:pt x="239" y="197"/>
                  </a:lnTo>
                  <a:lnTo>
                    <a:pt x="264" y="167"/>
                  </a:lnTo>
                  <a:lnTo>
                    <a:pt x="276" y="140"/>
                  </a:lnTo>
                  <a:lnTo>
                    <a:pt x="278" y="115"/>
                  </a:lnTo>
                  <a:lnTo>
                    <a:pt x="257" y="76"/>
                  </a:lnTo>
                  <a:lnTo>
                    <a:pt x="213" y="46"/>
                  </a:lnTo>
                  <a:lnTo>
                    <a:pt x="156" y="26"/>
                  </a:lnTo>
                  <a:lnTo>
                    <a:pt x="97" y="13"/>
                  </a:lnTo>
                  <a:lnTo>
                    <a:pt x="49" y="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65" name="Google Shape;1065;p40"/>
            <p:cNvSpPr/>
            <p:nvPr/>
          </p:nvSpPr>
          <p:spPr>
            <a:xfrm>
              <a:off x="3628" y="1337"/>
              <a:ext cx="55" cy="26"/>
            </a:xfrm>
            <a:custGeom>
              <a:avLst/>
              <a:gdLst/>
              <a:ahLst/>
              <a:cxnLst/>
              <a:rect l="l" t="t" r="r" b="b"/>
              <a:pathLst>
                <a:path w="343" h="216" extrusionOk="0">
                  <a:moveTo>
                    <a:pt x="151" y="31"/>
                  </a:moveTo>
                  <a:lnTo>
                    <a:pt x="140" y="38"/>
                  </a:lnTo>
                  <a:lnTo>
                    <a:pt x="114" y="53"/>
                  </a:lnTo>
                  <a:lnTo>
                    <a:pt x="44" y="103"/>
                  </a:lnTo>
                  <a:lnTo>
                    <a:pt x="14" y="132"/>
                  </a:lnTo>
                  <a:lnTo>
                    <a:pt x="0" y="161"/>
                  </a:lnTo>
                  <a:lnTo>
                    <a:pt x="6" y="187"/>
                  </a:lnTo>
                  <a:lnTo>
                    <a:pt x="42" y="208"/>
                  </a:lnTo>
                  <a:lnTo>
                    <a:pt x="75" y="215"/>
                  </a:lnTo>
                  <a:lnTo>
                    <a:pt x="102" y="216"/>
                  </a:lnTo>
                  <a:lnTo>
                    <a:pt x="164" y="208"/>
                  </a:lnTo>
                  <a:lnTo>
                    <a:pt x="232" y="197"/>
                  </a:lnTo>
                  <a:lnTo>
                    <a:pt x="282" y="181"/>
                  </a:lnTo>
                  <a:lnTo>
                    <a:pt x="316" y="162"/>
                  </a:lnTo>
                  <a:lnTo>
                    <a:pt x="335" y="142"/>
                  </a:lnTo>
                  <a:lnTo>
                    <a:pt x="343" y="120"/>
                  </a:lnTo>
                  <a:lnTo>
                    <a:pt x="339" y="98"/>
                  </a:lnTo>
                  <a:lnTo>
                    <a:pt x="308" y="55"/>
                  </a:lnTo>
                  <a:lnTo>
                    <a:pt x="259" y="22"/>
                  </a:lnTo>
                  <a:lnTo>
                    <a:pt x="206" y="2"/>
                  </a:lnTo>
                  <a:lnTo>
                    <a:pt x="183" y="0"/>
                  </a:lnTo>
                  <a:lnTo>
                    <a:pt x="165" y="3"/>
                  </a:lnTo>
                  <a:lnTo>
                    <a:pt x="153" y="14"/>
                  </a:lnTo>
                  <a:lnTo>
                    <a:pt x="151" y="31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66" name="Google Shape;1066;p40"/>
            <p:cNvSpPr/>
            <p:nvPr/>
          </p:nvSpPr>
          <p:spPr>
            <a:xfrm>
              <a:off x="3754" y="145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215" h="267" extrusionOk="0">
                  <a:moveTo>
                    <a:pt x="28" y="48"/>
                  </a:moveTo>
                  <a:lnTo>
                    <a:pt x="8" y="128"/>
                  </a:lnTo>
                  <a:lnTo>
                    <a:pt x="0" y="204"/>
                  </a:lnTo>
                  <a:lnTo>
                    <a:pt x="7" y="235"/>
                  </a:lnTo>
                  <a:lnTo>
                    <a:pt x="26" y="257"/>
                  </a:lnTo>
                  <a:lnTo>
                    <a:pt x="58" y="267"/>
                  </a:lnTo>
                  <a:lnTo>
                    <a:pt x="109" y="265"/>
                  </a:lnTo>
                  <a:lnTo>
                    <a:pt x="155" y="253"/>
                  </a:lnTo>
                  <a:lnTo>
                    <a:pt x="187" y="235"/>
                  </a:lnTo>
                  <a:lnTo>
                    <a:pt x="207" y="213"/>
                  </a:lnTo>
                  <a:lnTo>
                    <a:pt x="215" y="187"/>
                  </a:lnTo>
                  <a:lnTo>
                    <a:pt x="206" y="129"/>
                  </a:lnTo>
                  <a:lnTo>
                    <a:pt x="171" y="73"/>
                  </a:lnTo>
                  <a:lnTo>
                    <a:pt x="123" y="28"/>
                  </a:lnTo>
                  <a:lnTo>
                    <a:pt x="75" y="2"/>
                  </a:lnTo>
                  <a:lnTo>
                    <a:pt x="55" y="0"/>
                  </a:lnTo>
                  <a:lnTo>
                    <a:pt x="39" y="6"/>
                  </a:lnTo>
                  <a:lnTo>
                    <a:pt x="30" y="22"/>
                  </a:lnTo>
                  <a:lnTo>
                    <a:pt x="28" y="48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67" name="Google Shape;1067;p40"/>
            <p:cNvSpPr/>
            <p:nvPr/>
          </p:nvSpPr>
          <p:spPr>
            <a:xfrm>
              <a:off x="3760" y="1538"/>
              <a:ext cx="34" cy="37"/>
            </a:xfrm>
            <a:custGeom>
              <a:avLst/>
              <a:gdLst/>
              <a:ahLst/>
              <a:cxnLst/>
              <a:rect l="l" t="t" r="r" b="b"/>
              <a:pathLst>
                <a:path w="219" h="300" extrusionOk="0">
                  <a:moveTo>
                    <a:pt x="99" y="7"/>
                  </a:moveTo>
                  <a:lnTo>
                    <a:pt x="157" y="64"/>
                  </a:lnTo>
                  <a:lnTo>
                    <a:pt x="184" y="95"/>
                  </a:lnTo>
                  <a:lnTo>
                    <a:pt x="206" y="128"/>
                  </a:lnTo>
                  <a:lnTo>
                    <a:pt x="219" y="183"/>
                  </a:lnTo>
                  <a:lnTo>
                    <a:pt x="208" y="229"/>
                  </a:lnTo>
                  <a:lnTo>
                    <a:pt x="180" y="264"/>
                  </a:lnTo>
                  <a:lnTo>
                    <a:pt x="142" y="288"/>
                  </a:lnTo>
                  <a:lnTo>
                    <a:pt x="98" y="300"/>
                  </a:lnTo>
                  <a:lnTo>
                    <a:pt x="56" y="296"/>
                  </a:lnTo>
                  <a:lnTo>
                    <a:pt x="22" y="276"/>
                  </a:lnTo>
                  <a:lnTo>
                    <a:pt x="3" y="237"/>
                  </a:lnTo>
                  <a:lnTo>
                    <a:pt x="0" y="205"/>
                  </a:lnTo>
                  <a:lnTo>
                    <a:pt x="5" y="164"/>
                  </a:lnTo>
                  <a:lnTo>
                    <a:pt x="25" y="77"/>
                  </a:lnTo>
                  <a:lnTo>
                    <a:pt x="41" y="39"/>
                  </a:lnTo>
                  <a:lnTo>
                    <a:pt x="59" y="12"/>
                  </a:lnTo>
                  <a:lnTo>
                    <a:pt x="79" y="0"/>
                  </a:lnTo>
                  <a:lnTo>
                    <a:pt x="99" y="7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68" name="Google Shape;1068;p40"/>
            <p:cNvSpPr/>
            <p:nvPr/>
          </p:nvSpPr>
          <p:spPr>
            <a:xfrm>
              <a:off x="3768" y="1616"/>
              <a:ext cx="24" cy="34"/>
            </a:xfrm>
            <a:custGeom>
              <a:avLst/>
              <a:gdLst/>
              <a:ahLst/>
              <a:cxnLst/>
              <a:rect l="l" t="t" r="r" b="b"/>
              <a:pathLst>
                <a:path w="148" h="280" extrusionOk="0">
                  <a:moveTo>
                    <a:pt x="0" y="46"/>
                  </a:moveTo>
                  <a:lnTo>
                    <a:pt x="3" y="90"/>
                  </a:lnTo>
                  <a:lnTo>
                    <a:pt x="11" y="140"/>
                  </a:lnTo>
                  <a:lnTo>
                    <a:pt x="23" y="191"/>
                  </a:lnTo>
                  <a:lnTo>
                    <a:pt x="38" y="236"/>
                  </a:lnTo>
                  <a:lnTo>
                    <a:pt x="56" y="267"/>
                  </a:lnTo>
                  <a:lnTo>
                    <a:pt x="79" y="280"/>
                  </a:lnTo>
                  <a:lnTo>
                    <a:pt x="105" y="267"/>
                  </a:lnTo>
                  <a:lnTo>
                    <a:pt x="135" y="223"/>
                  </a:lnTo>
                  <a:lnTo>
                    <a:pt x="148" y="191"/>
                  </a:lnTo>
                  <a:lnTo>
                    <a:pt x="148" y="155"/>
                  </a:lnTo>
                  <a:lnTo>
                    <a:pt x="137" y="124"/>
                  </a:lnTo>
                  <a:lnTo>
                    <a:pt x="118" y="90"/>
                  </a:lnTo>
                  <a:lnTo>
                    <a:pt x="68" y="26"/>
                  </a:lnTo>
                  <a:lnTo>
                    <a:pt x="42" y="6"/>
                  </a:lnTo>
                  <a:lnTo>
                    <a:pt x="20" y="0"/>
                  </a:lnTo>
                  <a:lnTo>
                    <a:pt x="5" y="11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69" name="Google Shape;1069;p40"/>
            <p:cNvSpPr/>
            <p:nvPr/>
          </p:nvSpPr>
          <p:spPr>
            <a:xfrm>
              <a:off x="3762" y="1690"/>
              <a:ext cx="30" cy="32"/>
            </a:xfrm>
            <a:custGeom>
              <a:avLst/>
              <a:gdLst/>
              <a:ahLst/>
              <a:cxnLst/>
              <a:rect l="l" t="t" r="r" b="b"/>
              <a:pathLst>
                <a:path w="199" h="265" extrusionOk="0">
                  <a:moveTo>
                    <a:pt x="45" y="2"/>
                  </a:moveTo>
                  <a:lnTo>
                    <a:pt x="11" y="103"/>
                  </a:lnTo>
                  <a:lnTo>
                    <a:pt x="2" y="155"/>
                  </a:lnTo>
                  <a:lnTo>
                    <a:pt x="0" y="202"/>
                  </a:lnTo>
                  <a:lnTo>
                    <a:pt x="9" y="239"/>
                  </a:lnTo>
                  <a:lnTo>
                    <a:pt x="32" y="261"/>
                  </a:lnTo>
                  <a:lnTo>
                    <a:pt x="70" y="265"/>
                  </a:lnTo>
                  <a:lnTo>
                    <a:pt x="95" y="259"/>
                  </a:lnTo>
                  <a:lnTo>
                    <a:pt x="126" y="246"/>
                  </a:lnTo>
                  <a:lnTo>
                    <a:pt x="159" y="226"/>
                  </a:lnTo>
                  <a:lnTo>
                    <a:pt x="181" y="205"/>
                  </a:lnTo>
                  <a:lnTo>
                    <a:pt x="199" y="160"/>
                  </a:lnTo>
                  <a:lnTo>
                    <a:pt x="187" y="116"/>
                  </a:lnTo>
                  <a:lnTo>
                    <a:pt x="158" y="74"/>
                  </a:lnTo>
                  <a:lnTo>
                    <a:pt x="118" y="39"/>
                  </a:lnTo>
                  <a:lnTo>
                    <a:pt x="80" y="14"/>
                  </a:lnTo>
                  <a:lnTo>
                    <a:pt x="52" y="0"/>
                  </a:lnTo>
                  <a:lnTo>
                    <a:pt x="45" y="2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70" name="Google Shape;1070;p40"/>
            <p:cNvSpPr/>
            <p:nvPr/>
          </p:nvSpPr>
          <p:spPr>
            <a:xfrm>
              <a:off x="3762" y="1774"/>
              <a:ext cx="34" cy="37"/>
            </a:xfrm>
            <a:custGeom>
              <a:avLst/>
              <a:gdLst/>
              <a:ahLst/>
              <a:cxnLst/>
              <a:rect l="l" t="t" r="r" b="b"/>
              <a:pathLst>
                <a:path w="226" h="307" extrusionOk="0">
                  <a:moveTo>
                    <a:pt x="48" y="34"/>
                  </a:moveTo>
                  <a:lnTo>
                    <a:pt x="19" y="124"/>
                  </a:lnTo>
                  <a:lnTo>
                    <a:pt x="0" y="220"/>
                  </a:lnTo>
                  <a:lnTo>
                    <a:pt x="4" y="259"/>
                  </a:lnTo>
                  <a:lnTo>
                    <a:pt x="22" y="290"/>
                  </a:lnTo>
                  <a:lnTo>
                    <a:pt x="57" y="307"/>
                  </a:lnTo>
                  <a:lnTo>
                    <a:pt x="115" y="305"/>
                  </a:lnTo>
                  <a:lnTo>
                    <a:pt x="163" y="293"/>
                  </a:lnTo>
                  <a:lnTo>
                    <a:pt x="196" y="273"/>
                  </a:lnTo>
                  <a:lnTo>
                    <a:pt x="216" y="249"/>
                  </a:lnTo>
                  <a:lnTo>
                    <a:pt x="226" y="222"/>
                  </a:lnTo>
                  <a:lnTo>
                    <a:pt x="217" y="159"/>
                  </a:lnTo>
                  <a:lnTo>
                    <a:pt x="183" y="96"/>
                  </a:lnTo>
                  <a:lnTo>
                    <a:pt x="135" y="43"/>
                  </a:lnTo>
                  <a:lnTo>
                    <a:pt x="89" y="8"/>
                  </a:lnTo>
                  <a:lnTo>
                    <a:pt x="69" y="0"/>
                  </a:lnTo>
                  <a:lnTo>
                    <a:pt x="54" y="1"/>
                  </a:lnTo>
                  <a:lnTo>
                    <a:pt x="47" y="13"/>
                  </a:lnTo>
                  <a:lnTo>
                    <a:pt x="48" y="34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71" name="Google Shape;1071;p40"/>
            <p:cNvSpPr/>
            <p:nvPr/>
          </p:nvSpPr>
          <p:spPr>
            <a:xfrm>
              <a:off x="3758" y="1856"/>
              <a:ext cx="36" cy="50"/>
            </a:xfrm>
            <a:custGeom>
              <a:avLst/>
              <a:gdLst/>
              <a:ahLst/>
              <a:cxnLst/>
              <a:rect l="l" t="t" r="r" b="b"/>
              <a:pathLst>
                <a:path w="231" h="392" extrusionOk="0">
                  <a:moveTo>
                    <a:pt x="96" y="0"/>
                  </a:moveTo>
                  <a:lnTo>
                    <a:pt x="178" y="89"/>
                  </a:lnTo>
                  <a:lnTo>
                    <a:pt x="212" y="136"/>
                  </a:lnTo>
                  <a:lnTo>
                    <a:pt x="231" y="190"/>
                  </a:lnTo>
                  <a:lnTo>
                    <a:pt x="227" y="234"/>
                  </a:lnTo>
                  <a:lnTo>
                    <a:pt x="207" y="280"/>
                  </a:lnTo>
                  <a:lnTo>
                    <a:pt x="176" y="323"/>
                  </a:lnTo>
                  <a:lnTo>
                    <a:pt x="137" y="360"/>
                  </a:lnTo>
                  <a:lnTo>
                    <a:pt x="95" y="384"/>
                  </a:lnTo>
                  <a:lnTo>
                    <a:pt x="56" y="392"/>
                  </a:lnTo>
                  <a:lnTo>
                    <a:pt x="23" y="379"/>
                  </a:lnTo>
                  <a:lnTo>
                    <a:pt x="1" y="339"/>
                  </a:lnTo>
                  <a:lnTo>
                    <a:pt x="0" y="313"/>
                  </a:lnTo>
                  <a:lnTo>
                    <a:pt x="5" y="269"/>
                  </a:lnTo>
                  <a:lnTo>
                    <a:pt x="29" y="158"/>
                  </a:lnTo>
                  <a:lnTo>
                    <a:pt x="64" y="53"/>
                  </a:lnTo>
                  <a:lnTo>
                    <a:pt x="80" y="17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72" name="Google Shape;1072;p40"/>
            <p:cNvSpPr/>
            <p:nvPr/>
          </p:nvSpPr>
          <p:spPr>
            <a:xfrm>
              <a:off x="3766" y="1946"/>
              <a:ext cx="34" cy="36"/>
            </a:xfrm>
            <a:custGeom>
              <a:avLst/>
              <a:gdLst/>
              <a:ahLst/>
              <a:cxnLst/>
              <a:rect l="l" t="t" r="r" b="b"/>
              <a:pathLst>
                <a:path w="217" h="289" extrusionOk="0">
                  <a:moveTo>
                    <a:pt x="0" y="37"/>
                  </a:moveTo>
                  <a:lnTo>
                    <a:pt x="13" y="115"/>
                  </a:lnTo>
                  <a:lnTo>
                    <a:pt x="27" y="175"/>
                  </a:lnTo>
                  <a:lnTo>
                    <a:pt x="43" y="221"/>
                  </a:lnTo>
                  <a:lnTo>
                    <a:pt x="60" y="255"/>
                  </a:lnTo>
                  <a:lnTo>
                    <a:pt x="96" y="289"/>
                  </a:lnTo>
                  <a:lnTo>
                    <a:pt x="133" y="289"/>
                  </a:lnTo>
                  <a:lnTo>
                    <a:pt x="167" y="265"/>
                  </a:lnTo>
                  <a:lnTo>
                    <a:pt x="194" y="231"/>
                  </a:lnTo>
                  <a:lnTo>
                    <a:pt x="212" y="196"/>
                  </a:lnTo>
                  <a:lnTo>
                    <a:pt x="217" y="173"/>
                  </a:lnTo>
                  <a:lnTo>
                    <a:pt x="203" y="136"/>
                  </a:lnTo>
                  <a:lnTo>
                    <a:pt x="176" y="97"/>
                  </a:lnTo>
                  <a:lnTo>
                    <a:pt x="103" y="30"/>
                  </a:lnTo>
                  <a:lnTo>
                    <a:pt x="64" y="8"/>
                  </a:lnTo>
                  <a:lnTo>
                    <a:pt x="32" y="0"/>
                  </a:lnTo>
                  <a:lnTo>
                    <a:pt x="9" y="8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73" name="Google Shape;1073;p40"/>
            <p:cNvSpPr/>
            <p:nvPr/>
          </p:nvSpPr>
          <p:spPr>
            <a:xfrm>
              <a:off x="3509" y="1941"/>
              <a:ext cx="46" cy="37"/>
            </a:xfrm>
            <a:custGeom>
              <a:avLst/>
              <a:gdLst/>
              <a:ahLst/>
              <a:cxnLst/>
              <a:rect l="l" t="t" r="r" b="b"/>
              <a:pathLst>
                <a:path w="288" h="300" extrusionOk="0">
                  <a:moveTo>
                    <a:pt x="198" y="13"/>
                  </a:moveTo>
                  <a:lnTo>
                    <a:pt x="134" y="40"/>
                  </a:lnTo>
                  <a:lnTo>
                    <a:pt x="79" y="73"/>
                  </a:lnTo>
                  <a:lnTo>
                    <a:pt x="35" y="112"/>
                  </a:lnTo>
                  <a:lnTo>
                    <a:pt x="7" y="154"/>
                  </a:lnTo>
                  <a:lnTo>
                    <a:pt x="0" y="195"/>
                  </a:lnTo>
                  <a:lnTo>
                    <a:pt x="18" y="235"/>
                  </a:lnTo>
                  <a:lnTo>
                    <a:pt x="64" y="270"/>
                  </a:lnTo>
                  <a:lnTo>
                    <a:pt x="143" y="298"/>
                  </a:lnTo>
                  <a:lnTo>
                    <a:pt x="200" y="300"/>
                  </a:lnTo>
                  <a:lnTo>
                    <a:pt x="242" y="278"/>
                  </a:lnTo>
                  <a:lnTo>
                    <a:pt x="271" y="238"/>
                  </a:lnTo>
                  <a:lnTo>
                    <a:pt x="286" y="188"/>
                  </a:lnTo>
                  <a:lnTo>
                    <a:pt x="288" y="132"/>
                  </a:lnTo>
                  <a:lnTo>
                    <a:pt x="275" y="78"/>
                  </a:lnTo>
                  <a:lnTo>
                    <a:pt x="250" y="32"/>
                  </a:lnTo>
                  <a:lnTo>
                    <a:pt x="211" y="0"/>
                  </a:lnTo>
                  <a:lnTo>
                    <a:pt x="195" y="6"/>
                  </a:lnTo>
                  <a:lnTo>
                    <a:pt x="193" y="12"/>
                  </a:lnTo>
                  <a:lnTo>
                    <a:pt x="198" y="13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74" name="Google Shape;1074;p40"/>
            <p:cNvSpPr/>
            <p:nvPr/>
          </p:nvSpPr>
          <p:spPr>
            <a:xfrm>
              <a:off x="3505" y="1848"/>
              <a:ext cx="36" cy="34"/>
            </a:xfrm>
            <a:custGeom>
              <a:avLst/>
              <a:gdLst/>
              <a:ahLst/>
              <a:cxnLst/>
              <a:rect l="l" t="t" r="r" b="b"/>
              <a:pathLst>
                <a:path w="241" h="264" extrusionOk="0">
                  <a:moveTo>
                    <a:pt x="0" y="0"/>
                  </a:moveTo>
                  <a:lnTo>
                    <a:pt x="10" y="46"/>
                  </a:lnTo>
                  <a:lnTo>
                    <a:pt x="25" y="102"/>
                  </a:lnTo>
                  <a:lnTo>
                    <a:pt x="44" y="160"/>
                  </a:lnTo>
                  <a:lnTo>
                    <a:pt x="69" y="212"/>
                  </a:lnTo>
                  <a:lnTo>
                    <a:pt x="98" y="249"/>
                  </a:lnTo>
                  <a:lnTo>
                    <a:pt x="132" y="264"/>
                  </a:lnTo>
                  <a:lnTo>
                    <a:pt x="172" y="247"/>
                  </a:lnTo>
                  <a:lnTo>
                    <a:pt x="194" y="224"/>
                  </a:lnTo>
                  <a:lnTo>
                    <a:pt x="217" y="190"/>
                  </a:lnTo>
                  <a:lnTo>
                    <a:pt x="233" y="158"/>
                  </a:lnTo>
                  <a:lnTo>
                    <a:pt x="241" y="131"/>
                  </a:lnTo>
                  <a:lnTo>
                    <a:pt x="238" y="89"/>
                  </a:lnTo>
                  <a:lnTo>
                    <a:pt x="214" y="61"/>
                  </a:lnTo>
                  <a:lnTo>
                    <a:pt x="174" y="42"/>
                  </a:lnTo>
                  <a:lnTo>
                    <a:pt x="77" y="21"/>
                  </a:lnTo>
                  <a:lnTo>
                    <a:pt x="3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75" name="Google Shape;1075;p40"/>
            <p:cNvSpPr/>
            <p:nvPr/>
          </p:nvSpPr>
          <p:spPr>
            <a:xfrm>
              <a:off x="3513" y="1777"/>
              <a:ext cx="34" cy="40"/>
            </a:xfrm>
            <a:custGeom>
              <a:avLst/>
              <a:gdLst/>
              <a:ahLst/>
              <a:cxnLst/>
              <a:rect l="l" t="t" r="r" b="b"/>
              <a:pathLst>
                <a:path w="219" h="318" extrusionOk="0">
                  <a:moveTo>
                    <a:pt x="0" y="164"/>
                  </a:moveTo>
                  <a:lnTo>
                    <a:pt x="27" y="84"/>
                  </a:lnTo>
                  <a:lnTo>
                    <a:pt x="47" y="26"/>
                  </a:lnTo>
                  <a:lnTo>
                    <a:pt x="60" y="8"/>
                  </a:lnTo>
                  <a:lnTo>
                    <a:pt x="77" y="0"/>
                  </a:lnTo>
                  <a:lnTo>
                    <a:pt x="103" y="2"/>
                  </a:lnTo>
                  <a:lnTo>
                    <a:pt x="136" y="14"/>
                  </a:lnTo>
                  <a:lnTo>
                    <a:pt x="174" y="40"/>
                  </a:lnTo>
                  <a:lnTo>
                    <a:pt x="200" y="71"/>
                  </a:lnTo>
                  <a:lnTo>
                    <a:pt x="214" y="104"/>
                  </a:lnTo>
                  <a:lnTo>
                    <a:pt x="219" y="141"/>
                  </a:lnTo>
                  <a:lnTo>
                    <a:pt x="205" y="213"/>
                  </a:lnTo>
                  <a:lnTo>
                    <a:pt x="167" y="275"/>
                  </a:lnTo>
                  <a:lnTo>
                    <a:pt x="118" y="312"/>
                  </a:lnTo>
                  <a:lnTo>
                    <a:pt x="92" y="318"/>
                  </a:lnTo>
                  <a:lnTo>
                    <a:pt x="67" y="315"/>
                  </a:lnTo>
                  <a:lnTo>
                    <a:pt x="43" y="300"/>
                  </a:lnTo>
                  <a:lnTo>
                    <a:pt x="24" y="269"/>
                  </a:lnTo>
                  <a:lnTo>
                    <a:pt x="9" y="225"/>
                  </a:lnTo>
                  <a:lnTo>
                    <a:pt x="0" y="164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76" name="Google Shape;1076;p40"/>
            <p:cNvSpPr/>
            <p:nvPr/>
          </p:nvSpPr>
          <p:spPr>
            <a:xfrm>
              <a:off x="3513" y="1712"/>
              <a:ext cx="30" cy="34"/>
            </a:xfrm>
            <a:custGeom>
              <a:avLst/>
              <a:gdLst/>
              <a:ahLst/>
              <a:cxnLst/>
              <a:rect l="l" t="t" r="r" b="b"/>
              <a:pathLst>
                <a:path w="192" h="269" extrusionOk="0">
                  <a:moveTo>
                    <a:pt x="0" y="60"/>
                  </a:moveTo>
                  <a:lnTo>
                    <a:pt x="7" y="107"/>
                  </a:lnTo>
                  <a:lnTo>
                    <a:pt x="18" y="171"/>
                  </a:lnTo>
                  <a:lnTo>
                    <a:pt x="36" y="231"/>
                  </a:lnTo>
                  <a:lnTo>
                    <a:pt x="50" y="252"/>
                  </a:lnTo>
                  <a:lnTo>
                    <a:pt x="68" y="263"/>
                  </a:lnTo>
                  <a:lnTo>
                    <a:pt x="105" y="269"/>
                  </a:lnTo>
                  <a:lnTo>
                    <a:pt x="135" y="263"/>
                  </a:lnTo>
                  <a:lnTo>
                    <a:pt x="158" y="248"/>
                  </a:lnTo>
                  <a:lnTo>
                    <a:pt x="176" y="226"/>
                  </a:lnTo>
                  <a:lnTo>
                    <a:pt x="192" y="166"/>
                  </a:lnTo>
                  <a:lnTo>
                    <a:pt x="189" y="100"/>
                  </a:lnTo>
                  <a:lnTo>
                    <a:pt x="165" y="41"/>
                  </a:lnTo>
                  <a:lnTo>
                    <a:pt x="147" y="20"/>
                  </a:lnTo>
                  <a:lnTo>
                    <a:pt x="124" y="5"/>
                  </a:lnTo>
                  <a:lnTo>
                    <a:pt x="98" y="0"/>
                  </a:lnTo>
                  <a:lnTo>
                    <a:pt x="69" y="6"/>
                  </a:lnTo>
                  <a:lnTo>
                    <a:pt x="37" y="25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77" name="Google Shape;1077;p40"/>
            <p:cNvSpPr/>
            <p:nvPr/>
          </p:nvSpPr>
          <p:spPr>
            <a:xfrm>
              <a:off x="3517" y="1656"/>
              <a:ext cx="30" cy="34"/>
            </a:xfrm>
            <a:custGeom>
              <a:avLst/>
              <a:gdLst/>
              <a:ahLst/>
              <a:cxnLst/>
              <a:rect l="l" t="t" r="r" b="b"/>
              <a:pathLst>
                <a:path w="191" h="274" extrusionOk="0">
                  <a:moveTo>
                    <a:pt x="24" y="116"/>
                  </a:moveTo>
                  <a:lnTo>
                    <a:pt x="73" y="46"/>
                  </a:lnTo>
                  <a:lnTo>
                    <a:pt x="111" y="9"/>
                  </a:lnTo>
                  <a:lnTo>
                    <a:pt x="142" y="0"/>
                  </a:lnTo>
                  <a:lnTo>
                    <a:pt x="165" y="16"/>
                  </a:lnTo>
                  <a:lnTo>
                    <a:pt x="179" y="52"/>
                  </a:lnTo>
                  <a:lnTo>
                    <a:pt x="188" y="103"/>
                  </a:lnTo>
                  <a:lnTo>
                    <a:pt x="191" y="167"/>
                  </a:lnTo>
                  <a:lnTo>
                    <a:pt x="188" y="238"/>
                  </a:lnTo>
                  <a:lnTo>
                    <a:pt x="182" y="258"/>
                  </a:lnTo>
                  <a:lnTo>
                    <a:pt x="173" y="270"/>
                  </a:lnTo>
                  <a:lnTo>
                    <a:pt x="143" y="274"/>
                  </a:lnTo>
                  <a:lnTo>
                    <a:pt x="104" y="258"/>
                  </a:lnTo>
                  <a:lnTo>
                    <a:pt x="62" y="230"/>
                  </a:lnTo>
                  <a:lnTo>
                    <a:pt x="27" y="194"/>
                  </a:lnTo>
                  <a:lnTo>
                    <a:pt x="4" y="159"/>
                  </a:lnTo>
                  <a:lnTo>
                    <a:pt x="0" y="131"/>
                  </a:lnTo>
                  <a:lnTo>
                    <a:pt x="9" y="121"/>
                  </a:lnTo>
                  <a:lnTo>
                    <a:pt x="24" y="116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78" name="Google Shape;1078;p40"/>
            <p:cNvSpPr/>
            <p:nvPr/>
          </p:nvSpPr>
          <p:spPr>
            <a:xfrm>
              <a:off x="3517" y="1580"/>
              <a:ext cx="24" cy="36"/>
            </a:xfrm>
            <a:custGeom>
              <a:avLst/>
              <a:gdLst/>
              <a:ahLst/>
              <a:cxnLst/>
              <a:rect l="l" t="t" r="r" b="b"/>
              <a:pathLst>
                <a:path w="148" h="282" extrusionOk="0">
                  <a:moveTo>
                    <a:pt x="0" y="56"/>
                  </a:moveTo>
                  <a:lnTo>
                    <a:pt x="23" y="156"/>
                  </a:lnTo>
                  <a:lnTo>
                    <a:pt x="46" y="225"/>
                  </a:lnTo>
                  <a:lnTo>
                    <a:pt x="69" y="266"/>
                  </a:lnTo>
                  <a:lnTo>
                    <a:pt x="89" y="282"/>
                  </a:lnTo>
                  <a:lnTo>
                    <a:pt x="108" y="278"/>
                  </a:lnTo>
                  <a:lnTo>
                    <a:pt x="124" y="258"/>
                  </a:lnTo>
                  <a:lnTo>
                    <a:pt x="136" y="225"/>
                  </a:lnTo>
                  <a:lnTo>
                    <a:pt x="145" y="186"/>
                  </a:lnTo>
                  <a:lnTo>
                    <a:pt x="148" y="96"/>
                  </a:lnTo>
                  <a:lnTo>
                    <a:pt x="140" y="56"/>
                  </a:lnTo>
                  <a:lnTo>
                    <a:pt x="128" y="24"/>
                  </a:lnTo>
                  <a:lnTo>
                    <a:pt x="107" y="4"/>
                  </a:lnTo>
                  <a:lnTo>
                    <a:pt x="80" y="0"/>
                  </a:lnTo>
                  <a:lnTo>
                    <a:pt x="44" y="15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79" name="Google Shape;1079;p40"/>
            <p:cNvSpPr/>
            <p:nvPr/>
          </p:nvSpPr>
          <p:spPr>
            <a:xfrm>
              <a:off x="3515" y="1471"/>
              <a:ext cx="34" cy="29"/>
            </a:xfrm>
            <a:custGeom>
              <a:avLst/>
              <a:gdLst/>
              <a:ahLst/>
              <a:cxnLst/>
              <a:rect l="l" t="t" r="r" b="b"/>
              <a:pathLst>
                <a:path w="214" h="240" extrusionOk="0">
                  <a:moveTo>
                    <a:pt x="0" y="93"/>
                  </a:moveTo>
                  <a:lnTo>
                    <a:pt x="46" y="174"/>
                  </a:lnTo>
                  <a:lnTo>
                    <a:pt x="91" y="222"/>
                  </a:lnTo>
                  <a:lnTo>
                    <a:pt x="131" y="240"/>
                  </a:lnTo>
                  <a:lnTo>
                    <a:pt x="167" y="234"/>
                  </a:lnTo>
                  <a:lnTo>
                    <a:pt x="193" y="210"/>
                  </a:lnTo>
                  <a:lnTo>
                    <a:pt x="210" y="172"/>
                  </a:lnTo>
                  <a:lnTo>
                    <a:pt x="214" y="126"/>
                  </a:lnTo>
                  <a:lnTo>
                    <a:pt x="204" y="79"/>
                  </a:lnTo>
                  <a:lnTo>
                    <a:pt x="184" y="49"/>
                  </a:lnTo>
                  <a:lnTo>
                    <a:pt x="153" y="25"/>
                  </a:lnTo>
                  <a:lnTo>
                    <a:pt x="117" y="7"/>
                  </a:lnTo>
                  <a:lnTo>
                    <a:pt x="78" y="0"/>
                  </a:lnTo>
                  <a:lnTo>
                    <a:pt x="44" y="2"/>
                  </a:lnTo>
                  <a:lnTo>
                    <a:pt x="15" y="18"/>
                  </a:lnTo>
                  <a:lnTo>
                    <a:pt x="0" y="47"/>
                  </a:lnTo>
                  <a:lnTo>
                    <a:pt x="0" y="93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80" name="Google Shape;1080;p40"/>
            <p:cNvSpPr/>
            <p:nvPr/>
          </p:nvSpPr>
          <p:spPr>
            <a:xfrm>
              <a:off x="3513" y="1409"/>
              <a:ext cx="40" cy="34"/>
            </a:xfrm>
            <a:custGeom>
              <a:avLst/>
              <a:gdLst/>
              <a:ahLst/>
              <a:cxnLst/>
              <a:rect l="l" t="t" r="r" b="b"/>
              <a:pathLst>
                <a:path w="260" h="274" extrusionOk="0">
                  <a:moveTo>
                    <a:pt x="10" y="102"/>
                  </a:moveTo>
                  <a:lnTo>
                    <a:pt x="79" y="33"/>
                  </a:lnTo>
                  <a:lnTo>
                    <a:pt x="115" y="11"/>
                  </a:lnTo>
                  <a:lnTo>
                    <a:pt x="151" y="0"/>
                  </a:lnTo>
                  <a:lnTo>
                    <a:pt x="184" y="5"/>
                  </a:lnTo>
                  <a:lnTo>
                    <a:pt x="214" y="25"/>
                  </a:lnTo>
                  <a:lnTo>
                    <a:pt x="238" y="66"/>
                  </a:lnTo>
                  <a:lnTo>
                    <a:pt x="254" y="129"/>
                  </a:lnTo>
                  <a:lnTo>
                    <a:pt x="260" y="182"/>
                  </a:lnTo>
                  <a:lnTo>
                    <a:pt x="256" y="222"/>
                  </a:lnTo>
                  <a:lnTo>
                    <a:pt x="245" y="249"/>
                  </a:lnTo>
                  <a:lnTo>
                    <a:pt x="228" y="267"/>
                  </a:lnTo>
                  <a:lnTo>
                    <a:pt x="205" y="274"/>
                  </a:lnTo>
                  <a:lnTo>
                    <a:pt x="180" y="273"/>
                  </a:lnTo>
                  <a:lnTo>
                    <a:pt x="123" y="251"/>
                  </a:lnTo>
                  <a:lnTo>
                    <a:pt x="67" y="214"/>
                  </a:lnTo>
                  <a:lnTo>
                    <a:pt x="22" y="169"/>
                  </a:lnTo>
                  <a:lnTo>
                    <a:pt x="0" y="128"/>
                  </a:lnTo>
                  <a:lnTo>
                    <a:pt x="0" y="112"/>
                  </a:lnTo>
                  <a:lnTo>
                    <a:pt x="10" y="102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81" name="Google Shape;1081;p40"/>
            <p:cNvSpPr/>
            <p:nvPr/>
          </p:nvSpPr>
          <p:spPr>
            <a:xfrm>
              <a:off x="3513" y="1529"/>
              <a:ext cx="32" cy="30"/>
            </a:xfrm>
            <a:custGeom>
              <a:avLst/>
              <a:gdLst/>
              <a:ahLst/>
              <a:cxnLst/>
              <a:rect l="l" t="t" r="r" b="b"/>
              <a:pathLst>
                <a:path w="205" h="248" extrusionOk="0">
                  <a:moveTo>
                    <a:pt x="0" y="37"/>
                  </a:moveTo>
                  <a:lnTo>
                    <a:pt x="28" y="111"/>
                  </a:lnTo>
                  <a:lnTo>
                    <a:pt x="57" y="168"/>
                  </a:lnTo>
                  <a:lnTo>
                    <a:pt x="84" y="208"/>
                  </a:lnTo>
                  <a:lnTo>
                    <a:pt x="110" y="234"/>
                  </a:lnTo>
                  <a:lnTo>
                    <a:pt x="134" y="246"/>
                  </a:lnTo>
                  <a:lnTo>
                    <a:pt x="156" y="248"/>
                  </a:lnTo>
                  <a:lnTo>
                    <a:pt x="175" y="241"/>
                  </a:lnTo>
                  <a:lnTo>
                    <a:pt x="189" y="225"/>
                  </a:lnTo>
                  <a:lnTo>
                    <a:pt x="205" y="178"/>
                  </a:lnTo>
                  <a:lnTo>
                    <a:pt x="198" y="120"/>
                  </a:lnTo>
                  <a:lnTo>
                    <a:pt x="163" y="64"/>
                  </a:lnTo>
                  <a:lnTo>
                    <a:pt x="133" y="41"/>
                  </a:lnTo>
                  <a:lnTo>
                    <a:pt x="95" y="24"/>
                  </a:lnTo>
                  <a:lnTo>
                    <a:pt x="50" y="0"/>
                  </a:lnTo>
                  <a:lnTo>
                    <a:pt x="28" y="4"/>
                  </a:lnTo>
                  <a:lnTo>
                    <a:pt x="16" y="15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82" name="Google Shape;1082;p40"/>
            <p:cNvSpPr/>
            <p:nvPr/>
          </p:nvSpPr>
          <p:spPr>
            <a:xfrm>
              <a:off x="3855" y="1335"/>
              <a:ext cx="38" cy="33"/>
            </a:xfrm>
            <a:custGeom>
              <a:avLst/>
              <a:gdLst/>
              <a:ahLst/>
              <a:cxnLst/>
              <a:rect l="l" t="t" r="r" b="b"/>
              <a:pathLst>
                <a:path w="241" h="260" extrusionOk="0">
                  <a:moveTo>
                    <a:pt x="40" y="29"/>
                  </a:moveTo>
                  <a:lnTo>
                    <a:pt x="0" y="206"/>
                  </a:lnTo>
                  <a:lnTo>
                    <a:pt x="34" y="216"/>
                  </a:lnTo>
                  <a:lnTo>
                    <a:pt x="70" y="237"/>
                  </a:lnTo>
                  <a:lnTo>
                    <a:pt x="112" y="257"/>
                  </a:lnTo>
                  <a:lnTo>
                    <a:pt x="162" y="260"/>
                  </a:lnTo>
                  <a:lnTo>
                    <a:pt x="191" y="250"/>
                  </a:lnTo>
                  <a:lnTo>
                    <a:pt x="212" y="236"/>
                  </a:lnTo>
                  <a:lnTo>
                    <a:pt x="238" y="193"/>
                  </a:lnTo>
                  <a:lnTo>
                    <a:pt x="241" y="140"/>
                  </a:lnTo>
                  <a:lnTo>
                    <a:pt x="225" y="84"/>
                  </a:lnTo>
                  <a:lnTo>
                    <a:pt x="194" y="36"/>
                  </a:lnTo>
                  <a:lnTo>
                    <a:pt x="151" y="6"/>
                  </a:lnTo>
                  <a:lnTo>
                    <a:pt x="99" y="0"/>
                  </a:lnTo>
                  <a:lnTo>
                    <a:pt x="40" y="29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83" name="Google Shape;1083;p40"/>
            <p:cNvSpPr/>
            <p:nvPr/>
          </p:nvSpPr>
          <p:spPr>
            <a:xfrm>
              <a:off x="3962" y="1324"/>
              <a:ext cx="30" cy="26"/>
            </a:xfrm>
            <a:custGeom>
              <a:avLst/>
              <a:gdLst/>
              <a:ahLst/>
              <a:cxnLst/>
              <a:rect l="l" t="t" r="r" b="b"/>
              <a:pathLst>
                <a:path w="202" h="206" extrusionOk="0">
                  <a:moveTo>
                    <a:pt x="46" y="0"/>
                  </a:moveTo>
                  <a:lnTo>
                    <a:pt x="104" y="27"/>
                  </a:lnTo>
                  <a:lnTo>
                    <a:pt x="147" y="53"/>
                  </a:lnTo>
                  <a:lnTo>
                    <a:pt x="177" y="78"/>
                  </a:lnTo>
                  <a:lnTo>
                    <a:pt x="195" y="102"/>
                  </a:lnTo>
                  <a:lnTo>
                    <a:pt x="202" y="145"/>
                  </a:lnTo>
                  <a:lnTo>
                    <a:pt x="180" y="178"/>
                  </a:lnTo>
                  <a:lnTo>
                    <a:pt x="141" y="199"/>
                  </a:lnTo>
                  <a:lnTo>
                    <a:pt x="95" y="206"/>
                  </a:lnTo>
                  <a:lnTo>
                    <a:pt x="56" y="194"/>
                  </a:lnTo>
                  <a:lnTo>
                    <a:pt x="41" y="180"/>
                  </a:lnTo>
                  <a:lnTo>
                    <a:pt x="33" y="162"/>
                  </a:lnTo>
                  <a:lnTo>
                    <a:pt x="0" y="81"/>
                  </a:lnTo>
                  <a:lnTo>
                    <a:pt x="3" y="40"/>
                  </a:lnTo>
                  <a:lnTo>
                    <a:pt x="19" y="1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84" name="Google Shape;1084;p40"/>
            <p:cNvSpPr/>
            <p:nvPr/>
          </p:nvSpPr>
          <p:spPr>
            <a:xfrm>
              <a:off x="4049" y="1334"/>
              <a:ext cx="36" cy="40"/>
            </a:xfrm>
            <a:custGeom>
              <a:avLst/>
              <a:gdLst/>
              <a:ahLst/>
              <a:cxnLst/>
              <a:rect l="l" t="t" r="r" b="b"/>
              <a:pathLst>
                <a:path w="238" h="321" extrusionOk="0">
                  <a:moveTo>
                    <a:pt x="54" y="10"/>
                  </a:moveTo>
                  <a:lnTo>
                    <a:pt x="13" y="105"/>
                  </a:lnTo>
                  <a:lnTo>
                    <a:pt x="0" y="152"/>
                  </a:lnTo>
                  <a:lnTo>
                    <a:pt x="1" y="200"/>
                  </a:lnTo>
                  <a:lnTo>
                    <a:pt x="10" y="241"/>
                  </a:lnTo>
                  <a:lnTo>
                    <a:pt x="26" y="273"/>
                  </a:lnTo>
                  <a:lnTo>
                    <a:pt x="66" y="311"/>
                  </a:lnTo>
                  <a:lnTo>
                    <a:pt x="113" y="321"/>
                  </a:lnTo>
                  <a:lnTo>
                    <a:pt x="162" y="308"/>
                  </a:lnTo>
                  <a:lnTo>
                    <a:pt x="203" y="276"/>
                  </a:lnTo>
                  <a:lnTo>
                    <a:pt x="231" y="232"/>
                  </a:lnTo>
                  <a:lnTo>
                    <a:pt x="238" y="183"/>
                  </a:lnTo>
                  <a:lnTo>
                    <a:pt x="217" y="132"/>
                  </a:lnTo>
                  <a:lnTo>
                    <a:pt x="207" y="122"/>
                  </a:lnTo>
                  <a:lnTo>
                    <a:pt x="186" y="101"/>
                  </a:lnTo>
                  <a:lnTo>
                    <a:pt x="127" y="47"/>
                  </a:lnTo>
                  <a:lnTo>
                    <a:pt x="97" y="22"/>
                  </a:lnTo>
                  <a:lnTo>
                    <a:pt x="73" y="5"/>
                  </a:lnTo>
                  <a:lnTo>
                    <a:pt x="57" y="0"/>
                  </a:lnTo>
                  <a:lnTo>
                    <a:pt x="54" y="10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85" name="Google Shape;1085;p40"/>
            <p:cNvSpPr/>
            <p:nvPr/>
          </p:nvSpPr>
          <p:spPr>
            <a:xfrm>
              <a:off x="4083" y="1459"/>
              <a:ext cx="30" cy="28"/>
            </a:xfrm>
            <a:custGeom>
              <a:avLst/>
              <a:gdLst/>
              <a:ahLst/>
              <a:cxnLst/>
              <a:rect l="l" t="t" r="r" b="b"/>
              <a:pathLst>
                <a:path w="199" h="219" extrusionOk="0">
                  <a:moveTo>
                    <a:pt x="0" y="0"/>
                  </a:moveTo>
                  <a:lnTo>
                    <a:pt x="0" y="56"/>
                  </a:lnTo>
                  <a:lnTo>
                    <a:pt x="0" y="118"/>
                  </a:lnTo>
                  <a:lnTo>
                    <a:pt x="11" y="173"/>
                  </a:lnTo>
                  <a:lnTo>
                    <a:pt x="22" y="193"/>
                  </a:lnTo>
                  <a:lnTo>
                    <a:pt x="41" y="204"/>
                  </a:lnTo>
                  <a:lnTo>
                    <a:pt x="83" y="216"/>
                  </a:lnTo>
                  <a:lnTo>
                    <a:pt x="118" y="219"/>
                  </a:lnTo>
                  <a:lnTo>
                    <a:pt x="147" y="217"/>
                  </a:lnTo>
                  <a:lnTo>
                    <a:pt x="169" y="207"/>
                  </a:lnTo>
                  <a:lnTo>
                    <a:pt x="194" y="177"/>
                  </a:lnTo>
                  <a:lnTo>
                    <a:pt x="199" y="136"/>
                  </a:lnTo>
                  <a:lnTo>
                    <a:pt x="184" y="93"/>
                  </a:lnTo>
                  <a:lnTo>
                    <a:pt x="156" y="56"/>
                  </a:lnTo>
                  <a:lnTo>
                    <a:pt x="116" y="31"/>
                  </a:lnTo>
                  <a:lnTo>
                    <a:pt x="68" y="27"/>
                  </a:lnTo>
                  <a:lnTo>
                    <a:pt x="22" y="33"/>
                  </a:lnTo>
                  <a:lnTo>
                    <a:pt x="7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86" name="Google Shape;1086;p40"/>
            <p:cNvSpPr/>
            <p:nvPr/>
          </p:nvSpPr>
          <p:spPr>
            <a:xfrm>
              <a:off x="4081" y="1529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208" h="332" extrusionOk="0">
                  <a:moveTo>
                    <a:pt x="95" y="0"/>
                  </a:moveTo>
                  <a:lnTo>
                    <a:pt x="61" y="53"/>
                  </a:lnTo>
                  <a:lnTo>
                    <a:pt x="34" y="98"/>
                  </a:lnTo>
                  <a:lnTo>
                    <a:pt x="0" y="177"/>
                  </a:lnTo>
                  <a:lnTo>
                    <a:pt x="3" y="231"/>
                  </a:lnTo>
                  <a:lnTo>
                    <a:pt x="34" y="281"/>
                  </a:lnTo>
                  <a:lnTo>
                    <a:pt x="82" y="316"/>
                  </a:lnTo>
                  <a:lnTo>
                    <a:pt x="136" y="332"/>
                  </a:lnTo>
                  <a:lnTo>
                    <a:pt x="160" y="331"/>
                  </a:lnTo>
                  <a:lnTo>
                    <a:pt x="181" y="321"/>
                  </a:lnTo>
                  <a:lnTo>
                    <a:pt x="196" y="305"/>
                  </a:lnTo>
                  <a:lnTo>
                    <a:pt x="206" y="279"/>
                  </a:lnTo>
                  <a:lnTo>
                    <a:pt x="208" y="243"/>
                  </a:lnTo>
                  <a:lnTo>
                    <a:pt x="199" y="196"/>
                  </a:lnTo>
                  <a:lnTo>
                    <a:pt x="181" y="138"/>
                  </a:lnTo>
                  <a:lnTo>
                    <a:pt x="149" y="68"/>
                  </a:lnTo>
                  <a:lnTo>
                    <a:pt x="130" y="28"/>
                  </a:lnTo>
                  <a:lnTo>
                    <a:pt x="116" y="9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87" name="Google Shape;1087;p40"/>
            <p:cNvSpPr/>
            <p:nvPr/>
          </p:nvSpPr>
          <p:spPr>
            <a:xfrm>
              <a:off x="4081" y="1617"/>
              <a:ext cx="43" cy="44"/>
            </a:xfrm>
            <a:custGeom>
              <a:avLst/>
              <a:gdLst/>
              <a:ahLst/>
              <a:cxnLst/>
              <a:rect l="l" t="t" r="r" b="b"/>
              <a:pathLst>
                <a:path w="271" h="350" extrusionOk="0">
                  <a:moveTo>
                    <a:pt x="81" y="0"/>
                  </a:moveTo>
                  <a:lnTo>
                    <a:pt x="95" y="3"/>
                  </a:lnTo>
                  <a:lnTo>
                    <a:pt x="119" y="6"/>
                  </a:lnTo>
                  <a:lnTo>
                    <a:pt x="183" y="17"/>
                  </a:lnTo>
                  <a:lnTo>
                    <a:pt x="243" y="33"/>
                  </a:lnTo>
                  <a:lnTo>
                    <a:pt x="263" y="44"/>
                  </a:lnTo>
                  <a:lnTo>
                    <a:pt x="271" y="54"/>
                  </a:lnTo>
                  <a:lnTo>
                    <a:pt x="271" y="204"/>
                  </a:lnTo>
                  <a:lnTo>
                    <a:pt x="261" y="269"/>
                  </a:lnTo>
                  <a:lnTo>
                    <a:pt x="243" y="314"/>
                  </a:lnTo>
                  <a:lnTo>
                    <a:pt x="220" y="340"/>
                  </a:lnTo>
                  <a:lnTo>
                    <a:pt x="192" y="350"/>
                  </a:lnTo>
                  <a:lnTo>
                    <a:pt x="162" y="346"/>
                  </a:lnTo>
                  <a:lnTo>
                    <a:pt x="130" y="330"/>
                  </a:lnTo>
                  <a:lnTo>
                    <a:pt x="70" y="270"/>
                  </a:lnTo>
                  <a:lnTo>
                    <a:pt x="22" y="190"/>
                  </a:lnTo>
                  <a:lnTo>
                    <a:pt x="0" y="106"/>
                  </a:lnTo>
                  <a:lnTo>
                    <a:pt x="2" y="69"/>
                  </a:lnTo>
                  <a:lnTo>
                    <a:pt x="15" y="37"/>
                  </a:lnTo>
                  <a:lnTo>
                    <a:pt x="42" y="13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88" name="Google Shape;1088;p40"/>
            <p:cNvSpPr/>
            <p:nvPr/>
          </p:nvSpPr>
          <p:spPr>
            <a:xfrm>
              <a:off x="4089" y="1688"/>
              <a:ext cx="35" cy="36"/>
            </a:xfrm>
            <a:custGeom>
              <a:avLst/>
              <a:gdLst/>
              <a:ahLst/>
              <a:cxnLst/>
              <a:rect l="l" t="t" r="r" b="b"/>
              <a:pathLst>
                <a:path w="226" h="280" extrusionOk="0">
                  <a:moveTo>
                    <a:pt x="43" y="0"/>
                  </a:moveTo>
                  <a:lnTo>
                    <a:pt x="39" y="13"/>
                  </a:lnTo>
                  <a:lnTo>
                    <a:pt x="32" y="36"/>
                  </a:lnTo>
                  <a:lnTo>
                    <a:pt x="16" y="97"/>
                  </a:lnTo>
                  <a:lnTo>
                    <a:pt x="2" y="156"/>
                  </a:lnTo>
                  <a:lnTo>
                    <a:pt x="0" y="178"/>
                  </a:lnTo>
                  <a:lnTo>
                    <a:pt x="2" y="191"/>
                  </a:lnTo>
                  <a:lnTo>
                    <a:pt x="40" y="234"/>
                  </a:lnTo>
                  <a:lnTo>
                    <a:pt x="76" y="262"/>
                  </a:lnTo>
                  <a:lnTo>
                    <a:pt x="111" y="276"/>
                  </a:lnTo>
                  <a:lnTo>
                    <a:pt x="141" y="280"/>
                  </a:lnTo>
                  <a:lnTo>
                    <a:pt x="168" y="272"/>
                  </a:lnTo>
                  <a:lnTo>
                    <a:pt x="191" y="256"/>
                  </a:lnTo>
                  <a:lnTo>
                    <a:pt x="221" y="204"/>
                  </a:lnTo>
                  <a:lnTo>
                    <a:pt x="226" y="139"/>
                  </a:lnTo>
                  <a:lnTo>
                    <a:pt x="201" y="75"/>
                  </a:lnTo>
                  <a:lnTo>
                    <a:pt x="176" y="46"/>
                  </a:lnTo>
                  <a:lnTo>
                    <a:pt x="142" y="23"/>
                  </a:lnTo>
                  <a:lnTo>
                    <a:pt x="97" y="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89" name="Google Shape;1089;p40"/>
            <p:cNvSpPr/>
            <p:nvPr/>
          </p:nvSpPr>
          <p:spPr>
            <a:xfrm>
              <a:off x="4095" y="1785"/>
              <a:ext cx="39" cy="34"/>
            </a:xfrm>
            <a:custGeom>
              <a:avLst/>
              <a:gdLst/>
              <a:ahLst/>
              <a:cxnLst/>
              <a:rect l="l" t="t" r="r" b="b"/>
              <a:pathLst>
                <a:path w="242" h="274" extrusionOk="0">
                  <a:moveTo>
                    <a:pt x="7" y="0"/>
                  </a:moveTo>
                  <a:lnTo>
                    <a:pt x="0" y="99"/>
                  </a:lnTo>
                  <a:lnTo>
                    <a:pt x="6" y="174"/>
                  </a:lnTo>
                  <a:lnTo>
                    <a:pt x="24" y="227"/>
                  </a:lnTo>
                  <a:lnTo>
                    <a:pt x="51" y="259"/>
                  </a:lnTo>
                  <a:lnTo>
                    <a:pt x="84" y="274"/>
                  </a:lnTo>
                  <a:lnTo>
                    <a:pt x="119" y="274"/>
                  </a:lnTo>
                  <a:lnTo>
                    <a:pt x="156" y="262"/>
                  </a:lnTo>
                  <a:lnTo>
                    <a:pt x="188" y="240"/>
                  </a:lnTo>
                  <a:lnTo>
                    <a:pt x="215" y="211"/>
                  </a:lnTo>
                  <a:lnTo>
                    <a:pt x="234" y="177"/>
                  </a:lnTo>
                  <a:lnTo>
                    <a:pt x="242" y="139"/>
                  </a:lnTo>
                  <a:lnTo>
                    <a:pt x="235" y="101"/>
                  </a:lnTo>
                  <a:lnTo>
                    <a:pt x="211" y="67"/>
                  </a:lnTo>
                  <a:lnTo>
                    <a:pt x="167" y="37"/>
                  </a:lnTo>
                  <a:lnTo>
                    <a:pt x="100" y="14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90" name="Google Shape;1090;p40"/>
            <p:cNvSpPr/>
            <p:nvPr/>
          </p:nvSpPr>
          <p:spPr>
            <a:xfrm>
              <a:off x="4099" y="1854"/>
              <a:ext cx="31" cy="44"/>
            </a:xfrm>
            <a:custGeom>
              <a:avLst/>
              <a:gdLst/>
              <a:ahLst/>
              <a:cxnLst/>
              <a:rect l="l" t="t" r="r" b="b"/>
              <a:pathLst>
                <a:path w="196" h="347" extrusionOk="0">
                  <a:moveTo>
                    <a:pt x="106" y="0"/>
                  </a:moveTo>
                  <a:lnTo>
                    <a:pt x="150" y="77"/>
                  </a:lnTo>
                  <a:lnTo>
                    <a:pt x="188" y="169"/>
                  </a:lnTo>
                  <a:lnTo>
                    <a:pt x="196" y="215"/>
                  </a:lnTo>
                  <a:lnTo>
                    <a:pt x="192" y="258"/>
                  </a:lnTo>
                  <a:lnTo>
                    <a:pt x="172" y="296"/>
                  </a:lnTo>
                  <a:lnTo>
                    <a:pt x="133" y="325"/>
                  </a:lnTo>
                  <a:lnTo>
                    <a:pt x="75" y="347"/>
                  </a:lnTo>
                  <a:lnTo>
                    <a:pt x="46" y="345"/>
                  </a:lnTo>
                  <a:lnTo>
                    <a:pt x="24" y="325"/>
                  </a:lnTo>
                  <a:lnTo>
                    <a:pt x="12" y="293"/>
                  </a:lnTo>
                  <a:lnTo>
                    <a:pt x="2" y="249"/>
                  </a:lnTo>
                  <a:lnTo>
                    <a:pt x="0" y="146"/>
                  </a:lnTo>
                  <a:lnTo>
                    <a:pt x="10" y="96"/>
                  </a:lnTo>
                  <a:lnTo>
                    <a:pt x="29" y="52"/>
                  </a:lnTo>
                  <a:lnTo>
                    <a:pt x="61" y="19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91" name="Google Shape;1091;p40"/>
            <p:cNvSpPr/>
            <p:nvPr/>
          </p:nvSpPr>
          <p:spPr>
            <a:xfrm>
              <a:off x="4081" y="1953"/>
              <a:ext cx="26" cy="38"/>
            </a:xfrm>
            <a:custGeom>
              <a:avLst/>
              <a:gdLst/>
              <a:ahLst/>
              <a:cxnLst/>
              <a:rect l="l" t="t" r="r" b="b"/>
              <a:pathLst>
                <a:path w="174" h="312" extrusionOk="0">
                  <a:moveTo>
                    <a:pt x="79" y="7"/>
                  </a:moveTo>
                  <a:lnTo>
                    <a:pt x="60" y="44"/>
                  </a:lnTo>
                  <a:lnTo>
                    <a:pt x="36" y="102"/>
                  </a:lnTo>
                  <a:lnTo>
                    <a:pt x="13" y="169"/>
                  </a:lnTo>
                  <a:lnTo>
                    <a:pt x="0" y="232"/>
                  </a:lnTo>
                  <a:lnTo>
                    <a:pt x="1" y="284"/>
                  </a:lnTo>
                  <a:lnTo>
                    <a:pt x="9" y="301"/>
                  </a:lnTo>
                  <a:lnTo>
                    <a:pt x="24" y="311"/>
                  </a:lnTo>
                  <a:lnTo>
                    <a:pt x="45" y="312"/>
                  </a:lnTo>
                  <a:lnTo>
                    <a:pt x="74" y="303"/>
                  </a:lnTo>
                  <a:lnTo>
                    <a:pt x="113" y="284"/>
                  </a:lnTo>
                  <a:lnTo>
                    <a:pt x="161" y="250"/>
                  </a:lnTo>
                  <a:lnTo>
                    <a:pt x="174" y="225"/>
                  </a:lnTo>
                  <a:lnTo>
                    <a:pt x="173" y="186"/>
                  </a:lnTo>
                  <a:lnTo>
                    <a:pt x="162" y="140"/>
                  </a:lnTo>
                  <a:lnTo>
                    <a:pt x="143" y="92"/>
                  </a:lnTo>
                  <a:lnTo>
                    <a:pt x="121" y="49"/>
                  </a:lnTo>
                  <a:lnTo>
                    <a:pt x="100" y="17"/>
                  </a:lnTo>
                  <a:lnTo>
                    <a:pt x="86" y="0"/>
                  </a:lnTo>
                  <a:lnTo>
                    <a:pt x="79" y="7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92" name="Google Shape;1092;p40"/>
            <p:cNvSpPr/>
            <p:nvPr/>
          </p:nvSpPr>
          <p:spPr>
            <a:xfrm>
              <a:off x="3855" y="1909"/>
              <a:ext cx="26" cy="21"/>
            </a:xfrm>
            <a:custGeom>
              <a:avLst/>
              <a:gdLst/>
              <a:ahLst/>
              <a:cxnLst/>
              <a:rect l="l" t="t" r="r" b="b"/>
              <a:pathLst>
                <a:path w="162" h="177" extrusionOk="0">
                  <a:moveTo>
                    <a:pt x="0" y="0"/>
                  </a:moveTo>
                  <a:lnTo>
                    <a:pt x="22" y="67"/>
                  </a:lnTo>
                  <a:lnTo>
                    <a:pt x="45" y="116"/>
                  </a:lnTo>
                  <a:lnTo>
                    <a:pt x="68" y="150"/>
                  </a:lnTo>
                  <a:lnTo>
                    <a:pt x="91" y="169"/>
                  </a:lnTo>
                  <a:lnTo>
                    <a:pt x="111" y="177"/>
                  </a:lnTo>
                  <a:lnTo>
                    <a:pt x="130" y="175"/>
                  </a:lnTo>
                  <a:lnTo>
                    <a:pt x="156" y="147"/>
                  </a:lnTo>
                  <a:lnTo>
                    <a:pt x="162" y="101"/>
                  </a:lnTo>
                  <a:lnTo>
                    <a:pt x="142" y="51"/>
                  </a:lnTo>
                  <a:lnTo>
                    <a:pt x="120" y="29"/>
                  </a:lnTo>
                  <a:lnTo>
                    <a:pt x="90" y="12"/>
                  </a:lnTo>
                  <a:lnTo>
                    <a:pt x="5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93" name="Google Shape;1093;p40"/>
            <p:cNvSpPr/>
            <p:nvPr/>
          </p:nvSpPr>
          <p:spPr>
            <a:xfrm>
              <a:off x="3836" y="1822"/>
              <a:ext cx="23" cy="37"/>
            </a:xfrm>
            <a:custGeom>
              <a:avLst/>
              <a:gdLst/>
              <a:ahLst/>
              <a:cxnLst/>
              <a:rect l="l" t="t" r="r" b="b"/>
              <a:pathLst>
                <a:path w="150" h="303" extrusionOk="0">
                  <a:moveTo>
                    <a:pt x="124" y="0"/>
                  </a:moveTo>
                  <a:lnTo>
                    <a:pt x="107" y="24"/>
                  </a:lnTo>
                  <a:lnTo>
                    <a:pt x="80" y="70"/>
                  </a:lnTo>
                  <a:lnTo>
                    <a:pt x="20" y="190"/>
                  </a:lnTo>
                  <a:lnTo>
                    <a:pt x="1" y="247"/>
                  </a:lnTo>
                  <a:lnTo>
                    <a:pt x="0" y="287"/>
                  </a:lnTo>
                  <a:lnTo>
                    <a:pt x="9" y="299"/>
                  </a:lnTo>
                  <a:lnTo>
                    <a:pt x="25" y="303"/>
                  </a:lnTo>
                  <a:lnTo>
                    <a:pt x="49" y="299"/>
                  </a:lnTo>
                  <a:lnTo>
                    <a:pt x="82" y="285"/>
                  </a:lnTo>
                  <a:lnTo>
                    <a:pt x="122" y="257"/>
                  </a:lnTo>
                  <a:lnTo>
                    <a:pt x="143" y="226"/>
                  </a:lnTo>
                  <a:lnTo>
                    <a:pt x="150" y="189"/>
                  </a:lnTo>
                  <a:lnTo>
                    <a:pt x="147" y="152"/>
                  </a:lnTo>
                  <a:lnTo>
                    <a:pt x="130" y="7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94" name="Google Shape;1094;p40"/>
            <p:cNvSpPr/>
            <p:nvPr/>
          </p:nvSpPr>
          <p:spPr>
            <a:xfrm>
              <a:off x="3845" y="1759"/>
              <a:ext cx="20" cy="29"/>
            </a:xfrm>
            <a:custGeom>
              <a:avLst/>
              <a:gdLst/>
              <a:ahLst/>
              <a:cxnLst/>
              <a:rect l="l" t="t" r="r" b="b"/>
              <a:pathLst>
                <a:path w="132" h="225" extrusionOk="0">
                  <a:moveTo>
                    <a:pt x="0" y="23"/>
                  </a:moveTo>
                  <a:lnTo>
                    <a:pt x="2" y="47"/>
                  </a:lnTo>
                  <a:lnTo>
                    <a:pt x="4" y="86"/>
                  </a:lnTo>
                  <a:lnTo>
                    <a:pt x="17" y="172"/>
                  </a:lnTo>
                  <a:lnTo>
                    <a:pt x="30" y="206"/>
                  </a:lnTo>
                  <a:lnTo>
                    <a:pt x="48" y="225"/>
                  </a:lnTo>
                  <a:lnTo>
                    <a:pt x="73" y="220"/>
                  </a:lnTo>
                  <a:lnTo>
                    <a:pt x="108" y="185"/>
                  </a:lnTo>
                  <a:lnTo>
                    <a:pt x="131" y="140"/>
                  </a:lnTo>
                  <a:lnTo>
                    <a:pt x="132" y="99"/>
                  </a:lnTo>
                  <a:lnTo>
                    <a:pt x="118" y="61"/>
                  </a:lnTo>
                  <a:lnTo>
                    <a:pt x="93" y="32"/>
                  </a:lnTo>
                  <a:lnTo>
                    <a:pt x="64" y="11"/>
                  </a:lnTo>
                  <a:lnTo>
                    <a:pt x="36" y="0"/>
                  </a:lnTo>
                  <a:lnTo>
                    <a:pt x="12" y="5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95" name="Google Shape;1095;p40"/>
            <p:cNvSpPr/>
            <p:nvPr/>
          </p:nvSpPr>
          <p:spPr>
            <a:xfrm>
              <a:off x="3834" y="1714"/>
              <a:ext cx="37" cy="23"/>
            </a:xfrm>
            <a:custGeom>
              <a:avLst/>
              <a:gdLst/>
              <a:ahLst/>
              <a:cxnLst/>
              <a:rect l="l" t="t" r="r" b="b"/>
              <a:pathLst>
                <a:path w="231" h="187" extrusionOk="0">
                  <a:moveTo>
                    <a:pt x="77" y="0"/>
                  </a:moveTo>
                  <a:lnTo>
                    <a:pt x="142" y="44"/>
                  </a:lnTo>
                  <a:lnTo>
                    <a:pt x="173" y="67"/>
                  </a:lnTo>
                  <a:lnTo>
                    <a:pt x="198" y="95"/>
                  </a:lnTo>
                  <a:lnTo>
                    <a:pt x="222" y="135"/>
                  </a:lnTo>
                  <a:lnTo>
                    <a:pt x="231" y="162"/>
                  </a:lnTo>
                  <a:lnTo>
                    <a:pt x="226" y="180"/>
                  </a:lnTo>
                  <a:lnTo>
                    <a:pt x="213" y="187"/>
                  </a:lnTo>
                  <a:lnTo>
                    <a:pt x="190" y="187"/>
                  </a:lnTo>
                  <a:lnTo>
                    <a:pt x="163" y="180"/>
                  </a:lnTo>
                  <a:lnTo>
                    <a:pt x="99" y="150"/>
                  </a:lnTo>
                  <a:lnTo>
                    <a:pt x="39" y="107"/>
                  </a:lnTo>
                  <a:lnTo>
                    <a:pt x="5" y="61"/>
                  </a:lnTo>
                  <a:lnTo>
                    <a:pt x="0" y="40"/>
                  </a:lnTo>
                  <a:lnTo>
                    <a:pt x="10" y="22"/>
                  </a:lnTo>
                  <a:lnTo>
                    <a:pt x="35" y="9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96" name="Google Shape;1096;p40"/>
            <p:cNvSpPr/>
            <p:nvPr/>
          </p:nvSpPr>
          <p:spPr>
            <a:xfrm>
              <a:off x="3830" y="1629"/>
              <a:ext cx="31" cy="35"/>
            </a:xfrm>
            <a:custGeom>
              <a:avLst/>
              <a:gdLst/>
              <a:ahLst/>
              <a:cxnLst/>
              <a:rect l="l" t="t" r="r" b="b"/>
              <a:pathLst>
                <a:path w="205" h="278" extrusionOk="0">
                  <a:moveTo>
                    <a:pt x="0" y="46"/>
                  </a:moveTo>
                  <a:lnTo>
                    <a:pt x="17" y="115"/>
                  </a:lnTo>
                  <a:lnTo>
                    <a:pt x="30" y="175"/>
                  </a:lnTo>
                  <a:lnTo>
                    <a:pt x="52" y="226"/>
                  </a:lnTo>
                  <a:lnTo>
                    <a:pt x="95" y="263"/>
                  </a:lnTo>
                  <a:lnTo>
                    <a:pt x="130" y="277"/>
                  </a:lnTo>
                  <a:lnTo>
                    <a:pt x="158" y="278"/>
                  </a:lnTo>
                  <a:lnTo>
                    <a:pt x="179" y="269"/>
                  </a:lnTo>
                  <a:lnTo>
                    <a:pt x="194" y="253"/>
                  </a:lnTo>
                  <a:lnTo>
                    <a:pt x="205" y="201"/>
                  </a:lnTo>
                  <a:lnTo>
                    <a:pt x="197" y="137"/>
                  </a:lnTo>
                  <a:lnTo>
                    <a:pt x="174" y="73"/>
                  </a:lnTo>
                  <a:lnTo>
                    <a:pt x="139" y="23"/>
                  </a:lnTo>
                  <a:lnTo>
                    <a:pt x="98" y="0"/>
                  </a:lnTo>
                  <a:lnTo>
                    <a:pt x="76" y="3"/>
                  </a:lnTo>
                  <a:lnTo>
                    <a:pt x="54" y="18"/>
                  </a:lnTo>
                  <a:lnTo>
                    <a:pt x="26" y="42"/>
                  </a:lnTo>
                  <a:lnTo>
                    <a:pt x="12" y="5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97" name="Google Shape;1097;p40"/>
            <p:cNvSpPr/>
            <p:nvPr/>
          </p:nvSpPr>
          <p:spPr>
            <a:xfrm>
              <a:off x="3836" y="1579"/>
              <a:ext cx="33" cy="27"/>
            </a:xfrm>
            <a:custGeom>
              <a:avLst/>
              <a:gdLst/>
              <a:ahLst/>
              <a:cxnLst/>
              <a:rect l="l" t="t" r="r" b="b"/>
              <a:pathLst>
                <a:path w="218" h="230" extrusionOk="0">
                  <a:moveTo>
                    <a:pt x="0" y="24"/>
                  </a:moveTo>
                  <a:lnTo>
                    <a:pt x="31" y="110"/>
                  </a:lnTo>
                  <a:lnTo>
                    <a:pt x="64" y="171"/>
                  </a:lnTo>
                  <a:lnTo>
                    <a:pt x="95" y="210"/>
                  </a:lnTo>
                  <a:lnTo>
                    <a:pt x="125" y="229"/>
                  </a:lnTo>
                  <a:lnTo>
                    <a:pt x="154" y="230"/>
                  </a:lnTo>
                  <a:lnTo>
                    <a:pt x="178" y="218"/>
                  </a:lnTo>
                  <a:lnTo>
                    <a:pt x="198" y="196"/>
                  </a:lnTo>
                  <a:lnTo>
                    <a:pt x="211" y="166"/>
                  </a:lnTo>
                  <a:lnTo>
                    <a:pt x="218" y="96"/>
                  </a:lnTo>
                  <a:lnTo>
                    <a:pt x="209" y="61"/>
                  </a:lnTo>
                  <a:lnTo>
                    <a:pt x="191" y="32"/>
                  </a:lnTo>
                  <a:lnTo>
                    <a:pt x="162" y="11"/>
                  </a:lnTo>
                  <a:lnTo>
                    <a:pt x="121" y="0"/>
                  </a:lnTo>
                  <a:lnTo>
                    <a:pt x="67" y="3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98" name="Google Shape;1098;p40"/>
            <p:cNvSpPr/>
            <p:nvPr/>
          </p:nvSpPr>
          <p:spPr>
            <a:xfrm>
              <a:off x="3836" y="1529"/>
              <a:ext cx="23" cy="22"/>
            </a:xfrm>
            <a:custGeom>
              <a:avLst/>
              <a:gdLst/>
              <a:ahLst/>
              <a:cxnLst/>
              <a:rect l="l" t="t" r="r" b="b"/>
              <a:pathLst>
                <a:path w="141" h="179" extrusionOk="0">
                  <a:moveTo>
                    <a:pt x="20" y="0"/>
                  </a:moveTo>
                  <a:lnTo>
                    <a:pt x="141" y="122"/>
                  </a:lnTo>
                  <a:lnTo>
                    <a:pt x="112" y="149"/>
                  </a:lnTo>
                  <a:lnTo>
                    <a:pt x="87" y="167"/>
                  </a:lnTo>
                  <a:lnTo>
                    <a:pt x="47" y="179"/>
                  </a:lnTo>
                  <a:lnTo>
                    <a:pt x="21" y="168"/>
                  </a:lnTo>
                  <a:lnTo>
                    <a:pt x="6" y="139"/>
                  </a:lnTo>
                  <a:lnTo>
                    <a:pt x="0" y="101"/>
                  </a:lnTo>
                  <a:lnTo>
                    <a:pt x="1" y="60"/>
                  </a:lnTo>
                  <a:lnTo>
                    <a:pt x="9" y="24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99" name="Google Shape;1099;p40"/>
            <p:cNvSpPr/>
            <p:nvPr/>
          </p:nvSpPr>
          <p:spPr>
            <a:xfrm>
              <a:off x="3838" y="1469"/>
              <a:ext cx="29" cy="24"/>
            </a:xfrm>
            <a:custGeom>
              <a:avLst/>
              <a:gdLst/>
              <a:ahLst/>
              <a:cxnLst/>
              <a:rect l="l" t="t" r="r" b="b"/>
              <a:pathLst>
                <a:path w="186" h="193" extrusionOk="0">
                  <a:moveTo>
                    <a:pt x="0" y="70"/>
                  </a:moveTo>
                  <a:lnTo>
                    <a:pt x="58" y="130"/>
                  </a:lnTo>
                  <a:lnTo>
                    <a:pt x="104" y="169"/>
                  </a:lnTo>
                  <a:lnTo>
                    <a:pt x="138" y="189"/>
                  </a:lnTo>
                  <a:lnTo>
                    <a:pt x="164" y="193"/>
                  </a:lnTo>
                  <a:lnTo>
                    <a:pt x="178" y="185"/>
                  </a:lnTo>
                  <a:lnTo>
                    <a:pt x="186" y="166"/>
                  </a:lnTo>
                  <a:lnTo>
                    <a:pt x="186" y="140"/>
                  </a:lnTo>
                  <a:lnTo>
                    <a:pt x="178" y="109"/>
                  </a:lnTo>
                  <a:lnTo>
                    <a:pt x="149" y="49"/>
                  </a:lnTo>
                  <a:lnTo>
                    <a:pt x="104" y="7"/>
                  </a:lnTo>
                  <a:lnTo>
                    <a:pt x="79" y="0"/>
                  </a:lnTo>
                  <a:lnTo>
                    <a:pt x="52" y="6"/>
                  </a:lnTo>
                  <a:lnTo>
                    <a:pt x="26" y="28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100" name="Google Shape;1100;p40"/>
            <p:cNvSpPr/>
            <p:nvPr/>
          </p:nvSpPr>
          <p:spPr>
            <a:xfrm>
              <a:off x="3840" y="1393"/>
              <a:ext cx="27" cy="36"/>
            </a:xfrm>
            <a:custGeom>
              <a:avLst/>
              <a:gdLst/>
              <a:ahLst/>
              <a:cxnLst/>
              <a:rect l="l" t="t" r="r" b="b"/>
              <a:pathLst>
                <a:path w="174" h="284" extrusionOk="0">
                  <a:moveTo>
                    <a:pt x="51" y="2"/>
                  </a:moveTo>
                  <a:lnTo>
                    <a:pt x="107" y="59"/>
                  </a:lnTo>
                  <a:lnTo>
                    <a:pt x="144" y="109"/>
                  </a:lnTo>
                  <a:lnTo>
                    <a:pt x="165" y="155"/>
                  </a:lnTo>
                  <a:lnTo>
                    <a:pt x="174" y="195"/>
                  </a:lnTo>
                  <a:lnTo>
                    <a:pt x="171" y="228"/>
                  </a:lnTo>
                  <a:lnTo>
                    <a:pt x="158" y="254"/>
                  </a:lnTo>
                  <a:lnTo>
                    <a:pt x="139" y="273"/>
                  </a:lnTo>
                  <a:lnTo>
                    <a:pt x="115" y="284"/>
                  </a:lnTo>
                  <a:lnTo>
                    <a:pt x="63" y="279"/>
                  </a:lnTo>
                  <a:lnTo>
                    <a:pt x="38" y="263"/>
                  </a:lnTo>
                  <a:lnTo>
                    <a:pt x="18" y="236"/>
                  </a:lnTo>
                  <a:lnTo>
                    <a:pt x="4" y="199"/>
                  </a:lnTo>
                  <a:lnTo>
                    <a:pt x="0" y="150"/>
                  </a:lnTo>
                  <a:lnTo>
                    <a:pt x="5" y="89"/>
                  </a:lnTo>
                  <a:lnTo>
                    <a:pt x="25" y="16"/>
                  </a:lnTo>
                  <a:lnTo>
                    <a:pt x="36" y="4"/>
                  </a:lnTo>
                  <a:lnTo>
                    <a:pt x="50" y="0"/>
                  </a:lnTo>
                  <a:lnTo>
                    <a:pt x="59" y="1"/>
                  </a:lnTo>
                  <a:lnTo>
                    <a:pt x="51" y="2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101" name="Google Shape;1101;p40"/>
            <p:cNvSpPr/>
            <p:nvPr/>
          </p:nvSpPr>
          <p:spPr>
            <a:xfrm>
              <a:off x="3737" y="1398"/>
              <a:ext cx="37" cy="28"/>
            </a:xfrm>
            <a:custGeom>
              <a:avLst/>
              <a:gdLst/>
              <a:ahLst/>
              <a:cxnLst/>
              <a:rect l="l" t="t" r="r" b="b"/>
              <a:pathLst>
                <a:path w="239" h="221" extrusionOk="0">
                  <a:moveTo>
                    <a:pt x="163" y="0"/>
                  </a:moveTo>
                  <a:lnTo>
                    <a:pt x="0" y="68"/>
                  </a:lnTo>
                  <a:lnTo>
                    <a:pt x="1" y="83"/>
                  </a:lnTo>
                  <a:lnTo>
                    <a:pt x="12" y="117"/>
                  </a:lnTo>
                  <a:lnTo>
                    <a:pt x="31" y="157"/>
                  </a:lnTo>
                  <a:lnTo>
                    <a:pt x="60" y="195"/>
                  </a:lnTo>
                  <a:lnTo>
                    <a:pt x="93" y="220"/>
                  </a:lnTo>
                  <a:lnTo>
                    <a:pt x="134" y="221"/>
                  </a:lnTo>
                  <a:lnTo>
                    <a:pt x="157" y="210"/>
                  </a:lnTo>
                  <a:lnTo>
                    <a:pt x="180" y="188"/>
                  </a:lnTo>
                  <a:lnTo>
                    <a:pt x="205" y="155"/>
                  </a:lnTo>
                  <a:lnTo>
                    <a:pt x="231" y="109"/>
                  </a:lnTo>
                  <a:lnTo>
                    <a:pt x="239" y="73"/>
                  </a:lnTo>
                  <a:lnTo>
                    <a:pt x="229" y="46"/>
                  </a:lnTo>
                  <a:lnTo>
                    <a:pt x="177" y="0"/>
                  </a:lnTo>
                  <a:lnTo>
                    <a:pt x="180" y="6"/>
                  </a:lnTo>
                  <a:lnTo>
                    <a:pt x="175" y="6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102" name="Google Shape;1102;p40"/>
            <p:cNvSpPr/>
            <p:nvPr/>
          </p:nvSpPr>
          <p:spPr>
            <a:xfrm>
              <a:off x="4188" y="1416"/>
              <a:ext cx="37" cy="32"/>
            </a:xfrm>
            <a:custGeom>
              <a:avLst/>
              <a:gdLst/>
              <a:ahLst/>
              <a:cxnLst/>
              <a:rect l="l" t="t" r="r" b="b"/>
              <a:pathLst>
                <a:path w="232" h="265" extrusionOk="0">
                  <a:moveTo>
                    <a:pt x="67" y="6"/>
                  </a:moveTo>
                  <a:lnTo>
                    <a:pt x="47" y="44"/>
                  </a:lnTo>
                  <a:lnTo>
                    <a:pt x="21" y="92"/>
                  </a:lnTo>
                  <a:lnTo>
                    <a:pt x="1" y="141"/>
                  </a:lnTo>
                  <a:lnTo>
                    <a:pt x="0" y="183"/>
                  </a:lnTo>
                  <a:lnTo>
                    <a:pt x="20" y="225"/>
                  </a:lnTo>
                  <a:lnTo>
                    <a:pt x="44" y="253"/>
                  </a:lnTo>
                  <a:lnTo>
                    <a:pt x="71" y="265"/>
                  </a:lnTo>
                  <a:lnTo>
                    <a:pt x="100" y="264"/>
                  </a:lnTo>
                  <a:lnTo>
                    <a:pt x="158" y="232"/>
                  </a:lnTo>
                  <a:lnTo>
                    <a:pt x="205" y="174"/>
                  </a:lnTo>
                  <a:lnTo>
                    <a:pt x="230" y="106"/>
                  </a:lnTo>
                  <a:lnTo>
                    <a:pt x="232" y="74"/>
                  </a:lnTo>
                  <a:lnTo>
                    <a:pt x="224" y="45"/>
                  </a:lnTo>
                  <a:lnTo>
                    <a:pt x="204" y="21"/>
                  </a:lnTo>
                  <a:lnTo>
                    <a:pt x="173" y="6"/>
                  </a:lnTo>
                  <a:lnTo>
                    <a:pt x="128" y="0"/>
                  </a:lnTo>
                  <a:lnTo>
                    <a:pt x="67" y="6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103" name="Google Shape;1103;p40"/>
            <p:cNvSpPr/>
            <p:nvPr/>
          </p:nvSpPr>
          <p:spPr>
            <a:xfrm>
              <a:off x="4174" y="1501"/>
              <a:ext cx="26" cy="34"/>
            </a:xfrm>
            <a:custGeom>
              <a:avLst/>
              <a:gdLst/>
              <a:ahLst/>
              <a:cxnLst/>
              <a:rect l="l" t="t" r="r" b="b"/>
              <a:pathLst>
                <a:path w="164" h="268" extrusionOk="0">
                  <a:moveTo>
                    <a:pt x="91" y="0"/>
                  </a:moveTo>
                  <a:lnTo>
                    <a:pt x="131" y="67"/>
                  </a:lnTo>
                  <a:lnTo>
                    <a:pt x="155" y="123"/>
                  </a:lnTo>
                  <a:lnTo>
                    <a:pt x="164" y="170"/>
                  </a:lnTo>
                  <a:lnTo>
                    <a:pt x="161" y="208"/>
                  </a:lnTo>
                  <a:lnTo>
                    <a:pt x="147" y="236"/>
                  </a:lnTo>
                  <a:lnTo>
                    <a:pt x="128" y="255"/>
                  </a:lnTo>
                  <a:lnTo>
                    <a:pt x="104" y="266"/>
                  </a:lnTo>
                  <a:lnTo>
                    <a:pt x="77" y="268"/>
                  </a:lnTo>
                  <a:lnTo>
                    <a:pt x="51" y="261"/>
                  </a:lnTo>
                  <a:lnTo>
                    <a:pt x="27" y="247"/>
                  </a:lnTo>
                  <a:lnTo>
                    <a:pt x="9" y="224"/>
                  </a:lnTo>
                  <a:lnTo>
                    <a:pt x="0" y="193"/>
                  </a:lnTo>
                  <a:lnTo>
                    <a:pt x="1" y="156"/>
                  </a:lnTo>
                  <a:lnTo>
                    <a:pt x="15" y="111"/>
                  </a:lnTo>
                  <a:lnTo>
                    <a:pt x="43" y="59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104" name="Google Shape;1104;p40"/>
            <p:cNvSpPr/>
            <p:nvPr/>
          </p:nvSpPr>
          <p:spPr>
            <a:xfrm>
              <a:off x="4182" y="2012"/>
              <a:ext cx="35" cy="32"/>
            </a:xfrm>
            <a:custGeom>
              <a:avLst/>
              <a:gdLst/>
              <a:ahLst/>
              <a:cxnLst/>
              <a:rect l="l" t="t" r="r" b="b"/>
              <a:pathLst>
                <a:path w="221" h="251" extrusionOk="0">
                  <a:moveTo>
                    <a:pt x="48" y="0"/>
                  </a:moveTo>
                  <a:lnTo>
                    <a:pt x="28" y="49"/>
                  </a:lnTo>
                  <a:lnTo>
                    <a:pt x="14" y="92"/>
                  </a:lnTo>
                  <a:lnTo>
                    <a:pt x="0" y="161"/>
                  </a:lnTo>
                  <a:lnTo>
                    <a:pt x="3" y="209"/>
                  </a:lnTo>
                  <a:lnTo>
                    <a:pt x="17" y="239"/>
                  </a:lnTo>
                  <a:lnTo>
                    <a:pt x="42" y="251"/>
                  </a:lnTo>
                  <a:lnTo>
                    <a:pt x="74" y="250"/>
                  </a:lnTo>
                  <a:lnTo>
                    <a:pt x="144" y="216"/>
                  </a:lnTo>
                  <a:lnTo>
                    <a:pt x="201" y="154"/>
                  </a:lnTo>
                  <a:lnTo>
                    <a:pt x="217" y="119"/>
                  </a:lnTo>
                  <a:lnTo>
                    <a:pt x="221" y="85"/>
                  </a:lnTo>
                  <a:lnTo>
                    <a:pt x="209" y="54"/>
                  </a:lnTo>
                  <a:lnTo>
                    <a:pt x="178" y="27"/>
                  </a:lnTo>
                  <a:lnTo>
                    <a:pt x="125" y="9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105" name="Google Shape;1105;p40"/>
            <p:cNvSpPr/>
            <p:nvPr/>
          </p:nvSpPr>
          <p:spPr>
            <a:xfrm>
              <a:off x="4180" y="1903"/>
              <a:ext cx="27" cy="33"/>
            </a:xfrm>
            <a:custGeom>
              <a:avLst/>
              <a:gdLst/>
              <a:ahLst/>
              <a:cxnLst/>
              <a:rect l="l" t="t" r="r" b="b"/>
              <a:pathLst>
                <a:path w="167" h="274" extrusionOk="0">
                  <a:moveTo>
                    <a:pt x="0" y="0"/>
                  </a:moveTo>
                  <a:lnTo>
                    <a:pt x="0" y="217"/>
                  </a:lnTo>
                  <a:lnTo>
                    <a:pt x="6" y="249"/>
                  </a:lnTo>
                  <a:lnTo>
                    <a:pt x="18" y="267"/>
                  </a:lnTo>
                  <a:lnTo>
                    <a:pt x="36" y="274"/>
                  </a:lnTo>
                  <a:lnTo>
                    <a:pt x="57" y="270"/>
                  </a:lnTo>
                  <a:lnTo>
                    <a:pt x="103" y="237"/>
                  </a:lnTo>
                  <a:lnTo>
                    <a:pt x="144" y="182"/>
                  </a:lnTo>
                  <a:lnTo>
                    <a:pt x="167" y="118"/>
                  </a:lnTo>
                  <a:lnTo>
                    <a:pt x="167" y="87"/>
                  </a:lnTo>
                  <a:lnTo>
                    <a:pt x="159" y="58"/>
                  </a:lnTo>
                  <a:lnTo>
                    <a:pt x="139" y="34"/>
                  </a:lnTo>
                  <a:lnTo>
                    <a:pt x="107" y="15"/>
                  </a:lnTo>
                  <a:lnTo>
                    <a:pt x="6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106" name="Google Shape;1106;p40"/>
            <p:cNvSpPr/>
            <p:nvPr/>
          </p:nvSpPr>
          <p:spPr>
            <a:xfrm>
              <a:off x="4174" y="1819"/>
              <a:ext cx="37" cy="45"/>
            </a:xfrm>
            <a:custGeom>
              <a:avLst/>
              <a:gdLst/>
              <a:ahLst/>
              <a:cxnLst/>
              <a:rect l="l" t="t" r="r" b="b"/>
              <a:pathLst>
                <a:path w="226" h="368" extrusionOk="0">
                  <a:moveTo>
                    <a:pt x="86" y="0"/>
                  </a:moveTo>
                  <a:lnTo>
                    <a:pt x="47" y="73"/>
                  </a:lnTo>
                  <a:lnTo>
                    <a:pt x="18" y="148"/>
                  </a:lnTo>
                  <a:lnTo>
                    <a:pt x="1" y="239"/>
                  </a:lnTo>
                  <a:lnTo>
                    <a:pt x="0" y="304"/>
                  </a:lnTo>
                  <a:lnTo>
                    <a:pt x="11" y="345"/>
                  </a:lnTo>
                  <a:lnTo>
                    <a:pt x="31" y="365"/>
                  </a:lnTo>
                  <a:lnTo>
                    <a:pt x="58" y="368"/>
                  </a:lnTo>
                  <a:lnTo>
                    <a:pt x="88" y="354"/>
                  </a:lnTo>
                  <a:lnTo>
                    <a:pt x="154" y="294"/>
                  </a:lnTo>
                  <a:lnTo>
                    <a:pt x="206" y="206"/>
                  </a:lnTo>
                  <a:lnTo>
                    <a:pt x="221" y="159"/>
                  </a:lnTo>
                  <a:lnTo>
                    <a:pt x="226" y="113"/>
                  </a:lnTo>
                  <a:lnTo>
                    <a:pt x="217" y="71"/>
                  </a:lnTo>
                  <a:lnTo>
                    <a:pt x="192" y="36"/>
                  </a:lnTo>
                  <a:lnTo>
                    <a:pt x="149" y="11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107" name="Google Shape;1107;p40"/>
            <p:cNvSpPr/>
            <p:nvPr/>
          </p:nvSpPr>
          <p:spPr>
            <a:xfrm>
              <a:off x="4178" y="1753"/>
              <a:ext cx="31" cy="38"/>
            </a:xfrm>
            <a:custGeom>
              <a:avLst/>
              <a:gdLst/>
              <a:ahLst/>
              <a:cxnLst/>
              <a:rect l="l" t="t" r="r" b="b"/>
              <a:pathLst>
                <a:path w="194" h="309" extrusionOk="0">
                  <a:moveTo>
                    <a:pt x="108" y="0"/>
                  </a:moveTo>
                  <a:lnTo>
                    <a:pt x="133" y="39"/>
                  </a:lnTo>
                  <a:lnTo>
                    <a:pt x="159" y="90"/>
                  </a:lnTo>
                  <a:lnTo>
                    <a:pt x="182" y="148"/>
                  </a:lnTo>
                  <a:lnTo>
                    <a:pt x="194" y="206"/>
                  </a:lnTo>
                  <a:lnTo>
                    <a:pt x="193" y="256"/>
                  </a:lnTo>
                  <a:lnTo>
                    <a:pt x="173" y="293"/>
                  </a:lnTo>
                  <a:lnTo>
                    <a:pt x="154" y="304"/>
                  </a:lnTo>
                  <a:lnTo>
                    <a:pt x="128" y="309"/>
                  </a:lnTo>
                  <a:lnTo>
                    <a:pt x="95" y="307"/>
                  </a:lnTo>
                  <a:lnTo>
                    <a:pt x="53" y="298"/>
                  </a:lnTo>
                  <a:lnTo>
                    <a:pt x="14" y="275"/>
                  </a:lnTo>
                  <a:lnTo>
                    <a:pt x="0" y="240"/>
                  </a:lnTo>
                  <a:lnTo>
                    <a:pt x="5" y="200"/>
                  </a:lnTo>
                  <a:lnTo>
                    <a:pt x="25" y="154"/>
                  </a:lnTo>
                  <a:lnTo>
                    <a:pt x="78" y="65"/>
                  </a:lnTo>
                  <a:lnTo>
                    <a:pt x="99" y="27"/>
                  </a:lnTo>
                  <a:lnTo>
                    <a:pt x="108" y="0"/>
                  </a:lnTo>
                  <a:lnTo>
                    <a:pt x="108" y="9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108" name="Google Shape;1108;p40"/>
            <p:cNvSpPr/>
            <p:nvPr/>
          </p:nvSpPr>
          <p:spPr>
            <a:xfrm>
              <a:off x="4176" y="1696"/>
              <a:ext cx="26" cy="39"/>
            </a:xfrm>
            <a:custGeom>
              <a:avLst/>
              <a:gdLst/>
              <a:ahLst/>
              <a:cxnLst/>
              <a:rect l="l" t="t" r="r" b="b"/>
              <a:pathLst>
                <a:path w="167" h="313" extrusionOk="0">
                  <a:moveTo>
                    <a:pt x="5" y="43"/>
                  </a:moveTo>
                  <a:lnTo>
                    <a:pt x="1" y="78"/>
                  </a:lnTo>
                  <a:lnTo>
                    <a:pt x="0" y="131"/>
                  </a:lnTo>
                  <a:lnTo>
                    <a:pt x="2" y="191"/>
                  </a:lnTo>
                  <a:lnTo>
                    <a:pt x="9" y="247"/>
                  </a:lnTo>
                  <a:lnTo>
                    <a:pt x="25" y="291"/>
                  </a:lnTo>
                  <a:lnTo>
                    <a:pt x="51" y="313"/>
                  </a:lnTo>
                  <a:lnTo>
                    <a:pt x="68" y="312"/>
                  </a:lnTo>
                  <a:lnTo>
                    <a:pt x="89" y="300"/>
                  </a:lnTo>
                  <a:lnTo>
                    <a:pt x="113" y="279"/>
                  </a:lnTo>
                  <a:lnTo>
                    <a:pt x="140" y="246"/>
                  </a:lnTo>
                  <a:lnTo>
                    <a:pt x="161" y="214"/>
                  </a:lnTo>
                  <a:lnTo>
                    <a:pt x="167" y="191"/>
                  </a:lnTo>
                  <a:lnTo>
                    <a:pt x="167" y="164"/>
                  </a:lnTo>
                  <a:lnTo>
                    <a:pt x="149" y="98"/>
                  </a:lnTo>
                  <a:lnTo>
                    <a:pt x="117" y="31"/>
                  </a:lnTo>
                  <a:lnTo>
                    <a:pt x="94" y="9"/>
                  </a:lnTo>
                  <a:lnTo>
                    <a:pt x="68" y="0"/>
                  </a:lnTo>
                  <a:lnTo>
                    <a:pt x="38" y="11"/>
                  </a:lnTo>
                  <a:lnTo>
                    <a:pt x="5" y="43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109" name="Google Shape;1109;p40"/>
            <p:cNvSpPr/>
            <p:nvPr/>
          </p:nvSpPr>
          <p:spPr>
            <a:xfrm>
              <a:off x="4166" y="1648"/>
              <a:ext cx="30" cy="32"/>
            </a:xfrm>
            <a:custGeom>
              <a:avLst/>
              <a:gdLst/>
              <a:ahLst/>
              <a:cxnLst/>
              <a:rect l="l" t="t" r="r" b="b"/>
              <a:pathLst>
                <a:path w="190" h="263" extrusionOk="0">
                  <a:moveTo>
                    <a:pt x="43" y="0"/>
                  </a:moveTo>
                  <a:lnTo>
                    <a:pt x="103" y="41"/>
                  </a:lnTo>
                  <a:lnTo>
                    <a:pt x="146" y="81"/>
                  </a:lnTo>
                  <a:lnTo>
                    <a:pt x="175" y="117"/>
                  </a:lnTo>
                  <a:lnTo>
                    <a:pt x="188" y="152"/>
                  </a:lnTo>
                  <a:lnTo>
                    <a:pt x="190" y="182"/>
                  </a:lnTo>
                  <a:lnTo>
                    <a:pt x="183" y="208"/>
                  </a:lnTo>
                  <a:lnTo>
                    <a:pt x="147" y="247"/>
                  </a:lnTo>
                  <a:lnTo>
                    <a:pt x="95" y="263"/>
                  </a:lnTo>
                  <a:lnTo>
                    <a:pt x="43" y="252"/>
                  </a:lnTo>
                  <a:lnTo>
                    <a:pt x="22" y="237"/>
                  </a:lnTo>
                  <a:lnTo>
                    <a:pt x="7" y="211"/>
                  </a:lnTo>
                  <a:lnTo>
                    <a:pt x="0" y="178"/>
                  </a:lnTo>
                  <a:lnTo>
                    <a:pt x="2" y="135"/>
                  </a:lnTo>
                  <a:lnTo>
                    <a:pt x="9" y="114"/>
                  </a:lnTo>
                  <a:lnTo>
                    <a:pt x="24" y="81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110" name="Google Shape;1110;p40"/>
            <p:cNvSpPr/>
            <p:nvPr/>
          </p:nvSpPr>
          <p:spPr>
            <a:xfrm>
              <a:off x="4176" y="1598"/>
              <a:ext cx="26" cy="31"/>
            </a:xfrm>
            <a:custGeom>
              <a:avLst/>
              <a:gdLst/>
              <a:ahLst/>
              <a:cxnLst/>
              <a:rect l="l" t="t" r="r" b="b"/>
              <a:pathLst>
                <a:path w="180" h="242" extrusionOk="0">
                  <a:moveTo>
                    <a:pt x="41" y="0"/>
                  </a:moveTo>
                  <a:lnTo>
                    <a:pt x="17" y="86"/>
                  </a:lnTo>
                  <a:lnTo>
                    <a:pt x="0" y="175"/>
                  </a:lnTo>
                  <a:lnTo>
                    <a:pt x="2" y="209"/>
                  </a:lnTo>
                  <a:lnTo>
                    <a:pt x="12" y="231"/>
                  </a:lnTo>
                  <a:lnTo>
                    <a:pt x="29" y="241"/>
                  </a:lnTo>
                  <a:lnTo>
                    <a:pt x="50" y="242"/>
                  </a:lnTo>
                  <a:lnTo>
                    <a:pt x="100" y="221"/>
                  </a:lnTo>
                  <a:lnTo>
                    <a:pt x="147" y="177"/>
                  </a:lnTo>
                  <a:lnTo>
                    <a:pt x="178" y="123"/>
                  </a:lnTo>
                  <a:lnTo>
                    <a:pt x="180" y="69"/>
                  </a:lnTo>
                  <a:lnTo>
                    <a:pt x="167" y="44"/>
                  </a:lnTo>
                  <a:lnTo>
                    <a:pt x="139" y="24"/>
                  </a:lnTo>
                  <a:lnTo>
                    <a:pt x="98" y="8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111" name="Google Shape;1111;p40"/>
            <p:cNvSpPr/>
            <p:nvPr/>
          </p:nvSpPr>
          <p:spPr>
            <a:xfrm>
              <a:off x="4401" y="1448"/>
              <a:ext cx="34" cy="36"/>
            </a:xfrm>
            <a:custGeom>
              <a:avLst/>
              <a:gdLst/>
              <a:ahLst/>
              <a:cxnLst/>
              <a:rect l="l" t="t" r="r" b="b"/>
              <a:pathLst>
                <a:path w="218" h="288" extrusionOk="0">
                  <a:moveTo>
                    <a:pt x="0" y="14"/>
                  </a:moveTo>
                  <a:lnTo>
                    <a:pt x="2" y="53"/>
                  </a:lnTo>
                  <a:lnTo>
                    <a:pt x="3" y="103"/>
                  </a:lnTo>
                  <a:lnTo>
                    <a:pt x="17" y="206"/>
                  </a:lnTo>
                  <a:lnTo>
                    <a:pt x="33" y="249"/>
                  </a:lnTo>
                  <a:lnTo>
                    <a:pt x="59" y="277"/>
                  </a:lnTo>
                  <a:lnTo>
                    <a:pt x="97" y="288"/>
                  </a:lnTo>
                  <a:lnTo>
                    <a:pt x="149" y="272"/>
                  </a:lnTo>
                  <a:lnTo>
                    <a:pt x="183" y="250"/>
                  </a:lnTo>
                  <a:lnTo>
                    <a:pt x="205" y="227"/>
                  </a:lnTo>
                  <a:lnTo>
                    <a:pt x="218" y="176"/>
                  </a:lnTo>
                  <a:lnTo>
                    <a:pt x="200" y="123"/>
                  </a:lnTo>
                  <a:lnTo>
                    <a:pt x="160" y="75"/>
                  </a:lnTo>
                  <a:lnTo>
                    <a:pt x="110" y="36"/>
                  </a:lnTo>
                  <a:lnTo>
                    <a:pt x="59" y="8"/>
                  </a:lnTo>
                  <a:lnTo>
                    <a:pt x="20" y="0"/>
                  </a:lnTo>
                  <a:lnTo>
                    <a:pt x="6" y="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112" name="Google Shape;1112;p40"/>
            <p:cNvSpPr/>
            <p:nvPr/>
          </p:nvSpPr>
          <p:spPr>
            <a:xfrm>
              <a:off x="4391" y="1332"/>
              <a:ext cx="30" cy="24"/>
            </a:xfrm>
            <a:custGeom>
              <a:avLst/>
              <a:gdLst/>
              <a:ahLst/>
              <a:cxnLst/>
              <a:rect l="l" t="t" r="r" b="b"/>
              <a:pathLst>
                <a:path w="190" h="191" extrusionOk="0">
                  <a:moveTo>
                    <a:pt x="28" y="0"/>
                  </a:moveTo>
                  <a:lnTo>
                    <a:pt x="0" y="191"/>
                  </a:lnTo>
                  <a:lnTo>
                    <a:pt x="81" y="182"/>
                  </a:lnTo>
                  <a:lnTo>
                    <a:pt x="140" y="159"/>
                  </a:lnTo>
                  <a:lnTo>
                    <a:pt x="177" y="127"/>
                  </a:lnTo>
                  <a:lnTo>
                    <a:pt x="190" y="90"/>
                  </a:lnTo>
                  <a:lnTo>
                    <a:pt x="182" y="55"/>
                  </a:lnTo>
                  <a:lnTo>
                    <a:pt x="152" y="25"/>
                  </a:lnTo>
                  <a:lnTo>
                    <a:pt x="100" y="6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113" name="Google Shape;1113;p40"/>
            <p:cNvSpPr/>
            <p:nvPr/>
          </p:nvSpPr>
          <p:spPr>
            <a:xfrm>
              <a:off x="4411" y="1525"/>
              <a:ext cx="32" cy="25"/>
            </a:xfrm>
            <a:custGeom>
              <a:avLst/>
              <a:gdLst/>
              <a:ahLst/>
              <a:cxnLst/>
              <a:rect l="l" t="t" r="r" b="b"/>
              <a:pathLst>
                <a:path w="208" h="197" extrusionOk="0">
                  <a:moveTo>
                    <a:pt x="0" y="0"/>
                  </a:moveTo>
                  <a:lnTo>
                    <a:pt x="24" y="70"/>
                  </a:lnTo>
                  <a:lnTo>
                    <a:pt x="51" y="124"/>
                  </a:lnTo>
                  <a:lnTo>
                    <a:pt x="79" y="161"/>
                  </a:lnTo>
                  <a:lnTo>
                    <a:pt x="108" y="184"/>
                  </a:lnTo>
                  <a:lnTo>
                    <a:pt x="135" y="197"/>
                  </a:lnTo>
                  <a:lnTo>
                    <a:pt x="159" y="197"/>
                  </a:lnTo>
                  <a:lnTo>
                    <a:pt x="180" y="189"/>
                  </a:lnTo>
                  <a:lnTo>
                    <a:pt x="196" y="175"/>
                  </a:lnTo>
                  <a:lnTo>
                    <a:pt x="208" y="130"/>
                  </a:lnTo>
                  <a:lnTo>
                    <a:pt x="187" y="77"/>
                  </a:lnTo>
                  <a:lnTo>
                    <a:pt x="160" y="51"/>
                  </a:lnTo>
                  <a:lnTo>
                    <a:pt x="120" y="30"/>
                  </a:lnTo>
                  <a:lnTo>
                    <a:pt x="68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114" name="Google Shape;1114;p40"/>
            <p:cNvSpPr/>
            <p:nvPr/>
          </p:nvSpPr>
          <p:spPr>
            <a:xfrm>
              <a:off x="4423" y="1640"/>
              <a:ext cx="26" cy="37"/>
            </a:xfrm>
            <a:custGeom>
              <a:avLst/>
              <a:gdLst/>
              <a:ahLst/>
              <a:cxnLst/>
              <a:rect l="l" t="t" r="r" b="b"/>
              <a:pathLst>
                <a:path w="170" h="294" extrusionOk="0">
                  <a:moveTo>
                    <a:pt x="129" y="0"/>
                  </a:moveTo>
                  <a:lnTo>
                    <a:pt x="143" y="51"/>
                  </a:lnTo>
                  <a:lnTo>
                    <a:pt x="161" y="109"/>
                  </a:lnTo>
                  <a:lnTo>
                    <a:pt x="170" y="168"/>
                  </a:lnTo>
                  <a:lnTo>
                    <a:pt x="156" y="218"/>
                  </a:lnTo>
                  <a:lnTo>
                    <a:pt x="124" y="259"/>
                  </a:lnTo>
                  <a:lnTo>
                    <a:pt x="95" y="284"/>
                  </a:lnTo>
                  <a:lnTo>
                    <a:pt x="69" y="294"/>
                  </a:lnTo>
                  <a:lnTo>
                    <a:pt x="48" y="293"/>
                  </a:lnTo>
                  <a:lnTo>
                    <a:pt x="30" y="281"/>
                  </a:lnTo>
                  <a:lnTo>
                    <a:pt x="16" y="260"/>
                  </a:lnTo>
                  <a:lnTo>
                    <a:pt x="0" y="199"/>
                  </a:lnTo>
                  <a:lnTo>
                    <a:pt x="2" y="128"/>
                  </a:lnTo>
                  <a:lnTo>
                    <a:pt x="24" y="60"/>
                  </a:lnTo>
                  <a:lnTo>
                    <a:pt x="42" y="33"/>
                  </a:lnTo>
                  <a:lnTo>
                    <a:pt x="65" y="13"/>
                  </a:lnTo>
                  <a:lnTo>
                    <a:pt x="94" y="1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115" name="Google Shape;1115;p40"/>
            <p:cNvSpPr/>
            <p:nvPr/>
          </p:nvSpPr>
          <p:spPr>
            <a:xfrm>
              <a:off x="4423" y="1725"/>
              <a:ext cx="36" cy="34"/>
            </a:xfrm>
            <a:custGeom>
              <a:avLst/>
              <a:gdLst/>
              <a:ahLst/>
              <a:cxnLst/>
              <a:rect l="l" t="t" r="r" b="b"/>
              <a:pathLst>
                <a:path w="237" h="278" extrusionOk="0">
                  <a:moveTo>
                    <a:pt x="96" y="4"/>
                  </a:moveTo>
                  <a:lnTo>
                    <a:pt x="79" y="28"/>
                  </a:lnTo>
                  <a:lnTo>
                    <a:pt x="57" y="64"/>
                  </a:lnTo>
                  <a:lnTo>
                    <a:pt x="11" y="151"/>
                  </a:lnTo>
                  <a:lnTo>
                    <a:pt x="0" y="195"/>
                  </a:lnTo>
                  <a:lnTo>
                    <a:pt x="1" y="233"/>
                  </a:lnTo>
                  <a:lnTo>
                    <a:pt x="23" y="262"/>
                  </a:lnTo>
                  <a:lnTo>
                    <a:pt x="69" y="276"/>
                  </a:lnTo>
                  <a:lnTo>
                    <a:pt x="128" y="278"/>
                  </a:lnTo>
                  <a:lnTo>
                    <a:pt x="174" y="273"/>
                  </a:lnTo>
                  <a:lnTo>
                    <a:pt x="206" y="261"/>
                  </a:lnTo>
                  <a:lnTo>
                    <a:pt x="226" y="243"/>
                  </a:lnTo>
                  <a:lnTo>
                    <a:pt x="236" y="220"/>
                  </a:lnTo>
                  <a:lnTo>
                    <a:pt x="237" y="194"/>
                  </a:lnTo>
                  <a:lnTo>
                    <a:pt x="218" y="137"/>
                  </a:lnTo>
                  <a:lnTo>
                    <a:pt x="183" y="80"/>
                  </a:lnTo>
                  <a:lnTo>
                    <a:pt x="143" y="33"/>
                  </a:lnTo>
                  <a:lnTo>
                    <a:pt x="110" y="4"/>
                  </a:lnTo>
                  <a:lnTo>
                    <a:pt x="99" y="0"/>
                  </a:lnTo>
                  <a:lnTo>
                    <a:pt x="96" y="4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116" name="Google Shape;1116;p40"/>
            <p:cNvSpPr/>
            <p:nvPr/>
          </p:nvSpPr>
          <p:spPr>
            <a:xfrm>
              <a:off x="4429" y="1811"/>
              <a:ext cx="26" cy="46"/>
            </a:xfrm>
            <a:custGeom>
              <a:avLst/>
              <a:gdLst/>
              <a:ahLst/>
              <a:cxnLst/>
              <a:rect l="l" t="t" r="r" b="b"/>
              <a:pathLst>
                <a:path w="164" h="377" extrusionOk="0">
                  <a:moveTo>
                    <a:pt x="105" y="0"/>
                  </a:moveTo>
                  <a:lnTo>
                    <a:pt x="140" y="111"/>
                  </a:lnTo>
                  <a:lnTo>
                    <a:pt x="159" y="201"/>
                  </a:lnTo>
                  <a:lnTo>
                    <a:pt x="164" y="271"/>
                  </a:lnTo>
                  <a:lnTo>
                    <a:pt x="158" y="321"/>
                  </a:lnTo>
                  <a:lnTo>
                    <a:pt x="143" y="356"/>
                  </a:lnTo>
                  <a:lnTo>
                    <a:pt x="121" y="374"/>
                  </a:lnTo>
                  <a:lnTo>
                    <a:pt x="97" y="377"/>
                  </a:lnTo>
                  <a:lnTo>
                    <a:pt x="70" y="367"/>
                  </a:lnTo>
                  <a:lnTo>
                    <a:pt x="45" y="347"/>
                  </a:lnTo>
                  <a:lnTo>
                    <a:pt x="23" y="316"/>
                  </a:lnTo>
                  <a:lnTo>
                    <a:pt x="7" y="276"/>
                  </a:lnTo>
                  <a:lnTo>
                    <a:pt x="0" y="229"/>
                  </a:lnTo>
                  <a:lnTo>
                    <a:pt x="4" y="177"/>
                  </a:lnTo>
                  <a:lnTo>
                    <a:pt x="21" y="121"/>
                  </a:lnTo>
                  <a:lnTo>
                    <a:pt x="54" y="61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117" name="Google Shape;1117;p40"/>
            <p:cNvSpPr/>
            <p:nvPr/>
          </p:nvSpPr>
          <p:spPr>
            <a:xfrm>
              <a:off x="4419" y="1907"/>
              <a:ext cx="34" cy="34"/>
            </a:xfrm>
            <a:custGeom>
              <a:avLst/>
              <a:gdLst/>
              <a:ahLst/>
              <a:cxnLst/>
              <a:rect l="l" t="t" r="r" b="b"/>
              <a:pathLst>
                <a:path w="211" h="271" extrusionOk="0">
                  <a:moveTo>
                    <a:pt x="44" y="0"/>
                  </a:moveTo>
                  <a:lnTo>
                    <a:pt x="9" y="95"/>
                  </a:lnTo>
                  <a:lnTo>
                    <a:pt x="0" y="142"/>
                  </a:lnTo>
                  <a:lnTo>
                    <a:pt x="3" y="189"/>
                  </a:lnTo>
                  <a:lnTo>
                    <a:pt x="24" y="234"/>
                  </a:lnTo>
                  <a:lnTo>
                    <a:pt x="55" y="260"/>
                  </a:lnTo>
                  <a:lnTo>
                    <a:pt x="94" y="271"/>
                  </a:lnTo>
                  <a:lnTo>
                    <a:pt x="134" y="268"/>
                  </a:lnTo>
                  <a:lnTo>
                    <a:pt x="169" y="253"/>
                  </a:lnTo>
                  <a:lnTo>
                    <a:pt x="197" y="229"/>
                  </a:lnTo>
                  <a:lnTo>
                    <a:pt x="211" y="199"/>
                  </a:lnTo>
                  <a:lnTo>
                    <a:pt x="207" y="162"/>
                  </a:lnTo>
                  <a:lnTo>
                    <a:pt x="180" y="113"/>
                  </a:lnTo>
                  <a:lnTo>
                    <a:pt x="151" y="78"/>
                  </a:lnTo>
                  <a:lnTo>
                    <a:pt x="89" y="39"/>
                  </a:lnTo>
                  <a:lnTo>
                    <a:pt x="46" y="21"/>
                  </a:lnTo>
                  <a:lnTo>
                    <a:pt x="39" y="13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118" name="Google Shape;1118;p40"/>
            <p:cNvSpPr/>
            <p:nvPr/>
          </p:nvSpPr>
          <p:spPr>
            <a:xfrm>
              <a:off x="4415" y="1972"/>
              <a:ext cx="28" cy="35"/>
            </a:xfrm>
            <a:custGeom>
              <a:avLst/>
              <a:gdLst/>
              <a:ahLst/>
              <a:cxnLst/>
              <a:rect l="l" t="t" r="r" b="b"/>
              <a:pathLst>
                <a:path w="179" h="283" extrusionOk="0">
                  <a:moveTo>
                    <a:pt x="96" y="0"/>
                  </a:moveTo>
                  <a:lnTo>
                    <a:pt x="64" y="37"/>
                  </a:lnTo>
                  <a:lnTo>
                    <a:pt x="33" y="86"/>
                  </a:lnTo>
                  <a:lnTo>
                    <a:pt x="11" y="140"/>
                  </a:lnTo>
                  <a:lnTo>
                    <a:pt x="0" y="192"/>
                  </a:lnTo>
                  <a:lnTo>
                    <a:pt x="3" y="238"/>
                  </a:lnTo>
                  <a:lnTo>
                    <a:pt x="24" y="271"/>
                  </a:lnTo>
                  <a:lnTo>
                    <a:pt x="43" y="280"/>
                  </a:lnTo>
                  <a:lnTo>
                    <a:pt x="67" y="283"/>
                  </a:lnTo>
                  <a:lnTo>
                    <a:pt x="98" y="281"/>
                  </a:lnTo>
                  <a:lnTo>
                    <a:pt x="137" y="271"/>
                  </a:lnTo>
                  <a:lnTo>
                    <a:pt x="159" y="253"/>
                  </a:lnTo>
                  <a:lnTo>
                    <a:pt x="174" y="221"/>
                  </a:lnTo>
                  <a:lnTo>
                    <a:pt x="179" y="179"/>
                  </a:lnTo>
                  <a:lnTo>
                    <a:pt x="175" y="133"/>
                  </a:lnTo>
                  <a:lnTo>
                    <a:pt x="162" y="89"/>
                  </a:lnTo>
                  <a:lnTo>
                    <a:pt x="141" y="50"/>
                  </a:lnTo>
                  <a:lnTo>
                    <a:pt x="110" y="23"/>
                  </a:lnTo>
                  <a:lnTo>
                    <a:pt x="69" y="14"/>
                  </a:lnTo>
                  <a:lnTo>
                    <a:pt x="83" y="22"/>
                  </a:lnTo>
                  <a:lnTo>
                    <a:pt x="89" y="17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119" name="Google Shape;1119;p40"/>
            <p:cNvSpPr/>
            <p:nvPr/>
          </p:nvSpPr>
          <p:spPr>
            <a:xfrm>
              <a:off x="4364" y="2025"/>
              <a:ext cx="39" cy="39"/>
            </a:xfrm>
            <a:custGeom>
              <a:avLst/>
              <a:gdLst/>
              <a:ahLst/>
              <a:cxnLst/>
              <a:rect l="l" t="t" r="r" b="b"/>
              <a:pathLst>
                <a:path w="254" h="309" extrusionOk="0">
                  <a:moveTo>
                    <a:pt x="254" y="0"/>
                  </a:moveTo>
                  <a:lnTo>
                    <a:pt x="241" y="112"/>
                  </a:lnTo>
                  <a:lnTo>
                    <a:pt x="219" y="197"/>
                  </a:lnTo>
                  <a:lnTo>
                    <a:pt x="191" y="255"/>
                  </a:lnTo>
                  <a:lnTo>
                    <a:pt x="158" y="292"/>
                  </a:lnTo>
                  <a:lnTo>
                    <a:pt x="124" y="309"/>
                  </a:lnTo>
                  <a:lnTo>
                    <a:pt x="89" y="309"/>
                  </a:lnTo>
                  <a:lnTo>
                    <a:pt x="58" y="295"/>
                  </a:lnTo>
                  <a:lnTo>
                    <a:pt x="31" y="270"/>
                  </a:lnTo>
                  <a:lnTo>
                    <a:pt x="11" y="236"/>
                  </a:lnTo>
                  <a:lnTo>
                    <a:pt x="0" y="197"/>
                  </a:lnTo>
                  <a:lnTo>
                    <a:pt x="0" y="155"/>
                  </a:lnTo>
                  <a:lnTo>
                    <a:pt x="15" y="112"/>
                  </a:lnTo>
                  <a:lnTo>
                    <a:pt x="45" y="74"/>
                  </a:lnTo>
                  <a:lnTo>
                    <a:pt x="94" y="40"/>
                  </a:lnTo>
                  <a:lnTo>
                    <a:pt x="163" y="14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120" name="Google Shape;1120;p40"/>
            <p:cNvSpPr/>
            <p:nvPr/>
          </p:nvSpPr>
          <p:spPr>
            <a:xfrm>
              <a:off x="4249" y="2054"/>
              <a:ext cx="30" cy="23"/>
            </a:xfrm>
            <a:custGeom>
              <a:avLst/>
              <a:gdLst/>
              <a:ahLst/>
              <a:cxnLst/>
              <a:rect l="l" t="t" r="r" b="b"/>
              <a:pathLst>
                <a:path w="189" h="183" extrusionOk="0">
                  <a:moveTo>
                    <a:pt x="0" y="39"/>
                  </a:moveTo>
                  <a:lnTo>
                    <a:pt x="16" y="67"/>
                  </a:lnTo>
                  <a:lnTo>
                    <a:pt x="41" y="98"/>
                  </a:lnTo>
                  <a:lnTo>
                    <a:pt x="102" y="154"/>
                  </a:lnTo>
                  <a:lnTo>
                    <a:pt x="132" y="173"/>
                  </a:lnTo>
                  <a:lnTo>
                    <a:pt x="159" y="183"/>
                  </a:lnTo>
                  <a:lnTo>
                    <a:pt x="179" y="180"/>
                  </a:lnTo>
                  <a:lnTo>
                    <a:pt x="189" y="161"/>
                  </a:lnTo>
                  <a:lnTo>
                    <a:pt x="188" y="112"/>
                  </a:lnTo>
                  <a:lnTo>
                    <a:pt x="172" y="70"/>
                  </a:lnTo>
                  <a:lnTo>
                    <a:pt x="143" y="37"/>
                  </a:lnTo>
                  <a:lnTo>
                    <a:pt x="109" y="13"/>
                  </a:lnTo>
                  <a:lnTo>
                    <a:pt x="71" y="0"/>
                  </a:lnTo>
                  <a:lnTo>
                    <a:pt x="38" y="0"/>
                  </a:lnTo>
                  <a:lnTo>
                    <a:pt x="13" y="13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121" name="Google Shape;1121;p40"/>
            <p:cNvSpPr/>
            <p:nvPr/>
          </p:nvSpPr>
          <p:spPr>
            <a:xfrm>
              <a:off x="3992" y="1994"/>
              <a:ext cx="30" cy="38"/>
            </a:xfrm>
            <a:custGeom>
              <a:avLst/>
              <a:gdLst/>
              <a:ahLst/>
              <a:cxnLst/>
              <a:rect l="l" t="t" r="r" b="b"/>
              <a:pathLst>
                <a:path w="199" h="296" extrusionOk="0">
                  <a:moveTo>
                    <a:pt x="0" y="34"/>
                  </a:moveTo>
                  <a:lnTo>
                    <a:pt x="11" y="137"/>
                  </a:lnTo>
                  <a:lnTo>
                    <a:pt x="27" y="238"/>
                  </a:lnTo>
                  <a:lnTo>
                    <a:pt x="42" y="275"/>
                  </a:lnTo>
                  <a:lnTo>
                    <a:pt x="59" y="294"/>
                  </a:lnTo>
                  <a:lnTo>
                    <a:pt x="81" y="296"/>
                  </a:lnTo>
                  <a:lnTo>
                    <a:pt x="104" y="285"/>
                  </a:lnTo>
                  <a:lnTo>
                    <a:pt x="149" y="234"/>
                  </a:lnTo>
                  <a:lnTo>
                    <a:pt x="186" y="160"/>
                  </a:lnTo>
                  <a:lnTo>
                    <a:pt x="199" y="84"/>
                  </a:lnTo>
                  <a:lnTo>
                    <a:pt x="195" y="50"/>
                  </a:lnTo>
                  <a:lnTo>
                    <a:pt x="181" y="23"/>
                  </a:lnTo>
                  <a:lnTo>
                    <a:pt x="156" y="6"/>
                  </a:lnTo>
                  <a:lnTo>
                    <a:pt x="118" y="0"/>
                  </a:lnTo>
                  <a:lnTo>
                    <a:pt x="67" y="9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122" name="Google Shape;1122;p40"/>
            <p:cNvSpPr/>
            <p:nvPr/>
          </p:nvSpPr>
          <p:spPr>
            <a:xfrm>
              <a:off x="3901" y="2043"/>
              <a:ext cx="49" cy="19"/>
            </a:xfrm>
            <a:custGeom>
              <a:avLst/>
              <a:gdLst/>
              <a:ahLst/>
              <a:cxnLst/>
              <a:rect l="l" t="t" r="r" b="b"/>
              <a:pathLst>
                <a:path w="316" h="152" extrusionOk="0">
                  <a:moveTo>
                    <a:pt x="0" y="4"/>
                  </a:moveTo>
                  <a:lnTo>
                    <a:pt x="44" y="62"/>
                  </a:lnTo>
                  <a:lnTo>
                    <a:pt x="89" y="105"/>
                  </a:lnTo>
                  <a:lnTo>
                    <a:pt x="134" y="132"/>
                  </a:lnTo>
                  <a:lnTo>
                    <a:pt x="178" y="148"/>
                  </a:lnTo>
                  <a:lnTo>
                    <a:pt x="218" y="152"/>
                  </a:lnTo>
                  <a:lnTo>
                    <a:pt x="253" y="148"/>
                  </a:lnTo>
                  <a:lnTo>
                    <a:pt x="283" y="136"/>
                  </a:lnTo>
                  <a:lnTo>
                    <a:pt x="305" y="119"/>
                  </a:lnTo>
                  <a:lnTo>
                    <a:pt x="316" y="98"/>
                  </a:lnTo>
                  <a:lnTo>
                    <a:pt x="316" y="75"/>
                  </a:lnTo>
                  <a:lnTo>
                    <a:pt x="305" y="53"/>
                  </a:lnTo>
                  <a:lnTo>
                    <a:pt x="278" y="32"/>
                  </a:lnTo>
                  <a:lnTo>
                    <a:pt x="236" y="15"/>
                  </a:lnTo>
                  <a:lnTo>
                    <a:pt x="177" y="4"/>
                  </a:lnTo>
                  <a:lnTo>
                    <a:pt x="99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123" name="Google Shape;1123;p40"/>
            <p:cNvSpPr/>
            <p:nvPr/>
          </p:nvSpPr>
          <p:spPr>
            <a:xfrm>
              <a:off x="3709" y="2015"/>
              <a:ext cx="47" cy="33"/>
            </a:xfrm>
            <a:custGeom>
              <a:avLst/>
              <a:gdLst/>
              <a:ahLst/>
              <a:cxnLst/>
              <a:rect l="l" t="t" r="r" b="b"/>
              <a:pathLst>
                <a:path w="301" h="266" extrusionOk="0">
                  <a:moveTo>
                    <a:pt x="243" y="0"/>
                  </a:moveTo>
                  <a:lnTo>
                    <a:pt x="192" y="31"/>
                  </a:lnTo>
                  <a:lnTo>
                    <a:pt x="133" y="79"/>
                  </a:lnTo>
                  <a:lnTo>
                    <a:pt x="77" y="134"/>
                  </a:lnTo>
                  <a:lnTo>
                    <a:pt x="31" y="188"/>
                  </a:lnTo>
                  <a:lnTo>
                    <a:pt x="3" y="234"/>
                  </a:lnTo>
                  <a:lnTo>
                    <a:pt x="0" y="251"/>
                  </a:lnTo>
                  <a:lnTo>
                    <a:pt x="4" y="261"/>
                  </a:lnTo>
                  <a:lnTo>
                    <a:pt x="17" y="266"/>
                  </a:lnTo>
                  <a:lnTo>
                    <a:pt x="40" y="263"/>
                  </a:lnTo>
                  <a:lnTo>
                    <a:pt x="75" y="252"/>
                  </a:lnTo>
                  <a:lnTo>
                    <a:pt x="121" y="230"/>
                  </a:lnTo>
                  <a:lnTo>
                    <a:pt x="136" y="221"/>
                  </a:lnTo>
                  <a:lnTo>
                    <a:pt x="159" y="207"/>
                  </a:lnTo>
                  <a:lnTo>
                    <a:pt x="218" y="168"/>
                  </a:lnTo>
                  <a:lnTo>
                    <a:pt x="272" y="129"/>
                  </a:lnTo>
                  <a:lnTo>
                    <a:pt x="290" y="116"/>
                  </a:lnTo>
                  <a:lnTo>
                    <a:pt x="297" y="109"/>
                  </a:lnTo>
                  <a:lnTo>
                    <a:pt x="301" y="83"/>
                  </a:lnTo>
                  <a:lnTo>
                    <a:pt x="298" y="65"/>
                  </a:lnTo>
                  <a:lnTo>
                    <a:pt x="278" y="37"/>
                  </a:lnTo>
                  <a:lnTo>
                    <a:pt x="254" y="18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124" name="Google Shape;1124;p40"/>
            <p:cNvSpPr/>
            <p:nvPr/>
          </p:nvSpPr>
          <p:spPr>
            <a:xfrm>
              <a:off x="3580" y="2020"/>
              <a:ext cx="42" cy="16"/>
            </a:xfrm>
            <a:custGeom>
              <a:avLst/>
              <a:gdLst/>
              <a:ahLst/>
              <a:cxnLst/>
              <a:rect l="l" t="t" r="r" b="b"/>
              <a:pathLst>
                <a:path w="264" h="135" extrusionOk="0">
                  <a:moveTo>
                    <a:pt x="0" y="0"/>
                  </a:moveTo>
                  <a:lnTo>
                    <a:pt x="36" y="50"/>
                  </a:lnTo>
                  <a:lnTo>
                    <a:pt x="72" y="86"/>
                  </a:lnTo>
                  <a:lnTo>
                    <a:pt x="145" y="128"/>
                  </a:lnTo>
                  <a:lnTo>
                    <a:pt x="209" y="135"/>
                  </a:lnTo>
                  <a:lnTo>
                    <a:pt x="252" y="118"/>
                  </a:lnTo>
                  <a:lnTo>
                    <a:pt x="263" y="103"/>
                  </a:lnTo>
                  <a:lnTo>
                    <a:pt x="264" y="85"/>
                  </a:lnTo>
                  <a:lnTo>
                    <a:pt x="254" y="66"/>
                  </a:lnTo>
                  <a:lnTo>
                    <a:pt x="232" y="48"/>
                  </a:lnTo>
                  <a:lnTo>
                    <a:pt x="198" y="31"/>
                  </a:lnTo>
                  <a:lnTo>
                    <a:pt x="149" y="16"/>
                  </a:lnTo>
                  <a:lnTo>
                    <a:pt x="83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125" name="Google Shape;1125;p40"/>
            <p:cNvSpPr/>
            <p:nvPr/>
          </p:nvSpPr>
          <p:spPr>
            <a:xfrm>
              <a:off x="3574" y="1906"/>
              <a:ext cx="50" cy="29"/>
            </a:xfrm>
            <a:custGeom>
              <a:avLst/>
              <a:gdLst/>
              <a:ahLst/>
              <a:cxnLst/>
              <a:rect l="l" t="t" r="r" b="b"/>
              <a:pathLst>
                <a:path w="323" h="236" extrusionOk="0">
                  <a:moveTo>
                    <a:pt x="0" y="91"/>
                  </a:moveTo>
                  <a:lnTo>
                    <a:pt x="32" y="139"/>
                  </a:lnTo>
                  <a:lnTo>
                    <a:pt x="59" y="176"/>
                  </a:lnTo>
                  <a:lnTo>
                    <a:pt x="82" y="204"/>
                  </a:lnTo>
                  <a:lnTo>
                    <a:pt x="104" y="222"/>
                  </a:lnTo>
                  <a:lnTo>
                    <a:pt x="138" y="236"/>
                  </a:lnTo>
                  <a:lnTo>
                    <a:pt x="168" y="227"/>
                  </a:lnTo>
                  <a:lnTo>
                    <a:pt x="194" y="199"/>
                  </a:lnTo>
                  <a:lnTo>
                    <a:pt x="220" y="166"/>
                  </a:lnTo>
                  <a:lnTo>
                    <a:pt x="249" y="130"/>
                  </a:lnTo>
                  <a:lnTo>
                    <a:pt x="286" y="103"/>
                  </a:lnTo>
                  <a:lnTo>
                    <a:pt x="311" y="87"/>
                  </a:lnTo>
                  <a:lnTo>
                    <a:pt x="323" y="72"/>
                  </a:lnTo>
                  <a:lnTo>
                    <a:pt x="314" y="43"/>
                  </a:lnTo>
                  <a:lnTo>
                    <a:pt x="271" y="18"/>
                  </a:lnTo>
                  <a:lnTo>
                    <a:pt x="208" y="3"/>
                  </a:lnTo>
                  <a:lnTo>
                    <a:pt x="136" y="0"/>
                  </a:lnTo>
                  <a:lnTo>
                    <a:pt x="69" y="10"/>
                  </a:lnTo>
                  <a:lnTo>
                    <a:pt x="20" y="40"/>
                  </a:lnTo>
                  <a:lnTo>
                    <a:pt x="5" y="62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66C1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1126" name="Google Shape;1126;p40"/>
          <p:cNvGrpSpPr/>
          <p:nvPr/>
        </p:nvGrpSpPr>
        <p:grpSpPr>
          <a:xfrm>
            <a:off x="7048500" y="1006078"/>
            <a:ext cx="1905000" cy="357188"/>
            <a:chOff x="4440" y="845"/>
            <a:chExt cx="1200" cy="300"/>
          </a:xfrm>
        </p:grpSpPr>
        <p:sp>
          <p:nvSpPr>
            <p:cNvPr id="1127" name="Google Shape;1127;p40"/>
            <p:cNvSpPr txBox="1"/>
            <p:nvPr/>
          </p:nvSpPr>
          <p:spPr>
            <a:xfrm>
              <a:off x="4740" y="845"/>
              <a:ext cx="900" cy="3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omic Sans MS"/>
                <a:buNone/>
              </a:pPr>
              <a:r>
                <a:rPr lang="en-GB"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Waxy cuticle</a:t>
              </a:r>
              <a:endParaRPr/>
            </a:p>
          </p:txBody>
        </p:sp>
        <p:cxnSp>
          <p:nvCxnSpPr>
            <p:cNvPr id="1128" name="Google Shape;1128;p40"/>
            <p:cNvCxnSpPr/>
            <p:nvPr/>
          </p:nvCxnSpPr>
          <p:spPr>
            <a:xfrm rot="10800000">
              <a:off x="4440" y="1026"/>
              <a:ext cx="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triangle" w="med" len="med"/>
            </a:ln>
          </p:spPr>
        </p:cxnSp>
      </p:grpSp>
      <p:grpSp>
        <p:nvGrpSpPr>
          <p:cNvPr id="1129" name="Google Shape;1129;p40"/>
          <p:cNvGrpSpPr/>
          <p:nvPr/>
        </p:nvGrpSpPr>
        <p:grpSpPr>
          <a:xfrm>
            <a:off x="179387" y="1275159"/>
            <a:ext cx="1916112" cy="357188"/>
            <a:chOff x="113" y="1026"/>
            <a:chExt cx="1207" cy="300"/>
          </a:xfrm>
        </p:grpSpPr>
        <p:sp>
          <p:nvSpPr>
            <p:cNvPr id="1130" name="Google Shape;1130;p40"/>
            <p:cNvSpPr txBox="1"/>
            <p:nvPr/>
          </p:nvSpPr>
          <p:spPr>
            <a:xfrm>
              <a:off x="113" y="1026"/>
              <a:ext cx="900" cy="3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omic Sans MS"/>
                <a:buNone/>
              </a:pPr>
              <a:r>
                <a:rPr lang="en-GB" sz="20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Upper epidermis</a:t>
              </a:r>
              <a:endParaRPr/>
            </a:p>
          </p:txBody>
        </p:sp>
        <p:cxnSp>
          <p:nvCxnSpPr>
            <p:cNvPr id="1131" name="Google Shape;1131;p40"/>
            <p:cNvCxnSpPr/>
            <p:nvPr/>
          </p:nvCxnSpPr>
          <p:spPr>
            <a:xfrm>
              <a:off x="1020" y="1117"/>
              <a:ext cx="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triangle" w="med" len="med"/>
            </a:ln>
          </p:spPr>
        </p:cxnSp>
      </p:grpSp>
      <p:grpSp>
        <p:nvGrpSpPr>
          <p:cNvPr id="1132" name="Google Shape;1132;p40"/>
          <p:cNvGrpSpPr/>
          <p:nvPr/>
        </p:nvGrpSpPr>
        <p:grpSpPr>
          <a:xfrm>
            <a:off x="179387" y="3219450"/>
            <a:ext cx="1439862" cy="357188"/>
            <a:chOff x="113" y="2704"/>
            <a:chExt cx="907" cy="300"/>
          </a:xfrm>
        </p:grpSpPr>
        <p:sp>
          <p:nvSpPr>
            <p:cNvPr id="1133" name="Google Shape;1133;p40"/>
            <p:cNvSpPr txBox="1"/>
            <p:nvPr/>
          </p:nvSpPr>
          <p:spPr>
            <a:xfrm>
              <a:off x="113" y="2704"/>
              <a:ext cx="900" cy="3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omic Sans MS"/>
                <a:buNone/>
              </a:pPr>
              <a:r>
                <a:rPr lang="en-GB" sz="20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Lower epidermis</a:t>
              </a:r>
              <a:endParaRPr/>
            </a:p>
          </p:txBody>
        </p:sp>
        <p:cxnSp>
          <p:nvCxnSpPr>
            <p:cNvPr id="1134" name="Google Shape;1134;p40"/>
            <p:cNvCxnSpPr/>
            <p:nvPr/>
          </p:nvCxnSpPr>
          <p:spPr>
            <a:xfrm>
              <a:off x="1020" y="2931"/>
              <a:ext cx="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triangle" w="med" len="med"/>
            </a:ln>
          </p:spPr>
        </p:cxnSp>
      </p:grpSp>
      <p:sp>
        <p:nvSpPr>
          <p:cNvPr id="1135" name="Google Shape;1135;p40"/>
          <p:cNvSpPr txBox="1"/>
          <p:nvPr/>
        </p:nvSpPr>
        <p:spPr>
          <a:xfrm>
            <a:off x="179387" y="3868340"/>
            <a:ext cx="8964600" cy="8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mic Sans MS"/>
              <a:buChar char="•"/>
            </a:pPr>
            <a:r>
              <a:rPr lang="en-GB" sz="24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Below the upper epidermis is the PALISADE MESOPHYLL.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mic Sans MS"/>
              <a:buNone/>
            </a:pPr>
            <a:endParaRPr sz="24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mic Sans MS"/>
              <a:buChar char="•"/>
            </a:pPr>
            <a:r>
              <a:rPr lang="en-GB" sz="24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This is the main site of photosynthesis within the leaf.</a:t>
            </a:r>
            <a:endParaRPr/>
          </a:p>
        </p:txBody>
      </p:sp>
      <p:grpSp>
        <p:nvGrpSpPr>
          <p:cNvPr id="1136" name="Google Shape;1136;p40"/>
          <p:cNvGrpSpPr/>
          <p:nvPr/>
        </p:nvGrpSpPr>
        <p:grpSpPr>
          <a:xfrm>
            <a:off x="179387" y="2031206"/>
            <a:ext cx="1584325" cy="357188"/>
            <a:chOff x="113" y="1706"/>
            <a:chExt cx="998" cy="300"/>
          </a:xfrm>
        </p:grpSpPr>
        <p:sp>
          <p:nvSpPr>
            <p:cNvPr id="1137" name="Google Shape;1137;p40"/>
            <p:cNvSpPr txBox="1"/>
            <p:nvPr/>
          </p:nvSpPr>
          <p:spPr>
            <a:xfrm>
              <a:off x="113" y="1706"/>
              <a:ext cx="900" cy="3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omic Sans MS"/>
                <a:buNone/>
              </a:pPr>
              <a:r>
                <a:rPr lang="en-GB" sz="20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Palisade mesophyll</a:t>
              </a:r>
              <a:endParaRPr/>
            </a:p>
          </p:txBody>
        </p:sp>
        <p:cxnSp>
          <p:nvCxnSpPr>
            <p:cNvPr id="1138" name="Google Shape;1138;p40"/>
            <p:cNvCxnSpPr/>
            <p:nvPr/>
          </p:nvCxnSpPr>
          <p:spPr>
            <a:xfrm>
              <a:off x="1111" y="1797"/>
              <a:ext cx="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triangle" w="med" len="med"/>
            </a:ln>
          </p:spPr>
        </p:cxnSp>
      </p:grpSp>
      <p:sp>
        <p:nvSpPr>
          <p:cNvPr id="1139" name="Google Shape;1139;p40"/>
          <p:cNvSpPr txBox="1">
            <a:spLocks noGrp="1"/>
          </p:cNvSpPr>
          <p:nvPr>
            <p:ph type="title"/>
          </p:nvPr>
        </p:nvSpPr>
        <p:spPr>
          <a:xfrm>
            <a:off x="311700" y="333769"/>
            <a:ext cx="8520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omic Sans MS"/>
              <a:buNone/>
            </a:pPr>
            <a:r>
              <a:rPr lang="en-GB" sz="4400" b="0" i="0" u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Internal Structure of a Leaf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4" name="Google Shape;1144;p41"/>
          <p:cNvGrpSpPr/>
          <p:nvPr/>
        </p:nvGrpSpPr>
        <p:grpSpPr>
          <a:xfrm>
            <a:off x="179387" y="1275159"/>
            <a:ext cx="1916112" cy="357188"/>
            <a:chOff x="113" y="1026"/>
            <a:chExt cx="1207" cy="300"/>
          </a:xfrm>
        </p:grpSpPr>
        <p:sp>
          <p:nvSpPr>
            <p:cNvPr id="1145" name="Google Shape;1145;p41"/>
            <p:cNvSpPr txBox="1"/>
            <p:nvPr/>
          </p:nvSpPr>
          <p:spPr>
            <a:xfrm>
              <a:off x="113" y="1026"/>
              <a:ext cx="900" cy="3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omic Sans MS"/>
                <a:buNone/>
              </a:pPr>
              <a:r>
                <a:rPr lang="en-GB" sz="20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Upper epidermis</a:t>
              </a:r>
              <a:endParaRPr/>
            </a:p>
          </p:txBody>
        </p:sp>
        <p:cxnSp>
          <p:nvCxnSpPr>
            <p:cNvPr id="1146" name="Google Shape;1146;p41"/>
            <p:cNvCxnSpPr/>
            <p:nvPr/>
          </p:nvCxnSpPr>
          <p:spPr>
            <a:xfrm>
              <a:off x="1020" y="1117"/>
              <a:ext cx="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triangle" w="med" len="med"/>
            </a:ln>
          </p:spPr>
        </p:cxnSp>
      </p:grpSp>
      <p:grpSp>
        <p:nvGrpSpPr>
          <p:cNvPr id="1147" name="Google Shape;1147;p41"/>
          <p:cNvGrpSpPr/>
          <p:nvPr/>
        </p:nvGrpSpPr>
        <p:grpSpPr>
          <a:xfrm>
            <a:off x="179387" y="3219450"/>
            <a:ext cx="1439862" cy="357188"/>
            <a:chOff x="113" y="2704"/>
            <a:chExt cx="907" cy="300"/>
          </a:xfrm>
        </p:grpSpPr>
        <p:sp>
          <p:nvSpPr>
            <p:cNvPr id="1148" name="Google Shape;1148;p41"/>
            <p:cNvSpPr txBox="1"/>
            <p:nvPr/>
          </p:nvSpPr>
          <p:spPr>
            <a:xfrm>
              <a:off x="113" y="2704"/>
              <a:ext cx="900" cy="3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omic Sans MS"/>
                <a:buNone/>
              </a:pPr>
              <a:r>
                <a:rPr lang="en-GB" sz="20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Lower epidermis</a:t>
              </a:r>
              <a:endParaRPr/>
            </a:p>
          </p:txBody>
        </p:sp>
        <p:cxnSp>
          <p:nvCxnSpPr>
            <p:cNvPr id="1149" name="Google Shape;1149;p41"/>
            <p:cNvCxnSpPr/>
            <p:nvPr/>
          </p:nvCxnSpPr>
          <p:spPr>
            <a:xfrm>
              <a:off x="1020" y="2931"/>
              <a:ext cx="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triangle" w="med" len="med"/>
            </a:ln>
          </p:spPr>
        </p:cxnSp>
      </p:grpSp>
      <p:grpSp>
        <p:nvGrpSpPr>
          <p:cNvPr id="1150" name="Google Shape;1150;p41"/>
          <p:cNvGrpSpPr/>
          <p:nvPr/>
        </p:nvGrpSpPr>
        <p:grpSpPr>
          <a:xfrm>
            <a:off x="179387" y="2031206"/>
            <a:ext cx="1584325" cy="357188"/>
            <a:chOff x="113" y="1706"/>
            <a:chExt cx="998" cy="300"/>
          </a:xfrm>
        </p:grpSpPr>
        <p:sp>
          <p:nvSpPr>
            <p:cNvPr id="1151" name="Google Shape;1151;p41"/>
            <p:cNvSpPr txBox="1"/>
            <p:nvPr/>
          </p:nvSpPr>
          <p:spPr>
            <a:xfrm>
              <a:off x="113" y="1706"/>
              <a:ext cx="900" cy="3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omic Sans MS"/>
                <a:buNone/>
              </a:pPr>
              <a:r>
                <a:rPr lang="en-GB" sz="20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Palisade mesophyll</a:t>
              </a:r>
              <a:endParaRPr/>
            </a:p>
          </p:txBody>
        </p:sp>
        <p:cxnSp>
          <p:nvCxnSpPr>
            <p:cNvPr id="1152" name="Google Shape;1152;p41"/>
            <p:cNvCxnSpPr/>
            <p:nvPr/>
          </p:nvCxnSpPr>
          <p:spPr>
            <a:xfrm>
              <a:off x="1111" y="1797"/>
              <a:ext cx="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triangle" w="med" len="med"/>
            </a:ln>
          </p:spPr>
        </p:cxnSp>
      </p:grpSp>
      <p:sp>
        <p:nvSpPr>
          <p:cNvPr id="1153" name="Google Shape;1153;p41"/>
          <p:cNvSpPr txBox="1"/>
          <p:nvPr/>
        </p:nvSpPr>
        <p:spPr>
          <a:xfrm>
            <a:off x="107950" y="4137422"/>
            <a:ext cx="8893200" cy="5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Sans MS"/>
              <a:buChar char="•"/>
            </a:pPr>
            <a:r>
              <a:rPr lang="en-GB" sz="20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SPONGY MESOPHYLL is a layer of photosynthetic cells arranged in such a way as to leave moist air spaces to aid gas exchange.</a:t>
            </a:r>
            <a:endParaRPr/>
          </a:p>
        </p:txBody>
      </p:sp>
      <p:grpSp>
        <p:nvGrpSpPr>
          <p:cNvPr id="1154" name="Google Shape;1154;p41"/>
          <p:cNvGrpSpPr/>
          <p:nvPr/>
        </p:nvGrpSpPr>
        <p:grpSpPr>
          <a:xfrm>
            <a:off x="1785937" y="1006078"/>
            <a:ext cx="7167562" cy="2744158"/>
            <a:chOff x="1125" y="845"/>
            <a:chExt cx="4515" cy="2305"/>
          </a:xfrm>
        </p:grpSpPr>
        <p:sp>
          <p:nvSpPr>
            <p:cNvPr id="1155" name="Google Shape;1155;p41"/>
            <p:cNvSpPr txBox="1"/>
            <p:nvPr/>
          </p:nvSpPr>
          <p:spPr>
            <a:xfrm>
              <a:off x="3885" y="2012"/>
              <a:ext cx="0" cy="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156" name="Google Shape;1156;p41"/>
            <p:cNvSpPr txBox="1"/>
            <p:nvPr/>
          </p:nvSpPr>
          <p:spPr>
            <a:xfrm>
              <a:off x="2259" y="1567"/>
              <a:ext cx="0" cy="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grpSp>
          <p:nvGrpSpPr>
            <p:cNvPr id="1157" name="Google Shape;1157;p41"/>
            <p:cNvGrpSpPr/>
            <p:nvPr/>
          </p:nvGrpSpPr>
          <p:grpSpPr>
            <a:xfrm>
              <a:off x="1125" y="924"/>
              <a:ext cx="3457" cy="2226"/>
              <a:chOff x="1125" y="924"/>
              <a:chExt cx="3457" cy="2226"/>
            </a:xfrm>
          </p:grpSpPr>
          <p:sp>
            <p:nvSpPr>
              <p:cNvPr id="1158" name="Google Shape;1158;p41"/>
              <p:cNvSpPr/>
              <p:nvPr/>
            </p:nvSpPr>
            <p:spPr>
              <a:xfrm>
                <a:off x="2607" y="3021"/>
                <a:ext cx="1886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12166" h="1016" extrusionOk="0">
                    <a:moveTo>
                      <a:pt x="0" y="179"/>
                    </a:moveTo>
                    <a:lnTo>
                      <a:pt x="43" y="294"/>
                    </a:lnTo>
                    <a:lnTo>
                      <a:pt x="99" y="399"/>
                    </a:lnTo>
                    <a:lnTo>
                      <a:pt x="165" y="494"/>
                    </a:lnTo>
                    <a:lnTo>
                      <a:pt x="242" y="580"/>
                    </a:lnTo>
                    <a:lnTo>
                      <a:pt x="328" y="656"/>
                    </a:lnTo>
                    <a:lnTo>
                      <a:pt x="423" y="724"/>
                    </a:lnTo>
                    <a:lnTo>
                      <a:pt x="526" y="784"/>
                    </a:lnTo>
                    <a:lnTo>
                      <a:pt x="638" y="835"/>
                    </a:lnTo>
                    <a:lnTo>
                      <a:pt x="756" y="880"/>
                    </a:lnTo>
                    <a:lnTo>
                      <a:pt x="881" y="917"/>
                    </a:lnTo>
                    <a:lnTo>
                      <a:pt x="1012" y="947"/>
                    </a:lnTo>
                    <a:lnTo>
                      <a:pt x="1148" y="970"/>
                    </a:lnTo>
                    <a:lnTo>
                      <a:pt x="1431" y="999"/>
                    </a:lnTo>
                    <a:lnTo>
                      <a:pt x="1728" y="1006"/>
                    </a:lnTo>
                    <a:lnTo>
                      <a:pt x="2031" y="996"/>
                    </a:lnTo>
                    <a:lnTo>
                      <a:pt x="2336" y="969"/>
                    </a:lnTo>
                    <a:lnTo>
                      <a:pt x="2638" y="930"/>
                    </a:lnTo>
                    <a:lnTo>
                      <a:pt x="2931" y="881"/>
                    </a:lnTo>
                    <a:lnTo>
                      <a:pt x="3210" y="825"/>
                    </a:lnTo>
                    <a:lnTo>
                      <a:pt x="3469" y="765"/>
                    </a:lnTo>
                    <a:lnTo>
                      <a:pt x="3703" y="703"/>
                    </a:lnTo>
                    <a:lnTo>
                      <a:pt x="3908" y="644"/>
                    </a:lnTo>
                    <a:lnTo>
                      <a:pt x="4101" y="684"/>
                    </a:lnTo>
                    <a:lnTo>
                      <a:pt x="4306" y="724"/>
                    </a:lnTo>
                    <a:lnTo>
                      <a:pt x="4523" y="762"/>
                    </a:lnTo>
                    <a:lnTo>
                      <a:pt x="4751" y="796"/>
                    </a:lnTo>
                    <a:lnTo>
                      <a:pt x="4989" y="828"/>
                    </a:lnTo>
                    <a:lnTo>
                      <a:pt x="5233" y="855"/>
                    </a:lnTo>
                    <a:lnTo>
                      <a:pt x="5743" y="894"/>
                    </a:lnTo>
                    <a:lnTo>
                      <a:pt x="6268" y="906"/>
                    </a:lnTo>
                    <a:lnTo>
                      <a:pt x="6800" y="886"/>
                    </a:lnTo>
                    <a:lnTo>
                      <a:pt x="7064" y="862"/>
                    </a:lnTo>
                    <a:lnTo>
                      <a:pt x="7327" y="829"/>
                    </a:lnTo>
                    <a:lnTo>
                      <a:pt x="7585" y="784"/>
                    </a:lnTo>
                    <a:lnTo>
                      <a:pt x="7839" y="727"/>
                    </a:lnTo>
                    <a:lnTo>
                      <a:pt x="8166" y="795"/>
                    </a:lnTo>
                    <a:lnTo>
                      <a:pt x="8476" y="854"/>
                    </a:lnTo>
                    <a:lnTo>
                      <a:pt x="8772" y="902"/>
                    </a:lnTo>
                    <a:lnTo>
                      <a:pt x="9052" y="941"/>
                    </a:lnTo>
                    <a:lnTo>
                      <a:pt x="9319" y="972"/>
                    </a:lnTo>
                    <a:lnTo>
                      <a:pt x="9570" y="994"/>
                    </a:lnTo>
                    <a:lnTo>
                      <a:pt x="9807" y="1009"/>
                    </a:lnTo>
                    <a:lnTo>
                      <a:pt x="10031" y="1016"/>
                    </a:lnTo>
                    <a:lnTo>
                      <a:pt x="10243" y="1016"/>
                    </a:lnTo>
                    <a:lnTo>
                      <a:pt x="10440" y="1010"/>
                    </a:lnTo>
                    <a:lnTo>
                      <a:pt x="10624" y="997"/>
                    </a:lnTo>
                    <a:lnTo>
                      <a:pt x="10797" y="979"/>
                    </a:lnTo>
                    <a:lnTo>
                      <a:pt x="10958" y="955"/>
                    </a:lnTo>
                    <a:lnTo>
                      <a:pt x="11106" y="928"/>
                    </a:lnTo>
                    <a:lnTo>
                      <a:pt x="11243" y="896"/>
                    </a:lnTo>
                    <a:lnTo>
                      <a:pt x="11370" y="859"/>
                    </a:lnTo>
                    <a:lnTo>
                      <a:pt x="11485" y="819"/>
                    </a:lnTo>
                    <a:lnTo>
                      <a:pt x="11591" y="777"/>
                    </a:lnTo>
                    <a:lnTo>
                      <a:pt x="11686" y="733"/>
                    </a:lnTo>
                    <a:lnTo>
                      <a:pt x="11771" y="684"/>
                    </a:lnTo>
                    <a:lnTo>
                      <a:pt x="11915" y="586"/>
                    </a:lnTo>
                    <a:lnTo>
                      <a:pt x="12022" y="484"/>
                    </a:lnTo>
                    <a:lnTo>
                      <a:pt x="12099" y="382"/>
                    </a:lnTo>
                    <a:lnTo>
                      <a:pt x="12146" y="284"/>
                    </a:lnTo>
                    <a:lnTo>
                      <a:pt x="12166" y="194"/>
                    </a:lnTo>
                    <a:lnTo>
                      <a:pt x="12160" y="115"/>
                    </a:lnTo>
                    <a:lnTo>
                      <a:pt x="12082" y="114"/>
                    </a:lnTo>
                    <a:lnTo>
                      <a:pt x="11992" y="114"/>
                    </a:lnTo>
                    <a:lnTo>
                      <a:pt x="11891" y="113"/>
                    </a:lnTo>
                    <a:lnTo>
                      <a:pt x="11777" y="112"/>
                    </a:lnTo>
                    <a:lnTo>
                      <a:pt x="11518" y="107"/>
                    </a:lnTo>
                    <a:lnTo>
                      <a:pt x="11218" y="102"/>
                    </a:lnTo>
                    <a:lnTo>
                      <a:pt x="10883" y="96"/>
                    </a:lnTo>
                    <a:lnTo>
                      <a:pt x="10512" y="90"/>
                    </a:lnTo>
                    <a:lnTo>
                      <a:pt x="10112" y="82"/>
                    </a:lnTo>
                    <a:lnTo>
                      <a:pt x="9684" y="74"/>
                    </a:lnTo>
                    <a:lnTo>
                      <a:pt x="9233" y="66"/>
                    </a:lnTo>
                    <a:lnTo>
                      <a:pt x="8762" y="56"/>
                    </a:lnTo>
                    <a:lnTo>
                      <a:pt x="8273" y="48"/>
                    </a:lnTo>
                    <a:lnTo>
                      <a:pt x="7771" y="39"/>
                    </a:lnTo>
                    <a:lnTo>
                      <a:pt x="6740" y="24"/>
                    </a:lnTo>
                    <a:lnTo>
                      <a:pt x="5693" y="11"/>
                    </a:lnTo>
                    <a:lnTo>
                      <a:pt x="4659" y="3"/>
                    </a:lnTo>
                    <a:lnTo>
                      <a:pt x="4155" y="1"/>
                    </a:lnTo>
                    <a:lnTo>
                      <a:pt x="3664" y="0"/>
                    </a:lnTo>
                    <a:lnTo>
                      <a:pt x="3189" y="1"/>
                    </a:lnTo>
                    <a:lnTo>
                      <a:pt x="2734" y="4"/>
                    </a:lnTo>
                    <a:lnTo>
                      <a:pt x="2302" y="9"/>
                    </a:lnTo>
                    <a:lnTo>
                      <a:pt x="1896" y="16"/>
                    </a:lnTo>
                    <a:lnTo>
                      <a:pt x="1520" y="27"/>
                    </a:lnTo>
                    <a:lnTo>
                      <a:pt x="1178" y="39"/>
                    </a:lnTo>
                    <a:lnTo>
                      <a:pt x="870" y="54"/>
                    </a:lnTo>
                    <a:lnTo>
                      <a:pt x="604" y="73"/>
                    </a:lnTo>
                    <a:lnTo>
                      <a:pt x="487" y="83"/>
                    </a:lnTo>
                    <a:lnTo>
                      <a:pt x="380" y="95"/>
                    </a:lnTo>
                    <a:lnTo>
                      <a:pt x="286" y="106"/>
                    </a:lnTo>
                    <a:lnTo>
                      <a:pt x="203" y="119"/>
                    </a:lnTo>
                    <a:lnTo>
                      <a:pt x="132" y="132"/>
                    </a:lnTo>
                    <a:lnTo>
                      <a:pt x="75" y="147"/>
                    </a:lnTo>
                    <a:lnTo>
                      <a:pt x="31" y="163"/>
                    </a:lnTo>
                    <a:lnTo>
                      <a:pt x="0" y="179"/>
                    </a:lnTo>
                    <a:close/>
                  </a:path>
                </a:pathLst>
              </a:custGeom>
              <a:solidFill>
                <a:srgbClr val="FFFFC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159" name="Google Shape;1159;p41"/>
              <p:cNvSpPr/>
              <p:nvPr/>
            </p:nvSpPr>
            <p:spPr>
              <a:xfrm>
                <a:off x="2607" y="3021"/>
                <a:ext cx="1886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12166" h="1016" extrusionOk="0">
                    <a:moveTo>
                      <a:pt x="0" y="179"/>
                    </a:moveTo>
                    <a:lnTo>
                      <a:pt x="43" y="294"/>
                    </a:lnTo>
                    <a:lnTo>
                      <a:pt x="99" y="399"/>
                    </a:lnTo>
                    <a:lnTo>
                      <a:pt x="165" y="494"/>
                    </a:lnTo>
                    <a:lnTo>
                      <a:pt x="242" y="580"/>
                    </a:lnTo>
                    <a:lnTo>
                      <a:pt x="328" y="656"/>
                    </a:lnTo>
                    <a:lnTo>
                      <a:pt x="423" y="724"/>
                    </a:lnTo>
                    <a:lnTo>
                      <a:pt x="526" y="784"/>
                    </a:lnTo>
                    <a:lnTo>
                      <a:pt x="638" y="835"/>
                    </a:lnTo>
                    <a:lnTo>
                      <a:pt x="756" y="880"/>
                    </a:lnTo>
                    <a:lnTo>
                      <a:pt x="881" y="917"/>
                    </a:lnTo>
                    <a:lnTo>
                      <a:pt x="1012" y="947"/>
                    </a:lnTo>
                    <a:lnTo>
                      <a:pt x="1148" y="970"/>
                    </a:lnTo>
                    <a:lnTo>
                      <a:pt x="1431" y="999"/>
                    </a:lnTo>
                    <a:lnTo>
                      <a:pt x="1728" y="1006"/>
                    </a:lnTo>
                    <a:lnTo>
                      <a:pt x="2031" y="996"/>
                    </a:lnTo>
                    <a:lnTo>
                      <a:pt x="2336" y="969"/>
                    </a:lnTo>
                    <a:lnTo>
                      <a:pt x="2638" y="930"/>
                    </a:lnTo>
                    <a:lnTo>
                      <a:pt x="2931" y="881"/>
                    </a:lnTo>
                    <a:lnTo>
                      <a:pt x="3210" y="825"/>
                    </a:lnTo>
                    <a:lnTo>
                      <a:pt x="3469" y="765"/>
                    </a:lnTo>
                    <a:lnTo>
                      <a:pt x="3703" y="703"/>
                    </a:lnTo>
                    <a:lnTo>
                      <a:pt x="3908" y="644"/>
                    </a:lnTo>
                    <a:lnTo>
                      <a:pt x="4101" y="684"/>
                    </a:lnTo>
                    <a:lnTo>
                      <a:pt x="4306" y="724"/>
                    </a:lnTo>
                    <a:lnTo>
                      <a:pt x="4523" y="762"/>
                    </a:lnTo>
                    <a:lnTo>
                      <a:pt x="4751" y="796"/>
                    </a:lnTo>
                    <a:lnTo>
                      <a:pt x="4989" y="828"/>
                    </a:lnTo>
                    <a:lnTo>
                      <a:pt x="5233" y="855"/>
                    </a:lnTo>
                    <a:lnTo>
                      <a:pt x="5743" y="894"/>
                    </a:lnTo>
                    <a:lnTo>
                      <a:pt x="6268" y="906"/>
                    </a:lnTo>
                    <a:lnTo>
                      <a:pt x="6800" y="886"/>
                    </a:lnTo>
                    <a:lnTo>
                      <a:pt x="7064" y="862"/>
                    </a:lnTo>
                    <a:lnTo>
                      <a:pt x="7327" y="829"/>
                    </a:lnTo>
                    <a:lnTo>
                      <a:pt x="7585" y="784"/>
                    </a:lnTo>
                    <a:lnTo>
                      <a:pt x="7839" y="727"/>
                    </a:lnTo>
                    <a:lnTo>
                      <a:pt x="8166" y="795"/>
                    </a:lnTo>
                    <a:lnTo>
                      <a:pt x="8476" y="854"/>
                    </a:lnTo>
                    <a:lnTo>
                      <a:pt x="8772" y="902"/>
                    </a:lnTo>
                    <a:lnTo>
                      <a:pt x="9052" y="941"/>
                    </a:lnTo>
                    <a:lnTo>
                      <a:pt x="9319" y="972"/>
                    </a:lnTo>
                    <a:lnTo>
                      <a:pt x="9570" y="994"/>
                    </a:lnTo>
                    <a:lnTo>
                      <a:pt x="9807" y="1009"/>
                    </a:lnTo>
                    <a:lnTo>
                      <a:pt x="10031" y="1016"/>
                    </a:lnTo>
                    <a:lnTo>
                      <a:pt x="10243" y="1016"/>
                    </a:lnTo>
                    <a:lnTo>
                      <a:pt x="10440" y="1010"/>
                    </a:lnTo>
                    <a:lnTo>
                      <a:pt x="10624" y="997"/>
                    </a:lnTo>
                    <a:lnTo>
                      <a:pt x="10797" y="979"/>
                    </a:lnTo>
                    <a:lnTo>
                      <a:pt x="10958" y="955"/>
                    </a:lnTo>
                    <a:lnTo>
                      <a:pt x="11106" y="928"/>
                    </a:lnTo>
                    <a:lnTo>
                      <a:pt x="11243" y="896"/>
                    </a:lnTo>
                    <a:lnTo>
                      <a:pt x="11370" y="859"/>
                    </a:lnTo>
                    <a:lnTo>
                      <a:pt x="11485" y="819"/>
                    </a:lnTo>
                    <a:lnTo>
                      <a:pt x="11591" y="777"/>
                    </a:lnTo>
                    <a:lnTo>
                      <a:pt x="11686" y="733"/>
                    </a:lnTo>
                    <a:lnTo>
                      <a:pt x="11771" y="684"/>
                    </a:lnTo>
                    <a:lnTo>
                      <a:pt x="11915" y="586"/>
                    </a:lnTo>
                    <a:lnTo>
                      <a:pt x="12022" y="484"/>
                    </a:lnTo>
                    <a:lnTo>
                      <a:pt x="12099" y="382"/>
                    </a:lnTo>
                    <a:lnTo>
                      <a:pt x="12146" y="284"/>
                    </a:lnTo>
                    <a:lnTo>
                      <a:pt x="12166" y="194"/>
                    </a:lnTo>
                    <a:lnTo>
                      <a:pt x="12160" y="115"/>
                    </a:lnTo>
                    <a:lnTo>
                      <a:pt x="12082" y="114"/>
                    </a:lnTo>
                    <a:lnTo>
                      <a:pt x="11992" y="114"/>
                    </a:lnTo>
                    <a:lnTo>
                      <a:pt x="11891" y="113"/>
                    </a:lnTo>
                    <a:lnTo>
                      <a:pt x="11777" y="112"/>
                    </a:lnTo>
                    <a:lnTo>
                      <a:pt x="11518" y="107"/>
                    </a:lnTo>
                    <a:lnTo>
                      <a:pt x="11218" y="102"/>
                    </a:lnTo>
                    <a:lnTo>
                      <a:pt x="10883" y="96"/>
                    </a:lnTo>
                    <a:lnTo>
                      <a:pt x="10512" y="90"/>
                    </a:lnTo>
                    <a:lnTo>
                      <a:pt x="10112" y="82"/>
                    </a:lnTo>
                    <a:lnTo>
                      <a:pt x="9684" y="74"/>
                    </a:lnTo>
                    <a:lnTo>
                      <a:pt x="9233" y="66"/>
                    </a:lnTo>
                    <a:lnTo>
                      <a:pt x="8762" y="56"/>
                    </a:lnTo>
                    <a:lnTo>
                      <a:pt x="8273" y="48"/>
                    </a:lnTo>
                    <a:lnTo>
                      <a:pt x="7771" y="39"/>
                    </a:lnTo>
                    <a:lnTo>
                      <a:pt x="6740" y="24"/>
                    </a:lnTo>
                    <a:lnTo>
                      <a:pt x="5693" y="11"/>
                    </a:lnTo>
                    <a:lnTo>
                      <a:pt x="4659" y="3"/>
                    </a:lnTo>
                    <a:lnTo>
                      <a:pt x="4155" y="1"/>
                    </a:lnTo>
                    <a:lnTo>
                      <a:pt x="3664" y="0"/>
                    </a:lnTo>
                    <a:lnTo>
                      <a:pt x="3189" y="1"/>
                    </a:lnTo>
                    <a:lnTo>
                      <a:pt x="2734" y="4"/>
                    </a:lnTo>
                    <a:lnTo>
                      <a:pt x="2302" y="9"/>
                    </a:lnTo>
                    <a:lnTo>
                      <a:pt x="1896" y="16"/>
                    </a:lnTo>
                    <a:lnTo>
                      <a:pt x="1520" y="27"/>
                    </a:lnTo>
                    <a:lnTo>
                      <a:pt x="1178" y="39"/>
                    </a:lnTo>
                    <a:lnTo>
                      <a:pt x="870" y="54"/>
                    </a:lnTo>
                    <a:lnTo>
                      <a:pt x="604" y="73"/>
                    </a:lnTo>
                    <a:lnTo>
                      <a:pt x="487" y="83"/>
                    </a:lnTo>
                    <a:lnTo>
                      <a:pt x="380" y="95"/>
                    </a:lnTo>
                    <a:lnTo>
                      <a:pt x="286" y="106"/>
                    </a:lnTo>
                    <a:lnTo>
                      <a:pt x="203" y="119"/>
                    </a:lnTo>
                    <a:lnTo>
                      <a:pt x="132" y="132"/>
                    </a:lnTo>
                    <a:lnTo>
                      <a:pt x="75" y="147"/>
                    </a:lnTo>
                    <a:lnTo>
                      <a:pt x="31" y="163"/>
                    </a:lnTo>
                    <a:lnTo>
                      <a:pt x="0" y="17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160" name="Google Shape;1160;p41"/>
              <p:cNvSpPr/>
              <p:nvPr/>
            </p:nvSpPr>
            <p:spPr>
              <a:xfrm>
                <a:off x="1143" y="3030"/>
                <a:ext cx="1209" cy="120"/>
              </a:xfrm>
              <a:custGeom>
                <a:avLst/>
                <a:gdLst/>
                <a:ahLst/>
                <a:cxnLst/>
                <a:rect l="l" t="t" r="r" b="b"/>
                <a:pathLst>
                  <a:path w="7802" h="978" extrusionOk="0">
                    <a:moveTo>
                      <a:pt x="0" y="174"/>
                    </a:moveTo>
                    <a:lnTo>
                      <a:pt x="43" y="289"/>
                    </a:lnTo>
                    <a:lnTo>
                      <a:pt x="100" y="393"/>
                    </a:lnTo>
                    <a:lnTo>
                      <a:pt x="168" y="487"/>
                    </a:lnTo>
                    <a:lnTo>
                      <a:pt x="246" y="572"/>
                    </a:lnTo>
                    <a:lnTo>
                      <a:pt x="334" y="647"/>
                    </a:lnTo>
                    <a:lnTo>
                      <a:pt x="432" y="714"/>
                    </a:lnTo>
                    <a:lnTo>
                      <a:pt x="539" y="773"/>
                    </a:lnTo>
                    <a:lnTo>
                      <a:pt x="654" y="822"/>
                    </a:lnTo>
                    <a:lnTo>
                      <a:pt x="776" y="865"/>
                    </a:lnTo>
                    <a:lnTo>
                      <a:pt x="905" y="900"/>
                    </a:lnTo>
                    <a:lnTo>
                      <a:pt x="1040" y="927"/>
                    </a:lnTo>
                    <a:lnTo>
                      <a:pt x="1181" y="949"/>
                    </a:lnTo>
                    <a:lnTo>
                      <a:pt x="1474" y="975"/>
                    </a:lnTo>
                    <a:lnTo>
                      <a:pt x="1780" y="978"/>
                    </a:lnTo>
                    <a:lnTo>
                      <a:pt x="2094" y="963"/>
                    </a:lnTo>
                    <a:lnTo>
                      <a:pt x="2408" y="932"/>
                    </a:lnTo>
                    <a:lnTo>
                      <a:pt x="2718" y="889"/>
                    </a:lnTo>
                    <a:lnTo>
                      <a:pt x="3019" y="835"/>
                    </a:lnTo>
                    <a:lnTo>
                      <a:pt x="3305" y="777"/>
                    </a:lnTo>
                    <a:lnTo>
                      <a:pt x="3570" y="714"/>
                    </a:lnTo>
                    <a:lnTo>
                      <a:pt x="3808" y="651"/>
                    </a:lnTo>
                    <a:lnTo>
                      <a:pt x="4014" y="592"/>
                    </a:lnTo>
                    <a:lnTo>
                      <a:pt x="4246" y="641"/>
                    </a:lnTo>
                    <a:lnTo>
                      <a:pt x="4472" y="685"/>
                    </a:lnTo>
                    <a:lnTo>
                      <a:pt x="4691" y="725"/>
                    </a:lnTo>
                    <a:lnTo>
                      <a:pt x="4903" y="758"/>
                    </a:lnTo>
                    <a:lnTo>
                      <a:pt x="5108" y="787"/>
                    </a:lnTo>
                    <a:lnTo>
                      <a:pt x="5307" y="811"/>
                    </a:lnTo>
                    <a:lnTo>
                      <a:pt x="5498" y="830"/>
                    </a:lnTo>
                    <a:lnTo>
                      <a:pt x="5683" y="845"/>
                    </a:lnTo>
                    <a:lnTo>
                      <a:pt x="5861" y="855"/>
                    </a:lnTo>
                    <a:lnTo>
                      <a:pt x="6030" y="861"/>
                    </a:lnTo>
                    <a:lnTo>
                      <a:pt x="6349" y="860"/>
                    </a:lnTo>
                    <a:lnTo>
                      <a:pt x="6639" y="842"/>
                    </a:lnTo>
                    <a:lnTo>
                      <a:pt x="6897" y="809"/>
                    </a:lnTo>
                    <a:lnTo>
                      <a:pt x="7125" y="763"/>
                    </a:lnTo>
                    <a:lnTo>
                      <a:pt x="7321" y="704"/>
                    </a:lnTo>
                    <a:lnTo>
                      <a:pt x="7485" y="633"/>
                    </a:lnTo>
                    <a:lnTo>
                      <a:pt x="7616" y="550"/>
                    </a:lnTo>
                    <a:lnTo>
                      <a:pt x="7712" y="458"/>
                    </a:lnTo>
                    <a:lnTo>
                      <a:pt x="7775" y="356"/>
                    </a:lnTo>
                    <a:lnTo>
                      <a:pt x="7802" y="246"/>
                    </a:lnTo>
                    <a:lnTo>
                      <a:pt x="7794" y="129"/>
                    </a:lnTo>
                    <a:lnTo>
                      <a:pt x="7639" y="128"/>
                    </a:lnTo>
                    <a:lnTo>
                      <a:pt x="7460" y="126"/>
                    </a:lnTo>
                    <a:lnTo>
                      <a:pt x="7259" y="121"/>
                    </a:lnTo>
                    <a:lnTo>
                      <a:pt x="7039" y="116"/>
                    </a:lnTo>
                    <a:lnTo>
                      <a:pt x="6802" y="110"/>
                    </a:lnTo>
                    <a:lnTo>
                      <a:pt x="6549" y="103"/>
                    </a:lnTo>
                    <a:lnTo>
                      <a:pt x="6280" y="94"/>
                    </a:lnTo>
                    <a:lnTo>
                      <a:pt x="6000" y="85"/>
                    </a:lnTo>
                    <a:lnTo>
                      <a:pt x="5408" y="66"/>
                    </a:lnTo>
                    <a:lnTo>
                      <a:pt x="4787" y="47"/>
                    </a:lnTo>
                    <a:lnTo>
                      <a:pt x="3510" y="16"/>
                    </a:lnTo>
                    <a:lnTo>
                      <a:pt x="2884" y="5"/>
                    </a:lnTo>
                    <a:lnTo>
                      <a:pt x="2282" y="0"/>
                    </a:lnTo>
                    <a:lnTo>
                      <a:pt x="1996" y="1"/>
                    </a:lnTo>
                    <a:lnTo>
                      <a:pt x="1721" y="3"/>
                    </a:lnTo>
                    <a:lnTo>
                      <a:pt x="1460" y="7"/>
                    </a:lnTo>
                    <a:lnTo>
                      <a:pt x="1213" y="14"/>
                    </a:lnTo>
                    <a:lnTo>
                      <a:pt x="984" y="23"/>
                    </a:lnTo>
                    <a:lnTo>
                      <a:pt x="774" y="36"/>
                    </a:lnTo>
                    <a:lnTo>
                      <a:pt x="584" y="50"/>
                    </a:lnTo>
                    <a:lnTo>
                      <a:pt x="416" y="68"/>
                    </a:lnTo>
                    <a:lnTo>
                      <a:pt x="272" y="89"/>
                    </a:lnTo>
                    <a:lnTo>
                      <a:pt x="153" y="114"/>
                    </a:lnTo>
                    <a:lnTo>
                      <a:pt x="62" y="142"/>
                    </a:lnTo>
                    <a:lnTo>
                      <a:pt x="0" y="174"/>
                    </a:lnTo>
                    <a:close/>
                  </a:path>
                </a:pathLst>
              </a:custGeom>
              <a:solidFill>
                <a:srgbClr val="FFFFC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161" name="Google Shape;1161;p41"/>
              <p:cNvSpPr/>
              <p:nvPr/>
            </p:nvSpPr>
            <p:spPr>
              <a:xfrm>
                <a:off x="1143" y="3030"/>
                <a:ext cx="1209" cy="120"/>
              </a:xfrm>
              <a:custGeom>
                <a:avLst/>
                <a:gdLst/>
                <a:ahLst/>
                <a:cxnLst/>
                <a:rect l="l" t="t" r="r" b="b"/>
                <a:pathLst>
                  <a:path w="7802" h="978" extrusionOk="0">
                    <a:moveTo>
                      <a:pt x="0" y="174"/>
                    </a:moveTo>
                    <a:lnTo>
                      <a:pt x="43" y="289"/>
                    </a:lnTo>
                    <a:lnTo>
                      <a:pt x="100" y="393"/>
                    </a:lnTo>
                    <a:lnTo>
                      <a:pt x="168" y="487"/>
                    </a:lnTo>
                    <a:lnTo>
                      <a:pt x="246" y="572"/>
                    </a:lnTo>
                    <a:lnTo>
                      <a:pt x="334" y="647"/>
                    </a:lnTo>
                    <a:lnTo>
                      <a:pt x="432" y="714"/>
                    </a:lnTo>
                    <a:lnTo>
                      <a:pt x="539" y="773"/>
                    </a:lnTo>
                    <a:lnTo>
                      <a:pt x="654" y="822"/>
                    </a:lnTo>
                    <a:lnTo>
                      <a:pt x="776" y="865"/>
                    </a:lnTo>
                    <a:lnTo>
                      <a:pt x="905" y="900"/>
                    </a:lnTo>
                    <a:lnTo>
                      <a:pt x="1040" y="927"/>
                    </a:lnTo>
                    <a:lnTo>
                      <a:pt x="1181" y="949"/>
                    </a:lnTo>
                    <a:lnTo>
                      <a:pt x="1474" y="975"/>
                    </a:lnTo>
                    <a:lnTo>
                      <a:pt x="1780" y="978"/>
                    </a:lnTo>
                    <a:lnTo>
                      <a:pt x="2094" y="963"/>
                    </a:lnTo>
                    <a:lnTo>
                      <a:pt x="2408" y="932"/>
                    </a:lnTo>
                    <a:lnTo>
                      <a:pt x="2718" y="889"/>
                    </a:lnTo>
                    <a:lnTo>
                      <a:pt x="3019" y="835"/>
                    </a:lnTo>
                    <a:lnTo>
                      <a:pt x="3305" y="777"/>
                    </a:lnTo>
                    <a:lnTo>
                      <a:pt x="3570" y="714"/>
                    </a:lnTo>
                    <a:lnTo>
                      <a:pt x="3808" y="651"/>
                    </a:lnTo>
                    <a:lnTo>
                      <a:pt x="4014" y="592"/>
                    </a:lnTo>
                    <a:lnTo>
                      <a:pt x="4246" y="641"/>
                    </a:lnTo>
                    <a:lnTo>
                      <a:pt x="4472" y="685"/>
                    </a:lnTo>
                    <a:lnTo>
                      <a:pt x="4691" y="725"/>
                    </a:lnTo>
                    <a:lnTo>
                      <a:pt x="4903" y="758"/>
                    </a:lnTo>
                    <a:lnTo>
                      <a:pt x="5108" y="787"/>
                    </a:lnTo>
                    <a:lnTo>
                      <a:pt x="5307" y="811"/>
                    </a:lnTo>
                    <a:lnTo>
                      <a:pt x="5498" y="830"/>
                    </a:lnTo>
                    <a:lnTo>
                      <a:pt x="5683" y="845"/>
                    </a:lnTo>
                    <a:lnTo>
                      <a:pt x="5861" y="855"/>
                    </a:lnTo>
                    <a:lnTo>
                      <a:pt x="6030" y="861"/>
                    </a:lnTo>
                    <a:lnTo>
                      <a:pt x="6349" y="860"/>
                    </a:lnTo>
                    <a:lnTo>
                      <a:pt x="6639" y="842"/>
                    </a:lnTo>
                    <a:lnTo>
                      <a:pt x="6897" y="809"/>
                    </a:lnTo>
                    <a:lnTo>
                      <a:pt x="7125" y="763"/>
                    </a:lnTo>
                    <a:lnTo>
                      <a:pt x="7321" y="704"/>
                    </a:lnTo>
                    <a:lnTo>
                      <a:pt x="7485" y="633"/>
                    </a:lnTo>
                    <a:lnTo>
                      <a:pt x="7616" y="550"/>
                    </a:lnTo>
                    <a:lnTo>
                      <a:pt x="7712" y="458"/>
                    </a:lnTo>
                    <a:lnTo>
                      <a:pt x="7775" y="356"/>
                    </a:lnTo>
                    <a:lnTo>
                      <a:pt x="7802" y="246"/>
                    </a:lnTo>
                    <a:lnTo>
                      <a:pt x="7794" y="129"/>
                    </a:lnTo>
                    <a:lnTo>
                      <a:pt x="7639" y="128"/>
                    </a:lnTo>
                    <a:lnTo>
                      <a:pt x="7460" y="126"/>
                    </a:lnTo>
                    <a:lnTo>
                      <a:pt x="7259" y="121"/>
                    </a:lnTo>
                    <a:lnTo>
                      <a:pt x="7039" y="116"/>
                    </a:lnTo>
                    <a:lnTo>
                      <a:pt x="6802" y="110"/>
                    </a:lnTo>
                    <a:lnTo>
                      <a:pt x="6549" y="103"/>
                    </a:lnTo>
                    <a:lnTo>
                      <a:pt x="6280" y="94"/>
                    </a:lnTo>
                    <a:lnTo>
                      <a:pt x="6000" y="85"/>
                    </a:lnTo>
                    <a:lnTo>
                      <a:pt x="5408" y="66"/>
                    </a:lnTo>
                    <a:lnTo>
                      <a:pt x="4787" y="47"/>
                    </a:lnTo>
                    <a:lnTo>
                      <a:pt x="3510" y="16"/>
                    </a:lnTo>
                    <a:lnTo>
                      <a:pt x="2884" y="5"/>
                    </a:lnTo>
                    <a:lnTo>
                      <a:pt x="2282" y="0"/>
                    </a:lnTo>
                    <a:lnTo>
                      <a:pt x="1996" y="1"/>
                    </a:lnTo>
                    <a:lnTo>
                      <a:pt x="1721" y="3"/>
                    </a:lnTo>
                    <a:lnTo>
                      <a:pt x="1460" y="7"/>
                    </a:lnTo>
                    <a:lnTo>
                      <a:pt x="1213" y="14"/>
                    </a:lnTo>
                    <a:lnTo>
                      <a:pt x="984" y="23"/>
                    </a:lnTo>
                    <a:lnTo>
                      <a:pt x="774" y="36"/>
                    </a:lnTo>
                    <a:lnTo>
                      <a:pt x="584" y="50"/>
                    </a:lnTo>
                    <a:lnTo>
                      <a:pt x="416" y="68"/>
                    </a:lnTo>
                    <a:lnTo>
                      <a:pt x="272" y="89"/>
                    </a:lnTo>
                    <a:lnTo>
                      <a:pt x="153" y="114"/>
                    </a:lnTo>
                    <a:lnTo>
                      <a:pt x="62" y="142"/>
                    </a:lnTo>
                    <a:lnTo>
                      <a:pt x="0" y="17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162" name="Google Shape;1162;p41"/>
              <p:cNvSpPr/>
              <p:nvPr/>
            </p:nvSpPr>
            <p:spPr>
              <a:xfrm>
                <a:off x="1192" y="924"/>
                <a:ext cx="3390" cy="181"/>
              </a:xfrm>
              <a:custGeom>
                <a:avLst/>
                <a:gdLst/>
                <a:ahLst/>
                <a:cxnLst/>
                <a:rect l="l" t="t" r="r" b="b"/>
                <a:pathLst>
                  <a:path w="21873" h="1005" extrusionOk="0">
                    <a:moveTo>
                      <a:pt x="16" y="441"/>
                    </a:moveTo>
                    <a:lnTo>
                      <a:pt x="369" y="383"/>
                    </a:lnTo>
                    <a:lnTo>
                      <a:pt x="700" y="329"/>
                    </a:lnTo>
                    <a:lnTo>
                      <a:pt x="1009" y="282"/>
                    </a:lnTo>
                    <a:lnTo>
                      <a:pt x="1300" y="243"/>
                    </a:lnTo>
                    <a:lnTo>
                      <a:pt x="1574" y="210"/>
                    </a:lnTo>
                    <a:lnTo>
                      <a:pt x="1835" y="184"/>
                    </a:lnTo>
                    <a:lnTo>
                      <a:pt x="2081" y="166"/>
                    </a:lnTo>
                    <a:lnTo>
                      <a:pt x="2319" y="155"/>
                    </a:lnTo>
                    <a:lnTo>
                      <a:pt x="2549" y="152"/>
                    </a:lnTo>
                    <a:lnTo>
                      <a:pt x="2773" y="156"/>
                    </a:lnTo>
                    <a:lnTo>
                      <a:pt x="3211" y="189"/>
                    </a:lnTo>
                    <a:lnTo>
                      <a:pt x="3430" y="218"/>
                    </a:lnTo>
                    <a:lnTo>
                      <a:pt x="3652" y="256"/>
                    </a:lnTo>
                    <a:lnTo>
                      <a:pt x="3880" y="303"/>
                    </a:lnTo>
                    <a:lnTo>
                      <a:pt x="4114" y="358"/>
                    </a:lnTo>
                    <a:lnTo>
                      <a:pt x="4425" y="294"/>
                    </a:lnTo>
                    <a:lnTo>
                      <a:pt x="4747" y="246"/>
                    </a:lnTo>
                    <a:lnTo>
                      <a:pt x="5077" y="213"/>
                    </a:lnTo>
                    <a:lnTo>
                      <a:pt x="5411" y="193"/>
                    </a:lnTo>
                    <a:lnTo>
                      <a:pt x="5746" y="186"/>
                    </a:lnTo>
                    <a:lnTo>
                      <a:pt x="6077" y="188"/>
                    </a:lnTo>
                    <a:lnTo>
                      <a:pt x="6400" y="199"/>
                    </a:lnTo>
                    <a:lnTo>
                      <a:pt x="6713" y="215"/>
                    </a:lnTo>
                    <a:lnTo>
                      <a:pt x="7011" y="237"/>
                    </a:lnTo>
                    <a:lnTo>
                      <a:pt x="7289" y="261"/>
                    </a:lnTo>
                    <a:lnTo>
                      <a:pt x="7545" y="289"/>
                    </a:lnTo>
                    <a:lnTo>
                      <a:pt x="7775" y="315"/>
                    </a:lnTo>
                    <a:lnTo>
                      <a:pt x="7974" y="340"/>
                    </a:lnTo>
                    <a:lnTo>
                      <a:pt x="8139" y="361"/>
                    </a:lnTo>
                    <a:lnTo>
                      <a:pt x="8208" y="369"/>
                    </a:lnTo>
                    <a:lnTo>
                      <a:pt x="8267" y="376"/>
                    </a:lnTo>
                    <a:lnTo>
                      <a:pt x="8315" y="382"/>
                    </a:lnTo>
                    <a:lnTo>
                      <a:pt x="8352" y="386"/>
                    </a:lnTo>
                    <a:lnTo>
                      <a:pt x="8685" y="320"/>
                    </a:lnTo>
                    <a:lnTo>
                      <a:pt x="9025" y="267"/>
                    </a:lnTo>
                    <a:lnTo>
                      <a:pt x="9368" y="227"/>
                    </a:lnTo>
                    <a:lnTo>
                      <a:pt x="9713" y="199"/>
                    </a:lnTo>
                    <a:lnTo>
                      <a:pt x="10055" y="181"/>
                    </a:lnTo>
                    <a:lnTo>
                      <a:pt x="10394" y="174"/>
                    </a:lnTo>
                    <a:lnTo>
                      <a:pt x="10725" y="175"/>
                    </a:lnTo>
                    <a:lnTo>
                      <a:pt x="11046" y="184"/>
                    </a:lnTo>
                    <a:lnTo>
                      <a:pt x="11354" y="201"/>
                    </a:lnTo>
                    <a:lnTo>
                      <a:pt x="11646" y="223"/>
                    </a:lnTo>
                    <a:lnTo>
                      <a:pt x="11921" y="251"/>
                    </a:lnTo>
                    <a:lnTo>
                      <a:pt x="12174" y="283"/>
                    </a:lnTo>
                    <a:lnTo>
                      <a:pt x="12404" y="320"/>
                    </a:lnTo>
                    <a:lnTo>
                      <a:pt x="12607" y="359"/>
                    </a:lnTo>
                    <a:lnTo>
                      <a:pt x="12782" y="399"/>
                    </a:lnTo>
                    <a:lnTo>
                      <a:pt x="12924" y="441"/>
                    </a:lnTo>
                    <a:lnTo>
                      <a:pt x="13049" y="400"/>
                    </a:lnTo>
                    <a:lnTo>
                      <a:pt x="13213" y="361"/>
                    </a:lnTo>
                    <a:lnTo>
                      <a:pt x="13411" y="324"/>
                    </a:lnTo>
                    <a:lnTo>
                      <a:pt x="13639" y="290"/>
                    </a:lnTo>
                    <a:lnTo>
                      <a:pt x="13891" y="257"/>
                    </a:lnTo>
                    <a:lnTo>
                      <a:pt x="14164" y="229"/>
                    </a:lnTo>
                    <a:lnTo>
                      <a:pt x="14453" y="204"/>
                    </a:lnTo>
                    <a:lnTo>
                      <a:pt x="14754" y="184"/>
                    </a:lnTo>
                    <a:lnTo>
                      <a:pt x="15370" y="157"/>
                    </a:lnTo>
                    <a:lnTo>
                      <a:pt x="15677" y="152"/>
                    </a:lnTo>
                    <a:lnTo>
                      <a:pt x="15977" y="152"/>
                    </a:lnTo>
                    <a:lnTo>
                      <a:pt x="16267" y="158"/>
                    </a:lnTo>
                    <a:lnTo>
                      <a:pt x="16541" y="171"/>
                    </a:lnTo>
                    <a:lnTo>
                      <a:pt x="16794" y="191"/>
                    </a:lnTo>
                    <a:lnTo>
                      <a:pt x="17022" y="218"/>
                    </a:lnTo>
                    <a:lnTo>
                      <a:pt x="17242" y="179"/>
                    </a:lnTo>
                    <a:lnTo>
                      <a:pt x="17484" y="142"/>
                    </a:lnTo>
                    <a:lnTo>
                      <a:pt x="17749" y="108"/>
                    </a:lnTo>
                    <a:lnTo>
                      <a:pt x="18031" y="78"/>
                    </a:lnTo>
                    <a:lnTo>
                      <a:pt x="18326" y="52"/>
                    </a:lnTo>
                    <a:lnTo>
                      <a:pt x="18633" y="31"/>
                    </a:lnTo>
                    <a:lnTo>
                      <a:pt x="19264" y="4"/>
                    </a:lnTo>
                    <a:lnTo>
                      <a:pt x="19897" y="0"/>
                    </a:lnTo>
                    <a:lnTo>
                      <a:pt x="20205" y="8"/>
                    </a:lnTo>
                    <a:lnTo>
                      <a:pt x="20504" y="23"/>
                    </a:lnTo>
                    <a:lnTo>
                      <a:pt x="20791" y="46"/>
                    </a:lnTo>
                    <a:lnTo>
                      <a:pt x="21061" y="76"/>
                    </a:lnTo>
                    <a:lnTo>
                      <a:pt x="21311" y="115"/>
                    </a:lnTo>
                    <a:lnTo>
                      <a:pt x="21539" y="163"/>
                    </a:lnTo>
                    <a:lnTo>
                      <a:pt x="21569" y="175"/>
                    </a:lnTo>
                    <a:lnTo>
                      <a:pt x="21594" y="191"/>
                    </a:lnTo>
                    <a:lnTo>
                      <a:pt x="21630" y="238"/>
                    </a:lnTo>
                    <a:lnTo>
                      <a:pt x="21653" y="303"/>
                    </a:lnTo>
                    <a:lnTo>
                      <a:pt x="21670" y="382"/>
                    </a:lnTo>
                    <a:lnTo>
                      <a:pt x="21693" y="471"/>
                    </a:lnTo>
                    <a:lnTo>
                      <a:pt x="21729" y="569"/>
                    </a:lnTo>
                    <a:lnTo>
                      <a:pt x="21785" y="671"/>
                    </a:lnTo>
                    <a:lnTo>
                      <a:pt x="21873" y="776"/>
                    </a:lnTo>
                    <a:lnTo>
                      <a:pt x="21857" y="777"/>
                    </a:lnTo>
                    <a:lnTo>
                      <a:pt x="21812" y="779"/>
                    </a:lnTo>
                    <a:lnTo>
                      <a:pt x="21737" y="781"/>
                    </a:lnTo>
                    <a:lnTo>
                      <a:pt x="21635" y="783"/>
                    </a:lnTo>
                    <a:lnTo>
                      <a:pt x="21506" y="786"/>
                    </a:lnTo>
                    <a:lnTo>
                      <a:pt x="21353" y="789"/>
                    </a:lnTo>
                    <a:lnTo>
                      <a:pt x="21173" y="792"/>
                    </a:lnTo>
                    <a:lnTo>
                      <a:pt x="20970" y="797"/>
                    </a:lnTo>
                    <a:lnTo>
                      <a:pt x="20743" y="801"/>
                    </a:lnTo>
                    <a:lnTo>
                      <a:pt x="20494" y="805"/>
                    </a:lnTo>
                    <a:lnTo>
                      <a:pt x="20224" y="810"/>
                    </a:lnTo>
                    <a:lnTo>
                      <a:pt x="19934" y="815"/>
                    </a:lnTo>
                    <a:lnTo>
                      <a:pt x="19625" y="821"/>
                    </a:lnTo>
                    <a:lnTo>
                      <a:pt x="19298" y="826"/>
                    </a:lnTo>
                    <a:lnTo>
                      <a:pt x="18951" y="832"/>
                    </a:lnTo>
                    <a:lnTo>
                      <a:pt x="18591" y="837"/>
                    </a:lnTo>
                    <a:lnTo>
                      <a:pt x="18213" y="844"/>
                    </a:lnTo>
                    <a:lnTo>
                      <a:pt x="17821" y="850"/>
                    </a:lnTo>
                    <a:lnTo>
                      <a:pt x="17415" y="856"/>
                    </a:lnTo>
                    <a:lnTo>
                      <a:pt x="16996" y="862"/>
                    </a:lnTo>
                    <a:lnTo>
                      <a:pt x="16124" y="876"/>
                    </a:lnTo>
                    <a:lnTo>
                      <a:pt x="15212" y="890"/>
                    </a:lnTo>
                    <a:lnTo>
                      <a:pt x="14266" y="902"/>
                    </a:lnTo>
                    <a:lnTo>
                      <a:pt x="13297" y="916"/>
                    </a:lnTo>
                    <a:lnTo>
                      <a:pt x="12309" y="928"/>
                    </a:lnTo>
                    <a:lnTo>
                      <a:pt x="11311" y="941"/>
                    </a:lnTo>
                    <a:lnTo>
                      <a:pt x="9314" y="964"/>
                    </a:lnTo>
                    <a:lnTo>
                      <a:pt x="8330" y="973"/>
                    </a:lnTo>
                    <a:lnTo>
                      <a:pt x="7365" y="983"/>
                    </a:lnTo>
                    <a:lnTo>
                      <a:pt x="6426" y="990"/>
                    </a:lnTo>
                    <a:lnTo>
                      <a:pt x="5523" y="996"/>
                    </a:lnTo>
                    <a:lnTo>
                      <a:pt x="5086" y="998"/>
                    </a:lnTo>
                    <a:lnTo>
                      <a:pt x="4661" y="1000"/>
                    </a:lnTo>
                    <a:lnTo>
                      <a:pt x="4248" y="1003"/>
                    </a:lnTo>
                    <a:lnTo>
                      <a:pt x="3849" y="1004"/>
                    </a:lnTo>
                    <a:lnTo>
                      <a:pt x="3463" y="1005"/>
                    </a:lnTo>
                    <a:lnTo>
                      <a:pt x="3093" y="1005"/>
                    </a:lnTo>
                    <a:lnTo>
                      <a:pt x="2738" y="1005"/>
                    </a:lnTo>
                    <a:lnTo>
                      <a:pt x="2401" y="1004"/>
                    </a:lnTo>
                    <a:lnTo>
                      <a:pt x="2081" y="1002"/>
                    </a:lnTo>
                    <a:lnTo>
                      <a:pt x="1781" y="999"/>
                    </a:lnTo>
                    <a:lnTo>
                      <a:pt x="1500" y="997"/>
                    </a:lnTo>
                    <a:lnTo>
                      <a:pt x="1241" y="994"/>
                    </a:lnTo>
                    <a:lnTo>
                      <a:pt x="1002" y="990"/>
                    </a:lnTo>
                    <a:lnTo>
                      <a:pt x="786" y="986"/>
                    </a:lnTo>
                    <a:lnTo>
                      <a:pt x="593" y="981"/>
                    </a:lnTo>
                    <a:lnTo>
                      <a:pt x="425" y="974"/>
                    </a:lnTo>
                    <a:lnTo>
                      <a:pt x="283" y="968"/>
                    </a:lnTo>
                    <a:lnTo>
                      <a:pt x="167" y="961"/>
                    </a:lnTo>
                    <a:lnTo>
                      <a:pt x="77" y="952"/>
                    </a:lnTo>
                    <a:lnTo>
                      <a:pt x="16" y="943"/>
                    </a:lnTo>
                    <a:lnTo>
                      <a:pt x="6" y="922"/>
                    </a:lnTo>
                    <a:lnTo>
                      <a:pt x="1" y="870"/>
                    </a:lnTo>
                    <a:lnTo>
                      <a:pt x="0" y="796"/>
                    </a:lnTo>
                    <a:lnTo>
                      <a:pt x="2" y="710"/>
                    </a:lnTo>
                    <a:lnTo>
                      <a:pt x="11" y="542"/>
                    </a:lnTo>
                    <a:lnTo>
                      <a:pt x="14" y="479"/>
                    </a:lnTo>
                    <a:lnTo>
                      <a:pt x="16" y="441"/>
                    </a:lnTo>
                    <a:close/>
                  </a:path>
                </a:pathLst>
              </a:custGeom>
              <a:solidFill>
                <a:srgbClr val="FFFFC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163" name="Google Shape;1163;p41"/>
              <p:cNvSpPr/>
              <p:nvPr/>
            </p:nvSpPr>
            <p:spPr>
              <a:xfrm>
                <a:off x="1192" y="924"/>
                <a:ext cx="3390" cy="181"/>
              </a:xfrm>
              <a:custGeom>
                <a:avLst/>
                <a:gdLst/>
                <a:ahLst/>
                <a:cxnLst/>
                <a:rect l="l" t="t" r="r" b="b"/>
                <a:pathLst>
                  <a:path w="21873" h="1005" extrusionOk="0">
                    <a:moveTo>
                      <a:pt x="16" y="441"/>
                    </a:moveTo>
                    <a:lnTo>
                      <a:pt x="369" y="383"/>
                    </a:lnTo>
                    <a:lnTo>
                      <a:pt x="700" y="329"/>
                    </a:lnTo>
                    <a:lnTo>
                      <a:pt x="1009" y="282"/>
                    </a:lnTo>
                    <a:lnTo>
                      <a:pt x="1300" y="243"/>
                    </a:lnTo>
                    <a:lnTo>
                      <a:pt x="1574" y="210"/>
                    </a:lnTo>
                    <a:lnTo>
                      <a:pt x="1835" y="184"/>
                    </a:lnTo>
                    <a:lnTo>
                      <a:pt x="2081" y="166"/>
                    </a:lnTo>
                    <a:lnTo>
                      <a:pt x="2319" y="155"/>
                    </a:lnTo>
                    <a:lnTo>
                      <a:pt x="2549" y="152"/>
                    </a:lnTo>
                    <a:lnTo>
                      <a:pt x="2773" y="156"/>
                    </a:lnTo>
                    <a:lnTo>
                      <a:pt x="3211" y="189"/>
                    </a:lnTo>
                    <a:lnTo>
                      <a:pt x="3430" y="218"/>
                    </a:lnTo>
                    <a:lnTo>
                      <a:pt x="3652" y="256"/>
                    </a:lnTo>
                    <a:lnTo>
                      <a:pt x="3880" y="303"/>
                    </a:lnTo>
                    <a:lnTo>
                      <a:pt x="4114" y="358"/>
                    </a:lnTo>
                    <a:lnTo>
                      <a:pt x="4425" y="294"/>
                    </a:lnTo>
                    <a:lnTo>
                      <a:pt x="4747" y="246"/>
                    </a:lnTo>
                    <a:lnTo>
                      <a:pt x="5077" y="213"/>
                    </a:lnTo>
                    <a:lnTo>
                      <a:pt x="5411" y="193"/>
                    </a:lnTo>
                    <a:lnTo>
                      <a:pt x="5746" y="186"/>
                    </a:lnTo>
                    <a:lnTo>
                      <a:pt x="6077" y="188"/>
                    </a:lnTo>
                    <a:lnTo>
                      <a:pt x="6400" y="199"/>
                    </a:lnTo>
                    <a:lnTo>
                      <a:pt x="6713" y="215"/>
                    </a:lnTo>
                    <a:lnTo>
                      <a:pt x="7011" y="237"/>
                    </a:lnTo>
                    <a:lnTo>
                      <a:pt x="7289" y="261"/>
                    </a:lnTo>
                    <a:lnTo>
                      <a:pt x="7545" y="289"/>
                    </a:lnTo>
                    <a:lnTo>
                      <a:pt x="7775" y="315"/>
                    </a:lnTo>
                    <a:lnTo>
                      <a:pt x="7974" y="340"/>
                    </a:lnTo>
                    <a:lnTo>
                      <a:pt x="8139" y="361"/>
                    </a:lnTo>
                    <a:lnTo>
                      <a:pt x="8208" y="369"/>
                    </a:lnTo>
                    <a:lnTo>
                      <a:pt x="8267" y="376"/>
                    </a:lnTo>
                    <a:lnTo>
                      <a:pt x="8315" y="382"/>
                    </a:lnTo>
                    <a:lnTo>
                      <a:pt x="8352" y="386"/>
                    </a:lnTo>
                    <a:lnTo>
                      <a:pt x="8685" y="320"/>
                    </a:lnTo>
                    <a:lnTo>
                      <a:pt x="9025" y="267"/>
                    </a:lnTo>
                    <a:lnTo>
                      <a:pt x="9368" y="227"/>
                    </a:lnTo>
                    <a:lnTo>
                      <a:pt x="9713" y="199"/>
                    </a:lnTo>
                    <a:lnTo>
                      <a:pt x="10055" y="181"/>
                    </a:lnTo>
                    <a:lnTo>
                      <a:pt x="10394" y="174"/>
                    </a:lnTo>
                    <a:lnTo>
                      <a:pt x="10725" y="175"/>
                    </a:lnTo>
                    <a:lnTo>
                      <a:pt x="11046" y="184"/>
                    </a:lnTo>
                    <a:lnTo>
                      <a:pt x="11354" y="201"/>
                    </a:lnTo>
                    <a:lnTo>
                      <a:pt x="11646" y="223"/>
                    </a:lnTo>
                    <a:lnTo>
                      <a:pt x="11921" y="251"/>
                    </a:lnTo>
                    <a:lnTo>
                      <a:pt x="12174" y="283"/>
                    </a:lnTo>
                    <a:lnTo>
                      <a:pt x="12404" y="320"/>
                    </a:lnTo>
                    <a:lnTo>
                      <a:pt x="12607" y="359"/>
                    </a:lnTo>
                    <a:lnTo>
                      <a:pt x="12782" y="399"/>
                    </a:lnTo>
                    <a:lnTo>
                      <a:pt x="12924" y="441"/>
                    </a:lnTo>
                    <a:lnTo>
                      <a:pt x="13049" y="400"/>
                    </a:lnTo>
                    <a:lnTo>
                      <a:pt x="13213" y="361"/>
                    </a:lnTo>
                    <a:lnTo>
                      <a:pt x="13411" y="324"/>
                    </a:lnTo>
                    <a:lnTo>
                      <a:pt x="13639" y="290"/>
                    </a:lnTo>
                    <a:lnTo>
                      <a:pt x="13891" y="257"/>
                    </a:lnTo>
                    <a:lnTo>
                      <a:pt x="14164" y="229"/>
                    </a:lnTo>
                    <a:lnTo>
                      <a:pt x="14453" y="204"/>
                    </a:lnTo>
                    <a:lnTo>
                      <a:pt x="14754" y="184"/>
                    </a:lnTo>
                    <a:lnTo>
                      <a:pt x="15370" y="157"/>
                    </a:lnTo>
                    <a:lnTo>
                      <a:pt x="15677" y="152"/>
                    </a:lnTo>
                    <a:lnTo>
                      <a:pt x="15977" y="152"/>
                    </a:lnTo>
                    <a:lnTo>
                      <a:pt x="16267" y="158"/>
                    </a:lnTo>
                    <a:lnTo>
                      <a:pt x="16541" y="171"/>
                    </a:lnTo>
                    <a:lnTo>
                      <a:pt x="16794" y="191"/>
                    </a:lnTo>
                    <a:lnTo>
                      <a:pt x="17022" y="218"/>
                    </a:lnTo>
                    <a:lnTo>
                      <a:pt x="17242" y="179"/>
                    </a:lnTo>
                    <a:lnTo>
                      <a:pt x="17484" y="142"/>
                    </a:lnTo>
                    <a:lnTo>
                      <a:pt x="17749" y="108"/>
                    </a:lnTo>
                    <a:lnTo>
                      <a:pt x="18031" y="78"/>
                    </a:lnTo>
                    <a:lnTo>
                      <a:pt x="18326" y="52"/>
                    </a:lnTo>
                    <a:lnTo>
                      <a:pt x="18633" y="31"/>
                    </a:lnTo>
                    <a:lnTo>
                      <a:pt x="19264" y="4"/>
                    </a:lnTo>
                    <a:lnTo>
                      <a:pt x="19897" y="0"/>
                    </a:lnTo>
                    <a:lnTo>
                      <a:pt x="20205" y="8"/>
                    </a:lnTo>
                    <a:lnTo>
                      <a:pt x="20504" y="23"/>
                    </a:lnTo>
                    <a:lnTo>
                      <a:pt x="20791" y="46"/>
                    </a:lnTo>
                    <a:lnTo>
                      <a:pt x="21061" y="76"/>
                    </a:lnTo>
                    <a:lnTo>
                      <a:pt x="21311" y="115"/>
                    </a:lnTo>
                    <a:lnTo>
                      <a:pt x="21539" y="163"/>
                    </a:lnTo>
                    <a:lnTo>
                      <a:pt x="21569" y="175"/>
                    </a:lnTo>
                    <a:lnTo>
                      <a:pt x="21594" y="191"/>
                    </a:lnTo>
                    <a:lnTo>
                      <a:pt x="21630" y="238"/>
                    </a:lnTo>
                    <a:lnTo>
                      <a:pt x="21653" y="303"/>
                    </a:lnTo>
                    <a:lnTo>
                      <a:pt x="21670" y="382"/>
                    </a:lnTo>
                    <a:lnTo>
                      <a:pt x="21693" y="471"/>
                    </a:lnTo>
                    <a:lnTo>
                      <a:pt x="21729" y="569"/>
                    </a:lnTo>
                    <a:lnTo>
                      <a:pt x="21785" y="671"/>
                    </a:lnTo>
                    <a:lnTo>
                      <a:pt x="21873" y="776"/>
                    </a:lnTo>
                    <a:lnTo>
                      <a:pt x="21857" y="777"/>
                    </a:lnTo>
                    <a:lnTo>
                      <a:pt x="21812" y="779"/>
                    </a:lnTo>
                    <a:lnTo>
                      <a:pt x="21737" y="781"/>
                    </a:lnTo>
                    <a:lnTo>
                      <a:pt x="21635" y="783"/>
                    </a:lnTo>
                    <a:lnTo>
                      <a:pt x="21506" y="786"/>
                    </a:lnTo>
                    <a:lnTo>
                      <a:pt x="21353" y="789"/>
                    </a:lnTo>
                    <a:lnTo>
                      <a:pt x="21173" y="792"/>
                    </a:lnTo>
                    <a:lnTo>
                      <a:pt x="20970" y="797"/>
                    </a:lnTo>
                    <a:lnTo>
                      <a:pt x="20743" y="801"/>
                    </a:lnTo>
                    <a:lnTo>
                      <a:pt x="20494" y="805"/>
                    </a:lnTo>
                    <a:lnTo>
                      <a:pt x="20224" y="810"/>
                    </a:lnTo>
                    <a:lnTo>
                      <a:pt x="19934" y="815"/>
                    </a:lnTo>
                    <a:lnTo>
                      <a:pt x="19625" y="821"/>
                    </a:lnTo>
                    <a:lnTo>
                      <a:pt x="19298" y="826"/>
                    </a:lnTo>
                    <a:lnTo>
                      <a:pt x="18951" y="832"/>
                    </a:lnTo>
                    <a:lnTo>
                      <a:pt x="18591" y="837"/>
                    </a:lnTo>
                    <a:lnTo>
                      <a:pt x="18213" y="844"/>
                    </a:lnTo>
                    <a:lnTo>
                      <a:pt x="17821" y="850"/>
                    </a:lnTo>
                    <a:lnTo>
                      <a:pt x="17415" y="856"/>
                    </a:lnTo>
                    <a:lnTo>
                      <a:pt x="16996" y="862"/>
                    </a:lnTo>
                    <a:lnTo>
                      <a:pt x="16124" y="876"/>
                    </a:lnTo>
                    <a:lnTo>
                      <a:pt x="15212" y="890"/>
                    </a:lnTo>
                    <a:lnTo>
                      <a:pt x="14266" y="902"/>
                    </a:lnTo>
                    <a:lnTo>
                      <a:pt x="13297" y="916"/>
                    </a:lnTo>
                    <a:lnTo>
                      <a:pt x="12309" y="928"/>
                    </a:lnTo>
                    <a:lnTo>
                      <a:pt x="11311" y="941"/>
                    </a:lnTo>
                    <a:lnTo>
                      <a:pt x="9314" y="964"/>
                    </a:lnTo>
                    <a:lnTo>
                      <a:pt x="8330" y="973"/>
                    </a:lnTo>
                    <a:lnTo>
                      <a:pt x="7365" y="983"/>
                    </a:lnTo>
                    <a:lnTo>
                      <a:pt x="6426" y="990"/>
                    </a:lnTo>
                    <a:lnTo>
                      <a:pt x="5523" y="996"/>
                    </a:lnTo>
                    <a:lnTo>
                      <a:pt x="5086" y="998"/>
                    </a:lnTo>
                    <a:lnTo>
                      <a:pt x="4661" y="1000"/>
                    </a:lnTo>
                    <a:lnTo>
                      <a:pt x="4248" y="1003"/>
                    </a:lnTo>
                    <a:lnTo>
                      <a:pt x="3849" y="1004"/>
                    </a:lnTo>
                    <a:lnTo>
                      <a:pt x="3463" y="1005"/>
                    </a:lnTo>
                    <a:lnTo>
                      <a:pt x="3093" y="1005"/>
                    </a:lnTo>
                    <a:lnTo>
                      <a:pt x="2738" y="1005"/>
                    </a:lnTo>
                    <a:lnTo>
                      <a:pt x="2401" y="1004"/>
                    </a:lnTo>
                    <a:lnTo>
                      <a:pt x="2081" y="1002"/>
                    </a:lnTo>
                    <a:lnTo>
                      <a:pt x="1781" y="999"/>
                    </a:lnTo>
                    <a:lnTo>
                      <a:pt x="1500" y="997"/>
                    </a:lnTo>
                    <a:lnTo>
                      <a:pt x="1241" y="994"/>
                    </a:lnTo>
                    <a:lnTo>
                      <a:pt x="1002" y="990"/>
                    </a:lnTo>
                    <a:lnTo>
                      <a:pt x="786" y="986"/>
                    </a:lnTo>
                    <a:lnTo>
                      <a:pt x="593" y="981"/>
                    </a:lnTo>
                    <a:lnTo>
                      <a:pt x="425" y="974"/>
                    </a:lnTo>
                    <a:lnTo>
                      <a:pt x="283" y="968"/>
                    </a:lnTo>
                    <a:lnTo>
                      <a:pt x="167" y="961"/>
                    </a:lnTo>
                    <a:lnTo>
                      <a:pt x="77" y="952"/>
                    </a:lnTo>
                    <a:lnTo>
                      <a:pt x="16" y="943"/>
                    </a:lnTo>
                    <a:lnTo>
                      <a:pt x="6" y="922"/>
                    </a:lnTo>
                    <a:lnTo>
                      <a:pt x="1" y="870"/>
                    </a:lnTo>
                    <a:lnTo>
                      <a:pt x="0" y="796"/>
                    </a:lnTo>
                    <a:lnTo>
                      <a:pt x="2" y="710"/>
                    </a:lnTo>
                    <a:lnTo>
                      <a:pt x="11" y="542"/>
                    </a:lnTo>
                    <a:lnTo>
                      <a:pt x="14" y="479"/>
                    </a:lnTo>
                    <a:lnTo>
                      <a:pt x="16" y="44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164" name="Google Shape;1164;p41"/>
              <p:cNvSpPr/>
              <p:nvPr/>
            </p:nvSpPr>
            <p:spPr>
              <a:xfrm>
                <a:off x="1174" y="1047"/>
                <a:ext cx="704" cy="294"/>
              </a:xfrm>
              <a:custGeom>
                <a:avLst/>
                <a:gdLst/>
                <a:ahLst/>
                <a:cxnLst/>
                <a:rect l="l" t="t" r="r" b="b"/>
                <a:pathLst>
                  <a:path w="4545" h="2355" extrusionOk="0">
                    <a:moveTo>
                      <a:pt x="105" y="300"/>
                    </a:moveTo>
                    <a:lnTo>
                      <a:pt x="73" y="402"/>
                    </a:lnTo>
                    <a:lnTo>
                      <a:pt x="47" y="513"/>
                    </a:lnTo>
                    <a:lnTo>
                      <a:pt x="27" y="635"/>
                    </a:lnTo>
                    <a:lnTo>
                      <a:pt x="12" y="763"/>
                    </a:lnTo>
                    <a:lnTo>
                      <a:pt x="0" y="1036"/>
                    </a:lnTo>
                    <a:lnTo>
                      <a:pt x="6" y="1316"/>
                    </a:lnTo>
                    <a:lnTo>
                      <a:pt x="29" y="1590"/>
                    </a:lnTo>
                    <a:lnTo>
                      <a:pt x="65" y="1845"/>
                    </a:lnTo>
                    <a:lnTo>
                      <a:pt x="88" y="1960"/>
                    </a:lnTo>
                    <a:lnTo>
                      <a:pt x="113" y="2065"/>
                    </a:lnTo>
                    <a:lnTo>
                      <a:pt x="140" y="2158"/>
                    </a:lnTo>
                    <a:lnTo>
                      <a:pt x="169" y="2237"/>
                    </a:lnTo>
                    <a:lnTo>
                      <a:pt x="398" y="2254"/>
                    </a:lnTo>
                    <a:lnTo>
                      <a:pt x="661" y="2273"/>
                    </a:lnTo>
                    <a:lnTo>
                      <a:pt x="950" y="2293"/>
                    </a:lnTo>
                    <a:lnTo>
                      <a:pt x="1259" y="2312"/>
                    </a:lnTo>
                    <a:lnTo>
                      <a:pt x="1582" y="2329"/>
                    </a:lnTo>
                    <a:lnTo>
                      <a:pt x="1912" y="2343"/>
                    </a:lnTo>
                    <a:lnTo>
                      <a:pt x="2245" y="2352"/>
                    </a:lnTo>
                    <a:lnTo>
                      <a:pt x="2573" y="2355"/>
                    </a:lnTo>
                    <a:lnTo>
                      <a:pt x="2890" y="2349"/>
                    </a:lnTo>
                    <a:lnTo>
                      <a:pt x="3191" y="2336"/>
                    </a:lnTo>
                    <a:lnTo>
                      <a:pt x="3468" y="2312"/>
                    </a:lnTo>
                    <a:lnTo>
                      <a:pt x="3717" y="2275"/>
                    </a:lnTo>
                    <a:lnTo>
                      <a:pt x="3828" y="2252"/>
                    </a:lnTo>
                    <a:lnTo>
                      <a:pt x="3931" y="2226"/>
                    </a:lnTo>
                    <a:lnTo>
                      <a:pt x="4022" y="2196"/>
                    </a:lnTo>
                    <a:lnTo>
                      <a:pt x="4102" y="2161"/>
                    </a:lnTo>
                    <a:lnTo>
                      <a:pt x="4171" y="2123"/>
                    </a:lnTo>
                    <a:lnTo>
                      <a:pt x="4227" y="2081"/>
                    </a:lnTo>
                    <a:lnTo>
                      <a:pt x="4269" y="2035"/>
                    </a:lnTo>
                    <a:lnTo>
                      <a:pt x="4298" y="1983"/>
                    </a:lnTo>
                    <a:lnTo>
                      <a:pt x="4312" y="1809"/>
                    </a:lnTo>
                    <a:lnTo>
                      <a:pt x="4336" y="1647"/>
                    </a:lnTo>
                    <a:lnTo>
                      <a:pt x="4366" y="1494"/>
                    </a:lnTo>
                    <a:lnTo>
                      <a:pt x="4399" y="1351"/>
                    </a:lnTo>
                    <a:lnTo>
                      <a:pt x="4467" y="1093"/>
                    </a:lnTo>
                    <a:lnTo>
                      <a:pt x="4497" y="977"/>
                    </a:lnTo>
                    <a:lnTo>
                      <a:pt x="4522" y="869"/>
                    </a:lnTo>
                    <a:lnTo>
                      <a:pt x="4538" y="769"/>
                    </a:lnTo>
                    <a:lnTo>
                      <a:pt x="4545" y="676"/>
                    </a:lnTo>
                    <a:lnTo>
                      <a:pt x="4538" y="589"/>
                    </a:lnTo>
                    <a:lnTo>
                      <a:pt x="4516" y="507"/>
                    </a:lnTo>
                    <a:lnTo>
                      <a:pt x="4478" y="433"/>
                    </a:lnTo>
                    <a:lnTo>
                      <a:pt x="4419" y="363"/>
                    </a:lnTo>
                    <a:lnTo>
                      <a:pt x="4339" y="298"/>
                    </a:lnTo>
                    <a:lnTo>
                      <a:pt x="4234" y="236"/>
                    </a:lnTo>
                    <a:lnTo>
                      <a:pt x="4164" y="206"/>
                    </a:lnTo>
                    <a:lnTo>
                      <a:pt x="4081" y="178"/>
                    </a:lnTo>
                    <a:lnTo>
                      <a:pt x="3985" y="152"/>
                    </a:lnTo>
                    <a:lnTo>
                      <a:pt x="3878" y="128"/>
                    </a:lnTo>
                    <a:lnTo>
                      <a:pt x="3760" y="106"/>
                    </a:lnTo>
                    <a:lnTo>
                      <a:pt x="3634" y="86"/>
                    </a:lnTo>
                    <a:lnTo>
                      <a:pt x="3354" y="51"/>
                    </a:lnTo>
                    <a:lnTo>
                      <a:pt x="3049" y="26"/>
                    </a:lnTo>
                    <a:lnTo>
                      <a:pt x="2725" y="9"/>
                    </a:lnTo>
                    <a:lnTo>
                      <a:pt x="2388" y="0"/>
                    </a:lnTo>
                    <a:lnTo>
                      <a:pt x="2048" y="0"/>
                    </a:lnTo>
                    <a:lnTo>
                      <a:pt x="1713" y="7"/>
                    </a:lnTo>
                    <a:lnTo>
                      <a:pt x="1388" y="24"/>
                    </a:lnTo>
                    <a:lnTo>
                      <a:pt x="1082" y="49"/>
                    </a:lnTo>
                    <a:lnTo>
                      <a:pt x="803" y="83"/>
                    </a:lnTo>
                    <a:lnTo>
                      <a:pt x="676" y="103"/>
                    </a:lnTo>
                    <a:lnTo>
                      <a:pt x="558" y="125"/>
                    </a:lnTo>
                    <a:lnTo>
                      <a:pt x="451" y="149"/>
                    </a:lnTo>
                    <a:lnTo>
                      <a:pt x="355" y="175"/>
                    </a:lnTo>
                    <a:lnTo>
                      <a:pt x="272" y="203"/>
                    </a:lnTo>
                    <a:lnTo>
                      <a:pt x="202" y="233"/>
                    </a:lnTo>
                    <a:lnTo>
                      <a:pt x="146" y="266"/>
                    </a:lnTo>
                    <a:lnTo>
                      <a:pt x="105" y="30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165" name="Google Shape;1165;p41"/>
              <p:cNvSpPr/>
              <p:nvPr/>
            </p:nvSpPr>
            <p:spPr>
              <a:xfrm>
                <a:off x="1174" y="1047"/>
                <a:ext cx="704" cy="294"/>
              </a:xfrm>
              <a:custGeom>
                <a:avLst/>
                <a:gdLst/>
                <a:ahLst/>
                <a:cxnLst/>
                <a:rect l="l" t="t" r="r" b="b"/>
                <a:pathLst>
                  <a:path w="4545" h="2355" extrusionOk="0">
                    <a:moveTo>
                      <a:pt x="105" y="300"/>
                    </a:moveTo>
                    <a:lnTo>
                      <a:pt x="73" y="402"/>
                    </a:lnTo>
                    <a:lnTo>
                      <a:pt x="47" y="513"/>
                    </a:lnTo>
                    <a:lnTo>
                      <a:pt x="27" y="635"/>
                    </a:lnTo>
                    <a:lnTo>
                      <a:pt x="12" y="763"/>
                    </a:lnTo>
                    <a:lnTo>
                      <a:pt x="0" y="1036"/>
                    </a:lnTo>
                    <a:lnTo>
                      <a:pt x="6" y="1316"/>
                    </a:lnTo>
                    <a:lnTo>
                      <a:pt x="29" y="1590"/>
                    </a:lnTo>
                    <a:lnTo>
                      <a:pt x="65" y="1845"/>
                    </a:lnTo>
                    <a:lnTo>
                      <a:pt x="88" y="1960"/>
                    </a:lnTo>
                    <a:lnTo>
                      <a:pt x="113" y="2065"/>
                    </a:lnTo>
                    <a:lnTo>
                      <a:pt x="140" y="2158"/>
                    </a:lnTo>
                    <a:lnTo>
                      <a:pt x="169" y="2237"/>
                    </a:lnTo>
                    <a:lnTo>
                      <a:pt x="398" y="2254"/>
                    </a:lnTo>
                    <a:lnTo>
                      <a:pt x="661" y="2273"/>
                    </a:lnTo>
                    <a:lnTo>
                      <a:pt x="950" y="2293"/>
                    </a:lnTo>
                    <a:lnTo>
                      <a:pt x="1259" y="2312"/>
                    </a:lnTo>
                    <a:lnTo>
                      <a:pt x="1582" y="2329"/>
                    </a:lnTo>
                    <a:lnTo>
                      <a:pt x="1912" y="2343"/>
                    </a:lnTo>
                    <a:lnTo>
                      <a:pt x="2245" y="2352"/>
                    </a:lnTo>
                    <a:lnTo>
                      <a:pt x="2573" y="2355"/>
                    </a:lnTo>
                    <a:lnTo>
                      <a:pt x="2890" y="2349"/>
                    </a:lnTo>
                    <a:lnTo>
                      <a:pt x="3191" y="2336"/>
                    </a:lnTo>
                    <a:lnTo>
                      <a:pt x="3468" y="2312"/>
                    </a:lnTo>
                    <a:lnTo>
                      <a:pt x="3717" y="2275"/>
                    </a:lnTo>
                    <a:lnTo>
                      <a:pt x="3828" y="2252"/>
                    </a:lnTo>
                    <a:lnTo>
                      <a:pt x="3931" y="2226"/>
                    </a:lnTo>
                    <a:lnTo>
                      <a:pt x="4022" y="2196"/>
                    </a:lnTo>
                    <a:lnTo>
                      <a:pt x="4102" y="2161"/>
                    </a:lnTo>
                    <a:lnTo>
                      <a:pt x="4171" y="2123"/>
                    </a:lnTo>
                    <a:lnTo>
                      <a:pt x="4227" y="2081"/>
                    </a:lnTo>
                    <a:lnTo>
                      <a:pt x="4269" y="2035"/>
                    </a:lnTo>
                    <a:lnTo>
                      <a:pt x="4298" y="1983"/>
                    </a:lnTo>
                    <a:lnTo>
                      <a:pt x="4312" y="1809"/>
                    </a:lnTo>
                    <a:lnTo>
                      <a:pt x="4336" y="1647"/>
                    </a:lnTo>
                    <a:lnTo>
                      <a:pt x="4366" y="1494"/>
                    </a:lnTo>
                    <a:lnTo>
                      <a:pt x="4399" y="1351"/>
                    </a:lnTo>
                    <a:lnTo>
                      <a:pt x="4467" y="1093"/>
                    </a:lnTo>
                    <a:lnTo>
                      <a:pt x="4497" y="977"/>
                    </a:lnTo>
                    <a:lnTo>
                      <a:pt x="4522" y="869"/>
                    </a:lnTo>
                    <a:lnTo>
                      <a:pt x="4538" y="769"/>
                    </a:lnTo>
                    <a:lnTo>
                      <a:pt x="4545" y="676"/>
                    </a:lnTo>
                    <a:lnTo>
                      <a:pt x="4538" y="589"/>
                    </a:lnTo>
                    <a:lnTo>
                      <a:pt x="4516" y="507"/>
                    </a:lnTo>
                    <a:lnTo>
                      <a:pt x="4478" y="433"/>
                    </a:lnTo>
                    <a:lnTo>
                      <a:pt x="4419" y="363"/>
                    </a:lnTo>
                    <a:lnTo>
                      <a:pt x="4339" y="298"/>
                    </a:lnTo>
                    <a:lnTo>
                      <a:pt x="4234" y="236"/>
                    </a:lnTo>
                    <a:lnTo>
                      <a:pt x="4164" y="206"/>
                    </a:lnTo>
                    <a:lnTo>
                      <a:pt x="4081" y="178"/>
                    </a:lnTo>
                    <a:lnTo>
                      <a:pt x="3985" y="152"/>
                    </a:lnTo>
                    <a:lnTo>
                      <a:pt x="3878" y="128"/>
                    </a:lnTo>
                    <a:lnTo>
                      <a:pt x="3760" y="106"/>
                    </a:lnTo>
                    <a:lnTo>
                      <a:pt x="3634" y="86"/>
                    </a:lnTo>
                    <a:lnTo>
                      <a:pt x="3354" y="51"/>
                    </a:lnTo>
                    <a:lnTo>
                      <a:pt x="3049" y="26"/>
                    </a:lnTo>
                    <a:lnTo>
                      <a:pt x="2725" y="9"/>
                    </a:lnTo>
                    <a:lnTo>
                      <a:pt x="2388" y="0"/>
                    </a:lnTo>
                    <a:lnTo>
                      <a:pt x="2048" y="0"/>
                    </a:lnTo>
                    <a:lnTo>
                      <a:pt x="1713" y="7"/>
                    </a:lnTo>
                    <a:lnTo>
                      <a:pt x="1388" y="24"/>
                    </a:lnTo>
                    <a:lnTo>
                      <a:pt x="1082" y="49"/>
                    </a:lnTo>
                    <a:lnTo>
                      <a:pt x="803" y="83"/>
                    </a:lnTo>
                    <a:lnTo>
                      <a:pt x="676" y="103"/>
                    </a:lnTo>
                    <a:lnTo>
                      <a:pt x="558" y="125"/>
                    </a:lnTo>
                    <a:lnTo>
                      <a:pt x="451" y="149"/>
                    </a:lnTo>
                    <a:lnTo>
                      <a:pt x="355" y="175"/>
                    </a:lnTo>
                    <a:lnTo>
                      <a:pt x="272" y="203"/>
                    </a:lnTo>
                    <a:lnTo>
                      <a:pt x="202" y="233"/>
                    </a:lnTo>
                    <a:lnTo>
                      <a:pt x="146" y="266"/>
                    </a:lnTo>
                    <a:lnTo>
                      <a:pt x="105" y="3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166" name="Google Shape;1166;p41"/>
              <p:cNvSpPr/>
              <p:nvPr/>
            </p:nvSpPr>
            <p:spPr>
              <a:xfrm>
                <a:off x="1837" y="1042"/>
                <a:ext cx="676" cy="282"/>
              </a:xfrm>
              <a:custGeom>
                <a:avLst/>
                <a:gdLst/>
                <a:ahLst/>
                <a:cxnLst/>
                <a:rect l="l" t="t" r="r" b="b"/>
                <a:pathLst>
                  <a:path w="4361" h="2304" extrusionOk="0">
                    <a:moveTo>
                      <a:pt x="308" y="337"/>
                    </a:moveTo>
                    <a:lnTo>
                      <a:pt x="236" y="544"/>
                    </a:lnTo>
                    <a:lnTo>
                      <a:pt x="166" y="776"/>
                    </a:lnTo>
                    <a:lnTo>
                      <a:pt x="102" y="1023"/>
                    </a:lnTo>
                    <a:lnTo>
                      <a:pt x="50" y="1274"/>
                    </a:lnTo>
                    <a:lnTo>
                      <a:pt x="14" y="1520"/>
                    </a:lnTo>
                    <a:lnTo>
                      <a:pt x="4" y="1637"/>
                    </a:lnTo>
                    <a:lnTo>
                      <a:pt x="0" y="1749"/>
                    </a:lnTo>
                    <a:lnTo>
                      <a:pt x="3" y="1853"/>
                    </a:lnTo>
                    <a:lnTo>
                      <a:pt x="12" y="1950"/>
                    </a:lnTo>
                    <a:lnTo>
                      <a:pt x="29" y="2038"/>
                    </a:lnTo>
                    <a:lnTo>
                      <a:pt x="54" y="2116"/>
                    </a:lnTo>
                    <a:lnTo>
                      <a:pt x="286" y="2133"/>
                    </a:lnTo>
                    <a:lnTo>
                      <a:pt x="554" y="2156"/>
                    </a:lnTo>
                    <a:lnTo>
                      <a:pt x="850" y="2182"/>
                    </a:lnTo>
                    <a:lnTo>
                      <a:pt x="1169" y="2210"/>
                    </a:lnTo>
                    <a:lnTo>
                      <a:pt x="1505" y="2237"/>
                    </a:lnTo>
                    <a:lnTo>
                      <a:pt x="1849" y="2262"/>
                    </a:lnTo>
                    <a:lnTo>
                      <a:pt x="2196" y="2282"/>
                    </a:lnTo>
                    <a:lnTo>
                      <a:pt x="2538" y="2296"/>
                    </a:lnTo>
                    <a:lnTo>
                      <a:pt x="2870" y="2304"/>
                    </a:lnTo>
                    <a:lnTo>
                      <a:pt x="3185" y="2301"/>
                    </a:lnTo>
                    <a:lnTo>
                      <a:pt x="3476" y="2287"/>
                    </a:lnTo>
                    <a:lnTo>
                      <a:pt x="3611" y="2275"/>
                    </a:lnTo>
                    <a:lnTo>
                      <a:pt x="3737" y="2261"/>
                    </a:lnTo>
                    <a:lnTo>
                      <a:pt x="3853" y="2242"/>
                    </a:lnTo>
                    <a:lnTo>
                      <a:pt x="3960" y="2219"/>
                    </a:lnTo>
                    <a:lnTo>
                      <a:pt x="4056" y="2192"/>
                    </a:lnTo>
                    <a:lnTo>
                      <a:pt x="4140" y="2162"/>
                    </a:lnTo>
                    <a:lnTo>
                      <a:pt x="4211" y="2125"/>
                    </a:lnTo>
                    <a:lnTo>
                      <a:pt x="4270" y="2085"/>
                    </a:lnTo>
                    <a:lnTo>
                      <a:pt x="4313" y="2039"/>
                    </a:lnTo>
                    <a:lnTo>
                      <a:pt x="4342" y="1988"/>
                    </a:lnTo>
                    <a:lnTo>
                      <a:pt x="4357" y="1634"/>
                    </a:lnTo>
                    <a:lnTo>
                      <a:pt x="4361" y="1294"/>
                    </a:lnTo>
                    <a:lnTo>
                      <a:pt x="4357" y="1133"/>
                    </a:lnTo>
                    <a:lnTo>
                      <a:pt x="4350" y="980"/>
                    </a:lnTo>
                    <a:lnTo>
                      <a:pt x="4339" y="837"/>
                    </a:lnTo>
                    <a:lnTo>
                      <a:pt x="4323" y="705"/>
                    </a:lnTo>
                    <a:lnTo>
                      <a:pt x="4303" y="585"/>
                    </a:lnTo>
                    <a:lnTo>
                      <a:pt x="4279" y="479"/>
                    </a:lnTo>
                    <a:lnTo>
                      <a:pt x="4250" y="388"/>
                    </a:lnTo>
                    <a:lnTo>
                      <a:pt x="4215" y="313"/>
                    </a:lnTo>
                    <a:lnTo>
                      <a:pt x="4176" y="257"/>
                    </a:lnTo>
                    <a:lnTo>
                      <a:pt x="4131" y="220"/>
                    </a:lnTo>
                    <a:lnTo>
                      <a:pt x="4080" y="204"/>
                    </a:lnTo>
                    <a:lnTo>
                      <a:pt x="4024" y="210"/>
                    </a:lnTo>
                    <a:lnTo>
                      <a:pt x="3956" y="180"/>
                    </a:lnTo>
                    <a:lnTo>
                      <a:pt x="3875" y="152"/>
                    </a:lnTo>
                    <a:lnTo>
                      <a:pt x="3785" y="127"/>
                    </a:lnTo>
                    <a:lnTo>
                      <a:pt x="3686" y="104"/>
                    </a:lnTo>
                    <a:lnTo>
                      <a:pt x="3462" y="64"/>
                    </a:lnTo>
                    <a:lnTo>
                      <a:pt x="3209" y="35"/>
                    </a:lnTo>
                    <a:lnTo>
                      <a:pt x="2935" y="14"/>
                    </a:lnTo>
                    <a:lnTo>
                      <a:pt x="2645" y="3"/>
                    </a:lnTo>
                    <a:lnTo>
                      <a:pt x="2346" y="0"/>
                    </a:lnTo>
                    <a:lnTo>
                      <a:pt x="2045" y="5"/>
                    </a:lnTo>
                    <a:lnTo>
                      <a:pt x="1748" y="19"/>
                    </a:lnTo>
                    <a:lnTo>
                      <a:pt x="1461" y="41"/>
                    </a:lnTo>
                    <a:lnTo>
                      <a:pt x="1190" y="72"/>
                    </a:lnTo>
                    <a:lnTo>
                      <a:pt x="942" y="109"/>
                    </a:lnTo>
                    <a:lnTo>
                      <a:pt x="723" y="155"/>
                    </a:lnTo>
                    <a:lnTo>
                      <a:pt x="627" y="181"/>
                    </a:lnTo>
                    <a:lnTo>
                      <a:pt x="540" y="209"/>
                    </a:lnTo>
                    <a:lnTo>
                      <a:pt x="465" y="238"/>
                    </a:lnTo>
                    <a:lnTo>
                      <a:pt x="400" y="269"/>
                    </a:lnTo>
                    <a:lnTo>
                      <a:pt x="348" y="303"/>
                    </a:lnTo>
                    <a:lnTo>
                      <a:pt x="308" y="337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167" name="Google Shape;1167;p41"/>
              <p:cNvSpPr/>
              <p:nvPr/>
            </p:nvSpPr>
            <p:spPr>
              <a:xfrm>
                <a:off x="1837" y="1042"/>
                <a:ext cx="676" cy="282"/>
              </a:xfrm>
              <a:custGeom>
                <a:avLst/>
                <a:gdLst/>
                <a:ahLst/>
                <a:cxnLst/>
                <a:rect l="l" t="t" r="r" b="b"/>
                <a:pathLst>
                  <a:path w="4361" h="2304" extrusionOk="0">
                    <a:moveTo>
                      <a:pt x="308" y="337"/>
                    </a:moveTo>
                    <a:lnTo>
                      <a:pt x="236" y="544"/>
                    </a:lnTo>
                    <a:lnTo>
                      <a:pt x="166" y="776"/>
                    </a:lnTo>
                    <a:lnTo>
                      <a:pt x="102" y="1023"/>
                    </a:lnTo>
                    <a:lnTo>
                      <a:pt x="50" y="1274"/>
                    </a:lnTo>
                    <a:lnTo>
                      <a:pt x="14" y="1520"/>
                    </a:lnTo>
                    <a:lnTo>
                      <a:pt x="4" y="1637"/>
                    </a:lnTo>
                    <a:lnTo>
                      <a:pt x="0" y="1749"/>
                    </a:lnTo>
                    <a:lnTo>
                      <a:pt x="3" y="1853"/>
                    </a:lnTo>
                    <a:lnTo>
                      <a:pt x="12" y="1950"/>
                    </a:lnTo>
                    <a:lnTo>
                      <a:pt x="29" y="2038"/>
                    </a:lnTo>
                    <a:lnTo>
                      <a:pt x="54" y="2116"/>
                    </a:lnTo>
                    <a:lnTo>
                      <a:pt x="286" y="2133"/>
                    </a:lnTo>
                    <a:lnTo>
                      <a:pt x="554" y="2156"/>
                    </a:lnTo>
                    <a:lnTo>
                      <a:pt x="850" y="2182"/>
                    </a:lnTo>
                    <a:lnTo>
                      <a:pt x="1169" y="2210"/>
                    </a:lnTo>
                    <a:lnTo>
                      <a:pt x="1505" y="2237"/>
                    </a:lnTo>
                    <a:lnTo>
                      <a:pt x="1849" y="2262"/>
                    </a:lnTo>
                    <a:lnTo>
                      <a:pt x="2196" y="2282"/>
                    </a:lnTo>
                    <a:lnTo>
                      <a:pt x="2538" y="2296"/>
                    </a:lnTo>
                    <a:lnTo>
                      <a:pt x="2870" y="2304"/>
                    </a:lnTo>
                    <a:lnTo>
                      <a:pt x="3185" y="2301"/>
                    </a:lnTo>
                    <a:lnTo>
                      <a:pt x="3476" y="2287"/>
                    </a:lnTo>
                    <a:lnTo>
                      <a:pt x="3611" y="2275"/>
                    </a:lnTo>
                    <a:lnTo>
                      <a:pt x="3737" y="2261"/>
                    </a:lnTo>
                    <a:lnTo>
                      <a:pt x="3853" y="2242"/>
                    </a:lnTo>
                    <a:lnTo>
                      <a:pt x="3960" y="2219"/>
                    </a:lnTo>
                    <a:lnTo>
                      <a:pt x="4056" y="2192"/>
                    </a:lnTo>
                    <a:lnTo>
                      <a:pt x="4140" y="2162"/>
                    </a:lnTo>
                    <a:lnTo>
                      <a:pt x="4211" y="2125"/>
                    </a:lnTo>
                    <a:lnTo>
                      <a:pt x="4270" y="2085"/>
                    </a:lnTo>
                    <a:lnTo>
                      <a:pt x="4313" y="2039"/>
                    </a:lnTo>
                    <a:lnTo>
                      <a:pt x="4342" y="1988"/>
                    </a:lnTo>
                    <a:lnTo>
                      <a:pt x="4357" y="1634"/>
                    </a:lnTo>
                    <a:lnTo>
                      <a:pt x="4361" y="1294"/>
                    </a:lnTo>
                    <a:lnTo>
                      <a:pt x="4357" y="1133"/>
                    </a:lnTo>
                    <a:lnTo>
                      <a:pt x="4350" y="980"/>
                    </a:lnTo>
                    <a:lnTo>
                      <a:pt x="4339" y="837"/>
                    </a:lnTo>
                    <a:lnTo>
                      <a:pt x="4323" y="705"/>
                    </a:lnTo>
                    <a:lnTo>
                      <a:pt x="4303" y="585"/>
                    </a:lnTo>
                    <a:lnTo>
                      <a:pt x="4279" y="479"/>
                    </a:lnTo>
                    <a:lnTo>
                      <a:pt x="4250" y="388"/>
                    </a:lnTo>
                    <a:lnTo>
                      <a:pt x="4215" y="313"/>
                    </a:lnTo>
                    <a:lnTo>
                      <a:pt x="4176" y="257"/>
                    </a:lnTo>
                    <a:lnTo>
                      <a:pt x="4131" y="220"/>
                    </a:lnTo>
                    <a:lnTo>
                      <a:pt x="4080" y="204"/>
                    </a:lnTo>
                    <a:lnTo>
                      <a:pt x="4024" y="210"/>
                    </a:lnTo>
                    <a:lnTo>
                      <a:pt x="3956" y="180"/>
                    </a:lnTo>
                    <a:lnTo>
                      <a:pt x="3875" y="152"/>
                    </a:lnTo>
                    <a:lnTo>
                      <a:pt x="3785" y="127"/>
                    </a:lnTo>
                    <a:lnTo>
                      <a:pt x="3686" y="104"/>
                    </a:lnTo>
                    <a:lnTo>
                      <a:pt x="3462" y="64"/>
                    </a:lnTo>
                    <a:lnTo>
                      <a:pt x="3209" y="35"/>
                    </a:lnTo>
                    <a:lnTo>
                      <a:pt x="2935" y="14"/>
                    </a:lnTo>
                    <a:lnTo>
                      <a:pt x="2645" y="3"/>
                    </a:lnTo>
                    <a:lnTo>
                      <a:pt x="2346" y="0"/>
                    </a:lnTo>
                    <a:lnTo>
                      <a:pt x="2045" y="5"/>
                    </a:lnTo>
                    <a:lnTo>
                      <a:pt x="1748" y="19"/>
                    </a:lnTo>
                    <a:lnTo>
                      <a:pt x="1461" y="41"/>
                    </a:lnTo>
                    <a:lnTo>
                      <a:pt x="1190" y="72"/>
                    </a:lnTo>
                    <a:lnTo>
                      <a:pt x="942" y="109"/>
                    </a:lnTo>
                    <a:lnTo>
                      <a:pt x="723" y="155"/>
                    </a:lnTo>
                    <a:lnTo>
                      <a:pt x="627" y="181"/>
                    </a:lnTo>
                    <a:lnTo>
                      <a:pt x="540" y="209"/>
                    </a:lnTo>
                    <a:lnTo>
                      <a:pt x="465" y="238"/>
                    </a:lnTo>
                    <a:lnTo>
                      <a:pt x="400" y="269"/>
                    </a:lnTo>
                    <a:lnTo>
                      <a:pt x="348" y="303"/>
                    </a:lnTo>
                    <a:lnTo>
                      <a:pt x="308" y="33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168" name="Google Shape;1168;p41"/>
              <p:cNvSpPr/>
              <p:nvPr/>
            </p:nvSpPr>
            <p:spPr>
              <a:xfrm>
                <a:off x="2494" y="1042"/>
                <a:ext cx="713" cy="287"/>
              </a:xfrm>
              <a:custGeom>
                <a:avLst/>
                <a:gdLst/>
                <a:ahLst/>
                <a:cxnLst/>
                <a:rect l="l" t="t" r="r" b="b"/>
                <a:pathLst>
                  <a:path w="4598" h="2294" extrusionOk="0">
                    <a:moveTo>
                      <a:pt x="0" y="399"/>
                    </a:moveTo>
                    <a:lnTo>
                      <a:pt x="52" y="608"/>
                    </a:lnTo>
                    <a:lnTo>
                      <a:pt x="94" y="797"/>
                    </a:lnTo>
                    <a:lnTo>
                      <a:pt x="125" y="967"/>
                    </a:lnTo>
                    <a:lnTo>
                      <a:pt x="147" y="1118"/>
                    </a:lnTo>
                    <a:lnTo>
                      <a:pt x="160" y="1255"/>
                    </a:lnTo>
                    <a:lnTo>
                      <a:pt x="167" y="1378"/>
                    </a:lnTo>
                    <a:lnTo>
                      <a:pt x="171" y="1487"/>
                    </a:lnTo>
                    <a:lnTo>
                      <a:pt x="171" y="1586"/>
                    </a:lnTo>
                    <a:lnTo>
                      <a:pt x="165" y="1757"/>
                    </a:lnTo>
                    <a:lnTo>
                      <a:pt x="165" y="1903"/>
                    </a:lnTo>
                    <a:lnTo>
                      <a:pt x="180" y="2039"/>
                    </a:lnTo>
                    <a:lnTo>
                      <a:pt x="222" y="2177"/>
                    </a:lnTo>
                    <a:lnTo>
                      <a:pt x="452" y="2194"/>
                    </a:lnTo>
                    <a:lnTo>
                      <a:pt x="714" y="2213"/>
                    </a:lnTo>
                    <a:lnTo>
                      <a:pt x="1003" y="2233"/>
                    </a:lnTo>
                    <a:lnTo>
                      <a:pt x="1313" y="2252"/>
                    </a:lnTo>
                    <a:lnTo>
                      <a:pt x="1636" y="2269"/>
                    </a:lnTo>
                    <a:lnTo>
                      <a:pt x="1966" y="2283"/>
                    </a:lnTo>
                    <a:lnTo>
                      <a:pt x="2299" y="2291"/>
                    </a:lnTo>
                    <a:lnTo>
                      <a:pt x="2627" y="2294"/>
                    </a:lnTo>
                    <a:lnTo>
                      <a:pt x="2944" y="2289"/>
                    </a:lnTo>
                    <a:lnTo>
                      <a:pt x="3245" y="2276"/>
                    </a:lnTo>
                    <a:lnTo>
                      <a:pt x="3522" y="2252"/>
                    </a:lnTo>
                    <a:lnTo>
                      <a:pt x="3771" y="2215"/>
                    </a:lnTo>
                    <a:lnTo>
                      <a:pt x="3882" y="2192"/>
                    </a:lnTo>
                    <a:lnTo>
                      <a:pt x="3984" y="2166"/>
                    </a:lnTo>
                    <a:lnTo>
                      <a:pt x="4075" y="2135"/>
                    </a:lnTo>
                    <a:lnTo>
                      <a:pt x="4156" y="2101"/>
                    </a:lnTo>
                    <a:lnTo>
                      <a:pt x="4224" y="2063"/>
                    </a:lnTo>
                    <a:lnTo>
                      <a:pt x="4280" y="2020"/>
                    </a:lnTo>
                    <a:lnTo>
                      <a:pt x="4322" y="1974"/>
                    </a:lnTo>
                    <a:lnTo>
                      <a:pt x="4350" y="1923"/>
                    </a:lnTo>
                    <a:lnTo>
                      <a:pt x="4366" y="1749"/>
                    </a:lnTo>
                    <a:lnTo>
                      <a:pt x="4390" y="1587"/>
                    </a:lnTo>
                    <a:lnTo>
                      <a:pt x="4420" y="1434"/>
                    </a:lnTo>
                    <a:lnTo>
                      <a:pt x="4453" y="1291"/>
                    </a:lnTo>
                    <a:lnTo>
                      <a:pt x="4521" y="1033"/>
                    </a:lnTo>
                    <a:lnTo>
                      <a:pt x="4551" y="916"/>
                    </a:lnTo>
                    <a:lnTo>
                      <a:pt x="4575" y="809"/>
                    </a:lnTo>
                    <a:lnTo>
                      <a:pt x="4592" y="708"/>
                    </a:lnTo>
                    <a:lnTo>
                      <a:pt x="4598" y="615"/>
                    </a:lnTo>
                    <a:lnTo>
                      <a:pt x="4591" y="529"/>
                    </a:lnTo>
                    <a:lnTo>
                      <a:pt x="4570" y="447"/>
                    </a:lnTo>
                    <a:lnTo>
                      <a:pt x="4531" y="373"/>
                    </a:lnTo>
                    <a:lnTo>
                      <a:pt x="4473" y="303"/>
                    </a:lnTo>
                    <a:lnTo>
                      <a:pt x="4392" y="238"/>
                    </a:lnTo>
                    <a:lnTo>
                      <a:pt x="4288" y="176"/>
                    </a:lnTo>
                    <a:lnTo>
                      <a:pt x="4217" y="147"/>
                    </a:lnTo>
                    <a:lnTo>
                      <a:pt x="4133" y="120"/>
                    </a:lnTo>
                    <a:lnTo>
                      <a:pt x="4035" y="96"/>
                    </a:lnTo>
                    <a:lnTo>
                      <a:pt x="3925" y="74"/>
                    </a:lnTo>
                    <a:lnTo>
                      <a:pt x="3804" y="56"/>
                    </a:lnTo>
                    <a:lnTo>
                      <a:pt x="3673" y="40"/>
                    </a:lnTo>
                    <a:lnTo>
                      <a:pt x="3383" y="16"/>
                    </a:lnTo>
                    <a:lnTo>
                      <a:pt x="3066" y="3"/>
                    </a:lnTo>
                    <a:lnTo>
                      <a:pt x="2729" y="0"/>
                    </a:lnTo>
                    <a:lnTo>
                      <a:pt x="2377" y="5"/>
                    </a:lnTo>
                    <a:lnTo>
                      <a:pt x="2023" y="19"/>
                    </a:lnTo>
                    <a:lnTo>
                      <a:pt x="1672" y="42"/>
                    </a:lnTo>
                    <a:lnTo>
                      <a:pt x="1333" y="73"/>
                    </a:lnTo>
                    <a:lnTo>
                      <a:pt x="1013" y="111"/>
                    </a:lnTo>
                    <a:lnTo>
                      <a:pt x="723" y="156"/>
                    </a:lnTo>
                    <a:lnTo>
                      <a:pt x="590" y="182"/>
                    </a:lnTo>
                    <a:lnTo>
                      <a:pt x="468" y="209"/>
                    </a:lnTo>
                    <a:lnTo>
                      <a:pt x="356" y="237"/>
                    </a:lnTo>
                    <a:lnTo>
                      <a:pt x="256" y="266"/>
                    </a:lnTo>
                    <a:lnTo>
                      <a:pt x="171" y="298"/>
                    </a:lnTo>
                    <a:lnTo>
                      <a:pt x="98" y="330"/>
                    </a:lnTo>
                    <a:lnTo>
                      <a:pt x="41" y="363"/>
                    </a:lnTo>
                    <a:lnTo>
                      <a:pt x="0" y="399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169" name="Google Shape;1169;p41"/>
              <p:cNvSpPr/>
              <p:nvPr/>
            </p:nvSpPr>
            <p:spPr>
              <a:xfrm>
                <a:off x="2494" y="1042"/>
                <a:ext cx="713" cy="287"/>
              </a:xfrm>
              <a:custGeom>
                <a:avLst/>
                <a:gdLst/>
                <a:ahLst/>
                <a:cxnLst/>
                <a:rect l="l" t="t" r="r" b="b"/>
                <a:pathLst>
                  <a:path w="4598" h="2294" extrusionOk="0">
                    <a:moveTo>
                      <a:pt x="0" y="399"/>
                    </a:moveTo>
                    <a:lnTo>
                      <a:pt x="52" y="608"/>
                    </a:lnTo>
                    <a:lnTo>
                      <a:pt x="94" y="797"/>
                    </a:lnTo>
                    <a:lnTo>
                      <a:pt x="125" y="967"/>
                    </a:lnTo>
                    <a:lnTo>
                      <a:pt x="147" y="1118"/>
                    </a:lnTo>
                    <a:lnTo>
                      <a:pt x="160" y="1255"/>
                    </a:lnTo>
                    <a:lnTo>
                      <a:pt x="167" y="1378"/>
                    </a:lnTo>
                    <a:lnTo>
                      <a:pt x="171" y="1487"/>
                    </a:lnTo>
                    <a:lnTo>
                      <a:pt x="171" y="1586"/>
                    </a:lnTo>
                    <a:lnTo>
                      <a:pt x="165" y="1757"/>
                    </a:lnTo>
                    <a:lnTo>
                      <a:pt x="165" y="1903"/>
                    </a:lnTo>
                    <a:lnTo>
                      <a:pt x="180" y="2039"/>
                    </a:lnTo>
                    <a:lnTo>
                      <a:pt x="222" y="2177"/>
                    </a:lnTo>
                    <a:lnTo>
                      <a:pt x="452" y="2194"/>
                    </a:lnTo>
                    <a:lnTo>
                      <a:pt x="714" y="2213"/>
                    </a:lnTo>
                    <a:lnTo>
                      <a:pt x="1003" y="2233"/>
                    </a:lnTo>
                    <a:lnTo>
                      <a:pt x="1313" y="2252"/>
                    </a:lnTo>
                    <a:lnTo>
                      <a:pt x="1636" y="2269"/>
                    </a:lnTo>
                    <a:lnTo>
                      <a:pt x="1966" y="2283"/>
                    </a:lnTo>
                    <a:lnTo>
                      <a:pt x="2299" y="2291"/>
                    </a:lnTo>
                    <a:lnTo>
                      <a:pt x="2627" y="2294"/>
                    </a:lnTo>
                    <a:lnTo>
                      <a:pt x="2944" y="2289"/>
                    </a:lnTo>
                    <a:lnTo>
                      <a:pt x="3245" y="2276"/>
                    </a:lnTo>
                    <a:lnTo>
                      <a:pt x="3522" y="2252"/>
                    </a:lnTo>
                    <a:lnTo>
                      <a:pt x="3771" y="2215"/>
                    </a:lnTo>
                    <a:lnTo>
                      <a:pt x="3882" y="2192"/>
                    </a:lnTo>
                    <a:lnTo>
                      <a:pt x="3984" y="2166"/>
                    </a:lnTo>
                    <a:lnTo>
                      <a:pt x="4075" y="2135"/>
                    </a:lnTo>
                    <a:lnTo>
                      <a:pt x="4156" y="2101"/>
                    </a:lnTo>
                    <a:lnTo>
                      <a:pt x="4224" y="2063"/>
                    </a:lnTo>
                    <a:lnTo>
                      <a:pt x="4280" y="2020"/>
                    </a:lnTo>
                    <a:lnTo>
                      <a:pt x="4322" y="1974"/>
                    </a:lnTo>
                    <a:lnTo>
                      <a:pt x="4350" y="1923"/>
                    </a:lnTo>
                    <a:lnTo>
                      <a:pt x="4366" y="1749"/>
                    </a:lnTo>
                    <a:lnTo>
                      <a:pt x="4390" y="1587"/>
                    </a:lnTo>
                    <a:lnTo>
                      <a:pt x="4420" y="1434"/>
                    </a:lnTo>
                    <a:lnTo>
                      <a:pt x="4453" y="1291"/>
                    </a:lnTo>
                    <a:lnTo>
                      <a:pt x="4521" y="1033"/>
                    </a:lnTo>
                    <a:lnTo>
                      <a:pt x="4551" y="916"/>
                    </a:lnTo>
                    <a:lnTo>
                      <a:pt x="4575" y="809"/>
                    </a:lnTo>
                    <a:lnTo>
                      <a:pt x="4592" y="708"/>
                    </a:lnTo>
                    <a:lnTo>
                      <a:pt x="4598" y="615"/>
                    </a:lnTo>
                    <a:lnTo>
                      <a:pt x="4591" y="529"/>
                    </a:lnTo>
                    <a:lnTo>
                      <a:pt x="4570" y="447"/>
                    </a:lnTo>
                    <a:lnTo>
                      <a:pt x="4531" y="373"/>
                    </a:lnTo>
                    <a:lnTo>
                      <a:pt x="4473" y="303"/>
                    </a:lnTo>
                    <a:lnTo>
                      <a:pt x="4392" y="238"/>
                    </a:lnTo>
                    <a:lnTo>
                      <a:pt x="4288" y="176"/>
                    </a:lnTo>
                    <a:lnTo>
                      <a:pt x="4217" y="147"/>
                    </a:lnTo>
                    <a:lnTo>
                      <a:pt x="4133" y="120"/>
                    </a:lnTo>
                    <a:lnTo>
                      <a:pt x="4035" y="96"/>
                    </a:lnTo>
                    <a:lnTo>
                      <a:pt x="3925" y="74"/>
                    </a:lnTo>
                    <a:lnTo>
                      <a:pt x="3804" y="56"/>
                    </a:lnTo>
                    <a:lnTo>
                      <a:pt x="3673" y="40"/>
                    </a:lnTo>
                    <a:lnTo>
                      <a:pt x="3383" y="16"/>
                    </a:lnTo>
                    <a:lnTo>
                      <a:pt x="3066" y="3"/>
                    </a:lnTo>
                    <a:lnTo>
                      <a:pt x="2729" y="0"/>
                    </a:lnTo>
                    <a:lnTo>
                      <a:pt x="2377" y="5"/>
                    </a:lnTo>
                    <a:lnTo>
                      <a:pt x="2023" y="19"/>
                    </a:lnTo>
                    <a:lnTo>
                      <a:pt x="1672" y="42"/>
                    </a:lnTo>
                    <a:lnTo>
                      <a:pt x="1333" y="73"/>
                    </a:lnTo>
                    <a:lnTo>
                      <a:pt x="1013" y="111"/>
                    </a:lnTo>
                    <a:lnTo>
                      <a:pt x="723" y="156"/>
                    </a:lnTo>
                    <a:lnTo>
                      <a:pt x="590" y="182"/>
                    </a:lnTo>
                    <a:lnTo>
                      <a:pt x="468" y="209"/>
                    </a:lnTo>
                    <a:lnTo>
                      <a:pt x="356" y="237"/>
                    </a:lnTo>
                    <a:lnTo>
                      <a:pt x="256" y="266"/>
                    </a:lnTo>
                    <a:lnTo>
                      <a:pt x="171" y="298"/>
                    </a:lnTo>
                    <a:lnTo>
                      <a:pt x="98" y="330"/>
                    </a:lnTo>
                    <a:lnTo>
                      <a:pt x="41" y="363"/>
                    </a:lnTo>
                    <a:lnTo>
                      <a:pt x="0" y="39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170" name="Google Shape;1170;p41"/>
              <p:cNvSpPr/>
              <p:nvPr/>
            </p:nvSpPr>
            <p:spPr>
              <a:xfrm>
                <a:off x="3165" y="1042"/>
                <a:ext cx="678" cy="276"/>
              </a:xfrm>
              <a:custGeom>
                <a:avLst/>
                <a:gdLst/>
                <a:ahLst/>
                <a:cxnLst/>
                <a:rect l="l" t="t" r="r" b="b"/>
                <a:pathLst>
                  <a:path w="4376" h="2209" extrusionOk="0">
                    <a:moveTo>
                      <a:pt x="97" y="272"/>
                    </a:moveTo>
                    <a:lnTo>
                      <a:pt x="167" y="340"/>
                    </a:lnTo>
                    <a:lnTo>
                      <a:pt x="214" y="421"/>
                    </a:lnTo>
                    <a:lnTo>
                      <a:pt x="241" y="515"/>
                    </a:lnTo>
                    <a:lnTo>
                      <a:pt x="250" y="619"/>
                    </a:lnTo>
                    <a:lnTo>
                      <a:pt x="245" y="732"/>
                    </a:lnTo>
                    <a:lnTo>
                      <a:pt x="227" y="852"/>
                    </a:lnTo>
                    <a:lnTo>
                      <a:pt x="168" y="1102"/>
                    </a:lnTo>
                    <a:lnTo>
                      <a:pt x="95" y="1356"/>
                    </a:lnTo>
                    <a:lnTo>
                      <a:pt x="61" y="1479"/>
                    </a:lnTo>
                    <a:lnTo>
                      <a:pt x="32" y="1597"/>
                    </a:lnTo>
                    <a:lnTo>
                      <a:pt x="11" y="1708"/>
                    </a:lnTo>
                    <a:lnTo>
                      <a:pt x="0" y="1811"/>
                    </a:lnTo>
                    <a:lnTo>
                      <a:pt x="5" y="1902"/>
                    </a:lnTo>
                    <a:lnTo>
                      <a:pt x="24" y="1980"/>
                    </a:lnTo>
                    <a:lnTo>
                      <a:pt x="136" y="1988"/>
                    </a:lnTo>
                    <a:lnTo>
                      <a:pt x="257" y="1999"/>
                    </a:lnTo>
                    <a:lnTo>
                      <a:pt x="525" y="2024"/>
                    </a:lnTo>
                    <a:lnTo>
                      <a:pt x="823" y="2053"/>
                    </a:lnTo>
                    <a:lnTo>
                      <a:pt x="1144" y="2085"/>
                    </a:lnTo>
                    <a:lnTo>
                      <a:pt x="1482" y="2117"/>
                    </a:lnTo>
                    <a:lnTo>
                      <a:pt x="1829" y="2146"/>
                    </a:lnTo>
                    <a:lnTo>
                      <a:pt x="2179" y="2172"/>
                    </a:lnTo>
                    <a:lnTo>
                      <a:pt x="2525" y="2193"/>
                    </a:lnTo>
                    <a:lnTo>
                      <a:pt x="2860" y="2206"/>
                    </a:lnTo>
                    <a:lnTo>
                      <a:pt x="3177" y="2209"/>
                    </a:lnTo>
                    <a:lnTo>
                      <a:pt x="3471" y="2202"/>
                    </a:lnTo>
                    <a:lnTo>
                      <a:pt x="3607" y="2192"/>
                    </a:lnTo>
                    <a:lnTo>
                      <a:pt x="3735" y="2180"/>
                    </a:lnTo>
                    <a:lnTo>
                      <a:pt x="3852" y="2163"/>
                    </a:lnTo>
                    <a:lnTo>
                      <a:pt x="3960" y="2142"/>
                    </a:lnTo>
                    <a:lnTo>
                      <a:pt x="4056" y="2117"/>
                    </a:lnTo>
                    <a:lnTo>
                      <a:pt x="4142" y="2087"/>
                    </a:lnTo>
                    <a:lnTo>
                      <a:pt x="4213" y="2052"/>
                    </a:lnTo>
                    <a:lnTo>
                      <a:pt x="4271" y="2012"/>
                    </a:lnTo>
                    <a:lnTo>
                      <a:pt x="4315" y="1967"/>
                    </a:lnTo>
                    <a:lnTo>
                      <a:pt x="4345" y="1917"/>
                    </a:lnTo>
                    <a:lnTo>
                      <a:pt x="4352" y="1752"/>
                    </a:lnTo>
                    <a:lnTo>
                      <a:pt x="4354" y="1614"/>
                    </a:lnTo>
                    <a:lnTo>
                      <a:pt x="4352" y="1499"/>
                    </a:lnTo>
                    <a:lnTo>
                      <a:pt x="4347" y="1403"/>
                    </a:lnTo>
                    <a:lnTo>
                      <a:pt x="4338" y="1321"/>
                    </a:lnTo>
                    <a:lnTo>
                      <a:pt x="4329" y="1250"/>
                    </a:lnTo>
                    <a:lnTo>
                      <a:pt x="4310" y="1126"/>
                    </a:lnTo>
                    <a:lnTo>
                      <a:pt x="4297" y="996"/>
                    </a:lnTo>
                    <a:lnTo>
                      <a:pt x="4295" y="921"/>
                    </a:lnTo>
                    <a:lnTo>
                      <a:pt x="4298" y="831"/>
                    </a:lnTo>
                    <a:lnTo>
                      <a:pt x="4307" y="725"/>
                    </a:lnTo>
                    <a:lnTo>
                      <a:pt x="4321" y="598"/>
                    </a:lnTo>
                    <a:lnTo>
                      <a:pt x="4345" y="446"/>
                    </a:lnTo>
                    <a:lnTo>
                      <a:pt x="4376" y="265"/>
                    </a:lnTo>
                    <a:lnTo>
                      <a:pt x="4305" y="235"/>
                    </a:lnTo>
                    <a:lnTo>
                      <a:pt x="4221" y="207"/>
                    </a:lnTo>
                    <a:lnTo>
                      <a:pt x="4123" y="180"/>
                    </a:lnTo>
                    <a:lnTo>
                      <a:pt x="4013" y="155"/>
                    </a:lnTo>
                    <a:lnTo>
                      <a:pt x="3893" y="131"/>
                    </a:lnTo>
                    <a:lnTo>
                      <a:pt x="3761" y="110"/>
                    </a:lnTo>
                    <a:lnTo>
                      <a:pt x="3473" y="72"/>
                    </a:lnTo>
                    <a:lnTo>
                      <a:pt x="3157" y="42"/>
                    </a:lnTo>
                    <a:lnTo>
                      <a:pt x="2819" y="20"/>
                    </a:lnTo>
                    <a:lnTo>
                      <a:pt x="2469" y="6"/>
                    </a:lnTo>
                    <a:lnTo>
                      <a:pt x="2115" y="0"/>
                    </a:lnTo>
                    <a:lnTo>
                      <a:pt x="1766" y="3"/>
                    </a:lnTo>
                    <a:lnTo>
                      <a:pt x="1427" y="15"/>
                    </a:lnTo>
                    <a:lnTo>
                      <a:pt x="1109" y="34"/>
                    </a:lnTo>
                    <a:lnTo>
                      <a:pt x="818" y="63"/>
                    </a:lnTo>
                    <a:lnTo>
                      <a:pt x="685" y="81"/>
                    </a:lnTo>
                    <a:lnTo>
                      <a:pt x="563" y="101"/>
                    </a:lnTo>
                    <a:lnTo>
                      <a:pt x="452" y="123"/>
                    </a:lnTo>
                    <a:lnTo>
                      <a:pt x="353" y="148"/>
                    </a:lnTo>
                    <a:lnTo>
                      <a:pt x="266" y="176"/>
                    </a:lnTo>
                    <a:lnTo>
                      <a:pt x="194" y="206"/>
                    </a:lnTo>
                    <a:lnTo>
                      <a:pt x="137" y="237"/>
                    </a:lnTo>
                    <a:lnTo>
                      <a:pt x="97" y="272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171" name="Google Shape;1171;p41"/>
              <p:cNvSpPr/>
              <p:nvPr/>
            </p:nvSpPr>
            <p:spPr>
              <a:xfrm>
                <a:off x="3165" y="1042"/>
                <a:ext cx="678" cy="276"/>
              </a:xfrm>
              <a:custGeom>
                <a:avLst/>
                <a:gdLst/>
                <a:ahLst/>
                <a:cxnLst/>
                <a:rect l="l" t="t" r="r" b="b"/>
                <a:pathLst>
                  <a:path w="4376" h="2209" extrusionOk="0">
                    <a:moveTo>
                      <a:pt x="97" y="272"/>
                    </a:moveTo>
                    <a:lnTo>
                      <a:pt x="167" y="340"/>
                    </a:lnTo>
                    <a:lnTo>
                      <a:pt x="214" y="421"/>
                    </a:lnTo>
                    <a:lnTo>
                      <a:pt x="241" y="515"/>
                    </a:lnTo>
                    <a:lnTo>
                      <a:pt x="250" y="619"/>
                    </a:lnTo>
                    <a:lnTo>
                      <a:pt x="245" y="732"/>
                    </a:lnTo>
                    <a:lnTo>
                      <a:pt x="227" y="852"/>
                    </a:lnTo>
                    <a:lnTo>
                      <a:pt x="168" y="1102"/>
                    </a:lnTo>
                    <a:lnTo>
                      <a:pt x="95" y="1356"/>
                    </a:lnTo>
                    <a:lnTo>
                      <a:pt x="61" y="1479"/>
                    </a:lnTo>
                    <a:lnTo>
                      <a:pt x="32" y="1597"/>
                    </a:lnTo>
                    <a:lnTo>
                      <a:pt x="11" y="1708"/>
                    </a:lnTo>
                    <a:lnTo>
                      <a:pt x="0" y="1811"/>
                    </a:lnTo>
                    <a:lnTo>
                      <a:pt x="5" y="1902"/>
                    </a:lnTo>
                    <a:lnTo>
                      <a:pt x="24" y="1980"/>
                    </a:lnTo>
                    <a:lnTo>
                      <a:pt x="136" y="1988"/>
                    </a:lnTo>
                    <a:lnTo>
                      <a:pt x="257" y="1999"/>
                    </a:lnTo>
                    <a:lnTo>
                      <a:pt x="525" y="2024"/>
                    </a:lnTo>
                    <a:lnTo>
                      <a:pt x="823" y="2053"/>
                    </a:lnTo>
                    <a:lnTo>
                      <a:pt x="1144" y="2085"/>
                    </a:lnTo>
                    <a:lnTo>
                      <a:pt x="1482" y="2117"/>
                    </a:lnTo>
                    <a:lnTo>
                      <a:pt x="1829" y="2146"/>
                    </a:lnTo>
                    <a:lnTo>
                      <a:pt x="2179" y="2172"/>
                    </a:lnTo>
                    <a:lnTo>
                      <a:pt x="2525" y="2193"/>
                    </a:lnTo>
                    <a:lnTo>
                      <a:pt x="2860" y="2206"/>
                    </a:lnTo>
                    <a:lnTo>
                      <a:pt x="3177" y="2209"/>
                    </a:lnTo>
                    <a:lnTo>
                      <a:pt x="3471" y="2202"/>
                    </a:lnTo>
                    <a:lnTo>
                      <a:pt x="3607" y="2192"/>
                    </a:lnTo>
                    <a:lnTo>
                      <a:pt x="3735" y="2180"/>
                    </a:lnTo>
                    <a:lnTo>
                      <a:pt x="3852" y="2163"/>
                    </a:lnTo>
                    <a:lnTo>
                      <a:pt x="3960" y="2142"/>
                    </a:lnTo>
                    <a:lnTo>
                      <a:pt x="4056" y="2117"/>
                    </a:lnTo>
                    <a:lnTo>
                      <a:pt x="4142" y="2087"/>
                    </a:lnTo>
                    <a:lnTo>
                      <a:pt x="4213" y="2052"/>
                    </a:lnTo>
                    <a:lnTo>
                      <a:pt x="4271" y="2012"/>
                    </a:lnTo>
                    <a:lnTo>
                      <a:pt x="4315" y="1967"/>
                    </a:lnTo>
                    <a:lnTo>
                      <a:pt x="4345" y="1917"/>
                    </a:lnTo>
                    <a:lnTo>
                      <a:pt x="4352" y="1752"/>
                    </a:lnTo>
                    <a:lnTo>
                      <a:pt x="4354" y="1614"/>
                    </a:lnTo>
                    <a:lnTo>
                      <a:pt x="4352" y="1499"/>
                    </a:lnTo>
                    <a:lnTo>
                      <a:pt x="4347" y="1403"/>
                    </a:lnTo>
                    <a:lnTo>
                      <a:pt x="4338" y="1321"/>
                    </a:lnTo>
                    <a:lnTo>
                      <a:pt x="4329" y="1250"/>
                    </a:lnTo>
                    <a:lnTo>
                      <a:pt x="4310" y="1126"/>
                    </a:lnTo>
                    <a:lnTo>
                      <a:pt x="4297" y="996"/>
                    </a:lnTo>
                    <a:lnTo>
                      <a:pt x="4295" y="921"/>
                    </a:lnTo>
                    <a:lnTo>
                      <a:pt x="4298" y="831"/>
                    </a:lnTo>
                    <a:lnTo>
                      <a:pt x="4307" y="725"/>
                    </a:lnTo>
                    <a:lnTo>
                      <a:pt x="4321" y="598"/>
                    </a:lnTo>
                    <a:lnTo>
                      <a:pt x="4345" y="446"/>
                    </a:lnTo>
                    <a:lnTo>
                      <a:pt x="4376" y="265"/>
                    </a:lnTo>
                    <a:lnTo>
                      <a:pt x="4305" y="235"/>
                    </a:lnTo>
                    <a:lnTo>
                      <a:pt x="4221" y="207"/>
                    </a:lnTo>
                    <a:lnTo>
                      <a:pt x="4123" y="180"/>
                    </a:lnTo>
                    <a:lnTo>
                      <a:pt x="4013" y="155"/>
                    </a:lnTo>
                    <a:lnTo>
                      <a:pt x="3893" y="131"/>
                    </a:lnTo>
                    <a:lnTo>
                      <a:pt x="3761" y="110"/>
                    </a:lnTo>
                    <a:lnTo>
                      <a:pt x="3473" y="72"/>
                    </a:lnTo>
                    <a:lnTo>
                      <a:pt x="3157" y="42"/>
                    </a:lnTo>
                    <a:lnTo>
                      <a:pt x="2819" y="20"/>
                    </a:lnTo>
                    <a:lnTo>
                      <a:pt x="2469" y="6"/>
                    </a:lnTo>
                    <a:lnTo>
                      <a:pt x="2115" y="0"/>
                    </a:lnTo>
                    <a:lnTo>
                      <a:pt x="1766" y="3"/>
                    </a:lnTo>
                    <a:lnTo>
                      <a:pt x="1427" y="15"/>
                    </a:lnTo>
                    <a:lnTo>
                      <a:pt x="1109" y="34"/>
                    </a:lnTo>
                    <a:lnTo>
                      <a:pt x="818" y="63"/>
                    </a:lnTo>
                    <a:lnTo>
                      <a:pt x="685" y="81"/>
                    </a:lnTo>
                    <a:lnTo>
                      <a:pt x="563" y="101"/>
                    </a:lnTo>
                    <a:lnTo>
                      <a:pt x="452" y="123"/>
                    </a:lnTo>
                    <a:lnTo>
                      <a:pt x="353" y="148"/>
                    </a:lnTo>
                    <a:lnTo>
                      <a:pt x="266" y="176"/>
                    </a:lnTo>
                    <a:lnTo>
                      <a:pt x="194" y="206"/>
                    </a:lnTo>
                    <a:lnTo>
                      <a:pt x="137" y="237"/>
                    </a:lnTo>
                    <a:lnTo>
                      <a:pt x="97" y="27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172" name="Google Shape;1172;p41"/>
              <p:cNvSpPr/>
              <p:nvPr/>
            </p:nvSpPr>
            <p:spPr>
              <a:xfrm>
                <a:off x="3835" y="1026"/>
                <a:ext cx="705" cy="294"/>
              </a:xfrm>
              <a:custGeom>
                <a:avLst/>
                <a:gdLst/>
                <a:ahLst/>
                <a:cxnLst/>
                <a:rect l="l" t="t" r="r" b="b"/>
                <a:pathLst>
                  <a:path w="4546" h="2355" extrusionOk="0">
                    <a:moveTo>
                      <a:pt x="105" y="300"/>
                    </a:moveTo>
                    <a:lnTo>
                      <a:pt x="73" y="402"/>
                    </a:lnTo>
                    <a:lnTo>
                      <a:pt x="47" y="515"/>
                    </a:lnTo>
                    <a:lnTo>
                      <a:pt x="27" y="636"/>
                    </a:lnTo>
                    <a:lnTo>
                      <a:pt x="13" y="764"/>
                    </a:lnTo>
                    <a:lnTo>
                      <a:pt x="0" y="1036"/>
                    </a:lnTo>
                    <a:lnTo>
                      <a:pt x="6" y="1316"/>
                    </a:lnTo>
                    <a:lnTo>
                      <a:pt x="29" y="1591"/>
                    </a:lnTo>
                    <a:lnTo>
                      <a:pt x="66" y="1845"/>
                    </a:lnTo>
                    <a:lnTo>
                      <a:pt x="89" y="1960"/>
                    </a:lnTo>
                    <a:lnTo>
                      <a:pt x="114" y="2066"/>
                    </a:lnTo>
                    <a:lnTo>
                      <a:pt x="141" y="2158"/>
                    </a:lnTo>
                    <a:lnTo>
                      <a:pt x="169" y="2238"/>
                    </a:lnTo>
                    <a:lnTo>
                      <a:pt x="399" y="2254"/>
                    </a:lnTo>
                    <a:lnTo>
                      <a:pt x="662" y="2273"/>
                    </a:lnTo>
                    <a:lnTo>
                      <a:pt x="950" y="2293"/>
                    </a:lnTo>
                    <a:lnTo>
                      <a:pt x="1260" y="2312"/>
                    </a:lnTo>
                    <a:lnTo>
                      <a:pt x="1583" y="2330"/>
                    </a:lnTo>
                    <a:lnTo>
                      <a:pt x="1913" y="2343"/>
                    </a:lnTo>
                    <a:lnTo>
                      <a:pt x="2246" y="2353"/>
                    </a:lnTo>
                    <a:lnTo>
                      <a:pt x="2574" y="2355"/>
                    </a:lnTo>
                    <a:lnTo>
                      <a:pt x="2891" y="2350"/>
                    </a:lnTo>
                    <a:lnTo>
                      <a:pt x="3191" y="2336"/>
                    </a:lnTo>
                    <a:lnTo>
                      <a:pt x="3469" y="2312"/>
                    </a:lnTo>
                    <a:lnTo>
                      <a:pt x="3718" y="2275"/>
                    </a:lnTo>
                    <a:lnTo>
                      <a:pt x="3829" y="2252"/>
                    </a:lnTo>
                    <a:lnTo>
                      <a:pt x="3931" y="2226"/>
                    </a:lnTo>
                    <a:lnTo>
                      <a:pt x="4023" y="2196"/>
                    </a:lnTo>
                    <a:lnTo>
                      <a:pt x="4103" y="2161"/>
                    </a:lnTo>
                    <a:lnTo>
                      <a:pt x="4171" y="2124"/>
                    </a:lnTo>
                    <a:lnTo>
                      <a:pt x="4228" y="2082"/>
                    </a:lnTo>
                    <a:lnTo>
                      <a:pt x="4269" y="2035"/>
                    </a:lnTo>
                    <a:lnTo>
                      <a:pt x="4298" y="1983"/>
                    </a:lnTo>
                    <a:lnTo>
                      <a:pt x="4313" y="1810"/>
                    </a:lnTo>
                    <a:lnTo>
                      <a:pt x="4337" y="1647"/>
                    </a:lnTo>
                    <a:lnTo>
                      <a:pt x="4367" y="1494"/>
                    </a:lnTo>
                    <a:lnTo>
                      <a:pt x="4400" y="1351"/>
                    </a:lnTo>
                    <a:lnTo>
                      <a:pt x="4468" y="1094"/>
                    </a:lnTo>
                    <a:lnTo>
                      <a:pt x="4498" y="978"/>
                    </a:lnTo>
                    <a:lnTo>
                      <a:pt x="4523" y="869"/>
                    </a:lnTo>
                    <a:lnTo>
                      <a:pt x="4539" y="769"/>
                    </a:lnTo>
                    <a:lnTo>
                      <a:pt x="4546" y="676"/>
                    </a:lnTo>
                    <a:lnTo>
                      <a:pt x="4538" y="589"/>
                    </a:lnTo>
                    <a:lnTo>
                      <a:pt x="4517" y="508"/>
                    </a:lnTo>
                    <a:lnTo>
                      <a:pt x="4479" y="433"/>
                    </a:lnTo>
                    <a:lnTo>
                      <a:pt x="4420" y="363"/>
                    </a:lnTo>
                    <a:lnTo>
                      <a:pt x="4340" y="298"/>
                    </a:lnTo>
                    <a:lnTo>
                      <a:pt x="4235" y="237"/>
                    </a:lnTo>
                    <a:lnTo>
                      <a:pt x="4165" y="206"/>
                    </a:lnTo>
                    <a:lnTo>
                      <a:pt x="4081" y="178"/>
                    </a:lnTo>
                    <a:lnTo>
                      <a:pt x="3986" y="152"/>
                    </a:lnTo>
                    <a:lnTo>
                      <a:pt x="3878" y="128"/>
                    </a:lnTo>
                    <a:lnTo>
                      <a:pt x="3761" y="106"/>
                    </a:lnTo>
                    <a:lnTo>
                      <a:pt x="3635" y="86"/>
                    </a:lnTo>
                    <a:lnTo>
                      <a:pt x="3355" y="51"/>
                    </a:lnTo>
                    <a:lnTo>
                      <a:pt x="3050" y="26"/>
                    </a:lnTo>
                    <a:lnTo>
                      <a:pt x="2726" y="10"/>
                    </a:lnTo>
                    <a:lnTo>
                      <a:pt x="2389" y="0"/>
                    </a:lnTo>
                    <a:lnTo>
                      <a:pt x="2049" y="0"/>
                    </a:lnTo>
                    <a:lnTo>
                      <a:pt x="1714" y="9"/>
                    </a:lnTo>
                    <a:lnTo>
                      <a:pt x="1388" y="24"/>
                    </a:lnTo>
                    <a:lnTo>
                      <a:pt x="1083" y="49"/>
                    </a:lnTo>
                    <a:lnTo>
                      <a:pt x="804" y="83"/>
                    </a:lnTo>
                    <a:lnTo>
                      <a:pt x="676" y="103"/>
                    </a:lnTo>
                    <a:lnTo>
                      <a:pt x="559" y="125"/>
                    </a:lnTo>
                    <a:lnTo>
                      <a:pt x="451" y="149"/>
                    </a:lnTo>
                    <a:lnTo>
                      <a:pt x="356" y="175"/>
                    </a:lnTo>
                    <a:lnTo>
                      <a:pt x="273" y="203"/>
                    </a:lnTo>
                    <a:lnTo>
                      <a:pt x="203" y="233"/>
                    </a:lnTo>
                    <a:lnTo>
                      <a:pt x="146" y="266"/>
                    </a:lnTo>
                    <a:lnTo>
                      <a:pt x="105" y="30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173" name="Google Shape;1173;p41"/>
              <p:cNvSpPr/>
              <p:nvPr/>
            </p:nvSpPr>
            <p:spPr>
              <a:xfrm>
                <a:off x="3835" y="1026"/>
                <a:ext cx="705" cy="294"/>
              </a:xfrm>
              <a:custGeom>
                <a:avLst/>
                <a:gdLst/>
                <a:ahLst/>
                <a:cxnLst/>
                <a:rect l="l" t="t" r="r" b="b"/>
                <a:pathLst>
                  <a:path w="4546" h="2355" extrusionOk="0">
                    <a:moveTo>
                      <a:pt x="105" y="300"/>
                    </a:moveTo>
                    <a:lnTo>
                      <a:pt x="73" y="402"/>
                    </a:lnTo>
                    <a:lnTo>
                      <a:pt x="47" y="515"/>
                    </a:lnTo>
                    <a:lnTo>
                      <a:pt x="27" y="636"/>
                    </a:lnTo>
                    <a:lnTo>
                      <a:pt x="13" y="764"/>
                    </a:lnTo>
                    <a:lnTo>
                      <a:pt x="0" y="1036"/>
                    </a:lnTo>
                    <a:lnTo>
                      <a:pt x="6" y="1316"/>
                    </a:lnTo>
                    <a:lnTo>
                      <a:pt x="29" y="1591"/>
                    </a:lnTo>
                    <a:lnTo>
                      <a:pt x="66" y="1845"/>
                    </a:lnTo>
                    <a:lnTo>
                      <a:pt x="89" y="1960"/>
                    </a:lnTo>
                    <a:lnTo>
                      <a:pt x="114" y="2066"/>
                    </a:lnTo>
                    <a:lnTo>
                      <a:pt x="141" y="2158"/>
                    </a:lnTo>
                    <a:lnTo>
                      <a:pt x="169" y="2238"/>
                    </a:lnTo>
                    <a:lnTo>
                      <a:pt x="399" y="2254"/>
                    </a:lnTo>
                    <a:lnTo>
                      <a:pt x="662" y="2273"/>
                    </a:lnTo>
                    <a:lnTo>
                      <a:pt x="950" y="2293"/>
                    </a:lnTo>
                    <a:lnTo>
                      <a:pt x="1260" y="2312"/>
                    </a:lnTo>
                    <a:lnTo>
                      <a:pt x="1583" y="2330"/>
                    </a:lnTo>
                    <a:lnTo>
                      <a:pt x="1913" y="2343"/>
                    </a:lnTo>
                    <a:lnTo>
                      <a:pt x="2246" y="2353"/>
                    </a:lnTo>
                    <a:lnTo>
                      <a:pt x="2574" y="2355"/>
                    </a:lnTo>
                    <a:lnTo>
                      <a:pt x="2891" y="2350"/>
                    </a:lnTo>
                    <a:lnTo>
                      <a:pt x="3191" y="2336"/>
                    </a:lnTo>
                    <a:lnTo>
                      <a:pt x="3469" y="2312"/>
                    </a:lnTo>
                    <a:lnTo>
                      <a:pt x="3718" y="2275"/>
                    </a:lnTo>
                    <a:lnTo>
                      <a:pt x="3829" y="2252"/>
                    </a:lnTo>
                    <a:lnTo>
                      <a:pt x="3931" y="2226"/>
                    </a:lnTo>
                    <a:lnTo>
                      <a:pt x="4023" y="2196"/>
                    </a:lnTo>
                    <a:lnTo>
                      <a:pt x="4103" y="2161"/>
                    </a:lnTo>
                    <a:lnTo>
                      <a:pt x="4171" y="2124"/>
                    </a:lnTo>
                    <a:lnTo>
                      <a:pt x="4228" y="2082"/>
                    </a:lnTo>
                    <a:lnTo>
                      <a:pt x="4269" y="2035"/>
                    </a:lnTo>
                    <a:lnTo>
                      <a:pt x="4298" y="1983"/>
                    </a:lnTo>
                    <a:lnTo>
                      <a:pt x="4313" y="1810"/>
                    </a:lnTo>
                    <a:lnTo>
                      <a:pt x="4337" y="1647"/>
                    </a:lnTo>
                    <a:lnTo>
                      <a:pt x="4367" y="1494"/>
                    </a:lnTo>
                    <a:lnTo>
                      <a:pt x="4400" y="1351"/>
                    </a:lnTo>
                    <a:lnTo>
                      <a:pt x="4468" y="1094"/>
                    </a:lnTo>
                    <a:lnTo>
                      <a:pt x="4498" y="978"/>
                    </a:lnTo>
                    <a:lnTo>
                      <a:pt x="4523" y="869"/>
                    </a:lnTo>
                    <a:lnTo>
                      <a:pt x="4539" y="769"/>
                    </a:lnTo>
                    <a:lnTo>
                      <a:pt x="4546" y="676"/>
                    </a:lnTo>
                    <a:lnTo>
                      <a:pt x="4538" y="589"/>
                    </a:lnTo>
                    <a:lnTo>
                      <a:pt x="4517" y="508"/>
                    </a:lnTo>
                    <a:lnTo>
                      <a:pt x="4479" y="433"/>
                    </a:lnTo>
                    <a:lnTo>
                      <a:pt x="4420" y="363"/>
                    </a:lnTo>
                    <a:lnTo>
                      <a:pt x="4340" y="298"/>
                    </a:lnTo>
                    <a:lnTo>
                      <a:pt x="4235" y="237"/>
                    </a:lnTo>
                    <a:lnTo>
                      <a:pt x="4165" y="206"/>
                    </a:lnTo>
                    <a:lnTo>
                      <a:pt x="4081" y="178"/>
                    </a:lnTo>
                    <a:lnTo>
                      <a:pt x="3986" y="152"/>
                    </a:lnTo>
                    <a:lnTo>
                      <a:pt x="3878" y="128"/>
                    </a:lnTo>
                    <a:lnTo>
                      <a:pt x="3761" y="106"/>
                    </a:lnTo>
                    <a:lnTo>
                      <a:pt x="3635" y="86"/>
                    </a:lnTo>
                    <a:lnTo>
                      <a:pt x="3355" y="51"/>
                    </a:lnTo>
                    <a:lnTo>
                      <a:pt x="3050" y="26"/>
                    </a:lnTo>
                    <a:lnTo>
                      <a:pt x="2726" y="10"/>
                    </a:lnTo>
                    <a:lnTo>
                      <a:pt x="2389" y="0"/>
                    </a:lnTo>
                    <a:lnTo>
                      <a:pt x="2049" y="0"/>
                    </a:lnTo>
                    <a:lnTo>
                      <a:pt x="1714" y="9"/>
                    </a:lnTo>
                    <a:lnTo>
                      <a:pt x="1388" y="24"/>
                    </a:lnTo>
                    <a:lnTo>
                      <a:pt x="1083" y="49"/>
                    </a:lnTo>
                    <a:lnTo>
                      <a:pt x="804" y="83"/>
                    </a:lnTo>
                    <a:lnTo>
                      <a:pt x="676" y="103"/>
                    </a:lnTo>
                    <a:lnTo>
                      <a:pt x="559" y="125"/>
                    </a:lnTo>
                    <a:lnTo>
                      <a:pt x="451" y="149"/>
                    </a:lnTo>
                    <a:lnTo>
                      <a:pt x="356" y="175"/>
                    </a:lnTo>
                    <a:lnTo>
                      <a:pt x="273" y="203"/>
                    </a:lnTo>
                    <a:lnTo>
                      <a:pt x="203" y="233"/>
                    </a:lnTo>
                    <a:lnTo>
                      <a:pt x="146" y="266"/>
                    </a:lnTo>
                    <a:lnTo>
                      <a:pt x="105" y="3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174" name="Google Shape;1174;p41"/>
              <p:cNvSpPr/>
              <p:nvPr/>
            </p:nvSpPr>
            <p:spPr>
              <a:xfrm>
                <a:off x="1180" y="1327"/>
                <a:ext cx="334" cy="763"/>
              </a:xfrm>
              <a:custGeom>
                <a:avLst/>
                <a:gdLst/>
                <a:ahLst/>
                <a:cxnLst/>
                <a:rect l="l" t="t" r="r" b="b"/>
                <a:pathLst>
                  <a:path w="2155" h="6102" extrusionOk="0">
                    <a:moveTo>
                      <a:pt x="120" y="0"/>
                    </a:moveTo>
                    <a:lnTo>
                      <a:pt x="111" y="132"/>
                    </a:lnTo>
                    <a:lnTo>
                      <a:pt x="102" y="277"/>
                    </a:lnTo>
                    <a:lnTo>
                      <a:pt x="86" y="600"/>
                    </a:lnTo>
                    <a:lnTo>
                      <a:pt x="70" y="964"/>
                    </a:lnTo>
                    <a:lnTo>
                      <a:pt x="55" y="1361"/>
                    </a:lnTo>
                    <a:lnTo>
                      <a:pt x="43" y="1782"/>
                    </a:lnTo>
                    <a:lnTo>
                      <a:pt x="31" y="2222"/>
                    </a:lnTo>
                    <a:lnTo>
                      <a:pt x="12" y="3127"/>
                    </a:lnTo>
                    <a:lnTo>
                      <a:pt x="6" y="3577"/>
                    </a:lnTo>
                    <a:lnTo>
                      <a:pt x="2" y="4016"/>
                    </a:lnTo>
                    <a:lnTo>
                      <a:pt x="0" y="4437"/>
                    </a:lnTo>
                    <a:lnTo>
                      <a:pt x="1" y="4831"/>
                    </a:lnTo>
                    <a:lnTo>
                      <a:pt x="5" y="5193"/>
                    </a:lnTo>
                    <a:lnTo>
                      <a:pt x="8" y="5359"/>
                    </a:lnTo>
                    <a:lnTo>
                      <a:pt x="11" y="5513"/>
                    </a:lnTo>
                    <a:lnTo>
                      <a:pt x="16" y="5657"/>
                    </a:lnTo>
                    <a:lnTo>
                      <a:pt x="21" y="5786"/>
                    </a:lnTo>
                    <a:lnTo>
                      <a:pt x="27" y="5902"/>
                    </a:lnTo>
                    <a:lnTo>
                      <a:pt x="34" y="6004"/>
                    </a:lnTo>
                    <a:lnTo>
                      <a:pt x="147" y="6040"/>
                    </a:lnTo>
                    <a:lnTo>
                      <a:pt x="278" y="6069"/>
                    </a:lnTo>
                    <a:lnTo>
                      <a:pt x="421" y="6088"/>
                    </a:lnTo>
                    <a:lnTo>
                      <a:pt x="575" y="6100"/>
                    </a:lnTo>
                    <a:lnTo>
                      <a:pt x="737" y="6102"/>
                    </a:lnTo>
                    <a:lnTo>
                      <a:pt x="901" y="6095"/>
                    </a:lnTo>
                    <a:lnTo>
                      <a:pt x="1068" y="6076"/>
                    </a:lnTo>
                    <a:lnTo>
                      <a:pt x="1231" y="6047"/>
                    </a:lnTo>
                    <a:lnTo>
                      <a:pt x="1389" y="6005"/>
                    </a:lnTo>
                    <a:lnTo>
                      <a:pt x="1537" y="5952"/>
                    </a:lnTo>
                    <a:lnTo>
                      <a:pt x="1673" y="5885"/>
                    </a:lnTo>
                    <a:lnTo>
                      <a:pt x="1794" y="5804"/>
                    </a:lnTo>
                    <a:lnTo>
                      <a:pt x="1898" y="5710"/>
                    </a:lnTo>
                    <a:lnTo>
                      <a:pt x="1978" y="5601"/>
                    </a:lnTo>
                    <a:lnTo>
                      <a:pt x="2035" y="5477"/>
                    </a:lnTo>
                    <a:lnTo>
                      <a:pt x="2053" y="5408"/>
                    </a:lnTo>
                    <a:lnTo>
                      <a:pt x="2063" y="5336"/>
                    </a:lnTo>
                    <a:lnTo>
                      <a:pt x="2069" y="4876"/>
                    </a:lnTo>
                    <a:lnTo>
                      <a:pt x="2078" y="4436"/>
                    </a:lnTo>
                    <a:lnTo>
                      <a:pt x="2087" y="4015"/>
                    </a:lnTo>
                    <a:lnTo>
                      <a:pt x="2097" y="3615"/>
                    </a:lnTo>
                    <a:lnTo>
                      <a:pt x="2108" y="3233"/>
                    </a:lnTo>
                    <a:lnTo>
                      <a:pt x="2119" y="2871"/>
                    </a:lnTo>
                    <a:lnTo>
                      <a:pt x="2129" y="2526"/>
                    </a:lnTo>
                    <a:lnTo>
                      <a:pt x="2137" y="2198"/>
                    </a:lnTo>
                    <a:lnTo>
                      <a:pt x="2146" y="1888"/>
                    </a:lnTo>
                    <a:lnTo>
                      <a:pt x="2151" y="1595"/>
                    </a:lnTo>
                    <a:lnTo>
                      <a:pt x="2155" y="1318"/>
                    </a:lnTo>
                    <a:lnTo>
                      <a:pt x="2155" y="1057"/>
                    </a:lnTo>
                    <a:lnTo>
                      <a:pt x="2153" y="810"/>
                    </a:lnTo>
                    <a:lnTo>
                      <a:pt x="2147" y="579"/>
                    </a:lnTo>
                    <a:lnTo>
                      <a:pt x="2135" y="362"/>
                    </a:lnTo>
                    <a:lnTo>
                      <a:pt x="2121" y="159"/>
                    </a:lnTo>
                    <a:lnTo>
                      <a:pt x="2024" y="141"/>
                    </a:lnTo>
                    <a:lnTo>
                      <a:pt x="1919" y="124"/>
                    </a:lnTo>
                    <a:lnTo>
                      <a:pt x="1678" y="94"/>
                    </a:lnTo>
                    <a:lnTo>
                      <a:pt x="1412" y="67"/>
                    </a:lnTo>
                    <a:lnTo>
                      <a:pt x="1132" y="44"/>
                    </a:lnTo>
                    <a:lnTo>
                      <a:pt x="850" y="25"/>
                    </a:lnTo>
                    <a:lnTo>
                      <a:pt x="579" y="11"/>
                    </a:lnTo>
                    <a:lnTo>
                      <a:pt x="332" y="3"/>
                    </a:lnTo>
                    <a:lnTo>
                      <a:pt x="220" y="1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175" name="Google Shape;1175;p41"/>
              <p:cNvSpPr/>
              <p:nvPr/>
            </p:nvSpPr>
            <p:spPr>
              <a:xfrm>
                <a:off x="1180" y="1327"/>
                <a:ext cx="334" cy="763"/>
              </a:xfrm>
              <a:custGeom>
                <a:avLst/>
                <a:gdLst/>
                <a:ahLst/>
                <a:cxnLst/>
                <a:rect l="l" t="t" r="r" b="b"/>
                <a:pathLst>
                  <a:path w="2155" h="6102" extrusionOk="0">
                    <a:moveTo>
                      <a:pt x="120" y="0"/>
                    </a:moveTo>
                    <a:lnTo>
                      <a:pt x="111" y="132"/>
                    </a:lnTo>
                    <a:lnTo>
                      <a:pt x="102" y="277"/>
                    </a:lnTo>
                    <a:lnTo>
                      <a:pt x="86" y="600"/>
                    </a:lnTo>
                    <a:lnTo>
                      <a:pt x="70" y="964"/>
                    </a:lnTo>
                    <a:lnTo>
                      <a:pt x="55" y="1361"/>
                    </a:lnTo>
                    <a:lnTo>
                      <a:pt x="43" y="1782"/>
                    </a:lnTo>
                    <a:lnTo>
                      <a:pt x="31" y="2222"/>
                    </a:lnTo>
                    <a:lnTo>
                      <a:pt x="12" y="3127"/>
                    </a:lnTo>
                    <a:lnTo>
                      <a:pt x="6" y="3577"/>
                    </a:lnTo>
                    <a:lnTo>
                      <a:pt x="2" y="4016"/>
                    </a:lnTo>
                    <a:lnTo>
                      <a:pt x="0" y="4437"/>
                    </a:lnTo>
                    <a:lnTo>
                      <a:pt x="1" y="4831"/>
                    </a:lnTo>
                    <a:lnTo>
                      <a:pt x="5" y="5193"/>
                    </a:lnTo>
                    <a:lnTo>
                      <a:pt x="8" y="5359"/>
                    </a:lnTo>
                    <a:lnTo>
                      <a:pt x="11" y="5513"/>
                    </a:lnTo>
                    <a:lnTo>
                      <a:pt x="16" y="5657"/>
                    </a:lnTo>
                    <a:lnTo>
                      <a:pt x="21" y="5786"/>
                    </a:lnTo>
                    <a:lnTo>
                      <a:pt x="27" y="5902"/>
                    </a:lnTo>
                    <a:lnTo>
                      <a:pt x="34" y="6004"/>
                    </a:lnTo>
                    <a:lnTo>
                      <a:pt x="147" y="6040"/>
                    </a:lnTo>
                    <a:lnTo>
                      <a:pt x="278" y="6069"/>
                    </a:lnTo>
                    <a:lnTo>
                      <a:pt x="421" y="6088"/>
                    </a:lnTo>
                    <a:lnTo>
                      <a:pt x="575" y="6100"/>
                    </a:lnTo>
                    <a:lnTo>
                      <a:pt x="737" y="6102"/>
                    </a:lnTo>
                    <a:lnTo>
                      <a:pt x="901" y="6095"/>
                    </a:lnTo>
                    <a:lnTo>
                      <a:pt x="1068" y="6076"/>
                    </a:lnTo>
                    <a:lnTo>
                      <a:pt x="1231" y="6047"/>
                    </a:lnTo>
                    <a:lnTo>
                      <a:pt x="1389" y="6005"/>
                    </a:lnTo>
                    <a:lnTo>
                      <a:pt x="1537" y="5952"/>
                    </a:lnTo>
                    <a:lnTo>
                      <a:pt x="1673" y="5885"/>
                    </a:lnTo>
                    <a:lnTo>
                      <a:pt x="1794" y="5804"/>
                    </a:lnTo>
                    <a:lnTo>
                      <a:pt x="1898" y="5710"/>
                    </a:lnTo>
                    <a:lnTo>
                      <a:pt x="1978" y="5601"/>
                    </a:lnTo>
                    <a:lnTo>
                      <a:pt x="2035" y="5477"/>
                    </a:lnTo>
                    <a:lnTo>
                      <a:pt x="2053" y="5408"/>
                    </a:lnTo>
                    <a:lnTo>
                      <a:pt x="2063" y="5336"/>
                    </a:lnTo>
                    <a:lnTo>
                      <a:pt x="2069" y="4876"/>
                    </a:lnTo>
                    <a:lnTo>
                      <a:pt x="2078" y="4436"/>
                    </a:lnTo>
                    <a:lnTo>
                      <a:pt x="2087" y="4015"/>
                    </a:lnTo>
                    <a:lnTo>
                      <a:pt x="2097" y="3615"/>
                    </a:lnTo>
                    <a:lnTo>
                      <a:pt x="2108" y="3233"/>
                    </a:lnTo>
                    <a:lnTo>
                      <a:pt x="2119" y="2871"/>
                    </a:lnTo>
                    <a:lnTo>
                      <a:pt x="2129" y="2526"/>
                    </a:lnTo>
                    <a:lnTo>
                      <a:pt x="2137" y="2198"/>
                    </a:lnTo>
                    <a:lnTo>
                      <a:pt x="2146" y="1888"/>
                    </a:lnTo>
                    <a:lnTo>
                      <a:pt x="2151" y="1595"/>
                    </a:lnTo>
                    <a:lnTo>
                      <a:pt x="2155" y="1318"/>
                    </a:lnTo>
                    <a:lnTo>
                      <a:pt x="2155" y="1057"/>
                    </a:lnTo>
                    <a:lnTo>
                      <a:pt x="2153" y="810"/>
                    </a:lnTo>
                    <a:lnTo>
                      <a:pt x="2147" y="579"/>
                    </a:lnTo>
                    <a:lnTo>
                      <a:pt x="2135" y="362"/>
                    </a:lnTo>
                    <a:lnTo>
                      <a:pt x="2121" y="159"/>
                    </a:lnTo>
                    <a:lnTo>
                      <a:pt x="2024" y="141"/>
                    </a:lnTo>
                    <a:lnTo>
                      <a:pt x="1919" y="124"/>
                    </a:lnTo>
                    <a:lnTo>
                      <a:pt x="1678" y="94"/>
                    </a:lnTo>
                    <a:lnTo>
                      <a:pt x="1412" y="67"/>
                    </a:lnTo>
                    <a:lnTo>
                      <a:pt x="1132" y="44"/>
                    </a:lnTo>
                    <a:lnTo>
                      <a:pt x="850" y="25"/>
                    </a:lnTo>
                    <a:lnTo>
                      <a:pt x="579" y="11"/>
                    </a:lnTo>
                    <a:lnTo>
                      <a:pt x="332" y="3"/>
                    </a:lnTo>
                    <a:lnTo>
                      <a:pt x="220" y="1"/>
                    </a:lnTo>
                    <a:lnTo>
                      <a:pt x="12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176" name="Google Shape;1176;p41"/>
              <p:cNvSpPr/>
              <p:nvPr/>
            </p:nvSpPr>
            <p:spPr>
              <a:xfrm>
                <a:off x="1497" y="1310"/>
                <a:ext cx="338" cy="785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6277" extrusionOk="0">
                    <a:moveTo>
                      <a:pt x="110" y="267"/>
                    </a:moveTo>
                    <a:lnTo>
                      <a:pt x="93" y="537"/>
                    </a:lnTo>
                    <a:lnTo>
                      <a:pt x="77" y="843"/>
                    </a:lnTo>
                    <a:lnTo>
                      <a:pt x="62" y="1181"/>
                    </a:lnTo>
                    <a:lnTo>
                      <a:pt x="48" y="1543"/>
                    </a:lnTo>
                    <a:lnTo>
                      <a:pt x="36" y="1923"/>
                    </a:lnTo>
                    <a:lnTo>
                      <a:pt x="25" y="2317"/>
                    </a:lnTo>
                    <a:lnTo>
                      <a:pt x="9" y="3122"/>
                    </a:lnTo>
                    <a:lnTo>
                      <a:pt x="4" y="3522"/>
                    </a:lnTo>
                    <a:lnTo>
                      <a:pt x="1" y="3911"/>
                    </a:lnTo>
                    <a:lnTo>
                      <a:pt x="0" y="4286"/>
                    </a:lnTo>
                    <a:lnTo>
                      <a:pt x="2" y="4639"/>
                    </a:lnTo>
                    <a:lnTo>
                      <a:pt x="6" y="4966"/>
                    </a:lnTo>
                    <a:lnTo>
                      <a:pt x="14" y="5259"/>
                    </a:lnTo>
                    <a:lnTo>
                      <a:pt x="23" y="5515"/>
                    </a:lnTo>
                    <a:lnTo>
                      <a:pt x="29" y="5627"/>
                    </a:lnTo>
                    <a:lnTo>
                      <a:pt x="37" y="5727"/>
                    </a:lnTo>
                    <a:lnTo>
                      <a:pt x="40" y="5764"/>
                    </a:lnTo>
                    <a:lnTo>
                      <a:pt x="56" y="5803"/>
                    </a:lnTo>
                    <a:lnTo>
                      <a:pt x="116" y="5883"/>
                    </a:lnTo>
                    <a:lnTo>
                      <a:pt x="214" y="5967"/>
                    </a:lnTo>
                    <a:lnTo>
                      <a:pt x="341" y="6048"/>
                    </a:lnTo>
                    <a:lnTo>
                      <a:pt x="494" y="6122"/>
                    </a:lnTo>
                    <a:lnTo>
                      <a:pt x="665" y="6186"/>
                    </a:lnTo>
                    <a:lnTo>
                      <a:pt x="849" y="6235"/>
                    </a:lnTo>
                    <a:lnTo>
                      <a:pt x="1041" y="6266"/>
                    </a:lnTo>
                    <a:lnTo>
                      <a:pt x="1234" y="6277"/>
                    </a:lnTo>
                    <a:lnTo>
                      <a:pt x="1423" y="6260"/>
                    </a:lnTo>
                    <a:lnTo>
                      <a:pt x="1514" y="6240"/>
                    </a:lnTo>
                    <a:lnTo>
                      <a:pt x="1602" y="6213"/>
                    </a:lnTo>
                    <a:lnTo>
                      <a:pt x="1686" y="6177"/>
                    </a:lnTo>
                    <a:lnTo>
                      <a:pt x="1765" y="6132"/>
                    </a:lnTo>
                    <a:lnTo>
                      <a:pt x="1839" y="6078"/>
                    </a:lnTo>
                    <a:lnTo>
                      <a:pt x="1907" y="6014"/>
                    </a:lnTo>
                    <a:lnTo>
                      <a:pt x="1967" y="5940"/>
                    </a:lnTo>
                    <a:lnTo>
                      <a:pt x="2021" y="5854"/>
                    </a:lnTo>
                    <a:lnTo>
                      <a:pt x="2066" y="5757"/>
                    </a:lnTo>
                    <a:lnTo>
                      <a:pt x="2101" y="5648"/>
                    </a:lnTo>
                    <a:lnTo>
                      <a:pt x="2127" y="5527"/>
                    </a:lnTo>
                    <a:lnTo>
                      <a:pt x="2143" y="5393"/>
                    </a:lnTo>
                    <a:lnTo>
                      <a:pt x="2155" y="4430"/>
                    </a:lnTo>
                    <a:lnTo>
                      <a:pt x="2167" y="3457"/>
                    </a:lnTo>
                    <a:lnTo>
                      <a:pt x="2172" y="2981"/>
                    </a:lnTo>
                    <a:lnTo>
                      <a:pt x="2176" y="2520"/>
                    </a:lnTo>
                    <a:lnTo>
                      <a:pt x="2180" y="2080"/>
                    </a:lnTo>
                    <a:lnTo>
                      <a:pt x="2181" y="1666"/>
                    </a:lnTo>
                    <a:lnTo>
                      <a:pt x="2180" y="1286"/>
                    </a:lnTo>
                    <a:lnTo>
                      <a:pt x="2175" y="943"/>
                    </a:lnTo>
                    <a:lnTo>
                      <a:pt x="2172" y="787"/>
                    </a:lnTo>
                    <a:lnTo>
                      <a:pt x="2169" y="644"/>
                    </a:lnTo>
                    <a:lnTo>
                      <a:pt x="2165" y="513"/>
                    </a:lnTo>
                    <a:lnTo>
                      <a:pt x="2160" y="395"/>
                    </a:lnTo>
                    <a:lnTo>
                      <a:pt x="2153" y="290"/>
                    </a:lnTo>
                    <a:lnTo>
                      <a:pt x="2146" y="201"/>
                    </a:lnTo>
                    <a:lnTo>
                      <a:pt x="2138" y="127"/>
                    </a:lnTo>
                    <a:lnTo>
                      <a:pt x="2128" y="69"/>
                    </a:lnTo>
                    <a:lnTo>
                      <a:pt x="2118" y="28"/>
                    </a:lnTo>
                    <a:lnTo>
                      <a:pt x="2106" y="5"/>
                    </a:lnTo>
                    <a:lnTo>
                      <a:pt x="2094" y="0"/>
                    </a:lnTo>
                    <a:lnTo>
                      <a:pt x="2079" y="13"/>
                    </a:lnTo>
                    <a:lnTo>
                      <a:pt x="1997" y="47"/>
                    </a:lnTo>
                    <a:lnTo>
                      <a:pt x="1903" y="76"/>
                    </a:lnTo>
                    <a:lnTo>
                      <a:pt x="1802" y="102"/>
                    </a:lnTo>
                    <a:lnTo>
                      <a:pt x="1691" y="124"/>
                    </a:lnTo>
                    <a:lnTo>
                      <a:pt x="1451" y="161"/>
                    </a:lnTo>
                    <a:lnTo>
                      <a:pt x="1190" y="188"/>
                    </a:lnTo>
                    <a:lnTo>
                      <a:pt x="641" y="228"/>
                    </a:lnTo>
                    <a:lnTo>
                      <a:pt x="369" y="245"/>
                    </a:lnTo>
                    <a:lnTo>
                      <a:pt x="110" y="267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177" name="Google Shape;1177;p41"/>
              <p:cNvSpPr/>
              <p:nvPr/>
            </p:nvSpPr>
            <p:spPr>
              <a:xfrm>
                <a:off x="1497" y="1310"/>
                <a:ext cx="338" cy="785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6277" extrusionOk="0">
                    <a:moveTo>
                      <a:pt x="110" y="267"/>
                    </a:moveTo>
                    <a:lnTo>
                      <a:pt x="93" y="537"/>
                    </a:lnTo>
                    <a:lnTo>
                      <a:pt x="77" y="843"/>
                    </a:lnTo>
                    <a:lnTo>
                      <a:pt x="62" y="1181"/>
                    </a:lnTo>
                    <a:lnTo>
                      <a:pt x="48" y="1543"/>
                    </a:lnTo>
                    <a:lnTo>
                      <a:pt x="36" y="1923"/>
                    </a:lnTo>
                    <a:lnTo>
                      <a:pt x="25" y="2317"/>
                    </a:lnTo>
                    <a:lnTo>
                      <a:pt x="9" y="3122"/>
                    </a:lnTo>
                    <a:lnTo>
                      <a:pt x="4" y="3522"/>
                    </a:lnTo>
                    <a:lnTo>
                      <a:pt x="1" y="3911"/>
                    </a:lnTo>
                    <a:lnTo>
                      <a:pt x="0" y="4286"/>
                    </a:lnTo>
                    <a:lnTo>
                      <a:pt x="2" y="4639"/>
                    </a:lnTo>
                    <a:lnTo>
                      <a:pt x="6" y="4966"/>
                    </a:lnTo>
                    <a:lnTo>
                      <a:pt x="14" y="5259"/>
                    </a:lnTo>
                    <a:lnTo>
                      <a:pt x="23" y="5515"/>
                    </a:lnTo>
                    <a:lnTo>
                      <a:pt x="29" y="5627"/>
                    </a:lnTo>
                    <a:lnTo>
                      <a:pt x="37" y="5727"/>
                    </a:lnTo>
                    <a:lnTo>
                      <a:pt x="40" y="5764"/>
                    </a:lnTo>
                    <a:lnTo>
                      <a:pt x="56" y="5803"/>
                    </a:lnTo>
                    <a:lnTo>
                      <a:pt x="116" y="5883"/>
                    </a:lnTo>
                    <a:lnTo>
                      <a:pt x="214" y="5967"/>
                    </a:lnTo>
                    <a:lnTo>
                      <a:pt x="341" y="6048"/>
                    </a:lnTo>
                    <a:lnTo>
                      <a:pt x="494" y="6122"/>
                    </a:lnTo>
                    <a:lnTo>
                      <a:pt x="665" y="6186"/>
                    </a:lnTo>
                    <a:lnTo>
                      <a:pt x="849" y="6235"/>
                    </a:lnTo>
                    <a:lnTo>
                      <a:pt x="1041" y="6266"/>
                    </a:lnTo>
                    <a:lnTo>
                      <a:pt x="1234" y="6277"/>
                    </a:lnTo>
                    <a:lnTo>
                      <a:pt x="1423" y="6260"/>
                    </a:lnTo>
                    <a:lnTo>
                      <a:pt x="1514" y="6240"/>
                    </a:lnTo>
                    <a:lnTo>
                      <a:pt x="1602" y="6213"/>
                    </a:lnTo>
                    <a:lnTo>
                      <a:pt x="1686" y="6177"/>
                    </a:lnTo>
                    <a:lnTo>
                      <a:pt x="1765" y="6132"/>
                    </a:lnTo>
                    <a:lnTo>
                      <a:pt x="1839" y="6078"/>
                    </a:lnTo>
                    <a:lnTo>
                      <a:pt x="1907" y="6014"/>
                    </a:lnTo>
                    <a:lnTo>
                      <a:pt x="1967" y="5940"/>
                    </a:lnTo>
                    <a:lnTo>
                      <a:pt x="2021" y="5854"/>
                    </a:lnTo>
                    <a:lnTo>
                      <a:pt x="2066" y="5757"/>
                    </a:lnTo>
                    <a:lnTo>
                      <a:pt x="2101" y="5648"/>
                    </a:lnTo>
                    <a:lnTo>
                      <a:pt x="2127" y="5527"/>
                    </a:lnTo>
                    <a:lnTo>
                      <a:pt x="2143" y="5393"/>
                    </a:lnTo>
                    <a:lnTo>
                      <a:pt x="2155" y="4430"/>
                    </a:lnTo>
                    <a:lnTo>
                      <a:pt x="2167" y="3457"/>
                    </a:lnTo>
                    <a:lnTo>
                      <a:pt x="2172" y="2981"/>
                    </a:lnTo>
                    <a:lnTo>
                      <a:pt x="2176" y="2520"/>
                    </a:lnTo>
                    <a:lnTo>
                      <a:pt x="2180" y="2080"/>
                    </a:lnTo>
                    <a:lnTo>
                      <a:pt x="2181" y="1666"/>
                    </a:lnTo>
                    <a:lnTo>
                      <a:pt x="2180" y="1286"/>
                    </a:lnTo>
                    <a:lnTo>
                      <a:pt x="2175" y="943"/>
                    </a:lnTo>
                    <a:lnTo>
                      <a:pt x="2172" y="787"/>
                    </a:lnTo>
                    <a:lnTo>
                      <a:pt x="2169" y="644"/>
                    </a:lnTo>
                    <a:lnTo>
                      <a:pt x="2165" y="513"/>
                    </a:lnTo>
                    <a:lnTo>
                      <a:pt x="2160" y="395"/>
                    </a:lnTo>
                    <a:lnTo>
                      <a:pt x="2153" y="290"/>
                    </a:lnTo>
                    <a:lnTo>
                      <a:pt x="2146" y="201"/>
                    </a:lnTo>
                    <a:lnTo>
                      <a:pt x="2138" y="127"/>
                    </a:lnTo>
                    <a:lnTo>
                      <a:pt x="2128" y="69"/>
                    </a:lnTo>
                    <a:lnTo>
                      <a:pt x="2118" y="28"/>
                    </a:lnTo>
                    <a:lnTo>
                      <a:pt x="2106" y="5"/>
                    </a:lnTo>
                    <a:lnTo>
                      <a:pt x="2094" y="0"/>
                    </a:lnTo>
                    <a:lnTo>
                      <a:pt x="2079" y="13"/>
                    </a:lnTo>
                    <a:lnTo>
                      <a:pt x="1997" y="47"/>
                    </a:lnTo>
                    <a:lnTo>
                      <a:pt x="1903" y="76"/>
                    </a:lnTo>
                    <a:lnTo>
                      <a:pt x="1802" y="102"/>
                    </a:lnTo>
                    <a:lnTo>
                      <a:pt x="1691" y="124"/>
                    </a:lnTo>
                    <a:lnTo>
                      <a:pt x="1451" y="161"/>
                    </a:lnTo>
                    <a:lnTo>
                      <a:pt x="1190" y="188"/>
                    </a:lnTo>
                    <a:lnTo>
                      <a:pt x="641" y="228"/>
                    </a:lnTo>
                    <a:lnTo>
                      <a:pt x="369" y="245"/>
                    </a:lnTo>
                    <a:lnTo>
                      <a:pt x="110" y="26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178" name="Google Shape;1178;p41"/>
              <p:cNvSpPr/>
              <p:nvPr/>
            </p:nvSpPr>
            <p:spPr>
              <a:xfrm>
                <a:off x="1831" y="1308"/>
                <a:ext cx="330" cy="754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6029" extrusionOk="0">
                    <a:moveTo>
                      <a:pt x="0" y="0"/>
                    </a:moveTo>
                    <a:lnTo>
                      <a:pt x="25" y="564"/>
                    </a:lnTo>
                    <a:lnTo>
                      <a:pt x="44" y="1100"/>
                    </a:lnTo>
                    <a:lnTo>
                      <a:pt x="55" y="1607"/>
                    </a:lnTo>
                    <a:lnTo>
                      <a:pt x="63" y="2086"/>
                    </a:lnTo>
                    <a:lnTo>
                      <a:pt x="65" y="2538"/>
                    </a:lnTo>
                    <a:lnTo>
                      <a:pt x="63" y="2964"/>
                    </a:lnTo>
                    <a:lnTo>
                      <a:pt x="58" y="3364"/>
                    </a:lnTo>
                    <a:lnTo>
                      <a:pt x="53" y="3738"/>
                    </a:lnTo>
                    <a:lnTo>
                      <a:pt x="46" y="4090"/>
                    </a:lnTo>
                    <a:lnTo>
                      <a:pt x="39" y="4416"/>
                    </a:lnTo>
                    <a:lnTo>
                      <a:pt x="33" y="4720"/>
                    </a:lnTo>
                    <a:lnTo>
                      <a:pt x="29" y="5000"/>
                    </a:lnTo>
                    <a:lnTo>
                      <a:pt x="27" y="5260"/>
                    </a:lnTo>
                    <a:lnTo>
                      <a:pt x="29" y="5498"/>
                    </a:lnTo>
                    <a:lnTo>
                      <a:pt x="35" y="5715"/>
                    </a:lnTo>
                    <a:lnTo>
                      <a:pt x="47" y="5913"/>
                    </a:lnTo>
                    <a:lnTo>
                      <a:pt x="161" y="5950"/>
                    </a:lnTo>
                    <a:lnTo>
                      <a:pt x="291" y="5981"/>
                    </a:lnTo>
                    <a:lnTo>
                      <a:pt x="434" y="6005"/>
                    </a:lnTo>
                    <a:lnTo>
                      <a:pt x="588" y="6022"/>
                    </a:lnTo>
                    <a:lnTo>
                      <a:pt x="749" y="6029"/>
                    </a:lnTo>
                    <a:lnTo>
                      <a:pt x="913" y="6027"/>
                    </a:lnTo>
                    <a:lnTo>
                      <a:pt x="1078" y="6014"/>
                    </a:lnTo>
                    <a:lnTo>
                      <a:pt x="1241" y="5989"/>
                    </a:lnTo>
                    <a:lnTo>
                      <a:pt x="1399" y="5952"/>
                    </a:lnTo>
                    <a:lnTo>
                      <a:pt x="1548" y="5900"/>
                    </a:lnTo>
                    <a:lnTo>
                      <a:pt x="1684" y="5833"/>
                    </a:lnTo>
                    <a:lnTo>
                      <a:pt x="1805" y="5752"/>
                    </a:lnTo>
                    <a:lnTo>
                      <a:pt x="1908" y="5653"/>
                    </a:lnTo>
                    <a:lnTo>
                      <a:pt x="1990" y="5536"/>
                    </a:lnTo>
                    <a:lnTo>
                      <a:pt x="2046" y="5401"/>
                    </a:lnTo>
                    <a:lnTo>
                      <a:pt x="2065" y="5325"/>
                    </a:lnTo>
                    <a:lnTo>
                      <a:pt x="2076" y="5245"/>
                    </a:lnTo>
                    <a:lnTo>
                      <a:pt x="2081" y="4783"/>
                    </a:lnTo>
                    <a:lnTo>
                      <a:pt x="2086" y="4341"/>
                    </a:lnTo>
                    <a:lnTo>
                      <a:pt x="2091" y="3916"/>
                    </a:lnTo>
                    <a:lnTo>
                      <a:pt x="2096" y="3512"/>
                    </a:lnTo>
                    <a:lnTo>
                      <a:pt x="2100" y="3126"/>
                    </a:lnTo>
                    <a:lnTo>
                      <a:pt x="2104" y="2759"/>
                    </a:lnTo>
                    <a:lnTo>
                      <a:pt x="2108" y="2413"/>
                    </a:lnTo>
                    <a:lnTo>
                      <a:pt x="2112" y="2084"/>
                    </a:lnTo>
                    <a:lnTo>
                      <a:pt x="2115" y="1777"/>
                    </a:lnTo>
                    <a:lnTo>
                      <a:pt x="2119" y="1490"/>
                    </a:lnTo>
                    <a:lnTo>
                      <a:pt x="2122" y="1223"/>
                    </a:lnTo>
                    <a:lnTo>
                      <a:pt x="2124" y="975"/>
                    </a:lnTo>
                    <a:lnTo>
                      <a:pt x="2126" y="748"/>
                    </a:lnTo>
                    <a:lnTo>
                      <a:pt x="2127" y="541"/>
                    </a:lnTo>
                    <a:lnTo>
                      <a:pt x="2128" y="355"/>
                    </a:lnTo>
                    <a:lnTo>
                      <a:pt x="2128" y="190"/>
                    </a:lnTo>
                    <a:lnTo>
                      <a:pt x="2032" y="173"/>
                    </a:lnTo>
                    <a:lnTo>
                      <a:pt x="1922" y="158"/>
                    </a:lnTo>
                    <a:lnTo>
                      <a:pt x="1670" y="130"/>
                    </a:lnTo>
                    <a:lnTo>
                      <a:pt x="1388" y="105"/>
                    </a:lnTo>
                    <a:lnTo>
                      <a:pt x="1088" y="84"/>
                    </a:lnTo>
                    <a:lnTo>
                      <a:pt x="784" y="64"/>
                    </a:lnTo>
                    <a:lnTo>
                      <a:pt x="494" y="44"/>
                    </a:lnTo>
                    <a:lnTo>
                      <a:pt x="227" y="23"/>
                    </a:lnTo>
                    <a:lnTo>
                      <a:pt x="108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179" name="Google Shape;1179;p41"/>
              <p:cNvSpPr/>
              <p:nvPr/>
            </p:nvSpPr>
            <p:spPr>
              <a:xfrm>
                <a:off x="1831" y="1308"/>
                <a:ext cx="330" cy="754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6029" extrusionOk="0">
                    <a:moveTo>
                      <a:pt x="0" y="0"/>
                    </a:moveTo>
                    <a:lnTo>
                      <a:pt x="25" y="564"/>
                    </a:lnTo>
                    <a:lnTo>
                      <a:pt x="44" y="1100"/>
                    </a:lnTo>
                    <a:lnTo>
                      <a:pt x="55" y="1607"/>
                    </a:lnTo>
                    <a:lnTo>
                      <a:pt x="63" y="2086"/>
                    </a:lnTo>
                    <a:lnTo>
                      <a:pt x="65" y="2538"/>
                    </a:lnTo>
                    <a:lnTo>
                      <a:pt x="63" y="2964"/>
                    </a:lnTo>
                    <a:lnTo>
                      <a:pt x="58" y="3364"/>
                    </a:lnTo>
                    <a:lnTo>
                      <a:pt x="53" y="3738"/>
                    </a:lnTo>
                    <a:lnTo>
                      <a:pt x="46" y="4090"/>
                    </a:lnTo>
                    <a:lnTo>
                      <a:pt x="39" y="4416"/>
                    </a:lnTo>
                    <a:lnTo>
                      <a:pt x="33" y="4720"/>
                    </a:lnTo>
                    <a:lnTo>
                      <a:pt x="29" y="5000"/>
                    </a:lnTo>
                    <a:lnTo>
                      <a:pt x="27" y="5260"/>
                    </a:lnTo>
                    <a:lnTo>
                      <a:pt x="29" y="5498"/>
                    </a:lnTo>
                    <a:lnTo>
                      <a:pt x="35" y="5715"/>
                    </a:lnTo>
                    <a:lnTo>
                      <a:pt x="47" y="5913"/>
                    </a:lnTo>
                    <a:lnTo>
                      <a:pt x="161" y="5950"/>
                    </a:lnTo>
                    <a:lnTo>
                      <a:pt x="291" y="5981"/>
                    </a:lnTo>
                    <a:lnTo>
                      <a:pt x="434" y="6005"/>
                    </a:lnTo>
                    <a:lnTo>
                      <a:pt x="588" y="6022"/>
                    </a:lnTo>
                    <a:lnTo>
                      <a:pt x="749" y="6029"/>
                    </a:lnTo>
                    <a:lnTo>
                      <a:pt x="913" y="6027"/>
                    </a:lnTo>
                    <a:lnTo>
                      <a:pt x="1078" y="6014"/>
                    </a:lnTo>
                    <a:lnTo>
                      <a:pt x="1241" y="5989"/>
                    </a:lnTo>
                    <a:lnTo>
                      <a:pt x="1399" y="5952"/>
                    </a:lnTo>
                    <a:lnTo>
                      <a:pt x="1548" y="5900"/>
                    </a:lnTo>
                    <a:lnTo>
                      <a:pt x="1684" y="5833"/>
                    </a:lnTo>
                    <a:lnTo>
                      <a:pt x="1805" y="5752"/>
                    </a:lnTo>
                    <a:lnTo>
                      <a:pt x="1908" y="5653"/>
                    </a:lnTo>
                    <a:lnTo>
                      <a:pt x="1990" y="5536"/>
                    </a:lnTo>
                    <a:lnTo>
                      <a:pt x="2046" y="5401"/>
                    </a:lnTo>
                    <a:lnTo>
                      <a:pt x="2065" y="5325"/>
                    </a:lnTo>
                    <a:lnTo>
                      <a:pt x="2076" y="5245"/>
                    </a:lnTo>
                    <a:lnTo>
                      <a:pt x="2081" y="4783"/>
                    </a:lnTo>
                    <a:lnTo>
                      <a:pt x="2086" y="4341"/>
                    </a:lnTo>
                    <a:lnTo>
                      <a:pt x="2091" y="3916"/>
                    </a:lnTo>
                    <a:lnTo>
                      <a:pt x="2096" y="3512"/>
                    </a:lnTo>
                    <a:lnTo>
                      <a:pt x="2100" y="3126"/>
                    </a:lnTo>
                    <a:lnTo>
                      <a:pt x="2104" y="2759"/>
                    </a:lnTo>
                    <a:lnTo>
                      <a:pt x="2108" y="2413"/>
                    </a:lnTo>
                    <a:lnTo>
                      <a:pt x="2112" y="2084"/>
                    </a:lnTo>
                    <a:lnTo>
                      <a:pt x="2115" y="1777"/>
                    </a:lnTo>
                    <a:lnTo>
                      <a:pt x="2119" y="1490"/>
                    </a:lnTo>
                    <a:lnTo>
                      <a:pt x="2122" y="1223"/>
                    </a:lnTo>
                    <a:lnTo>
                      <a:pt x="2124" y="975"/>
                    </a:lnTo>
                    <a:lnTo>
                      <a:pt x="2126" y="748"/>
                    </a:lnTo>
                    <a:lnTo>
                      <a:pt x="2127" y="541"/>
                    </a:lnTo>
                    <a:lnTo>
                      <a:pt x="2128" y="355"/>
                    </a:lnTo>
                    <a:lnTo>
                      <a:pt x="2128" y="190"/>
                    </a:lnTo>
                    <a:lnTo>
                      <a:pt x="2032" y="173"/>
                    </a:lnTo>
                    <a:lnTo>
                      <a:pt x="1922" y="158"/>
                    </a:lnTo>
                    <a:lnTo>
                      <a:pt x="1670" y="130"/>
                    </a:lnTo>
                    <a:lnTo>
                      <a:pt x="1388" y="105"/>
                    </a:lnTo>
                    <a:lnTo>
                      <a:pt x="1088" y="84"/>
                    </a:lnTo>
                    <a:lnTo>
                      <a:pt x="784" y="64"/>
                    </a:lnTo>
                    <a:lnTo>
                      <a:pt x="494" y="44"/>
                    </a:lnTo>
                    <a:lnTo>
                      <a:pt x="227" y="23"/>
                    </a:lnTo>
                    <a:lnTo>
                      <a:pt x="108" y="11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180" name="Google Shape;1180;p41"/>
              <p:cNvSpPr/>
              <p:nvPr/>
            </p:nvSpPr>
            <p:spPr>
              <a:xfrm>
                <a:off x="2152" y="1316"/>
                <a:ext cx="331" cy="752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6012" extrusionOk="0">
                    <a:moveTo>
                      <a:pt x="94" y="159"/>
                    </a:moveTo>
                    <a:lnTo>
                      <a:pt x="113" y="244"/>
                    </a:lnTo>
                    <a:lnTo>
                      <a:pt x="129" y="344"/>
                    </a:lnTo>
                    <a:lnTo>
                      <a:pt x="140" y="455"/>
                    </a:lnTo>
                    <a:lnTo>
                      <a:pt x="150" y="580"/>
                    </a:lnTo>
                    <a:lnTo>
                      <a:pt x="157" y="716"/>
                    </a:lnTo>
                    <a:lnTo>
                      <a:pt x="161" y="861"/>
                    </a:lnTo>
                    <a:lnTo>
                      <a:pt x="162" y="1181"/>
                    </a:lnTo>
                    <a:lnTo>
                      <a:pt x="156" y="1530"/>
                    </a:lnTo>
                    <a:lnTo>
                      <a:pt x="144" y="1903"/>
                    </a:lnTo>
                    <a:lnTo>
                      <a:pt x="126" y="2292"/>
                    </a:lnTo>
                    <a:lnTo>
                      <a:pt x="106" y="2691"/>
                    </a:lnTo>
                    <a:lnTo>
                      <a:pt x="61" y="3486"/>
                    </a:lnTo>
                    <a:lnTo>
                      <a:pt x="40" y="3869"/>
                    </a:lnTo>
                    <a:lnTo>
                      <a:pt x="22" y="4232"/>
                    </a:lnTo>
                    <a:lnTo>
                      <a:pt x="9" y="4568"/>
                    </a:lnTo>
                    <a:lnTo>
                      <a:pt x="1" y="4871"/>
                    </a:lnTo>
                    <a:lnTo>
                      <a:pt x="0" y="5008"/>
                    </a:lnTo>
                    <a:lnTo>
                      <a:pt x="1" y="5134"/>
                    </a:lnTo>
                    <a:lnTo>
                      <a:pt x="4" y="5247"/>
                    </a:lnTo>
                    <a:lnTo>
                      <a:pt x="11" y="5348"/>
                    </a:lnTo>
                    <a:lnTo>
                      <a:pt x="10" y="5389"/>
                    </a:lnTo>
                    <a:lnTo>
                      <a:pt x="21" y="5433"/>
                    </a:lnTo>
                    <a:lnTo>
                      <a:pt x="43" y="5479"/>
                    </a:lnTo>
                    <a:lnTo>
                      <a:pt x="76" y="5526"/>
                    </a:lnTo>
                    <a:lnTo>
                      <a:pt x="170" y="5621"/>
                    </a:lnTo>
                    <a:lnTo>
                      <a:pt x="295" y="5714"/>
                    </a:lnTo>
                    <a:lnTo>
                      <a:pt x="448" y="5803"/>
                    </a:lnTo>
                    <a:lnTo>
                      <a:pt x="620" y="5880"/>
                    </a:lnTo>
                    <a:lnTo>
                      <a:pt x="808" y="5944"/>
                    </a:lnTo>
                    <a:lnTo>
                      <a:pt x="1003" y="5989"/>
                    </a:lnTo>
                    <a:lnTo>
                      <a:pt x="1200" y="6012"/>
                    </a:lnTo>
                    <a:lnTo>
                      <a:pt x="1393" y="6008"/>
                    </a:lnTo>
                    <a:lnTo>
                      <a:pt x="1487" y="5994"/>
                    </a:lnTo>
                    <a:lnTo>
                      <a:pt x="1577" y="5972"/>
                    </a:lnTo>
                    <a:lnTo>
                      <a:pt x="1663" y="5942"/>
                    </a:lnTo>
                    <a:lnTo>
                      <a:pt x="1745" y="5901"/>
                    </a:lnTo>
                    <a:lnTo>
                      <a:pt x="1821" y="5852"/>
                    </a:lnTo>
                    <a:lnTo>
                      <a:pt x="1890" y="5791"/>
                    </a:lnTo>
                    <a:lnTo>
                      <a:pt x="1953" y="5720"/>
                    </a:lnTo>
                    <a:lnTo>
                      <a:pt x="2007" y="5638"/>
                    </a:lnTo>
                    <a:lnTo>
                      <a:pt x="2054" y="5543"/>
                    </a:lnTo>
                    <a:lnTo>
                      <a:pt x="2091" y="5435"/>
                    </a:lnTo>
                    <a:lnTo>
                      <a:pt x="2117" y="5315"/>
                    </a:lnTo>
                    <a:lnTo>
                      <a:pt x="2134" y="5181"/>
                    </a:lnTo>
                    <a:lnTo>
                      <a:pt x="2136" y="4953"/>
                    </a:lnTo>
                    <a:lnTo>
                      <a:pt x="2137" y="4739"/>
                    </a:lnTo>
                    <a:lnTo>
                      <a:pt x="2138" y="4538"/>
                    </a:lnTo>
                    <a:lnTo>
                      <a:pt x="2137" y="4350"/>
                    </a:lnTo>
                    <a:lnTo>
                      <a:pt x="2135" y="4006"/>
                    </a:lnTo>
                    <a:lnTo>
                      <a:pt x="2132" y="3698"/>
                    </a:lnTo>
                    <a:lnTo>
                      <a:pt x="2125" y="3420"/>
                    </a:lnTo>
                    <a:lnTo>
                      <a:pt x="2119" y="3163"/>
                    </a:lnTo>
                    <a:lnTo>
                      <a:pt x="2105" y="2681"/>
                    </a:lnTo>
                    <a:lnTo>
                      <a:pt x="2100" y="2440"/>
                    </a:lnTo>
                    <a:lnTo>
                      <a:pt x="2095" y="2187"/>
                    </a:lnTo>
                    <a:lnTo>
                      <a:pt x="2093" y="1916"/>
                    </a:lnTo>
                    <a:lnTo>
                      <a:pt x="2093" y="1618"/>
                    </a:lnTo>
                    <a:lnTo>
                      <a:pt x="2095" y="1286"/>
                    </a:lnTo>
                    <a:lnTo>
                      <a:pt x="2098" y="1104"/>
                    </a:lnTo>
                    <a:lnTo>
                      <a:pt x="2101" y="910"/>
                    </a:lnTo>
                    <a:lnTo>
                      <a:pt x="2106" y="704"/>
                    </a:lnTo>
                    <a:lnTo>
                      <a:pt x="2112" y="485"/>
                    </a:lnTo>
                    <a:lnTo>
                      <a:pt x="2119" y="251"/>
                    </a:lnTo>
                    <a:lnTo>
                      <a:pt x="2127" y="0"/>
                    </a:lnTo>
                    <a:lnTo>
                      <a:pt x="2036" y="22"/>
                    </a:lnTo>
                    <a:lnTo>
                      <a:pt x="1932" y="39"/>
                    </a:lnTo>
                    <a:lnTo>
                      <a:pt x="1815" y="53"/>
                    </a:lnTo>
                    <a:lnTo>
                      <a:pt x="1689" y="64"/>
                    </a:lnTo>
                    <a:lnTo>
                      <a:pt x="1414" y="80"/>
                    </a:lnTo>
                    <a:lnTo>
                      <a:pt x="1122" y="91"/>
                    </a:lnTo>
                    <a:lnTo>
                      <a:pt x="830" y="100"/>
                    </a:lnTo>
                    <a:lnTo>
                      <a:pt x="550" y="112"/>
                    </a:lnTo>
                    <a:lnTo>
                      <a:pt x="421" y="120"/>
                    </a:lnTo>
                    <a:lnTo>
                      <a:pt x="300" y="129"/>
                    </a:lnTo>
                    <a:lnTo>
                      <a:pt x="191" y="143"/>
                    </a:lnTo>
                    <a:lnTo>
                      <a:pt x="94" y="159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181" name="Google Shape;1181;p41"/>
              <p:cNvSpPr/>
              <p:nvPr/>
            </p:nvSpPr>
            <p:spPr>
              <a:xfrm>
                <a:off x="2152" y="1316"/>
                <a:ext cx="331" cy="752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6012" extrusionOk="0">
                    <a:moveTo>
                      <a:pt x="94" y="159"/>
                    </a:moveTo>
                    <a:lnTo>
                      <a:pt x="113" y="244"/>
                    </a:lnTo>
                    <a:lnTo>
                      <a:pt x="129" y="344"/>
                    </a:lnTo>
                    <a:lnTo>
                      <a:pt x="140" y="455"/>
                    </a:lnTo>
                    <a:lnTo>
                      <a:pt x="150" y="580"/>
                    </a:lnTo>
                    <a:lnTo>
                      <a:pt x="157" y="716"/>
                    </a:lnTo>
                    <a:lnTo>
                      <a:pt x="161" y="861"/>
                    </a:lnTo>
                    <a:lnTo>
                      <a:pt x="162" y="1181"/>
                    </a:lnTo>
                    <a:lnTo>
                      <a:pt x="156" y="1530"/>
                    </a:lnTo>
                    <a:lnTo>
                      <a:pt x="144" y="1903"/>
                    </a:lnTo>
                    <a:lnTo>
                      <a:pt x="126" y="2292"/>
                    </a:lnTo>
                    <a:lnTo>
                      <a:pt x="106" y="2691"/>
                    </a:lnTo>
                    <a:lnTo>
                      <a:pt x="61" y="3486"/>
                    </a:lnTo>
                    <a:lnTo>
                      <a:pt x="40" y="3869"/>
                    </a:lnTo>
                    <a:lnTo>
                      <a:pt x="22" y="4232"/>
                    </a:lnTo>
                    <a:lnTo>
                      <a:pt x="9" y="4568"/>
                    </a:lnTo>
                    <a:lnTo>
                      <a:pt x="1" y="4871"/>
                    </a:lnTo>
                    <a:lnTo>
                      <a:pt x="0" y="5008"/>
                    </a:lnTo>
                    <a:lnTo>
                      <a:pt x="1" y="5134"/>
                    </a:lnTo>
                    <a:lnTo>
                      <a:pt x="4" y="5247"/>
                    </a:lnTo>
                    <a:lnTo>
                      <a:pt x="11" y="5348"/>
                    </a:lnTo>
                    <a:lnTo>
                      <a:pt x="10" y="5389"/>
                    </a:lnTo>
                    <a:lnTo>
                      <a:pt x="21" y="5433"/>
                    </a:lnTo>
                    <a:lnTo>
                      <a:pt x="43" y="5479"/>
                    </a:lnTo>
                    <a:lnTo>
                      <a:pt x="76" y="5526"/>
                    </a:lnTo>
                    <a:lnTo>
                      <a:pt x="170" y="5621"/>
                    </a:lnTo>
                    <a:lnTo>
                      <a:pt x="295" y="5714"/>
                    </a:lnTo>
                    <a:lnTo>
                      <a:pt x="448" y="5803"/>
                    </a:lnTo>
                    <a:lnTo>
                      <a:pt x="620" y="5880"/>
                    </a:lnTo>
                    <a:lnTo>
                      <a:pt x="808" y="5944"/>
                    </a:lnTo>
                    <a:lnTo>
                      <a:pt x="1003" y="5989"/>
                    </a:lnTo>
                    <a:lnTo>
                      <a:pt x="1200" y="6012"/>
                    </a:lnTo>
                    <a:lnTo>
                      <a:pt x="1393" y="6008"/>
                    </a:lnTo>
                    <a:lnTo>
                      <a:pt x="1487" y="5994"/>
                    </a:lnTo>
                    <a:lnTo>
                      <a:pt x="1577" y="5972"/>
                    </a:lnTo>
                    <a:lnTo>
                      <a:pt x="1663" y="5942"/>
                    </a:lnTo>
                    <a:lnTo>
                      <a:pt x="1745" y="5901"/>
                    </a:lnTo>
                    <a:lnTo>
                      <a:pt x="1821" y="5852"/>
                    </a:lnTo>
                    <a:lnTo>
                      <a:pt x="1890" y="5791"/>
                    </a:lnTo>
                    <a:lnTo>
                      <a:pt x="1953" y="5720"/>
                    </a:lnTo>
                    <a:lnTo>
                      <a:pt x="2007" y="5638"/>
                    </a:lnTo>
                    <a:lnTo>
                      <a:pt x="2054" y="5543"/>
                    </a:lnTo>
                    <a:lnTo>
                      <a:pt x="2091" y="5435"/>
                    </a:lnTo>
                    <a:lnTo>
                      <a:pt x="2117" y="5315"/>
                    </a:lnTo>
                    <a:lnTo>
                      <a:pt x="2134" y="5181"/>
                    </a:lnTo>
                    <a:lnTo>
                      <a:pt x="2136" y="4953"/>
                    </a:lnTo>
                    <a:lnTo>
                      <a:pt x="2137" y="4739"/>
                    </a:lnTo>
                    <a:lnTo>
                      <a:pt x="2138" y="4538"/>
                    </a:lnTo>
                    <a:lnTo>
                      <a:pt x="2137" y="4350"/>
                    </a:lnTo>
                    <a:lnTo>
                      <a:pt x="2135" y="4006"/>
                    </a:lnTo>
                    <a:lnTo>
                      <a:pt x="2132" y="3698"/>
                    </a:lnTo>
                    <a:lnTo>
                      <a:pt x="2125" y="3420"/>
                    </a:lnTo>
                    <a:lnTo>
                      <a:pt x="2119" y="3163"/>
                    </a:lnTo>
                    <a:lnTo>
                      <a:pt x="2105" y="2681"/>
                    </a:lnTo>
                    <a:lnTo>
                      <a:pt x="2100" y="2440"/>
                    </a:lnTo>
                    <a:lnTo>
                      <a:pt x="2095" y="2187"/>
                    </a:lnTo>
                    <a:lnTo>
                      <a:pt x="2093" y="1916"/>
                    </a:lnTo>
                    <a:lnTo>
                      <a:pt x="2093" y="1618"/>
                    </a:lnTo>
                    <a:lnTo>
                      <a:pt x="2095" y="1286"/>
                    </a:lnTo>
                    <a:lnTo>
                      <a:pt x="2098" y="1104"/>
                    </a:lnTo>
                    <a:lnTo>
                      <a:pt x="2101" y="910"/>
                    </a:lnTo>
                    <a:lnTo>
                      <a:pt x="2106" y="704"/>
                    </a:lnTo>
                    <a:lnTo>
                      <a:pt x="2112" y="485"/>
                    </a:lnTo>
                    <a:lnTo>
                      <a:pt x="2119" y="251"/>
                    </a:lnTo>
                    <a:lnTo>
                      <a:pt x="2127" y="0"/>
                    </a:lnTo>
                    <a:lnTo>
                      <a:pt x="2036" y="22"/>
                    </a:lnTo>
                    <a:lnTo>
                      <a:pt x="1932" y="39"/>
                    </a:lnTo>
                    <a:lnTo>
                      <a:pt x="1815" y="53"/>
                    </a:lnTo>
                    <a:lnTo>
                      <a:pt x="1689" y="64"/>
                    </a:lnTo>
                    <a:lnTo>
                      <a:pt x="1414" y="80"/>
                    </a:lnTo>
                    <a:lnTo>
                      <a:pt x="1122" y="91"/>
                    </a:lnTo>
                    <a:lnTo>
                      <a:pt x="830" y="100"/>
                    </a:lnTo>
                    <a:lnTo>
                      <a:pt x="550" y="112"/>
                    </a:lnTo>
                    <a:lnTo>
                      <a:pt x="421" y="120"/>
                    </a:lnTo>
                    <a:lnTo>
                      <a:pt x="300" y="129"/>
                    </a:lnTo>
                    <a:lnTo>
                      <a:pt x="191" y="143"/>
                    </a:lnTo>
                    <a:lnTo>
                      <a:pt x="94" y="15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182" name="Google Shape;1182;p41"/>
              <p:cNvSpPr/>
              <p:nvPr/>
            </p:nvSpPr>
            <p:spPr>
              <a:xfrm>
                <a:off x="2478" y="1305"/>
                <a:ext cx="341" cy="754"/>
              </a:xfrm>
              <a:custGeom>
                <a:avLst/>
                <a:gdLst/>
                <a:ahLst/>
                <a:cxnLst/>
                <a:rect l="l" t="t" r="r" b="b"/>
                <a:pathLst>
                  <a:path w="2201" h="6034" extrusionOk="0">
                    <a:moveTo>
                      <a:pt x="41" y="125"/>
                    </a:moveTo>
                    <a:lnTo>
                      <a:pt x="33" y="257"/>
                    </a:lnTo>
                    <a:lnTo>
                      <a:pt x="26" y="398"/>
                    </a:lnTo>
                    <a:lnTo>
                      <a:pt x="14" y="710"/>
                    </a:lnTo>
                    <a:lnTo>
                      <a:pt x="6" y="1057"/>
                    </a:lnTo>
                    <a:lnTo>
                      <a:pt x="2" y="1431"/>
                    </a:lnTo>
                    <a:lnTo>
                      <a:pt x="0" y="1826"/>
                    </a:lnTo>
                    <a:lnTo>
                      <a:pt x="2" y="2236"/>
                    </a:lnTo>
                    <a:lnTo>
                      <a:pt x="11" y="3075"/>
                    </a:lnTo>
                    <a:lnTo>
                      <a:pt x="19" y="3493"/>
                    </a:lnTo>
                    <a:lnTo>
                      <a:pt x="29" y="3900"/>
                    </a:lnTo>
                    <a:lnTo>
                      <a:pt x="40" y="4290"/>
                    </a:lnTo>
                    <a:lnTo>
                      <a:pt x="53" y="4658"/>
                    </a:lnTo>
                    <a:lnTo>
                      <a:pt x="66" y="4997"/>
                    </a:lnTo>
                    <a:lnTo>
                      <a:pt x="81" y="5300"/>
                    </a:lnTo>
                    <a:lnTo>
                      <a:pt x="96" y="5562"/>
                    </a:lnTo>
                    <a:lnTo>
                      <a:pt x="103" y="5675"/>
                    </a:lnTo>
                    <a:lnTo>
                      <a:pt x="110" y="5776"/>
                    </a:lnTo>
                    <a:lnTo>
                      <a:pt x="122" y="5824"/>
                    </a:lnTo>
                    <a:lnTo>
                      <a:pt x="147" y="5867"/>
                    </a:lnTo>
                    <a:lnTo>
                      <a:pt x="184" y="5905"/>
                    </a:lnTo>
                    <a:lnTo>
                      <a:pt x="231" y="5938"/>
                    </a:lnTo>
                    <a:lnTo>
                      <a:pt x="288" y="5966"/>
                    </a:lnTo>
                    <a:lnTo>
                      <a:pt x="354" y="5989"/>
                    </a:lnTo>
                    <a:lnTo>
                      <a:pt x="428" y="6007"/>
                    </a:lnTo>
                    <a:lnTo>
                      <a:pt x="510" y="6020"/>
                    </a:lnTo>
                    <a:lnTo>
                      <a:pt x="690" y="6034"/>
                    </a:lnTo>
                    <a:lnTo>
                      <a:pt x="886" y="6029"/>
                    </a:lnTo>
                    <a:lnTo>
                      <a:pt x="1092" y="6007"/>
                    </a:lnTo>
                    <a:lnTo>
                      <a:pt x="1300" y="5967"/>
                    </a:lnTo>
                    <a:lnTo>
                      <a:pt x="1503" y="5912"/>
                    </a:lnTo>
                    <a:lnTo>
                      <a:pt x="1693" y="5839"/>
                    </a:lnTo>
                    <a:lnTo>
                      <a:pt x="1862" y="5753"/>
                    </a:lnTo>
                    <a:lnTo>
                      <a:pt x="1937" y="5704"/>
                    </a:lnTo>
                    <a:lnTo>
                      <a:pt x="2003" y="5651"/>
                    </a:lnTo>
                    <a:lnTo>
                      <a:pt x="2062" y="5595"/>
                    </a:lnTo>
                    <a:lnTo>
                      <a:pt x="2109" y="5535"/>
                    </a:lnTo>
                    <a:lnTo>
                      <a:pt x="2146" y="5472"/>
                    </a:lnTo>
                    <a:lnTo>
                      <a:pt x="2172" y="5406"/>
                    </a:lnTo>
                    <a:lnTo>
                      <a:pt x="2185" y="5336"/>
                    </a:lnTo>
                    <a:lnTo>
                      <a:pt x="2184" y="5263"/>
                    </a:lnTo>
                    <a:lnTo>
                      <a:pt x="2169" y="5187"/>
                    </a:lnTo>
                    <a:lnTo>
                      <a:pt x="2139" y="5108"/>
                    </a:lnTo>
                    <a:lnTo>
                      <a:pt x="2143" y="4653"/>
                    </a:lnTo>
                    <a:lnTo>
                      <a:pt x="2148" y="4227"/>
                    </a:lnTo>
                    <a:lnTo>
                      <a:pt x="2152" y="3829"/>
                    </a:lnTo>
                    <a:lnTo>
                      <a:pt x="2156" y="3457"/>
                    </a:lnTo>
                    <a:lnTo>
                      <a:pt x="2159" y="3109"/>
                    </a:lnTo>
                    <a:lnTo>
                      <a:pt x="2162" y="2780"/>
                    </a:lnTo>
                    <a:lnTo>
                      <a:pt x="2165" y="2471"/>
                    </a:lnTo>
                    <a:lnTo>
                      <a:pt x="2168" y="2178"/>
                    </a:lnTo>
                    <a:lnTo>
                      <a:pt x="2172" y="1900"/>
                    </a:lnTo>
                    <a:lnTo>
                      <a:pt x="2175" y="1633"/>
                    </a:lnTo>
                    <a:lnTo>
                      <a:pt x="2182" y="1127"/>
                    </a:lnTo>
                    <a:lnTo>
                      <a:pt x="2201" y="157"/>
                    </a:lnTo>
                    <a:lnTo>
                      <a:pt x="2060" y="148"/>
                    </a:lnTo>
                    <a:lnTo>
                      <a:pt x="1909" y="134"/>
                    </a:lnTo>
                    <a:lnTo>
                      <a:pt x="1591" y="99"/>
                    </a:lnTo>
                    <a:lnTo>
                      <a:pt x="1264" y="58"/>
                    </a:lnTo>
                    <a:lnTo>
                      <a:pt x="943" y="23"/>
                    </a:lnTo>
                    <a:lnTo>
                      <a:pt x="789" y="9"/>
                    </a:lnTo>
                    <a:lnTo>
                      <a:pt x="644" y="2"/>
                    </a:lnTo>
                    <a:lnTo>
                      <a:pt x="508" y="0"/>
                    </a:lnTo>
                    <a:lnTo>
                      <a:pt x="383" y="5"/>
                    </a:lnTo>
                    <a:lnTo>
                      <a:pt x="272" y="19"/>
                    </a:lnTo>
                    <a:lnTo>
                      <a:pt x="177" y="43"/>
                    </a:lnTo>
                    <a:lnTo>
                      <a:pt x="99" y="78"/>
                    </a:lnTo>
                    <a:lnTo>
                      <a:pt x="41" y="12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183" name="Google Shape;1183;p41"/>
              <p:cNvSpPr/>
              <p:nvPr/>
            </p:nvSpPr>
            <p:spPr>
              <a:xfrm>
                <a:off x="2478" y="1305"/>
                <a:ext cx="341" cy="754"/>
              </a:xfrm>
              <a:custGeom>
                <a:avLst/>
                <a:gdLst/>
                <a:ahLst/>
                <a:cxnLst/>
                <a:rect l="l" t="t" r="r" b="b"/>
                <a:pathLst>
                  <a:path w="2201" h="6034" extrusionOk="0">
                    <a:moveTo>
                      <a:pt x="41" y="125"/>
                    </a:moveTo>
                    <a:lnTo>
                      <a:pt x="33" y="257"/>
                    </a:lnTo>
                    <a:lnTo>
                      <a:pt x="26" y="398"/>
                    </a:lnTo>
                    <a:lnTo>
                      <a:pt x="14" y="710"/>
                    </a:lnTo>
                    <a:lnTo>
                      <a:pt x="6" y="1057"/>
                    </a:lnTo>
                    <a:lnTo>
                      <a:pt x="2" y="1431"/>
                    </a:lnTo>
                    <a:lnTo>
                      <a:pt x="0" y="1826"/>
                    </a:lnTo>
                    <a:lnTo>
                      <a:pt x="2" y="2236"/>
                    </a:lnTo>
                    <a:lnTo>
                      <a:pt x="11" y="3075"/>
                    </a:lnTo>
                    <a:lnTo>
                      <a:pt x="19" y="3493"/>
                    </a:lnTo>
                    <a:lnTo>
                      <a:pt x="29" y="3900"/>
                    </a:lnTo>
                    <a:lnTo>
                      <a:pt x="40" y="4290"/>
                    </a:lnTo>
                    <a:lnTo>
                      <a:pt x="53" y="4658"/>
                    </a:lnTo>
                    <a:lnTo>
                      <a:pt x="66" y="4997"/>
                    </a:lnTo>
                    <a:lnTo>
                      <a:pt x="81" y="5300"/>
                    </a:lnTo>
                    <a:lnTo>
                      <a:pt x="96" y="5562"/>
                    </a:lnTo>
                    <a:lnTo>
                      <a:pt x="103" y="5675"/>
                    </a:lnTo>
                    <a:lnTo>
                      <a:pt x="110" y="5776"/>
                    </a:lnTo>
                    <a:lnTo>
                      <a:pt x="122" y="5824"/>
                    </a:lnTo>
                    <a:lnTo>
                      <a:pt x="147" y="5867"/>
                    </a:lnTo>
                    <a:lnTo>
                      <a:pt x="184" y="5905"/>
                    </a:lnTo>
                    <a:lnTo>
                      <a:pt x="231" y="5938"/>
                    </a:lnTo>
                    <a:lnTo>
                      <a:pt x="288" y="5966"/>
                    </a:lnTo>
                    <a:lnTo>
                      <a:pt x="354" y="5989"/>
                    </a:lnTo>
                    <a:lnTo>
                      <a:pt x="428" y="6007"/>
                    </a:lnTo>
                    <a:lnTo>
                      <a:pt x="510" y="6020"/>
                    </a:lnTo>
                    <a:lnTo>
                      <a:pt x="690" y="6034"/>
                    </a:lnTo>
                    <a:lnTo>
                      <a:pt x="886" y="6029"/>
                    </a:lnTo>
                    <a:lnTo>
                      <a:pt x="1092" y="6007"/>
                    </a:lnTo>
                    <a:lnTo>
                      <a:pt x="1300" y="5967"/>
                    </a:lnTo>
                    <a:lnTo>
                      <a:pt x="1503" y="5912"/>
                    </a:lnTo>
                    <a:lnTo>
                      <a:pt x="1693" y="5839"/>
                    </a:lnTo>
                    <a:lnTo>
                      <a:pt x="1862" y="5753"/>
                    </a:lnTo>
                    <a:lnTo>
                      <a:pt x="1937" y="5704"/>
                    </a:lnTo>
                    <a:lnTo>
                      <a:pt x="2003" y="5651"/>
                    </a:lnTo>
                    <a:lnTo>
                      <a:pt x="2062" y="5595"/>
                    </a:lnTo>
                    <a:lnTo>
                      <a:pt x="2109" y="5535"/>
                    </a:lnTo>
                    <a:lnTo>
                      <a:pt x="2146" y="5472"/>
                    </a:lnTo>
                    <a:lnTo>
                      <a:pt x="2172" y="5406"/>
                    </a:lnTo>
                    <a:lnTo>
                      <a:pt x="2185" y="5336"/>
                    </a:lnTo>
                    <a:lnTo>
                      <a:pt x="2184" y="5263"/>
                    </a:lnTo>
                    <a:lnTo>
                      <a:pt x="2169" y="5187"/>
                    </a:lnTo>
                    <a:lnTo>
                      <a:pt x="2139" y="5108"/>
                    </a:lnTo>
                    <a:lnTo>
                      <a:pt x="2143" y="4653"/>
                    </a:lnTo>
                    <a:lnTo>
                      <a:pt x="2148" y="4227"/>
                    </a:lnTo>
                    <a:lnTo>
                      <a:pt x="2152" y="3829"/>
                    </a:lnTo>
                    <a:lnTo>
                      <a:pt x="2156" y="3457"/>
                    </a:lnTo>
                    <a:lnTo>
                      <a:pt x="2159" y="3109"/>
                    </a:lnTo>
                    <a:lnTo>
                      <a:pt x="2162" y="2780"/>
                    </a:lnTo>
                    <a:lnTo>
                      <a:pt x="2165" y="2471"/>
                    </a:lnTo>
                    <a:lnTo>
                      <a:pt x="2168" y="2178"/>
                    </a:lnTo>
                    <a:lnTo>
                      <a:pt x="2172" y="1900"/>
                    </a:lnTo>
                    <a:lnTo>
                      <a:pt x="2175" y="1633"/>
                    </a:lnTo>
                    <a:lnTo>
                      <a:pt x="2182" y="1127"/>
                    </a:lnTo>
                    <a:lnTo>
                      <a:pt x="2201" y="157"/>
                    </a:lnTo>
                    <a:lnTo>
                      <a:pt x="2060" y="148"/>
                    </a:lnTo>
                    <a:lnTo>
                      <a:pt x="1909" y="134"/>
                    </a:lnTo>
                    <a:lnTo>
                      <a:pt x="1591" y="99"/>
                    </a:lnTo>
                    <a:lnTo>
                      <a:pt x="1264" y="58"/>
                    </a:lnTo>
                    <a:lnTo>
                      <a:pt x="943" y="23"/>
                    </a:lnTo>
                    <a:lnTo>
                      <a:pt x="789" y="9"/>
                    </a:lnTo>
                    <a:lnTo>
                      <a:pt x="644" y="2"/>
                    </a:lnTo>
                    <a:lnTo>
                      <a:pt x="508" y="0"/>
                    </a:lnTo>
                    <a:lnTo>
                      <a:pt x="383" y="5"/>
                    </a:lnTo>
                    <a:lnTo>
                      <a:pt x="272" y="19"/>
                    </a:lnTo>
                    <a:lnTo>
                      <a:pt x="177" y="43"/>
                    </a:lnTo>
                    <a:lnTo>
                      <a:pt x="99" y="78"/>
                    </a:lnTo>
                    <a:lnTo>
                      <a:pt x="41" y="12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184" name="Google Shape;1184;p41"/>
              <p:cNvSpPr/>
              <p:nvPr/>
            </p:nvSpPr>
            <p:spPr>
              <a:xfrm>
                <a:off x="4134" y="1303"/>
                <a:ext cx="344" cy="794"/>
              </a:xfrm>
              <a:custGeom>
                <a:avLst/>
                <a:gdLst/>
                <a:ahLst/>
                <a:cxnLst/>
                <a:rect l="l" t="t" r="r" b="b"/>
                <a:pathLst>
                  <a:path w="2217" h="6353" extrusionOk="0">
                    <a:moveTo>
                      <a:pt x="2065" y="0"/>
                    </a:moveTo>
                    <a:lnTo>
                      <a:pt x="2083" y="270"/>
                    </a:lnTo>
                    <a:lnTo>
                      <a:pt x="2100" y="577"/>
                    </a:lnTo>
                    <a:lnTo>
                      <a:pt x="2117" y="913"/>
                    </a:lnTo>
                    <a:lnTo>
                      <a:pt x="2135" y="1275"/>
                    </a:lnTo>
                    <a:lnTo>
                      <a:pt x="2151" y="1655"/>
                    </a:lnTo>
                    <a:lnTo>
                      <a:pt x="2166" y="2050"/>
                    </a:lnTo>
                    <a:lnTo>
                      <a:pt x="2192" y="2855"/>
                    </a:lnTo>
                    <a:lnTo>
                      <a:pt x="2203" y="3255"/>
                    </a:lnTo>
                    <a:lnTo>
                      <a:pt x="2210" y="3645"/>
                    </a:lnTo>
                    <a:lnTo>
                      <a:pt x="2215" y="4019"/>
                    </a:lnTo>
                    <a:lnTo>
                      <a:pt x="2217" y="4373"/>
                    </a:lnTo>
                    <a:lnTo>
                      <a:pt x="2216" y="4699"/>
                    </a:lnTo>
                    <a:lnTo>
                      <a:pt x="2212" y="4993"/>
                    </a:lnTo>
                    <a:lnTo>
                      <a:pt x="2204" y="5249"/>
                    </a:lnTo>
                    <a:lnTo>
                      <a:pt x="2199" y="5361"/>
                    </a:lnTo>
                    <a:lnTo>
                      <a:pt x="2191" y="5460"/>
                    </a:lnTo>
                    <a:lnTo>
                      <a:pt x="2189" y="5537"/>
                    </a:lnTo>
                    <a:lnTo>
                      <a:pt x="2175" y="5614"/>
                    </a:lnTo>
                    <a:lnTo>
                      <a:pt x="2151" y="5687"/>
                    </a:lnTo>
                    <a:lnTo>
                      <a:pt x="2116" y="5759"/>
                    </a:lnTo>
                    <a:lnTo>
                      <a:pt x="2021" y="5896"/>
                    </a:lnTo>
                    <a:lnTo>
                      <a:pt x="1895" y="6020"/>
                    </a:lnTo>
                    <a:lnTo>
                      <a:pt x="1746" y="6130"/>
                    </a:lnTo>
                    <a:lnTo>
                      <a:pt x="1577" y="6220"/>
                    </a:lnTo>
                    <a:lnTo>
                      <a:pt x="1394" y="6290"/>
                    </a:lnTo>
                    <a:lnTo>
                      <a:pt x="1206" y="6335"/>
                    </a:lnTo>
                    <a:lnTo>
                      <a:pt x="1015" y="6353"/>
                    </a:lnTo>
                    <a:lnTo>
                      <a:pt x="828" y="6340"/>
                    </a:lnTo>
                    <a:lnTo>
                      <a:pt x="738" y="6321"/>
                    </a:lnTo>
                    <a:lnTo>
                      <a:pt x="651" y="6294"/>
                    </a:lnTo>
                    <a:lnTo>
                      <a:pt x="567" y="6258"/>
                    </a:lnTo>
                    <a:lnTo>
                      <a:pt x="489" y="6213"/>
                    </a:lnTo>
                    <a:lnTo>
                      <a:pt x="417" y="6157"/>
                    </a:lnTo>
                    <a:lnTo>
                      <a:pt x="349" y="6091"/>
                    </a:lnTo>
                    <a:lnTo>
                      <a:pt x="289" y="6015"/>
                    </a:lnTo>
                    <a:lnTo>
                      <a:pt x="236" y="5928"/>
                    </a:lnTo>
                    <a:lnTo>
                      <a:pt x="192" y="5830"/>
                    </a:lnTo>
                    <a:lnTo>
                      <a:pt x="156" y="5719"/>
                    </a:lnTo>
                    <a:lnTo>
                      <a:pt x="130" y="5597"/>
                    </a:lnTo>
                    <a:lnTo>
                      <a:pt x="114" y="5463"/>
                    </a:lnTo>
                    <a:lnTo>
                      <a:pt x="108" y="5001"/>
                    </a:lnTo>
                    <a:lnTo>
                      <a:pt x="99" y="4558"/>
                    </a:lnTo>
                    <a:lnTo>
                      <a:pt x="88" y="4132"/>
                    </a:lnTo>
                    <a:lnTo>
                      <a:pt x="77" y="3725"/>
                    </a:lnTo>
                    <a:lnTo>
                      <a:pt x="63" y="3338"/>
                    </a:lnTo>
                    <a:lnTo>
                      <a:pt x="51" y="2966"/>
                    </a:lnTo>
                    <a:lnTo>
                      <a:pt x="38" y="2613"/>
                    </a:lnTo>
                    <a:lnTo>
                      <a:pt x="27" y="2276"/>
                    </a:lnTo>
                    <a:lnTo>
                      <a:pt x="17" y="1958"/>
                    </a:lnTo>
                    <a:lnTo>
                      <a:pt x="9" y="1655"/>
                    </a:lnTo>
                    <a:lnTo>
                      <a:pt x="3" y="1371"/>
                    </a:lnTo>
                    <a:lnTo>
                      <a:pt x="0" y="1102"/>
                    </a:lnTo>
                    <a:lnTo>
                      <a:pt x="2" y="851"/>
                    </a:lnTo>
                    <a:lnTo>
                      <a:pt x="7" y="614"/>
                    </a:lnTo>
                    <a:lnTo>
                      <a:pt x="16" y="394"/>
                    </a:lnTo>
                    <a:lnTo>
                      <a:pt x="32" y="190"/>
                    </a:lnTo>
                    <a:lnTo>
                      <a:pt x="127" y="172"/>
                    </a:lnTo>
                    <a:lnTo>
                      <a:pt x="235" y="154"/>
                    </a:lnTo>
                    <a:lnTo>
                      <a:pt x="478" y="120"/>
                    </a:lnTo>
                    <a:lnTo>
                      <a:pt x="750" y="88"/>
                    </a:lnTo>
                    <a:lnTo>
                      <a:pt x="1036" y="59"/>
                    </a:lnTo>
                    <a:lnTo>
                      <a:pt x="1323" y="35"/>
                    </a:lnTo>
                    <a:lnTo>
                      <a:pt x="1599" y="16"/>
                    </a:lnTo>
                    <a:lnTo>
                      <a:pt x="1850" y="4"/>
                    </a:lnTo>
                    <a:lnTo>
                      <a:pt x="1963" y="1"/>
                    </a:lnTo>
                    <a:lnTo>
                      <a:pt x="2065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185" name="Google Shape;1185;p41"/>
              <p:cNvSpPr/>
              <p:nvPr/>
            </p:nvSpPr>
            <p:spPr>
              <a:xfrm>
                <a:off x="4134" y="1303"/>
                <a:ext cx="344" cy="794"/>
              </a:xfrm>
              <a:custGeom>
                <a:avLst/>
                <a:gdLst/>
                <a:ahLst/>
                <a:cxnLst/>
                <a:rect l="l" t="t" r="r" b="b"/>
                <a:pathLst>
                  <a:path w="2217" h="6353" extrusionOk="0">
                    <a:moveTo>
                      <a:pt x="2065" y="0"/>
                    </a:moveTo>
                    <a:lnTo>
                      <a:pt x="2083" y="270"/>
                    </a:lnTo>
                    <a:lnTo>
                      <a:pt x="2100" y="577"/>
                    </a:lnTo>
                    <a:lnTo>
                      <a:pt x="2117" y="913"/>
                    </a:lnTo>
                    <a:lnTo>
                      <a:pt x="2135" y="1275"/>
                    </a:lnTo>
                    <a:lnTo>
                      <a:pt x="2151" y="1655"/>
                    </a:lnTo>
                    <a:lnTo>
                      <a:pt x="2166" y="2050"/>
                    </a:lnTo>
                    <a:lnTo>
                      <a:pt x="2192" y="2855"/>
                    </a:lnTo>
                    <a:lnTo>
                      <a:pt x="2203" y="3255"/>
                    </a:lnTo>
                    <a:lnTo>
                      <a:pt x="2210" y="3645"/>
                    </a:lnTo>
                    <a:lnTo>
                      <a:pt x="2215" y="4019"/>
                    </a:lnTo>
                    <a:lnTo>
                      <a:pt x="2217" y="4373"/>
                    </a:lnTo>
                    <a:lnTo>
                      <a:pt x="2216" y="4699"/>
                    </a:lnTo>
                    <a:lnTo>
                      <a:pt x="2212" y="4993"/>
                    </a:lnTo>
                    <a:lnTo>
                      <a:pt x="2204" y="5249"/>
                    </a:lnTo>
                    <a:lnTo>
                      <a:pt x="2199" y="5361"/>
                    </a:lnTo>
                    <a:lnTo>
                      <a:pt x="2191" y="5460"/>
                    </a:lnTo>
                    <a:lnTo>
                      <a:pt x="2189" y="5537"/>
                    </a:lnTo>
                    <a:lnTo>
                      <a:pt x="2175" y="5614"/>
                    </a:lnTo>
                    <a:lnTo>
                      <a:pt x="2151" y="5687"/>
                    </a:lnTo>
                    <a:lnTo>
                      <a:pt x="2116" y="5759"/>
                    </a:lnTo>
                    <a:lnTo>
                      <a:pt x="2021" y="5896"/>
                    </a:lnTo>
                    <a:lnTo>
                      <a:pt x="1895" y="6020"/>
                    </a:lnTo>
                    <a:lnTo>
                      <a:pt x="1746" y="6130"/>
                    </a:lnTo>
                    <a:lnTo>
                      <a:pt x="1577" y="6220"/>
                    </a:lnTo>
                    <a:lnTo>
                      <a:pt x="1394" y="6290"/>
                    </a:lnTo>
                    <a:lnTo>
                      <a:pt x="1206" y="6335"/>
                    </a:lnTo>
                    <a:lnTo>
                      <a:pt x="1015" y="6353"/>
                    </a:lnTo>
                    <a:lnTo>
                      <a:pt x="828" y="6340"/>
                    </a:lnTo>
                    <a:lnTo>
                      <a:pt x="738" y="6321"/>
                    </a:lnTo>
                    <a:lnTo>
                      <a:pt x="651" y="6294"/>
                    </a:lnTo>
                    <a:lnTo>
                      <a:pt x="567" y="6258"/>
                    </a:lnTo>
                    <a:lnTo>
                      <a:pt x="489" y="6213"/>
                    </a:lnTo>
                    <a:lnTo>
                      <a:pt x="417" y="6157"/>
                    </a:lnTo>
                    <a:lnTo>
                      <a:pt x="349" y="6091"/>
                    </a:lnTo>
                    <a:lnTo>
                      <a:pt x="289" y="6015"/>
                    </a:lnTo>
                    <a:lnTo>
                      <a:pt x="236" y="5928"/>
                    </a:lnTo>
                    <a:lnTo>
                      <a:pt x="192" y="5830"/>
                    </a:lnTo>
                    <a:lnTo>
                      <a:pt x="156" y="5719"/>
                    </a:lnTo>
                    <a:lnTo>
                      <a:pt x="130" y="5597"/>
                    </a:lnTo>
                    <a:lnTo>
                      <a:pt x="114" y="5463"/>
                    </a:lnTo>
                    <a:lnTo>
                      <a:pt x="108" y="5001"/>
                    </a:lnTo>
                    <a:lnTo>
                      <a:pt x="99" y="4558"/>
                    </a:lnTo>
                    <a:lnTo>
                      <a:pt x="88" y="4132"/>
                    </a:lnTo>
                    <a:lnTo>
                      <a:pt x="77" y="3725"/>
                    </a:lnTo>
                    <a:lnTo>
                      <a:pt x="63" y="3338"/>
                    </a:lnTo>
                    <a:lnTo>
                      <a:pt x="51" y="2966"/>
                    </a:lnTo>
                    <a:lnTo>
                      <a:pt x="38" y="2613"/>
                    </a:lnTo>
                    <a:lnTo>
                      <a:pt x="27" y="2276"/>
                    </a:lnTo>
                    <a:lnTo>
                      <a:pt x="17" y="1958"/>
                    </a:lnTo>
                    <a:lnTo>
                      <a:pt x="9" y="1655"/>
                    </a:lnTo>
                    <a:lnTo>
                      <a:pt x="3" y="1371"/>
                    </a:lnTo>
                    <a:lnTo>
                      <a:pt x="0" y="1102"/>
                    </a:lnTo>
                    <a:lnTo>
                      <a:pt x="2" y="851"/>
                    </a:lnTo>
                    <a:lnTo>
                      <a:pt x="7" y="614"/>
                    </a:lnTo>
                    <a:lnTo>
                      <a:pt x="16" y="394"/>
                    </a:lnTo>
                    <a:lnTo>
                      <a:pt x="32" y="190"/>
                    </a:lnTo>
                    <a:lnTo>
                      <a:pt x="127" y="172"/>
                    </a:lnTo>
                    <a:lnTo>
                      <a:pt x="235" y="154"/>
                    </a:lnTo>
                    <a:lnTo>
                      <a:pt x="478" y="120"/>
                    </a:lnTo>
                    <a:lnTo>
                      <a:pt x="750" y="88"/>
                    </a:lnTo>
                    <a:lnTo>
                      <a:pt x="1036" y="59"/>
                    </a:lnTo>
                    <a:lnTo>
                      <a:pt x="1323" y="35"/>
                    </a:lnTo>
                    <a:lnTo>
                      <a:pt x="1599" y="16"/>
                    </a:lnTo>
                    <a:lnTo>
                      <a:pt x="1850" y="4"/>
                    </a:lnTo>
                    <a:lnTo>
                      <a:pt x="1963" y="1"/>
                    </a:lnTo>
                    <a:lnTo>
                      <a:pt x="2065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186" name="Google Shape;1186;p41"/>
              <p:cNvSpPr/>
              <p:nvPr/>
            </p:nvSpPr>
            <p:spPr>
              <a:xfrm>
                <a:off x="3818" y="1294"/>
                <a:ext cx="339" cy="786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6285" extrusionOk="0">
                    <a:moveTo>
                      <a:pt x="2021" y="173"/>
                    </a:moveTo>
                    <a:lnTo>
                      <a:pt x="2038" y="446"/>
                    </a:lnTo>
                    <a:lnTo>
                      <a:pt x="2056" y="757"/>
                    </a:lnTo>
                    <a:lnTo>
                      <a:pt x="2072" y="1101"/>
                    </a:lnTo>
                    <a:lnTo>
                      <a:pt x="2087" y="1473"/>
                    </a:lnTo>
                    <a:lnTo>
                      <a:pt x="2101" y="1866"/>
                    </a:lnTo>
                    <a:lnTo>
                      <a:pt x="2114" y="2273"/>
                    </a:lnTo>
                    <a:lnTo>
                      <a:pt x="2134" y="3107"/>
                    </a:lnTo>
                    <a:lnTo>
                      <a:pt x="2142" y="3521"/>
                    </a:lnTo>
                    <a:lnTo>
                      <a:pt x="2147" y="3926"/>
                    </a:lnTo>
                    <a:lnTo>
                      <a:pt x="2150" y="4314"/>
                    </a:lnTo>
                    <a:lnTo>
                      <a:pt x="2150" y="4679"/>
                    </a:lnTo>
                    <a:lnTo>
                      <a:pt x="2147" y="5015"/>
                    </a:lnTo>
                    <a:lnTo>
                      <a:pt x="2141" y="5317"/>
                    </a:lnTo>
                    <a:lnTo>
                      <a:pt x="2137" y="5453"/>
                    </a:lnTo>
                    <a:lnTo>
                      <a:pt x="2132" y="5578"/>
                    </a:lnTo>
                    <a:lnTo>
                      <a:pt x="2126" y="5691"/>
                    </a:lnTo>
                    <a:lnTo>
                      <a:pt x="2119" y="5791"/>
                    </a:lnTo>
                    <a:lnTo>
                      <a:pt x="2005" y="5839"/>
                    </a:lnTo>
                    <a:lnTo>
                      <a:pt x="1874" y="5900"/>
                    </a:lnTo>
                    <a:lnTo>
                      <a:pt x="1728" y="5968"/>
                    </a:lnTo>
                    <a:lnTo>
                      <a:pt x="1572" y="6040"/>
                    </a:lnTo>
                    <a:lnTo>
                      <a:pt x="1238" y="6175"/>
                    </a:lnTo>
                    <a:lnTo>
                      <a:pt x="1068" y="6229"/>
                    </a:lnTo>
                    <a:lnTo>
                      <a:pt x="899" y="6267"/>
                    </a:lnTo>
                    <a:lnTo>
                      <a:pt x="736" y="6285"/>
                    </a:lnTo>
                    <a:lnTo>
                      <a:pt x="581" y="6279"/>
                    </a:lnTo>
                    <a:lnTo>
                      <a:pt x="507" y="6266"/>
                    </a:lnTo>
                    <a:lnTo>
                      <a:pt x="438" y="6244"/>
                    </a:lnTo>
                    <a:lnTo>
                      <a:pt x="371" y="6213"/>
                    </a:lnTo>
                    <a:lnTo>
                      <a:pt x="310" y="6174"/>
                    </a:lnTo>
                    <a:lnTo>
                      <a:pt x="252" y="6124"/>
                    </a:lnTo>
                    <a:lnTo>
                      <a:pt x="200" y="6064"/>
                    </a:lnTo>
                    <a:lnTo>
                      <a:pt x="153" y="5994"/>
                    </a:lnTo>
                    <a:lnTo>
                      <a:pt x="112" y="5912"/>
                    </a:lnTo>
                    <a:lnTo>
                      <a:pt x="76" y="5818"/>
                    </a:lnTo>
                    <a:lnTo>
                      <a:pt x="48" y="5711"/>
                    </a:lnTo>
                    <a:lnTo>
                      <a:pt x="26" y="5591"/>
                    </a:lnTo>
                    <a:lnTo>
                      <a:pt x="13" y="5457"/>
                    </a:lnTo>
                    <a:lnTo>
                      <a:pt x="7" y="4980"/>
                    </a:lnTo>
                    <a:lnTo>
                      <a:pt x="4" y="4491"/>
                    </a:lnTo>
                    <a:lnTo>
                      <a:pt x="0" y="3512"/>
                    </a:lnTo>
                    <a:lnTo>
                      <a:pt x="0" y="3031"/>
                    </a:lnTo>
                    <a:lnTo>
                      <a:pt x="2" y="2565"/>
                    </a:lnTo>
                    <a:lnTo>
                      <a:pt x="5" y="2119"/>
                    </a:lnTo>
                    <a:lnTo>
                      <a:pt x="11" y="1699"/>
                    </a:lnTo>
                    <a:lnTo>
                      <a:pt x="19" y="1312"/>
                    </a:lnTo>
                    <a:lnTo>
                      <a:pt x="28" y="964"/>
                    </a:lnTo>
                    <a:lnTo>
                      <a:pt x="35" y="805"/>
                    </a:lnTo>
                    <a:lnTo>
                      <a:pt x="41" y="660"/>
                    </a:lnTo>
                    <a:lnTo>
                      <a:pt x="48" y="526"/>
                    </a:lnTo>
                    <a:lnTo>
                      <a:pt x="57" y="406"/>
                    </a:lnTo>
                    <a:lnTo>
                      <a:pt x="65" y="299"/>
                    </a:lnTo>
                    <a:lnTo>
                      <a:pt x="74" y="208"/>
                    </a:lnTo>
                    <a:lnTo>
                      <a:pt x="85" y="132"/>
                    </a:lnTo>
                    <a:lnTo>
                      <a:pt x="95" y="72"/>
                    </a:lnTo>
                    <a:lnTo>
                      <a:pt x="107" y="30"/>
                    </a:lnTo>
                    <a:lnTo>
                      <a:pt x="119" y="6"/>
                    </a:lnTo>
                    <a:lnTo>
                      <a:pt x="133" y="0"/>
                    </a:lnTo>
                    <a:lnTo>
                      <a:pt x="148" y="14"/>
                    </a:lnTo>
                    <a:lnTo>
                      <a:pt x="229" y="46"/>
                    </a:lnTo>
                    <a:lnTo>
                      <a:pt x="319" y="72"/>
                    </a:lnTo>
                    <a:lnTo>
                      <a:pt x="416" y="94"/>
                    </a:lnTo>
                    <a:lnTo>
                      <a:pt x="521" y="110"/>
                    </a:lnTo>
                    <a:lnTo>
                      <a:pt x="746" y="131"/>
                    </a:lnTo>
                    <a:lnTo>
                      <a:pt x="989" y="141"/>
                    </a:lnTo>
                    <a:lnTo>
                      <a:pt x="1505" y="148"/>
                    </a:lnTo>
                    <a:lnTo>
                      <a:pt x="1766" y="156"/>
                    </a:lnTo>
                    <a:lnTo>
                      <a:pt x="2021" y="173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187" name="Google Shape;1187;p41"/>
              <p:cNvSpPr/>
              <p:nvPr/>
            </p:nvSpPr>
            <p:spPr>
              <a:xfrm>
                <a:off x="3818" y="1294"/>
                <a:ext cx="339" cy="786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6285" extrusionOk="0">
                    <a:moveTo>
                      <a:pt x="2021" y="173"/>
                    </a:moveTo>
                    <a:lnTo>
                      <a:pt x="2038" y="446"/>
                    </a:lnTo>
                    <a:lnTo>
                      <a:pt x="2056" y="757"/>
                    </a:lnTo>
                    <a:lnTo>
                      <a:pt x="2072" y="1101"/>
                    </a:lnTo>
                    <a:lnTo>
                      <a:pt x="2087" y="1473"/>
                    </a:lnTo>
                    <a:lnTo>
                      <a:pt x="2101" y="1866"/>
                    </a:lnTo>
                    <a:lnTo>
                      <a:pt x="2114" y="2273"/>
                    </a:lnTo>
                    <a:lnTo>
                      <a:pt x="2134" y="3107"/>
                    </a:lnTo>
                    <a:lnTo>
                      <a:pt x="2142" y="3521"/>
                    </a:lnTo>
                    <a:lnTo>
                      <a:pt x="2147" y="3926"/>
                    </a:lnTo>
                    <a:lnTo>
                      <a:pt x="2150" y="4314"/>
                    </a:lnTo>
                    <a:lnTo>
                      <a:pt x="2150" y="4679"/>
                    </a:lnTo>
                    <a:lnTo>
                      <a:pt x="2147" y="5015"/>
                    </a:lnTo>
                    <a:lnTo>
                      <a:pt x="2141" y="5317"/>
                    </a:lnTo>
                    <a:lnTo>
                      <a:pt x="2137" y="5453"/>
                    </a:lnTo>
                    <a:lnTo>
                      <a:pt x="2132" y="5578"/>
                    </a:lnTo>
                    <a:lnTo>
                      <a:pt x="2126" y="5691"/>
                    </a:lnTo>
                    <a:lnTo>
                      <a:pt x="2119" y="5791"/>
                    </a:lnTo>
                    <a:lnTo>
                      <a:pt x="2005" y="5839"/>
                    </a:lnTo>
                    <a:lnTo>
                      <a:pt x="1874" y="5900"/>
                    </a:lnTo>
                    <a:lnTo>
                      <a:pt x="1728" y="5968"/>
                    </a:lnTo>
                    <a:lnTo>
                      <a:pt x="1572" y="6040"/>
                    </a:lnTo>
                    <a:lnTo>
                      <a:pt x="1238" y="6175"/>
                    </a:lnTo>
                    <a:lnTo>
                      <a:pt x="1068" y="6229"/>
                    </a:lnTo>
                    <a:lnTo>
                      <a:pt x="899" y="6267"/>
                    </a:lnTo>
                    <a:lnTo>
                      <a:pt x="736" y="6285"/>
                    </a:lnTo>
                    <a:lnTo>
                      <a:pt x="581" y="6279"/>
                    </a:lnTo>
                    <a:lnTo>
                      <a:pt x="507" y="6266"/>
                    </a:lnTo>
                    <a:lnTo>
                      <a:pt x="438" y="6244"/>
                    </a:lnTo>
                    <a:lnTo>
                      <a:pt x="371" y="6213"/>
                    </a:lnTo>
                    <a:lnTo>
                      <a:pt x="310" y="6174"/>
                    </a:lnTo>
                    <a:lnTo>
                      <a:pt x="252" y="6124"/>
                    </a:lnTo>
                    <a:lnTo>
                      <a:pt x="200" y="6064"/>
                    </a:lnTo>
                    <a:lnTo>
                      <a:pt x="153" y="5994"/>
                    </a:lnTo>
                    <a:lnTo>
                      <a:pt x="112" y="5912"/>
                    </a:lnTo>
                    <a:lnTo>
                      <a:pt x="76" y="5818"/>
                    </a:lnTo>
                    <a:lnTo>
                      <a:pt x="48" y="5711"/>
                    </a:lnTo>
                    <a:lnTo>
                      <a:pt x="26" y="5591"/>
                    </a:lnTo>
                    <a:lnTo>
                      <a:pt x="13" y="5457"/>
                    </a:lnTo>
                    <a:lnTo>
                      <a:pt x="7" y="4980"/>
                    </a:lnTo>
                    <a:lnTo>
                      <a:pt x="4" y="4491"/>
                    </a:lnTo>
                    <a:lnTo>
                      <a:pt x="0" y="3512"/>
                    </a:lnTo>
                    <a:lnTo>
                      <a:pt x="0" y="3031"/>
                    </a:lnTo>
                    <a:lnTo>
                      <a:pt x="2" y="2565"/>
                    </a:lnTo>
                    <a:lnTo>
                      <a:pt x="5" y="2119"/>
                    </a:lnTo>
                    <a:lnTo>
                      <a:pt x="11" y="1699"/>
                    </a:lnTo>
                    <a:lnTo>
                      <a:pt x="19" y="1312"/>
                    </a:lnTo>
                    <a:lnTo>
                      <a:pt x="28" y="964"/>
                    </a:lnTo>
                    <a:lnTo>
                      <a:pt x="35" y="805"/>
                    </a:lnTo>
                    <a:lnTo>
                      <a:pt x="41" y="660"/>
                    </a:lnTo>
                    <a:lnTo>
                      <a:pt x="48" y="526"/>
                    </a:lnTo>
                    <a:lnTo>
                      <a:pt x="57" y="406"/>
                    </a:lnTo>
                    <a:lnTo>
                      <a:pt x="65" y="299"/>
                    </a:lnTo>
                    <a:lnTo>
                      <a:pt x="74" y="208"/>
                    </a:lnTo>
                    <a:lnTo>
                      <a:pt x="85" y="132"/>
                    </a:lnTo>
                    <a:lnTo>
                      <a:pt x="95" y="72"/>
                    </a:lnTo>
                    <a:lnTo>
                      <a:pt x="107" y="30"/>
                    </a:lnTo>
                    <a:lnTo>
                      <a:pt x="119" y="6"/>
                    </a:lnTo>
                    <a:lnTo>
                      <a:pt x="133" y="0"/>
                    </a:lnTo>
                    <a:lnTo>
                      <a:pt x="148" y="14"/>
                    </a:lnTo>
                    <a:lnTo>
                      <a:pt x="229" y="46"/>
                    </a:lnTo>
                    <a:lnTo>
                      <a:pt x="319" y="72"/>
                    </a:lnTo>
                    <a:lnTo>
                      <a:pt x="416" y="94"/>
                    </a:lnTo>
                    <a:lnTo>
                      <a:pt x="521" y="110"/>
                    </a:lnTo>
                    <a:lnTo>
                      <a:pt x="746" y="131"/>
                    </a:lnTo>
                    <a:lnTo>
                      <a:pt x="989" y="141"/>
                    </a:lnTo>
                    <a:lnTo>
                      <a:pt x="1505" y="148"/>
                    </a:lnTo>
                    <a:lnTo>
                      <a:pt x="1766" y="156"/>
                    </a:lnTo>
                    <a:lnTo>
                      <a:pt x="2021" y="17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188" name="Google Shape;1188;p41"/>
              <p:cNvSpPr/>
              <p:nvPr/>
            </p:nvSpPr>
            <p:spPr>
              <a:xfrm>
                <a:off x="3491" y="1300"/>
                <a:ext cx="330" cy="764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6112" extrusionOk="0">
                    <a:moveTo>
                      <a:pt x="2128" y="0"/>
                    </a:moveTo>
                    <a:lnTo>
                      <a:pt x="2102" y="564"/>
                    </a:lnTo>
                    <a:lnTo>
                      <a:pt x="2084" y="1099"/>
                    </a:lnTo>
                    <a:lnTo>
                      <a:pt x="2071" y="1606"/>
                    </a:lnTo>
                    <a:lnTo>
                      <a:pt x="2065" y="2086"/>
                    </a:lnTo>
                    <a:lnTo>
                      <a:pt x="2063" y="2537"/>
                    </a:lnTo>
                    <a:lnTo>
                      <a:pt x="2064" y="2964"/>
                    </a:lnTo>
                    <a:lnTo>
                      <a:pt x="2068" y="3363"/>
                    </a:lnTo>
                    <a:lnTo>
                      <a:pt x="2074" y="3739"/>
                    </a:lnTo>
                    <a:lnTo>
                      <a:pt x="2081" y="4089"/>
                    </a:lnTo>
                    <a:lnTo>
                      <a:pt x="2088" y="4416"/>
                    </a:lnTo>
                    <a:lnTo>
                      <a:pt x="2094" y="4719"/>
                    </a:lnTo>
                    <a:lnTo>
                      <a:pt x="2098" y="5001"/>
                    </a:lnTo>
                    <a:lnTo>
                      <a:pt x="2099" y="5260"/>
                    </a:lnTo>
                    <a:lnTo>
                      <a:pt x="2098" y="5497"/>
                    </a:lnTo>
                    <a:lnTo>
                      <a:pt x="2092" y="5715"/>
                    </a:lnTo>
                    <a:lnTo>
                      <a:pt x="2081" y="5912"/>
                    </a:lnTo>
                    <a:lnTo>
                      <a:pt x="2082" y="5940"/>
                    </a:lnTo>
                    <a:lnTo>
                      <a:pt x="2069" y="5968"/>
                    </a:lnTo>
                    <a:lnTo>
                      <a:pt x="2045" y="5993"/>
                    </a:lnTo>
                    <a:lnTo>
                      <a:pt x="2009" y="6016"/>
                    </a:lnTo>
                    <a:lnTo>
                      <a:pt x="1963" y="6037"/>
                    </a:lnTo>
                    <a:lnTo>
                      <a:pt x="1907" y="6055"/>
                    </a:lnTo>
                    <a:lnTo>
                      <a:pt x="1771" y="6086"/>
                    </a:lnTo>
                    <a:lnTo>
                      <a:pt x="1607" y="6105"/>
                    </a:lnTo>
                    <a:lnTo>
                      <a:pt x="1422" y="6112"/>
                    </a:lnTo>
                    <a:lnTo>
                      <a:pt x="1225" y="6106"/>
                    </a:lnTo>
                    <a:lnTo>
                      <a:pt x="1021" y="6086"/>
                    </a:lnTo>
                    <a:lnTo>
                      <a:pt x="819" y="6049"/>
                    </a:lnTo>
                    <a:lnTo>
                      <a:pt x="626" y="5996"/>
                    </a:lnTo>
                    <a:lnTo>
                      <a:pt x="448" y="5924"/>
                    </a:lnTo>
                    <a:lnTo>
                      <a:pt x="368" y="5881"/>
                    </a:lnTo>
                    <a:lnTo>
                      <a:pt x="294" y="5832"/>
                    </a:lnTo>
                    <a:lnTo>
                      <a:pt x="228" y="5778"/>
                    </a:lnTo>
                    <a:lnTo>
                      <a:pt x="170" y="5720"/>
                    </a:lnTo>
                    <a:lnTo>
                      <a:pt x="121" y="5655"/>
                    </a:lnTo>
                    <a:lnTo>
                      <a:pt x="83" y="5585"/>
                    </a:lnTo>
                    <a:lnTo>
                      <a:pt x="56" y="5510"/>
                    </a:lnTo>
                    <a:lnTo>
                      <a:pt x="41" y="5427"/>
                    </a:lnTo>
                    <a:lnTo>
                      <a:pt x="39" y="5339"/>
                    </a:lnTo>
                    <a:lnTo>
                      <a:pt x="51" y="5244"/>
                    </a:lnTo>
                    <a:lnTo>
                      <a:pt x="46" y="4783"/>
                    </a:lnTo>
                    <a:lnTo>
                      <a:pt x="40" y="4340"/>
                    </a:lnTo>
                    <a:lnTo>
                      <a:pt x="36" y="3915"/>
                    </a:lnTo>
                    <a:lnTo>
                      <a:pt x="31" y="3511"/>
                    </a:lnTo>
                    <a:lnTo>
                      <a:pt x="27" y="3125"/>
                    </a:lnTo>
                    <a:lnTo>
                      <a:pt x="23" y="2759"/>
                    </a:lnTo>
                    <a:lnTo>
                      <a:pt x="18" y="2412"/>
                    </a:lnTo>
                    <a:lnTo>
                      <a:pt x="15" y="2085"/>
                    </a:lnTo>
                    <a:lnTo>
                      <a:pt x="11" y="1777"/>
                    </a:lnTo>
                    <a:lnTo>
                      <a:pt x="8" y="1490"/>
                    </a:lnTo>
                    <a:lnTo>
                      <a:pt x="6" y="1222"/>
                    </a:lnTo>
                    <a:lnTo>
                      <a:pt x="4" y="975"/>
                    </a:lnTo>
                    <a:lnTo>
                      <a:pt x="2" y="748"/>
                    </a:lnTo>
                    <a:lnTo>
                      <a:pt x="1" y="542"/>
                    </a:lnTo>
                    <a:lnTo>
                      <a:pt x="0" y="356"/>
                    </a:lnTo>
                    <a:lnTo>
                      <a:pt x="0" y="190"/>
                    </a:lnTo>
                    <a:lnTo>
                      <a:pt x="96" y="173"/>
                    </a:lnTo>
                    <a:lnTo>
                      <a:pt x="206" y="157"/>
                    </a:lnTo>
                    <a:lnTo>
                      <a:pt x="457" y="129"/>
                    </a:lnTo>
                    <a:lnTo>
                      <a:pt x="740" y="105"/>
                    </a:lnTo>
                    <a:lnTo>
                      <a:pt x="1039" y="83"/>
                    </a:lnTo>
                    <a:lnTo>
                      <a:pt x="1342" y="63"/>
                    </a:lnTo>
                    <a:lnTo>
                      <a:pt x="1634" y="43"/>
                    </a:lnTo>
                    <a:lnTo>
                      <a:pt x="1901" y="22"/>
                    </a:lnTo>
                    <a:lnTo>
                      <a:pt x="2020" y="12"/>
                    </a:lnTo>
                    <a:lnTo>
                      <a:pt x="2128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189" name="Google Shape;1189;p41"/>
              <p:cNvSpPr/>
              <p:nvPr/>
            </p:nvSpPr>
            <p:spPr>
              <a:xfrm>
                <a:off x="3491" y="1300"/>
                <a:ext cx="330" cy="764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6112" extrusionOk="0">
                    <a:moveTo>
                      <a:pt x="2128" y="0"/>
                    </a:moveTo>
                    <a:lnTo>
                      <a:pt x="2102" y="564"/>
                    </a:lnTo>
                    <a:lnTo>
                      <a:pt x="2084" y="1099"/>
                    </a:lnTo>
                    <a:lnTo>
                      <a:pt x="2071" y="1606"/>
                    </a:lnTo>
                    <a:lnTo>
                      <a:pt x="2065" y="2086"/>
                    </a:lnTo>
                    <a:lnTo>
                      <a:pt x="2063" y="2537"/>
                    </a:lnTo>
                    <a:lnTo>
                      <a:pt x="2064" y="2964"/>
                    </a:lnTo>
                    <a:lnTo>
                      <a:pt x="2068" y="3363"/>
                    </a:lnTo>
                    <a:lnTo>
                      <a:pt x="2074" y="3739"/>
                    </a:lnTo>
                    <a:lnTo>
                      <a:pt x="2081" y="4089"/>
                    </a:lnTo>
                    <a:lnTo>
                      <a:pt x="2088" y="4416"/>
                    </a:lnTo>
                    <a:lnTo>
                      <a:pt x="2094" y="4719"/>
                    </a:lnTo>
                    <a:lnTo>
                      <a:pt x="2098" y="5001"/>
                    </a:lnTo>
                    <a:lnTo>
                      <a:pt x="2099" y="5260"/>
                    </a:lnTo>
                    <a:lnTo>
                      <a:pt x="2098" y="5497"/>
                    </a:lnTo>
                    <a:lnTo>
                      <a:pt x="2092" y="5715"/>
                    </a:lnTo>
                    <a:lnTo>
                      <a:pt x="2081" y="5912"/>
                    </a:lnTo>
                    <a:lnTo>
                      <a:pt x="2082" y="5940"/>
                    </a:lnTo>
                    <a:lnTo>
                      <a:pt x="2069" y="5968"/>
                    </a:lnTo>
                    <a:lnTo>
                      <a:pt x="2045" y="5993"/>
                    </a:lnTo>
                    <a:lnTo>
                      <a:pt x="2009" y="6016"/>
                    </a:lnTo>
                    <a:lnTo>
                      <a:pt x="1963" y="6037"/>
                    </a:lnTo>
                    <a:lnTo>
                      <a:pt x="1907" y="6055"/>
                    </a:lnTo>
                    <a:lnTo>
                      <a:pt x="1771" y="6086"/>
                    </a:lnTo>
                    <a:lnTo>
                      <a:pt x="1607" y="6105"/>
                    </a:lnTo>
                    <a:lnTo>
                      <a:pt x="1422" y="6112"/>
                    </a:lnTo>
                    <a:lnTo>
                      <a:pt x="1225" y="6106"/>
                    </a:lnTo>
                    <a:lnTo>
                      <a:pt x="1021" y="6086"/>
                    </a:lnTo>
                    <a:lnTo>
                      <a:pt x="819" y="6049"/>
                    </a:lnTo>
                    <a:lnTo>
                      <a:pt x="626" y="5996"/>
                    </a:lnTo>
                    <a:lnTo>
                      <a:pt x="448" y="5924"/>
                    </a:lnTo>
                    <a:lnTo>
                      <a:pt x="368" y="5881"/>
                    </a:lnTo>
                    <a:lnTo>
                      <a:pt x="294" y="5832"/>
                    </a:lnTo>
                    <a:lnTo>
                      <a:pt x="228" y="5778"/>
                    </a:lnTo>
                    <a:lnTo>
                      <a:pt x="170" y="5720"/>
                    </a:lnTo>
                    <a:lnTo>
                      <a:pt x="121" y="5655"/>
                    </a:lnTo>
                    <a:lnTo>
                      <a:pt x="83" y="5585"/>
                    </a:lnTo>
                    <a:lnTo>
                      <a:pt x="56" y="5510"/>
                    </a:lnTo>
                    <a:lnTo>
                      <a:pt x="41" y="5427"/>
                    </a:lnTo>
                    <a:lnTo>
                      <a:pt x="39" y="5339"/>
                    </a:lnTo>
                    <a:lnTo>
                      <a:pt x="51" y="5244"/>
                    </a:lnTo>
                    <a:lnTo>
                      <a:pt x="46" y="4783"/>
                    </a:lnTo>
                    <a:lnTo>
                      <a:pt x="40" y="4340"/>
                    </a:lnTo>
                    <a:lnTo>
                      <a:pt x="36" y="3915"/>
                    </a:lnTo>
                    <a:lnTo>
                      <a:pt x="31" y="3511"/>
                    </a:lnTo>
                    <a:lnTo>
                      <a:pt x="27" y="3125"/>
                    </a:lnTo>
                    <a:lnTo>
                      <a:pt x="23" y="2759"/>
                    </a:lnTo>
                    <a:lnTo>
                      <a:pt x="18" y="2412"/>
                    </a:lnTo>
                    <a:lnTo>
                      <a:pt x="15" y="2085"/>
                    </a:lnTo>
                    <a:lnTo>
                      <a:pt x="11" y="1777"/>
                    </a:lnTo>
                    <a:lnTo>
                      <a:pt x="8" y="1490"/>
                    </a:lnTo>
                    <a:lnTo>
                      <a:pt x="6" y="1222"/>
                    </a:lnTo>
                    <a:lnTo>
                      <a:pt x="4" y="975"/>
                    </a:lnTo>
                    <a:lnTo>
                      <a:pt x="2" y="748"/>
                    </a:lnTo>
                    <a:lnTo>
                      <a:pt x="1" y="542"/>
                    </a:lnTo>
                    <a:lnTo>
                      <a:pt x="0" y="356"/>
                    </a:lnTo>
                    <a:lnTo>
                      <a:pt x="0" y="190"/>
                    </a:lnTo>
                    <a:lnTo>
                      <a:pt x="96" y="173"/>
                    </a:lnTo>
                    <a:lnTo>
                      <a:pt x="206" y="157"/>
                    </a:lnTo>
                    <a:lnTo>
                      <a:pt x="457" y="129"/>
                    </a:lnTo>
                    <a:lnTo>
                      <a:pt x="740" y="105"/>
                    </a:lnTo>
                    <a:lnTo>
                      <a:pt x="1039" y="83"/>
                    </a:lnTo>
                    <a:lnTo>
                      <a:pt x="1342" y="63"/>
                    </a:lnTo>
                    <a:lnTo>
                      <a:pt x="1634" y="43"/>
                    </a:lnTo>
                    <a:lnTo>
                      <a:pt x="1901" y="22"/>
                    </a:lnTo>
                    <a:lnTo>
                      <a:pt x="2020" y="12"/>
                    </a:lnTo>
                    <a:lnTo>
                      <a:pt x="2128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190" name="Google Shape;1190;p41"/>
              <p:cNvSpPr/>
              <p:nvPr/>
            </p:nvSpPr>
            <p:spPr>
              <a:xfrm>
                <a:off x="3167" y="1292"/>
                <a:ext cx="331" cy="769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6150" extrusionOk="0">
                    <a:moveTo>
                      <a:pt x="2112" y="127"/>
                    </a:moveTo>
                    <a:lnTo>
                      <a:pt x="2093" y="214"/>
                    </a:lnTo>
                    <a:lnTo>
                      <a:pt x="2077" y="314"/>
                    </a:lnTo>
                    <a:lnTo>
                      <a:pt x="2064" y="428"/>
                    </a:lnTo>
                    <a:lnTo>
                      <a:pt x="2053" y="556"/>
                    </a:lnTo>
                    <a:lnTo>
                      <a:pt x="2045" y="695"/>
                    </a:lnTo>
                    <a:lnTo>
                      <a:pt x="2039" y="845"/>
                    </a:lnTo>
                    <a:lnTo>
                      <a:pt x="2033" y="1174"/>
                    </a:lnTo>
                    <a:lnTo>
                      <a:pt x="2034" y="1536"/>
                    </a:lnTo>
                    <a:lnTo>
                      <a:pt x="2041" y="1922"/>
                    </a:lnTo>
                    <a:lnTo>
                      <a:pt x="2052" y="2325"/>
                    </a:lnTo>
                    <a:lnTo>
                      <a:pt x="2066" y="2738"/>
                    </a:lnTo>
                    <a:lnTo>
                      <a:pt x="2098" y="3563"/>
                    </a:lnTo>
                    <a:lnTo>
                      <a:pt x="2112" y="3959"/>
                    </a:lnTo>
                    <a:lnTo>
                      <a:pt x="2125" y="4335"/>
                    </a:lnTo>
                    <a:lnTo>
                      <a:pt x="2134" y="4681"/>
                    </a:lnTo>
                    <a:lnTo>
                      <a:pt x="2136" y="4842"/>
                    </a:lnTo>
                    <a:lnTo>
                      <a:pt x="2138" y="4992"/>
                    </a:lnTo>
                    <a:lnTo>
                      <a:pt x="2137" y="5131"/>
                    </a:lnTo>
                    <a:lnTo>
                      <a:pt x="2135" y="5259"/>
                    </a:lnTo>
                    <a:lnTo>
                      <a:pt x="2131" y="5374"/>
                    </a:lnTo>
                    <a:lnTo>
                      <a:pt x="2125" y="5475"/>
                    </a:lnTo>
                    <a:lnTo>
                      <a:pt x="2119" y="5519"/>
                    </a:lnTo>
                    <a:lnTo>
                      <a:pt x="2100" y="5566"/>
                    </a:lnTo>
                    <a:lnTo>
                      <a:pt x="2035" y="5663"/>
                    </a:lnTo>
                    <a:lnTo>
                      <a:pt x="1933" y="5761"/>
                    </a:lnTo>
                    <a:lnTo>
                      <a:pt x="1804" y="5856"/>
                    </a:lnTo>
                    <a:lnTo>
                      <a:pt x="1649" y="5944"/>
                    </a:lnTo>
                    <a:lnTo>
                      <a:pt x="1476" y="6022"/>
                    </a:lnTo>
                    <a:lnTo>
                      <a:pt x="1291" y="6085"/>
                    </a:lnTo>
                    <a:lnTo>
                      <a:pt x="1100" y="6129"/>
                    </a:lnTo>
                    <a:lnTo>
                      <a:pt x="906" y="6150"/>
                    </a:lnTo>
                    <a:lnTo>
                      <a:pt x="718" y="6143"/>
                    </a:lnTo>
                    <a:lnTo>
                      <a:pt x="628" y="6129"/>
                    </a:lnTo>
                    <a:lnTo>
                      <a:pt x="540" y="6106"/>
                    </a:lnTo>
                    <a:lnTo>
                      <a:pt x="457" y="6074"/>
                    </a:lnTo>
                    <a:lnTo>
                      <a:pt x="378" y="6034"/>
                    </a:lnTo>
                    <a:lnTo>
                      <a:pt x="305" y="5982"/>
                    </a:lnTo>
                    <a:lnTo>
                      <a:pt x="237" y="5922"/>
                    </a:lnTo>
                    <a:lnTo>
                      <a:pt x="178" y="5850"/>
                    </a:lnTo>
                    <a:lnTo>
                      <a:pt x="124" y="5766"/>
                    </a:lnTo>
                    <a:lnTo>
                      <a:pt x="79" y="5671"/>
                    </a:lnTo>
                    <a:lnTo>
                      <a:pt x="44" y="5563"/>
                    </a:lnTo>
                    <a:lnTo>
                      <a:pt x="18" y="5443"/>
                    </a:lnTo>
                    <a:lnTo>
                      <a:pt x="2" y="5308"/>
                    </a:lnTo>
                    <a:lnTo>
                      <a:pt x="1" y="5080"/>
                    </a:lnTo>
                    <a:lnTo>
                      <a:pt x="0" y="4865"/>
                    </a:lnTo>
                    <a:lnTo>
                      <a:pt x="1" y="4663"/>
                    </a:lnTo>
                    <a:lnTo>
                      <a:pt x="3" y="4472"/>
                    </a:lnTo>
                    <a:lnTo>
                      <a:pt x="10" y="4122"/>
                    </a:lnTo>
                    <a:lnTo>
                      <a:pt x="21" y="3806"/>
                    </a:lnTo>
                    <a:lnTo>
                      <a:pt x="34" y="3518"/>
                    </a:lnTo>
                    <a:lnTo>
                      <a:pt x="49" y="3251"/>
                    </a:lnTo>
                    <a:lnTo>
                      <a:pt x="81" y="2745"/>
                    </a:lnTo>
                    <a:lnTo>
                      <a:pt x="97" y="2492"/>
                    </a:lnTo>
                    <a:lnTo>
                      <a:pt x="111" y="2227"/>
                    </a:lnTo>
                    <a:lnTo>
                      <a:pt x="122" y="1946"/>
                    </a:lnTo>
                    <a:lnTo>
                      <a:pt x="129" y="1639"/>
                    </a:lnTo>
                    <a:lnTo>
                      <a:pt x="134" y="1298"/>
                    </a:lnTo>
                    <a:lnTo>
                      <a:pt x="134" y="1113"/>
                    </a:lnTo>
                    <a:lnTo>
                      <a:pt x="133" y="916"/>
                    </a:lnTo>
                    <a:lnTo>
                      <a:pt x="129" y="707"/>
                    </a:lnTo>
                    <a:lnTo>
                      <a:pt x="125" y="485"/>
                    </a:lnTo>
                    <a:lnTo>
                      <a:pt x="119" y="250"/>
                    </a:lnTo>
                    <a:lnTo>
                      <a:pt x="111" y="0"/>
                    </a:lnTo>
                    <a:lnTo>
                      <a:pt x="202" y="21"/>
                    </a:lnTo>
                    <a:lnTo>
                      <a:pt x="305" y="38"/>
                    </a:lnTo>
                    <a:lnTo>
                      <a:pt x="420" y="51"/>
                    </a:lnTo>
                    <a:lnTo>
                      <a:pt x="545" y="60"/>
                    </a:lnTo>
                    <a:lnTo>
                      <a:pt x="814" y="71"/>
                    </a:lnTo>
                    <a:lnTo>
                      <a:pt x="1100" y="76"/>
                    </a:lnTo>
                    <a:lnTo>
                      <a:pt x="1386" y="79"/>
                    </a:lnTo>
                    <a:lnTo>
                      <a:pt x="1662" y="85"/>
                    </a:lnTo>
                    <a:lnTo>
                      <a:pt x="1789" y="91"/>
                    </a:lnTo>
                    <a:lnTo>
                      <a:pt x="1907" y="100"/>
                    </a:lnTo>
                    <a:lnTo>
                      <a:pt x="2016" y="111"/>
                    </a:lnTo>
                    <a:lnTo>
                      <a:pt x="2112" y="127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191" name="Google Shape;1191;p41"/>
              <p:cNvSpPr/>
              <p:nvPr/>
            </p:nvSpPr>
            <p:spPr>
              <a:xfrm>
                <a:off x="3167" y="1292"/>
                <a:ext cx="331" cy="769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6150" extrusionOk="0">
                    <a:moveTo>
                      <a:pt x="2112" y="127"/>
                    </a:moveTo>
                    <a:lnTo>
                      <a:pt x="2093" y="214"/>
                    </a:lnTo>
                    <a:lnTo>
                      <a:pt x="2077" y="314"/>
                    </a:lnTo>
                    <a:lnTo>
                      <a:pt x="2064" y="428"/>
                    </a:lnTo>
                    <a:lnTo>
                      <a:pt x="2053" y="556"/>
                    </a:lnTo>
                    <a:lnTo>
                      <a:pt x="2045" y="695"/>
                    </a:lnTo>
                    <a:lnTo>
                      <a:pt x="2039" y="845"/>
                    </a:lnTo>
                    <a:lnTo>
                      <a:pt x="2033" y="1174"/>
                    </a:lnTo>
                    <a:lnTo>
                      <a:pt x="2034" y="1536"/>
                    </a:lnTo>
                    <a:lnTo>
                      <a:pt x="2041" y="1922"/>
                    </a:lnTo>
                    <a:lnTo>
                      <a:pt x="2052" y="2325"/>
                    </a:lnTo>
                    <a:lnTo>
                      <a:pt x="2066" y="2738"/>
                    </a:lnTo>
                    <a:lnTo>
                      <a:pt x="2098" y="3563"/>
                    </a:lnTo>
                    <a:lnTo>
                      <a:pt x="2112" y="3959"/>
                    </a:lnTo>
                    <a:lnTo>
                      <a:pt x="2125" y="4335"/>
                    </a:lnTo>
                    <a:lnTo>
                      <a:pt x="2134" y="4681"/>
                    </a:lnTo>
                    <a:lnTo>
                      <a:pt x="2136" y="4842"/>
                    </a:lnTo>
                    <a:lnTo>
                      <a:pt x="2138" y="4992"/>
                    </a:lnTo>
                    <a:lnTo>
                      <a:pt x="2137" y="5131"/>
                    </a:lnTo>
                    <a:lnTo>
                      <a:pt x="2135" y="5259"/>
                    </a:lnTo>
                    <a:lnTo>
                      <a:pt x="2131" y="5374"/>
                    </a:lnTo>
                    <a:lnTo>
                      <a:pt x="2125" y="5475"/>
                    </a:lnTo>
                    <a:lnTo>
                      <a:pt x="2119" y="5519"/>
                    </a:lnTo>
                    <a:lnTo>
                      <a:pt x="2100" y="5566"/>
                    </a:lnTo>
                    <a:lnTo>
                      <a:pt x="2035" y="5663"/>
                    </a:lnTo>
                    <a:lnTo>
                      <a:pt x="1933" y="5761"/>
                    </a:lnTo>
                    <a:lnTo>
                      <a:pt x="1804" y="5856"/>
                    </a:lnTo>
                    <a:lnTo>
                      <a:pt x="1649" y="5944"/>
                    </a:lnTo>
                    <a:lnTo>
                      <a:pt x="1476" y="6022"/>
                    </a:lnTo>
                    <a:lnTo>
                      <a:pt x="1291" y="6085"/>
                    </a:lnTo>
                    <a:lnTo>
                      <a:pt x="1100" y="6129"/>
                    </a:lnTo>
                    <a:lnTo>
                      <a:pt x="906" y="6150"/>
                    </a:lnTo>
                    <a:lnTo>
                      <a:pt x="718" y="6143"/>
                    </a:lnTo>
                    <a:lnTo>
                      <a:pt x="628" y="6129"/>
                    </a:lnTo>
                    <a:lnTo>
                      <a:pt x="540" y="6106"/>
                    </a:lnTo>
                    <a:lnTo>
                      <a:pt x="457" y="6074"/>
                    </a:lnTo>
                    <a:lnTo>
                      <a:pt x="378" y="6034"/>
                    </a:lnTo>
                    <a:lnTo>
                      <a:pt x="305" y="5982"/>
                    </a:lnTo>
                    <a:lnTo>
                      <a:pt x="237" y="5922"/>
                    </a:lnTo>
                    <a:lnTo>
                      <a:pt x="178" y="5850"/>
                    </a:lnTo>
                    <a:lnTo>
                      <a:pt x="124" y="5766"/>
                    </a:lnTo>
                    <a:lnTo>
                      <a:pt x="79" y="5671"/>
                    </a:lnTo>
                    <a:lnTo>
                      <a:pt x="44" y="5563"/>
                    </a:lnTo>
                    <a:lnTo>
                      <a:pt x="18" y="5443"/>
                    </a:lnTo>
                    <a:lnTo>
                      <a:pt x="2" y="5308"/>
                    </a:lnTo>
                    <a:lnTo>
                      <a:pt x="1" y="5080"/>
                    </a:lnTo>
                    <a:lnTo>
                      <a:pt x="0" y="4865"/>
                    </a:lnTo>
                    <a:lnTo>
                      <a:pt x="1" y="4663"/>
                    </a:lnTo>
                    <a:lnTo>
                      <a:pt x="3" y="4472"/>
                    </a:lnTo>
                    <a:lnTo>
                      <a:pt x="10" y="4122"/>
                    </a:lnTo>
                    <a:lnTo>
                      <a:pt x="21" y="3806"/>
                    </a:lnTo>
                    <a:lnTo>
                      <a:pt x="34" y="3518"/>
                    </a:lnTo>
                    <a:lnTo>
                      <a:pt x="49" y="3251"/>
                    </a:lnTo>
                    <a:lnTo>
                      <a:pt x="81" y="2745"/>
                    </a:lnTo>
                    <a:lnTo>
                      <a:pt x="97" y="2492"/>
                    </a:lnTo>
                    <a:lnTo>
                      <a:pt x="111" y="2227"/>
                    </a:lnTo>
                    <a:lnTo>
                      <a:pt x="122" y="1946"/>
                    </a:lnTo>
                    <a:lnTo>
                      <a:pt x="129" y="1639"/>
                    </a:lnTo>
                    <a:lnTo>
                      <a:pt x="134" y="1298"/>
                    </a:lnTo>
                    <a:lnTo>
                      <a:pt x="134" y="1113"/>
                    </a:lnTo>
                    <a:lnTo>
                      <a:pt x="133" y="916"/>
                    </a:lnTo>
                    <a:lnTo>
                      <a:pt x="129" y="707"/>
                    </a:lnTo>
                    <a:lnTo>
                      <a:pt x="125" y="485"/>
                    </a:lnTo>
                    <a:lnTo>
                      <a:pt x="119" y="250"/>
                    </a:lnTo>
                    <a:lnTo>
                      <a:pt x="111" y="0"/>
                    </a:lnTo>
                    <a:lnTo>
                      <a:pt x="202" y="21"/>
                    </a:lnTo>
                    <a:lnTo>
                      <a:pt x="305" y="38"/>
                    </a:lnTo>
                    <a:lnTo>
                      <a:pt x="420" y="51"/>
                    </a:lnTo>
                    <a:lnTo>
                      <a:pt x="545" y="60"/>
                    </a:lnTo>
                    <a:lnTo>
                      <a:pt x="814" y="71"/>
                    </a:lnTo>
                    <a:lnTo>
                      <a:pt x="1100" y="76"/>
                    </a:lnTo>
                    <a:lnTo>
                      <a:pt x="1386" y="79"/>
                    </a:lnTo>
                    <a:lnTo>
                      <a:pt x="1662" y="85"/>
                    </a:lnTo>
                    <a:lnTo>
                      <a:pt x="1789" y="91"/>
                    </a:lnTo>
                    <a:lnTo>
                      <a:pt x="1907" y="100"/>
                    </a:lnTo>
                    <a:lnTo>
                      <a:pt x="2016" y="111"/>
                    </a:lnTo>
                    <a:lnTo>
                      <a:pt x="2112" y="12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192" name="Google Shape;1192;p41"/>
              <p:cNvSpPr/>
              <p:nvPr/>
            </p:nvSpPr>
            <p:spPr>
              <a:xfrm>
                <a:off x="2809" y="1298"/>
                <a:ext cx="365" cy="737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5895" extrusionOk="0">
                    <a:moveTo>
                      <a:pt x="2316" y="105"/>
                    </a:moveTo>
                    <a:lnTo>
                      <a:pt x="2325" y="236"/>
                    </a:lnTo>
                    <a:lnTo>
                      <a:pt x="2332" y="377"/>
                    </a:lnTo>
                    <a:lnTo>
                      <a:pt x="2343" y="690"/>
                    </a:lnTo>
                    <a:lnTo>
                      <a:pt x="2351" y="1037"/>
                    </a:lnTo>
                    <a:lnTo>
                      <a:pt x="2356" y="1410"/>
                    </a:lnTo>
                    <a:lnTo>
                      <a:pt x="2357" y="1805"/>
                    </a:lnTo>
                    <a:lnTo>
                      <a:pt x="2356" y="2215"/>
                    </a:lnTo>
                    <a:lnTo>
                      <a:pt x="2346" y="3056"/>
                    </a:lnTo>
                    <a:lnTo>
                      <a:pt x="2338" y="3473"/>
                    </a:lnTo>
                    <a:lnTo>
                      <a:pt x="2328" y="3879"/>
                    </a:lnTo>
                    <a:lnTo>
                      <a:pt x="2316" y="4270"/>
                    </a:lnTo>
                    <a:lnTo>
                      <a:pt x="2304" y="4637"/>
                    </a:lnTo>
                    <a:lnTo>
                      <a:pt x="2290" y="4976"/>
                    </a:lnTo>
                    <a:lnTo>
                      <a:pt x="2276" y="5279"/>
                    </a:lnTo>
                    <a:lnTo>
                      <a:pt x="2269" y="5416"/>
                    </a:lnTo>
                    <a:lnTo>
                      <a:pt x="2262" y="5542"/>
                    </a:lnTo>
                    <a:lnTo>
                      <a:pt x="2255" y="5655"/>
                    </a:lnTo>
                    <a:lnTo>
                      <a:pt x="2247" y="5755"/>
                    </a:lnTo>
                    <a:lnTo>
                      <a:pt x="2132" y="5793"/>
                    </a:lnTo>
                    <a:lnTo>
                      <a:pt x="1998" y="5827"/>
                    </a:lnTo>
                    <a:lnTo>
                      <a:pt x="1848" y="5855"/>
                    </a:lnTo>
                    <a:lnTo>
                      <a:pt x="1686" y="5876"/>
                    </a:lnTo>
                    <a:lnTo>
                      <a:pt x="1514" y="5891"/>
                    </a:lnTo>
                    <a:lnTo>
                      <a:pt x="1337" y="5895"/>
                    </a:lnTo>
                    <a:lnTo>
                      <a:pt x="1159" y="5891"/>
                    </a:lnTo>
                    <a:lnTo>
                      <a:pt x="982" y="5875"/>
                    </a:lnTo>
                    <a:lnTo>
                      <a:pt x="809" y="5847"/>
                    </a:lnTo>
                    <a:lnTo>
                      <a:pt x="645" y="5806"/>
                    </a:lnTo>
                    <a:lnTo>
                      <a:pt x="493" y="5750"/>
                    </a:lnTo>
                    <a:lnTo>
                      <a:pt x="358" y="5679"/>
                    </a:lnTo>
                    <a:lnTo>
                      <a:pt x="239" y="5591"/>
                    </a:lnTo>
                    <a:lnTo>
                      <a:pt x="145" y="5485"/>
                    </a:lnTo>
                    <a:lnTo>
                      <a:pt x="107" y="5426"/>
                    </a:lnTo>
                    <a:lnTo>
                      <a:pt x="76" y="5361"/>
                    </a:lnTo>
                    <a:lnTo>
                      <a:pt x="52" y="5292"/>
                    </a:lnTo>
                    <a:lnTo>
                      <a:pt x="36" y="5216"/>
                    </a:lnTo>
                    <a:lnTo>
                      <a:pt x="30" y="4755"/>
                    </a:lnTo>
                    <a:lnTo>
                      <a:pt x="24" y="4315"/>
                    </a:lnTo>
                    <a:lnTo>
                      <a:pt x="17" y="3894"/>
                    </a:lnTo>
                    <a:lnTo>
                      <a:pt x="10" y="3494"/>
                    </a:lnTo>
                    <a:lnTo>
                      <a:pt x="4" y="3113"/>
                    </a:lnTo>
                    <a:lnTo>
                      <a:pt x="1" y="2752"/>
                    </a:lnTo>
                    <a:lnTo>
                      <a:pt x="0" y="2412"/>
                    </a:lnTo>
                    <a:lnTo>
                      <a:pt x="2" y="2092"/>
                    </a:lnTo>
                    <a:lnTo>
                      <a:pt x="8" y="1791"/>
                    </a:lnTo>
                    <a:lnTo>
                      <a:pt x="19" y="1509"/>
                    </a:lnTo>
                    <a:lnTo>
                      <a:pt x="34" y="1247"/>
                    </a:lnTo>
                    <a:lnTo>
                      <a:pt x="57" y="1005"/>
                    </a:lnTo>
                    <a:lnTo>
                      <a:pt x="86" y="783"/>
                    </a:lnTo>
                    <a:lnTo>
                      <a:pt x="122" y="580"/>
                    </a:lnTo>
                    <a:lnTo>
                      <a:pt x="166" y="396"/>
                    </a:lnTo>
                    <a:lnTo>
                      <a:pt x="219" y="232"/>
                    </a:lnTo>
                    <a:lnTo>
                      <a:pt x="361" y="222"/>
                    </a:lnTo>
                    <a:lnTo>
                      <a:pt x="509" y="206"/>
                    </a:lnTo>
                    <a:lnTo>
                      <a:pt x="820" y="159"/>
                    </a:lnTo>
                    <a:lnTo>
                      <a:pt x="1137" y="102"/>
                    </a:lnTo>
                    <a:lnTo>
                      <a:pt x="1446" y="49"/>
                    </a:lnTo>
                    <a:lnTo>
                      <a:pt x="1594" y="28"/>
                    </a:lnTo>
                    <a:lnTo>
                      <a:pt x="1734" y="11"/>
                    </a:lnTo>
                    <a:lnTo>
                      <a:pt x="1864" y="2"/>
                    </a:lnTo>
                    <a:lnTo>
                      <a:pt x="1984" y="0"/>
                    </a:lnTo>
                    <a:lnTo>
                      <a:pt x="2090" y="8"/>
                    </a:lnTo>
                    <a:lnTo>
                      <a:pt x="2182" y="27"/>
                    </a:lnTo>
                    <a:lnTo>
                      <a:pt x="2259" y="59"/>
                    </a:lnTo>
                    <a:lnTo>
                      <a:pt x="2316" y="10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193" name="Google Shape;1193;p41"/>
              <p:cNvSpPr/>
              <p:nvPr/>
            </p:nvSpPr>
            <p:spPr>
              <a:xfrm>
                <a:off x="2809" y="1298"/>
                <a:ext cx="365" cy="737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5895" extrusionOk="0">
                    <a:moveTo>
                      <a:pt x="2316" y="105"/>
                    </a:moveTo>
                    <a:lnTo>
                      <a:pt x="2325" y="236"/>
                    </a:lnTo>
                    <a:lnTo>
                      <a:pt x="2332" y="377"/>
                    </a:lnTo>
                    <a:lnTo>
                      <a:pt x="2343" y="690"/>
                    </a:lnTo>
                    <a:lnTo>
                      <a:pt x="2351" y="1037"/>
                    </a:lnTo>
                    <a:lnTo>
                      <a:pt x="2356" y="1410"/>
                    </a:lnTo>
                    <a:lnTo>
                      <a:pt x="2357" y="1805"/>
                    </a:lnTo>
                    <a:lnTo>
                      <a:pt x="2356" y="2215"/>
                    </a:lnTo>
                    <a:lnTo>
                      <a:pt x="2346" y="3056"/>
                    </a:lnTo>
                    <a:lnTo>
                      <a:pt x="2338" y="3473"/>
                    </a:lnTo>
                    <a:lnTo>
                      <a:pt x="2328" y="3879"/>
                    </a:lnTo>
                    <a:lnTo>
                      <a:pt x="2316" y="4270"/>
                    </a:lnTo>
                    <a:lnTo>
                      <a:pt x="2304" y="4637"/>
                    </a:lnTo>
                    <a:lnTo>
                      <a:pt x="2290" y="4976"/>
                    </a:lnTo>
                    <a:lnTo>
                      <a:pt x="2276" y="5279"/>
                    </a:lnTo>
                    <a:lnTo>
                      <a:pt x="2269" y="5416"/>
                    </a:lnTo>
                    <a:lnTo>
                      <a:pt x="2262" y="5542"/>
                    </a:lnTo>
                    <a:lnTo>
                      <a:pt x="2255" y="5655"/>
                    </a:lnTo>
                    <a:lnTo>
                      <a:pt x="2247" y="5755"/>
                    </a:lnTo>
                    <a:lnTo>
                      <a:pt x="2132" y="5793"/>
                    </a:lnTo>
                    <a:lnTo>
                      <a:pt x="1998" y="5827"/>
                    </a:lnTo>
                    <a:lnTo>
                      <a:pt x="1848" y="5855"/>
                    </a:lnTo>
                    <a:lnTo>
                      <a:pt x="1686" y="5876"/>
                    </a:lnTo>
                    <a:lnTo>
                      <a:pt x="1514" y="5891"/>
                    </a:lnTo>
                    <a:lnTo>
                      <a:pt x="1337" y="5895"/>
                    </a:lnTo>
                    <a:lnTo>
                      <a:pt x="1159" y="5891"/>
                    </a:lnTo>
                    <a:lnTo>
                      <a:pt x="982" y="5875"/>
                    </a:lnTo>
                    <a:lnTo>
                      <a:pt x="809" y="5847"/>
                    </a:lnTo>
                    <a:lnTo>
                      <a:pt x="645" y="5806"/>
                    </a:lnTo>
                    <a:lnTo>
                      <a:pt x="493" y="5750"/>
                    </a:lnTo>
                    <a:lnTo>
                      <a:pt x="358" y="5679"/>
                    </a:lnTo>
                    <a:lnTo>
                      <a:pt x="239" y="5591"/>
                    </a:lnTo>
                    <a:lnTo>
                      <a:pt x="145" y="5485"/>
                    </a:lnTo>
                    <a:lnTo>
                      <a:pt x="107" y="5426"/>
                    </a:lnTo>
                    <a:lnTo>
                      <a:pt x="76" y="5361"/>
                    </a:lnTo>
                    <a:lnTo>
                      <a:pt x="52" y="5292"/>
                    </a:lnTo>
                    <a:lnTo>
                      <a:pt x="36" y="5216"/>
                    </a:lnTo>
                    <a:lnTo>
                      <a:pt x="30" y="4755"/>
                    </a:lnTo>
                    <a:lnTo>
                      <a:pt x="24" y="4315"/>
                    </a:lnTo>
                    <a:lnTo>
                      <a:pt x="17" y="3894"/>
                    </a:lnTo>
                    <a:lnTo>
                      <a:pt x="10" y="3494"/>
                    </a:lnTo>
                    <a:lnTo>
                      <a:pt x="4" y="3113"/>
                    </a:lnTo>
                    <a:lnTo>
                      <a:pt x="1" y="2752"/>
                    </a:lnTo>
                    <a:lnTo>
                      <a:pt x="0" y="2412"/>
                    </a:lnTo>
                    <a:lnTo>
                      <a:pt x="2" y="2092"/>
                    </a:lnTo>
                    <a:lnTo>
                      <a:pt x="8" y="1791"/>
                    </a:lnTo>
                    <a:lnTo>
                      <a:pt x="19" y="1509"/>
                    </a:lnTo>
                    <a:lnTo>
                      <a:pt x="34" y="1247"/>
                    </a:lnTo>
                    <a:lnTo>
                      <a:pt x="57" y="1005"/>
                    </a:lnTo>
                    <a:lnTo>
                      <a:pt x="86" y="783"/>
                    </a:lnTo>
                    <a:lnTo>
                      <a:pt x="122" y="580"/>
                    </a:lnTo>
                    <a:lnTo>
                      <a:pt x="166" y="396"/>
                    </a:lnTo>
                    <a:lnTo>
                      <a:pt x="219" y="232"/>
                    </a:lnTo>
                    <a:lnTo>
                      <a:pt x="361" y="222"/>
                    </a:lnTo>
                    <a:lnTo>
                      <a:pt x="509" y="206"/>
                    </a:lnTo>
                    <a:lnTo>
                      <a:pt x="820" y="159"/>
                    </a:lnTo>
                    <a:lnTo>
                      <a:pt x="1137" y="102"/>
                    </a:lnTo>
                    <a:lnTo>
                      <a:pt x="1446" y="49"/>
                    </a:lnTo>
                    <a:lnTo>
                      <a:pt x="1594" y="28"/>
                    </a:lnTo>
                    <a:lnTo>
                      <a:pt x="1734" y="11"/>
                    </a:lnTo>
                    <a:lnTo>
                      <a:pt x="1864" y="2"/>
                    </a:lnTo>
                    <a:lnTo>
                      <a:pt x="1984" y="0"/>
                    </a:lnTo>
                    <a:lnTo>
                      <a:pt x="2090" y="8"/>
                    </a:lnTo>
                    <a:lnTo>
                      <a:pt x="2182" y="27"/>
                    </a:lnTo>
                    <a:lnTo>
                      <a:pt x="2259" y="59"/>
                    </a:lnTo>
                    <a:lnTo>
                      <a:pt x="2316" y="10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194" name="Google Shape;1194;p41"/>
              <p:cNvSpPr/>
              <p:nvPr/>
            </p:nvSpPr>
            <p:spPr>
              <a:xfrm>
                <a:off x="1220" y="1091"/>
                <a:ext cx="3201" cy="941"/>
              </a:xfrm>
              <a:custGeom>
                <a:avLst/>
                <a:gdLst/>
                <a:ahLst/>
                <a:cxnLst/>
                <a:rect l="l" t="t" r="r" b="b"/>
                <a:pathLst>
                  <a:path w="20652" h="7529" extrusionOk="0">
                    <a:moveTo>
                      <a:pt x="19677" y="2144"/>
                    </a:moveTo>
                    <a:lnTo>
                      <a:pt x="19756" y="2145"/>
                    </a:lnTo>
                    <a:lnTo>
                      <a:pt x="19851" y="2152"/>
                    </a:lnTo>
                    <a:lnTo>
                      <a:pt x="20062" y="2179"/>
                    </a:lnTo>
                    <a:lnTo>
                      <a:pt x="20271" y="2220"/>
                    </a:lnTo>
                    <a:lnTo>
                      <a:pt x="20361" y="2242"/>
                    </a:lnTo>
                    <a:lnTo>
                      <a:pt x="20434" y="2266"/>
                    </a:lnTo>
                    <a:lnTo>
                      <a:pt x="20503" y="2294"/>
                    </a:lnTo>
                    <a:lnTo>
                      <a:pt x="20557" y="2324"/>
                    </a:lnTo>
                    <a:lnTo>
                      <a:pt x="20598" y="2354"/>
                    </a:lnTo>
                    <a:lnTo>
                      <a:pt x="20627" y="2383"/>
                    </a:lnTo>
                    <a:lnTo>
                      <a:pt x="20645" y="2413"/>
                    </a:lnTo>
                    <a:lnTo>
                      <a:pt x="20652" y="2442"/>
                    </a:lnTo>
                    <a:lnTo>
                      <a:pt x="20636" y="2495"/>
                    </a:lnTo>
                    <a:lnTo>
                      <a:pt x="20586" y="2540"/>
                    </a:lnTo>
                    <a:lnTo>
                      <a:pt x="20508" y="2574"/>
                    </a:lnTo>
                    <a:lnTo>
                      <a:pt x="20410" y="2591"/>
                    </a:lnTo>
                    <a:lnTo>
                      <a:pt x="20297" y="2591"/>
                    </a:lnTo>
                    <a:lnTo>
                      <a:pt x="20205" y="2579"/>
                    </a:lnTo>
                    <a:lnTo>
                      <a:pt x="20122" y="2571"/>
                    </a:lnTo>
                    <a:lnTo>
                      <a:pt x="20050" y="2567"/>
                    </a:lnTo>
                    <a:lnTo>
                      <a:pt x="19986" y="2566"/>
                    </a:lnTo>
                    <a:lnTo>
                      <a:pt x="19882" y="2570"/>
                    </a:lnTo>
                    <a:lnTo>
                      <a:pt x="19800" y="2580"/>
                    </a:lnTo>
                    <a:lnTo>
                      <a:pt x="19737" y="2588"/>
                    </a:lnTo>
                    <a:lnTo>
                      <a:pt x="19682" y="2591"/>
                    </a:lnTo>
                    <a:lnTo>
                      <a:pt x="19631" y="2583"/>
                    </a:lnTo>
                    <a:lnTo>
                      <a:pt x="19575" y="2559"/>
                    </a:lnTo>
                    <a:lnTo>
                      <a:pt x="19507" y="2513"/>
                    </a:lnTo>
                    <a:lnTo>
                      <a:pt x="19441" y="2454"/>
                    </a:lnTo>
                    <a:lnTo>
                      <a:pt x="19386" y="2387"/>
                    </a:lnTo>
                    <a:lnTo>
                      <a:pt x="19355" y="2318"/>
                    </a:lnTo>
                    <a:lnTo>
                      <a:pt x="19352" y="2286"/>
                    </a:lnTo>
                    <a:lnTo>
                      <a:pt x="19357" y="2255"/>
                    </a:lnTo>
                    <a:lnTo>
                      <a:pt x="19375" y="2225"/>
                    </a:lnTo>
                    <a:lnTo>
                      <a:pt x="19405" y="2199"/>
                    </a:lnTo>
                    <a:lnTo>
                      <a:pt x="19449" y="2178"/>
                    </a:lnTo>
                    <a:lnTo>
                      <a:pt x="19507" y="2161"/>
                    </a:lnTo>
                    <a:lnTo>
                      <a:pt x="19584" y="2149"/>
                    </a:lnTo>
                    <a:lnTo>
                      <a:pt x="19677" y="2144"/>
                    </a:lnTo>
                    <a:close/>
                    <a:moveTo>
                      <a:pt x="7818" y="758"/>
                    </a:moveTo>
                    <a:lnTo>
                      <a:pt x="7780" y="770"/>
                    </a:lnTo>
                    <a:lnTo>
                      <a:pt x="7738" y="774"/>
                    </a:lnTo>
                    <a:lnTo>
                      <a:pt x="7647" y="765"/>
                    </a:lnTo>
                    <a:lnTo>
                      <a:pt x="7559" y="743"/>
                    </a:lnTo>
                    <a:lnTo>
                      <a:pt x="7489" y="720"/>
                    </a:lnTo>
                    <a:lnTo>
                      <a:pt x="7473" y="632"/>
                    </a:lnTo>
                    <a:lnTo>
                      <a:pt x="7452" y="530"/>
                    </a:lnTo>
                    <a:lnTo>
                      <a:pt x="7411" y="313"/>
                    </a:lnTo>
                    <a:lnTo>
                      <a:pt x="7400" y="212"/>
                    </a:lnTo>
                    <a:lnTo>
                      <a:pt x="7398" y="126"/>
                    </a:lnTo>
                    <a:lnTo>
                      <a:pt x="7409" y="61"/>
                    </a:lnTo>
                    <a:lnTo>
                      <a:pt x="7422" y="39"/>
                    </a:lnTo>
                    <a:lnTo>
                      <a:pt x="7438" y="26"/>
                    </a:lnTo>
                    <a:lnTo>
                      <a:pt x="7557" y="7"/>
                    </a:lnTo>
                    <a:lnTo>
                      <a:pt x="7647" y="0"/>
                    </a:lnTo>
                    <a:lnTo>
                      <a:pt x="7718" y="12"/>
                    </a:lnTo>
                    <a:lnTo>
                      <a:pt x="7779" y="55"/>
                    </a:lnTo>
                    <a:lnTo>
                      <a:pt x="7831" y="130"/>
                    </a:lnTo>
                    <a:lnTo>
                      <a:pt x="7863" y="225"/>
                    </a:lnTo>
                    <a:lnTo>
                      <a:pt x="7881" y="332"/>
                    </a:lnTo>
                    <a:lnTo>
                      <a:pt x="7884" y="443"/>
                    </a:lnTo>
                    <a:lnTo>
                      <a:pt x="7878" y="548"/>
                    </a:lnTo>
                    <a:lnTo>
                      <a:pt x="7863" y="642"/>
                    </a:lnTo>
                    <a:lnTo>
                      <a:pt x="7842" y="714"/>
                    </a:lnTo>
                    <a:lnTo>
                      <a:pt x="7818" y="758"/>
                    </a:lnTo>
                    <a:close/>
                    <a:moveTo>
                      <a:pt x="10870" y="1224"/>
                    </a:moveTo>
                    <a:lnTo>
                      <a:pt x="10854" y="1296"/>
                    </a:lnTo>
                    <a:lnTo>
                      <a:pt x="10850" y="1353"/>
                    </a:lnTo>
                    <a:lnTo>
                      <a:pt x="10853" y="1401"/>
                    </a:lnTo>
                    <a:lnTo>
                      <a:pt x="10859" y="1438"/>
                    </a:lnTo>
                    <a:lnTo>
                      <a:pt x="10862" y="1496"/>
                    </a:lnTo>
                    <a:lnTo>
                      <a:pt x="10852" y="1521"/>
                    </a:lnTo>
                    <a:lnTo>
                      <a:pt x="10829" y="1546"/>
                    </a:lnTo>
                    <a:lnTo>
                      <a:pt x="10789" y="1572"/>
                    </a:lnTo>
                    <a:lnTo>
                      <a:pt x="10743" y="1593"/>
                    </a:lnTo>
                    <a:lnTo>
                      <a:pt x="10636" y="1620"/>
                    </a:lnTo>
                    <a:lnTo>
                      <a:pt x="10518" y="1628"/>
                    </a:lnTo>
                    <a:lnTo>
                      <a:pt x="10398" y="1621"/>
                    </a:lnTo>
                    <a:lnTo>
                      <a:pt x="10285" y="1601"/>
                    </a:lnTo>
                    <a:lnTo>
                      <a:pt x="10189" y="1572"/>
                    </a:lnTo>
                    <a:lnTo>
                      <a:pt x="10118" y="1537"/>
                    </a:lnTo>
                    <a:lnTo>
                      <a:pt x="10082" y="1499"/>
                    </a:lnTo>
                    <a:lnTo>
                      <a:pt x="10075" y="1438"/>
                    </a:lnTo>
                    <a:lnTo>
                      <a:pt x="10063" y="1385"/>
                    </a:lnTo>
                    <a:lnTo>
                      <a:pt x="10041" y="1298"/>
                    </a:lnTo>
                    <a:lnTo>
                      <a:pt x="10037" y="1263"/>
                    </a:lnTo>
                    <a:lnTo>
                      <a:pt x="10042" y="1232"/>
                    </a:lnTo>
                    <a:lnTo>
                      <a:pt x="10060" y="1206"/>
                    </a:lnTo>
                    <a:lnTo>
                      <a:pt x="10094" y="1183"/>
                    </a:lnTo>
                    <a:lnTo>
                      <a:pt x="10121" y="1174"/>
                    </a:lnTo>
                    <a:lnTo>
                      <a:pt x="10158" y="1165"/>
                    </a:lnTo>
                    <a:lnTo>
                      <a:pt x="10257" y="1155"/>
                    </a:lnTo>
                    <a:lnTo>
                      <a:pt x="10376" y="1151"/>
                    </a:lnTo>
                    <a:lnTo>
                      <a:pt x="10504" y="1155"/>
                    </a:lnTo>
                    <a:lnTo>
                      <a:pt x="10628" y="1164"/>
                    </a:lnTo>
                    <a:lnTo>
                      <a:pt x="10739" y="1180"/>
                    </a:lnTo>
                    <a:lnTo>
                      <a:pt x="10823" y="1200"/>
                    </a:lnTo>
                    <a:lnTo>
                      <a:pt x="10851" y="1211"/>
                    </a:lnTo>
                    <a:lnTo>
                      <a:pt x="10870" y="1224"/>
                    </a:lnTo>
                    <a:close/>
                    <a:moveTo>
                      <a:pt x="16471" y="1458"/>
                    </a:moveTo>
                    <a:lnTo>
                      <a:pt x="16442" y="1434"/>
                    </a:lnTo>
                    <a:lnTo>
                      <a:pt x="16403" y="1428"/>
                    </a:lnTo>
                    <a:lnTo>
                      <a:pt x="16357" y="1432"/>
                    </a:lnTo>
                    <a:lnTo>
                      <a:pt x="16307" y="1443"/>
                    </a:lnTo>
                    <a:lnTo>
                      <a:pt x="16208" y="1471"/>
                    </a:lnTo>
                    <a:lnTo>
                      <a:pt x="16166" y="1477"/>
                    </a:lnTo>
                    <a:lnTo>
                      <a:pt x="16134" y="1472"/>
                    </a:lnTo>
                    <a:lnTo>
                      <a:pt x="16118" y="1300"/>
                    </a:lnTo>
                    <a:lnTo>
                      <a:pt x="16100" y="1133"/>
                    </a:lnTo>
                    <a:lnTo>
                      <a:pt x="16098" y="1060"/>
                    </a:lnTo>
                    <a:lnTo>
                      <a:pt x="16106" y="999"/>
                    </a:lnTo>
                    <a:lnTo>
                      <a:pt x="16124" y="954"/>
                    </a:lnTo>
                    <a:lnTo>
                      <a:pt x="16157" y="928"/>
                    </a:lnTo>
                    <a:lnTo>
                      <a:pt x="16212" y="930"/>
                    </a:lnTo>
                    <a:lnTo>
                      <a:pt x="16245" y="934"/>
                    </a:lnTo>
                    <a:lnTo>
                      <a:pt x="16282" y="943"/>
                    </a:lnTo>
                    <a:lnTo>
                      <a:pt x="16305" y="939"/>
                    </a:lnTo>
                    <a:lnTo>
                      <a:pt x="16344" y="928"/>
                    </a:lnTo>
                    <a:lnTo>
                      <a:pt x="16408" y="904"/>
                    </a:lnTo>
                    <a:lnTo>
                      <a:pt x="16453" y="886"/>
                    </a:lnTo>
                    <a:lnTo>
                      <a:pt x="16507" y="865"/>
                    </a:lnTo>
                    <a:lnTo>
                      <a:pt x="16526" y="926"/>
                    </a:lnTo>
                    <a:lnTo>
                      <a:pt x="16538" y="1004"/>
                    </a:lnTo>
                    <a:lnTo>
                      <a:pt x="16542" y="1093"/>
                    </a:lnTo>
                    <a:lnTo>
                      <a:pt x="16540" y="1186"/>
                    </a:lnTo>
                    <a:lnTo>
                      <a:pt x="16531" y="1276"/>
                    </a:lnTo>
                    <a:lnTo>
                      <a:pt x="16517" y="1357"/>
                    </a:lnTo>
                    <a:lnTo>
                      <a:pt x="16496" y="1419"/>
                    </a:lnTo>
                    <a:lnTo>
                      <a:pt x="16471" y="1458"/>
                    </a:lnTo>
                    <a:close/>
                    <a:moveTo>
                      <a:pt x="17627" y="1072"/>
                    </a:moveTo>
                    <a:lnTo>
                      <a:pt x="17590" y="1097"/>
                    </a:lnTo>
                    <a:lnTo>
                      <a:pt x="17543" y="1111"/>
                    </a:lnTo>
                    <a:lnTo>
                      <a:pt x="17438" y="1110"/>
                    </a:lnTo>
                    <a:lnTo>
                      <a:pt x="17335" y="1088"/>
                    </a:lnTo>
                    <a:lnTo>
                      <a:pt x="17293" y="1074"/>
                    </a:lnTo>
                    <a:lnTo>
                      <a:pt x="17260" y="1062"/>
                    </a:lnTo>
                    <a:lnTo>
                      <a:pt x="17253" y="969"/>
                    </a:lnTo>
                    <a:lnTo>
                      <a:pt x="17244" y="855"/>
                    </a:lnTo>
                    <a:lnTo>
                      <a:pt x="17236" y="605"/>
                    </a:lnTo>
                    <a:lnTo>
                      <a:pt x="17239" y="488"/>
                    </a:lnTo>
                    <a:lnTo>
                      <a:pt x="17251" y="389"/>
                    </a:lnTo>
                    <a:lnTo>
                      <a:pt x="17272" y="315"/>
                    </a:lnTo>
                    <a:lnTo>
                      <a:pt x="17287" y="291"/>
                    </a:lnTo>
                    <a:lnTo>
                      <a:pt x="17305" y="278"/>
                    </a:lnTo>
                    <a:lnTo>
                      <a:pt x="17369" y="270"/>
                    </a:lnTo>
                    <a:lnTo>
                      <a:pt x="17425" y="258"/>
                    </a:lnTo>
                    <a:lnTo>
                      <a:pt x="17516" y="235"/>
                    </a:lnTo>
                    <a:lnTo>
                      <a:pt x="17554" y="231"/>
                    </a:lnTo>
                    <a:lnTo>
                      <a:pt x="17585" y="236"/>
                    </a:lnTo>
                    <a:lnTo>
                      <a:pt x="17614" y="254"/>
                    </a:lnTo>
                    <a:lnTo>
                      <a:pt x="17638" y="289"/>
                    </a:lnTo>
                    <a:lnTo>
                      <a:pt x="17663" y="352"/>
                    </a:lnTo>
                    <a:lnTo>
                      <a:pt x="17689" y="440"/>
                    </a:lnTo>
                    <a:lnTo>
                      <a:pt x="17712" y="545"/>
                    </a:lnTo>
                    <a:lnTo>
                      <a:pt x="17728" y="660"/>
                    </a:lnTo>
                    <a:lnTo>
                      <a:pt x="17731" y="778"/>
                    </a:lnTo>
                    <a:lnTo>
                      <a:pt x="17718" y="891"/>
                    </a:lnTo>
                    <a:lnTo>
                      <a:pt x="17685" y="992"/>
                    </a:lnTo>
                    <a:lnTo>
                      <a:pt x="17660" y="1035"/>
                    </a:lnTo>
                    <a:lnTo>
                      <a:pt x="17627" y="1072"/>
                    </a:lnTo>
                    <a:close/>
                    <a:moveTo>
                      <a:pt x="1356" y="1304"/>
                    </a:moveTo>
                    <a:lnTo>
                      <a:pt x="1333" y="1334"/>
                    </a:lnTo>
                    <a:lnTo>
                      <a:pt x="1318" y="1369"/>
                    </a:lnTo>
                    <a:lnTo>
                      <a:pt x="1305" y="1451"/>
                    </a:lnTo>
                    <a:lnTo>
                      <a:pt x="1318" y="1531"/>
                    </a:lnTo>
                    <a:lnTo>
                      <a:pt x="1334" y="1567"/>
                    </a:lnTo>
                    <a:lnTo>
                      <a:pt x="1357" y="1595"/>
                    </a:lnTo>
                    <a:lnTo>
                      <a:pt x="1393" y="1623"/>
                    </a:lnTo>
                    <a:lnTo>
                      <a:pt x="1434" y="1645"/>
                    </a:lnTo>
                    <a:lnTo>
                      <a:pt x="1531" y="1675"/>
                    </a:lnTo>
                    <a:lnTo>
                      <a:pt x="1640" y="1688"/>
                    </a:lnTo>
                    <a:lnTo>
                      <a:pt x="1753" y="1685"/>
                    </a:lnTo>
                    <a:lnTo>
                      <a:pt x="1858" y="1669"/>
                    </a:lnTo>
                    <a:lnTo>
                      <a:pt x="1951" y="1642"/>
                    </a:lnTo>
                    <a:lnTo>
                      <a:pt x="2019" y="1606"/>
                    </a:lnTo>
                    <a:lnTo>
                      <a:pt x="2056" y="1564"/>
                    </a:lnTo>
                    <a:lnTo>
                      <a:pt x="2073" y="1497"/>
                    </a:lnTo>
                    <a:lnTo>
                      <a:pt x="2106" y="1445"/>
                    </a:lnTo>
                    <a:lnTo>
                      <a:pt x="2149" y="1407"/>
                    </a:lnTo>
                    <a:lnTo>
                      <a:pt x="2194" y="1376"/>
                    </a:lnTo>
                    <a:lnTo>
                      <a:pt x="2232" y="1352"/>
                    </a:lnTo>
                    <a:lnTo>
                      <a:pt x="2255" y="1333"/>
                    </a:lnTo>
                    <a:lnTo>
                      <a:pt x="2255" y="1313"/>
                    </a:lnTo>
                    <a:lnTo>
                      <a:pt x="2224" y="1291"/>
                    </a:lnTo>
                    <a:lnTo>
                      <a:pt x="2154" y="1263"/>
                    </a:lnTo>
                    <a:lnTo>
                      <a:pt x="2057" y="1234"/>
                    </a:lnTo>
                    <a:lnTo>
                      <a:pt x="1941" y="1209"/>
                    </a:lnTo>
                    <a:lnTo>
                      <a:pt x="1813" y="1194"/>
                    </a:lnTo>
                    <a:lnTo>
                      <a:pt x="1683" y="1190"/>
                    </a:lnTo>
                    <a:lnTo>
                      <a:pt x="1557" y="1205"/>
                    </a:lnTo>
                    <a:lnTo>
                      <a:pt x="1446" y="1242"/>
                    </a:lnTo>
                    <a:lnTo>
                      <a:pt x="1398" y="1269"/>
                    </a:lnTo>
                    <a:lnTo>
                      <a:pt x="1356" y="1304"/>
                    </a:lnTo>
                    <a:close/>
                    <a:moveTo>
                      <a:pt x="3740" y="3055"/>
                    </a:moveTo>
                    <a:lnTo>
                      <a:pt x="3715" y="3093"/>
                    </a:lnTo>
                    <a:lnTo>
                      <a:pt x="3676" y="3119"/>
                    </a:lnTo>
                    <a:lnTo>
                      <a:pt x="3629" y="3134"/>
                    </a:lnTo>
                    <a:lnTo>
                      <a:pt x="3578" y="3139"/>
                    </a:lnTo>
                    <a:lnTo>
                      <a:pt x="3526" y="3136"/>
                    </a:lnTo>
                    <a:lnTo>
                      <a:pt x="3480" y="3125"/>
                    </a:lnTo>
                    <a:lnTo>
                      <a:pt x="3444" y="3109"/>
                    </a:lnTo>
                    <a:lnTo>
                      <a:pt x="3422" y="3088"/>
                    </a:lnTo>
                    <a:lnTo>
                      <a:pt x="3418" y="2990"/>
                    </a:lnTo>
                    <a:lnTo>
                      <a:pt x="3412" y="2902"/>
                    </a:lnTo>
                    <a:lnTo>
                      <a:pt x="3400" y="2755"/>
                    </a:lnTo>
                    <a:lnTo>
                      <a:pt x="3385" y="2643"/>
                    </a:lnTo>
                    <a:lnTo>
                      <a:pt x="3373" y="2557"/>
                    </a:lnTo>
                    <a:lnTo>
                      <a:pt x="3362" y="2490"/>
                    </a:lnTo>
                    <a:lnTo>
                      <a:pt x="3357" y="2437"/>
                    </a:lnTo>
                    <a:lnTo>
                      <a:pt x="3360" y="2388"/>
                    </a:lnTo>
                    <a:lnTo>
                      <a:pt x="3374" y="2340"/>
                    </a:lnTo>
                    <a:lnTo>
                      <a:pt x="3442" y="2286"/>
                    </a:lnTo>
                    <a:lnTo>
                      <a:pt x="3511" y="2240"/>
                    </a:lnTo>
                    <a:lnTo>
                      <a:pt x="3579" y="2217"/>
                    </a:lnTo>
                    <a:lnTo>
                      <a:pt x="3612" y="2218"/>
                    </a:lnTo>
                    <a:lnTo>
                      <a:pt x="3644" y="2231"/>
                    </a:lnTo>
                    <a:lnTo>
                      <a:pt x="3685" y="2261"/>
                    </a:lnTo>
                    <a:lnTo>
                      <a:pt x="3718" y="2299"/>
                    </a:lnTo>
                    <a:lnTo>
                      <a:pt x="3744" y="2342"/>
                    </a:lnTo>
                    <a:lnTo>
                      <a:pt x="3764" y="2393"/>
                    </a:lnTo>
                    <a:lnTo>
                      <a:pt x="3788" y="2503"/>
                    </a:lnTo>
                    <a:lnTo>
                      <a:pt x="3793" y="2625"/>
                    </a:lnTo>
                    <a:lnTo>
                      <a:pt x="3787" y="2748"/>
                    </a:lnTo>
                    <a:lnTo>
                      <a:pt x="3772" y="2866"/>
                    </a:lnTo>
                    <a:lnTo>
                      <a:pt x="3754" y="2972"/>
                    </a:lnTo>
                    <a:lnTo>
                      <a:pt x="3740" y="3055"/>
                    </a:lnTo>
                    <a:close/>
                    <a:moveTo>
                      <a:pt x="5422" y="6834"/>
                    </a:moveTo>
                    <a:lnTo>
                      <a:pt x="5441" y="6888"/>
                    </a:lnTo>
                    <a:lnTo>
                      <a:pt x="5440" y="6947"/>
                    </a:lnTo>
                    <a:lnTo>
                      <a:pt x="5423" y="7007"/>
                    </a:lnTo>
                    <a:lnTo>
                      <a:pt x="5393" y="7067"/>
                    </a:lnTo>
                    <a:lnTo>
                      <a:pt x="5353" y="7123"/>
                    </a:lnTo>
                    <a:lnTo>
                      <a:pt x="5306" y="7175"/>
                    </a:lnTo>
                    <a:lnTo>
                      <a:pt x="5254" y="7216"/>
                    </a:lnTo>
                    <a:lnTo>
                      <a:pt x="5201" y="7247"/>
                    </a:lnTo>
                    <a:lnTo>
                      <a:pt x="5112" y="7277"/>
                    </a:lnTo>
                    <a:lnTo>
                      <a:pt x="5018" y="7288"/>
                    </a:lnTo>
                    <a:lnTo>
                      <a:pt x="4920" y="7285"/>
                    </a:lnTo>
                    <a:lnTo>
                      <a:pt x="4822" y="7267"/>
                    </a:lnTo>
                    <a:lnTo>
                      <a:pt x="4725" y="7236"/>
                    </a:lnTo>
                    <a:lnTo>
                      <a:pt x="4633" y="7195"/>
                    </a:lnTo>
                    <a:lnTo>
                      <a:pt x="4547" y="7145"/>
                    </a:lnTo>
                    <a:lnTo>
                      <a:pt x="4470" y="7088"/>
                    </a:lnTo>
                    <a:lnTo>
                      <a:pt x="4404" y="7021"/>
                    </a:lnTo>
                    <a:lnTo>
                      <a:pt x="4349" y="6936"/>
                    </a:lnTo>
                    <a:lnTo>
                      <a:pt x="4322" y="6849"/>
                    </a:lnTo>
                    <a:lnTo>
                      <a:pt x="4325" y="6809"/>
                    </a:lnTo>
                    <a:lnTo>
                      <a:pt x="4343" y="6771"/>
                    </a:lnTo>
                    <a:lnTo>
                      <a:pt x="4388" y="6720"/>
                    </a:lnTo>
                    <a:lnTo>
                      <a:pt x="4442" y="6677"/>
                    </a:lnTo>
                    <a:lnTo>
                      <a:pt x="4505" y="6641"/>
                    </a:lnTo>
                    <a:lnTo>
                      <a:pt x="4576" y="6613"/>
                    </a:lnTo>
                    <a:lnTo>
                      <a:pt x="4652" y="6592"/>
                    </a:lnTo>
                    <a:lnTo>
                      <a:pt x="4731" y="6580"/>
                    </a:lnTo>
                    <a:lnTo>
                      <a:pt x="4896" y="6574"/>
                    </a:lnTo>
                    <a:lnTo>
                      <a:pt x="5059" y="6598"/>
                    </a:lnTo>
                    <a:lnTo>
                      <a:pt x="5137" y="6621"/>
                    </a:lnTo>
                    <a:lnTo>
                      <a:pt x="5210" y="6651"/>
                    </a:lnTo>
                    <a:lnTo>
                      <a:pt x="5276" y="6686"/>
                    </a:lnTo>
                    <a:lnTo>
                      <a:pt x="5334" y="6729"/>
                    </a:lnTo>
                    <a:lnTo>
                      <a:pt x="5384" y="6778"/>
                    </a:lnTo>
                    <a:lnTo>
                      <a:pt x="5422" y="6834"/>
                    </a:lnTo>
                    <a:close/>
                    <a:moveTo>
                      <a:pt x="7837" y="7247"/>
                    </a:moveTo>
                    <a:lnTo>
                      <a:pt x="7793" y="7283"/>
                    </a:lnTo>
                    <a:lnTo>
                      <a:pt x="7740" y="7311"/>
                    </a:lnTo>
                    <a:lnTo>
                      <a:pt x="7681" y="7330"/>
                    </a:lnTo>
                    <a:lnTo>
                      <a:pt x="7618" y="7341"/>
                    </a:lnTo>
                    <a:lnTo>
                      <a:pt x="7555" y="7341"/>
                    </a:lnTo>
                    <a:lnTo>
                      <a:pt x="7494" y="7330"/>
                    </a:lnTo>
                    <a:lnTo>
                      <a:pt x="7438" y="7309"/>
                    </a:lnTo>
                    <a:lnTo>
                      <a:pt x="7391" y="7279"/>
                    </a:lnTo>
                    <a:lnTo>
                      <a:pt x="7353" y="7234"/>
                    </a:lnTo>
                    <a:lnTo>
                      <a:pt x="7328" y="7181"/>
                    </a:lnTo>
                    <a:lnTo>
                      <a:pt x="7312" y="7120"/>
                    </a:lnTo>
                    <a:lnTo>
                      <a:pt x="7307" y="7056"/>
                    </a:lnTo>
                    <a:lnTo>
                      <a:pt x="7321" y="6924"/>
                    </a:lnTo>
                    <a:lnTo>
                      <a:pt x="7360" y="6802"/>
                    </a:lnTo>
                    <a:lnTo>
                      <a:pt x="7396" y="6729"/>
                    </a:lnTo>
                    <a:lnTo>
                      <a:pt x="7442" y="6653"/>
                    </a:lnTo>
                    <a:lnTo>
                      <a:pt x="7496" y="6578"/>
                    </a:lnTo>
                    <a:lnTo>
                      <a:pt x="7557" y="6511"/>
                    </a:lnTo>
                    <a:lnTo>
                      <a:pt x="7622" y="6455"/>
                    </a:lnTo>
                    <a:lnTo>
                      <a:pt x="7690" y="6419"/>
                    </a:lnTo>
                    <a:lnTo>
                      <a:pt x="7761" y="6405"/>
                    </a:lnTo>
                    <a:lnTo>
                      <a:pt x="7830" y="6421"/>
                    </a:lnTo>
                    <a:lnTo>
                      <a:pt x="7873" y="6447"/>
                    </a:lnTo>
                    <a:lnTo>
                      <a:pt x="7909" y="6481"/>
                    </a:lnTo>
                    <a:lnTo>
                      <a:pt x="7939" y="6523"/>
                    </a:lnTo>
                    <a:lnTo>
                      <a:pt x="7962" y="6571"/>
                    </a:lnTo>
                    <a:lnTo>
                      <a:pt x="7991" y="6681"/>
                    </a:lnTo>
                    <a:lnTo>
                      <a:pt x="7997" y="6802"/>
                    </a:lnTo>
                    <a:lnTo>
                      <a:pt x="7982" y="6928"/>
                    </a:lnTo>
                    <a:lnTo>
                      <a:pt x="7949" y="7049"/>
                    </a:lnTo>
                    <a:lnTo>
                      <a:pt x="7900" y="7158"/>
                    </a:lnTo>
                    <a:lnTo>
                      <a:pt x="7837" y="7247"/>
                    </a:lnTo>
                    <a:close/>
                    <a:moveTo>
                      <a:pt x="8726" y="7310"/>
                    </a:moveTo>
                    <a:lnTo>
                      <a:pt x="8683" y="7323"/>
                    </a:lnTo>
                    <a:lnTo>
                      <a:pt x="8636" y="7318"/>
                    </a:lnTo>
                    <a:lnTo>
                      <a:pt x="8588" y="7298"/>
                    </a:lnTo>
                    <a:lnTo>
                      <a:pt x="8540" y="7268"/>
                    </a:lnTo>
                    <a:lnTo>
                      <a:pt x="8458" y="7191"/>
                    </a:lnTo>
                    <a:lnTo>
                      <a:pt x="8428" y="7154"/>
                    </a:lnTo>
                    <a:lnTo>
                      <a:pt x="8408" y="7120"/>
                    </a:lnTo>
                    <a:lnTo>
                      <a:pt x="8396" y="6922"/>
                    </a:lnTo>
                    <a:lnTo>
                      <a:pt x="8373" y="6749"/>
                    </a:lnTo>
                    <a:lnTo>
                      <a:pt x="8347" y="6600"/>
                    </a:lnTo>
                    <a:lnTo>
                      <a:pt x="8326" y="6474"/>
                    </a:lnTo>
                    <a:lnTo>
                      <a:pt x="8321" y="6370"/>
                    </a:lnTo>
                    <a:lnTo>
                      <a:pt x="8326" y="6326"/>
                    </a:lnTo>
                    <a:lnTo>
                      <a:pt x="8338" y="6287"/>
                    </a:lnTo>
                    <a:lnTo>
                      <a:pt x="8358" y="6252"/>
                    </a:lnTo>
                    <a:lnTo>
                      <a:pt x="8387" y="6223"/>
                    </a:lnTo>
                    <a:lnTo>
                      <a:pt x="8426" y="6199"/>
                    </a:lnTo>
                    <a:lnTo>
                      <a:pt x="8476" y="6179"/>
                    </a:lnTo>
                    <a:lnTo>
                      <a:pt x="8521" y="6175"/>
                    </a:lnTo>
                    <a:lnTo>
                      <a:pt x="8562" y="6193"/>
                    </a:lnTo>
                    <a:lnTo>
                      <a:pt x="8598" y="6225"/>
                    </a:lnTo>
                    <a:lnTo>
                      <a:pt x="8632" y="6270"/>
                    </a:lnTo>
                    <a:lnTo>
                      <a:pt x="8686" y="6379"/>
                    </a:lnTo>
                    <a:lnTo>
                      <a:pt x="8726" y="6485"/>
                    </a:lnTo>
                    <a:lnTo>
                      <a:pt x="8762" y="6589"/>
                    </a:lnTo>
                    <a:lnTo>
                      <a:pt x="8798" y="6704"/>
                    </a:lnTo>
                    <a:lnTo>
                      <a:pt x="8829" y="6824"/>
                    </a:lnTo>
                    <a:lnTo>
                      <a:pt x="8850" y="6945"/>
                    </a:lnTo>
                    <a:lnTo>
                      <a:pt x="8855" y="7058"/>
                    </a:lnTo>
                    <a:lnTo>
                      <a:pt x="8840" y="7161"/>
                    </a:lnTo>
                    <a:lnTo>
                      <a:pt x="8822" y="7206"/>
                    </a:lnTo>
                    <a:lnTo>
                      <a:pt x="8798" y="7247"/>
                    </a:lnTo>
                    <a:lnTo>
                      <a:pt x="8767" y="7282"/>
                    </a:lnTo>
                    <a:lnTo>
                      <a:pt x="8726" y="7310"/>
                    </a:lnTo>
                    <a:close/>
                    <a:moveTo>
                      <a:pt x="975" y="2207"/>
                    </a:moveTo>
                    <a:lnTo>
                      <a:pt x="896" y="2209"/>
                    </a:lnTo>
                    <a:lnTo>
                      <a:pt x="802" y="2216"/>
                    </a:lnTo>
                    <a:lnTo>
                      <a:pt x="590" y="2243"/>
                    </a:lnTo>
                    <a:lnTo>
                      <a:pt x="381" y="2283"/>
                    </a:lnTo>
                    <a:lnTo>
                      <a:pt x="291" y="2306"/>
                    </a:lnTo>
                    <a:lnTo>
                      <a:pt x="218" y="2329"/>
                    </a:lnTo>
                    <a:lnTo>
                      <a:pt x="150" y="2358"/>
                    </a:lnTo>
                    <a:lnTo>
                      <a:pt x="95" y="2387"/>
                    </a:lnTo>
                    <a:lnTo>
                      <a:pt x="53" y="2417"/>
                    </a:lnTo>
                    <a:lnTo>
                      <a:pt x="24" y="2447"/>
                    </a:lnTo>
                    <a:lnTo>
                      <a:pt x="7" y="2476"/>
                    </a:lnTo>
                    <a:lnTo>
                      <a:pt x="0" y="2505"/>
                    </a:lnTo>
                    <a:lnTo>
                      <a:pt x="17" y="2558"/>
                    </a:lnTo>
                    <a:lnTo>
                      <a:pt x="66" y="2603"/>
                    </a:lnTo>
                    <a:lnTo>
                      <a:pt x="143" y="2636"/>
                    </a:lnTo>
                    <a:lnTo>
                      <a:pt x="242" y="2655"/>
                    </a:lnTo>
                    <a:lnTo>
                      <a:pt x="355" y="2655"/>
                    </a:lnTo>
                    <a:lnTo>
                      <a:pt x="448" y="2643"/>
                    </a:lnTo>
                    <a:lnTo>
                      <a:pt x="529" y="2635"/>
                    </a:lnTo>
                    <a:lnTo>
                      <a:pt x="601" y="2631"/>
                    </a:lnTo>
                    <a:lnTo>
                      <a:pt x="665" y="2630"/>
                    </a:lnTo>
                    <a:lnTo>
                      <a:pt x="771" y="2634"/>
                    </a:lnTo>
                    <a:lnTo>
                      <a:pt x="851" y="2644"/>
                    </a:lnTo>
                    <a:lnTo>
                      <a:pt x="915" y="2652"/>
                    </a:lnTo>
                    <a:lnTo>
                      <a:pt x="969" y="2655"/>
                    </a:lnTo>
                    <a:lnTo>
                      <a:pt x="1022" y="2647"/>
                    </a:lnTo>
                    <a:lnTo>
                      <a:pt x="1077" y="2622"/>
                    </a:lnTo>
                    <a:lnTo>
                      <a:pt x="1145" y="2577"/>
                    </a:lnTo>
                    <a:lnTo>
                      <a:pt x="1211" y="2517"/>
                    </a:lnTo>
                    <a:lnTo>
                      <a:pt x="1265" y="2451"/>
                    </a:lnTo>
                    <a:lnTo>
                      <a:pt x="1297" y="2382"/>
                    </a:lnTo>
                    <a:lnTo>
                      <a:pt x="1301" y="2349"/>
                    </a:lnTo>
                    <a:lnTo>
                      <a:pt x="1295" y="2317"/>
                    </a:lnTo>
                    <a:lnTo>
                      <a:pt x="1277" y="2289"/>
                    </a:lnTo>
                    <a:lnTo>
                      <a:pt x="1248" y="2263"/>
                    </a:lnTo>
                    <a:lnTo>
                      <a:pt x="1204" y="2241"/>
                    </a:lnTo>
                    <a:lnTo>
                      <a:pt x="1144" y="2224"/>
                    </a:lnTo>
                    <a:lnTo>
                      <a:pt x="1069" y="2213"/>
                    </a:lnTo>
                    <a:lnTo>
                      <a:pt x="975" y="2207"/>
                    </a:lnTo>
                    <a:close/>
                    <a:moveTo>
                      <a:pt x="17612" y="7518"/>
                    </a:moveTo>
                    <a:lnTo>
                      <a:pt x="17654" y="7506"/>
                    </a:lnTo>
                    <a:lnTo>
                      <a:pt x="17690" y="7477"/>
                    </a:lnTo>
                    <a:lnTo>
                      <a:pt x="17718" y="7437"/>
                    </a:lnTo>
                    <a:lnTo>
                      <a:pt x="17738" y="7389"/>
                    </a:lnTo>
                    <a:lnTo>
                      <a:pt x="17751" y="7340"/>
                    </a:lnTo>
                    <a:lnTo>
                      <a:pt x="17755" y="7293"/>
                    </a:lnTo>
                    <a:lnTo>
                      <a:pt x="17750" y="7253"/>
                    </a:lnTo>
                    <a:lnTo>
                      <a:pt x="17736" y="7226"/>
                    </a:lnTo>
                    <a:lnTo>
                      <a:pt x="17643" y="7192"/>
                    </a:lnTo>
                    <a:lnTo>
                      <a:pt x="17561" y="7162"/>
                    </a:lnTo>
                    <a:lnTo>
                      <a:pt x="17425" y="7106"/>
                    </a:lnTo>
                    <a:lnTo>
                      <a:pt x="17322" y="7058"/>
                    </a:lnTo>
                    <a:lnTo>
                      <a:pt x="17243" y="7020"/>
                    </a:lnTo>
                    <a:lnTo>
                      <a:pt x="17183" y="6991"/>
                    </a:lnTo>
                    <a:lnTo>
                      <a:pt x="17133" y="6970"/>
                    </a:lnTo>
                    <a:lnTo>
                      <a:pt x="17087" y="6959"/>
                    </a:lnTo>
                    <a:lnTo>
                      <a:pt x="17036" y="6957"/>
                    </a:lnTo>
                    <a:lnTo>
                      <a:pt x="16965" y="7006"/>
                    </a:lnTo>
                    <a:lnTo>
                      <a:pt x="16900" y="7058"/>
                    </a:lnTo>
                    <a:lnTo>
                      <a:pt x="16858" y="7117"/>
                    </a:lnTo>
                    <a:lnTo>
                      <a:pt x="16849" y="7148"/>
                    </a:lnTo>
                    <a:lnTo>
                      <a:pt x="16851" y="7183"/>
                    </a:lnTo>
                    <a:lnTo>
                      <a:pt x="16868" y="7231"/>
                    </a:lnTo>
                    <a:lnTo>
                      <a:pt x="16894" y="7274"/>
                    </a:lnTo>
                    <a:lnTo>
                      <a:pt x="16929" y="7311"/>
                    </a:lnTo>
                    <a:lnTo>
                      <a:pt x="16970" y="7346"/>
                    </a:lnTo>
                    <a:lnTo>
                      <a:pt x="17070" y="7401"/>
                    </a:lnTo>
                    <a:lnTo>
                      <a:pt x="17184" y="7442"/>
                    </a:lnTo>
                    <a:lnTo>
                      <a:pt x="17304" y="7472"/>
                    </a:lnTo>
                    <a:lnTo>
                      <a:pt x="17421" y="7493"/>
                    </a:lnTo>
                    <a:lnTo>
                      <a:pt x="17527" y="7508"/>
                    </a:lnTo>
                    <a:lnTo>
                      <a:pt x="17612" y="7518"/>
                    </a:lnTo>
                    <a:close/>
                    <a:moveTo>
                      <a:pt x="16249" y="7088"/>
                    </a:moveTo>
                    <a:lnTo>
                      <a:pt x="16257" y="7137"/>
                    </a:lnTo>
                    <a:lnTo>
                      <a:pt x="16246" y="7186"/>
                    </a:lnTo>
                    <a:lnTo>
                      <a:pt x="16218" y="7232"/>
                    </a:lnTo>
                    <a:lnTo>
                      <a:pt x="16178" y="7277"/>
                    </a:lnTo>
                    <a:lnTo>
                      <a:pt x="16074" y="7352"/>
                    </a:lnTo>
                    <a:lnTo>
                      <a:pt x="15968" y="7406"/>
                    </a:lnTo>
                    <a:lnTo>
                      <a:pt x="15886" y="7433"/>
                    </a:lnTo>
                    <a:lnTo>
                      <a:pt x="15799" y="7449"/>
                    </a:lnTo>
                    <a:lnTo>
                      <a:pt x="15620" y="7456"/>
                    </a:lnTo>
                    <a:lnTo>
                      <a:pt x="15533" y="7443"/>
                    </a:lnTo>
                    <a:lnTo>
                      <a:pt x="15447" y="7420"/>
                    </a:lnTo>
                    <a:lnTo>
                      <a:pt x="15367" y="7387"/>
                    </a:lnTo>
                    <a:lnTo>
                      <a:pt x="15296" y="7342"/>
                    </a:lnTo>
                    <a:lnTo>
                      <a:pt x="15228" y="7277"/>
                    </a:lnTo>
                    <a:lnTo>
                      <a:pt x="15173" y="7192"/>
                    </a:lnTo>
                    <a:lnTo>
                      <a:pt x="15155" y="7147"/>
                    </a:lnTo>
                    <a:lnTo>
                      <a:pt x="15148" y="7103"/>
                    </a:lnTo>
                    <a:lnTo>
                      <a:pt x="15151" y="7062"/>
                    </a:lnTo>
                    <a:lnTo>
                      <a:pt x="15169" y="7025"/>
                    </a:lnTo>
                    <a:lnTo>
                      <a:pt x="15214" y="6974"/>
                    </a:lnTo>
                    <a:lnTo>
                      <a:pt x="15270" y="6930"/>
                    </a:lnTo>
                    <a:lnTo>
                      <a:pt x="15335" y="6893"/>
                    </a:lnTo>
                    <a:lnTo>
                      <a:pt x="15407" y="6865"/>
                    </a:lnTo>
                    <a:lnTo>
                      <a:pt x="15484" y="6843"/>
                    </a:lnTo>
                    <a:lnTo>
                      <a:pt x="15567" y="6828"/>
                    </a:lnTo>
                    <a:lnTo>
                      <a:pt x="15737" y="6822"/>
                    </a:lnTo>
                    <a:lnTo>
                      <a:pt x="15902" y="6845"/>
                    </a:lnTo>
                    <a:lnTo>
                      <a:pt x="15979" y="6867"/>
                    </a:lnTo>
                    <a:lnTo>
                      <a:pt x="16051" y="6896"/>
                    </a:lnTo>
                    <a:lnTo>
                      <a:pt x="16116" y="6934"/>
                    </a:lnTo>
                    <a:lnTo>
                      <a:pt x="16172" y="6978"/>
                    </a:lnTo>
                    <a:lnTo>
                      <a:pt x="16217" y="7029"/>
                    </a:lnTo>
                    <a:lnTo>
                      <a:pt x="16249" y="7088"/>
                    </a:lnTo>
                    <a:close/>
                    <a:moveTo>
                      <a:pt x="13194" y="7436"/>
                    </a:moveTo>
                    <a:lnTo>
                      <a:pt x="13238" y="7472"/>
                    </a:lnTo>
                    <a:lnTo>
                      <a:pt x="13290" y="7501"/>
                    </a:lnTo>
                    <a:lnTo>
                      <a:pt x="13350" y="7520"/>
                    </a:lnTo>
                    <a:lnTo>
                      <a:pt x="13413" y="7529"/>
                    </a:lnTo>
                    <a:lnTo>
                      <a:pt x="13476" y="7529"/>
                    </a:lnTo>
                    <a:lnTo>
                      <a:pt x="13536" y="7520"/>
                    </a:lnTo>
                    <a:lnTo>
                      <a:pt x="13592" y="7499"/>
                    </a:lnTo>
                    <a:lnTo>
                      <a:pt x="13640" y="7468"/>
                    </a:lnTo>
                    <a:lnTo>
                      <a:pt x="13677" y="7423"/>
                    </a:lnTo>
                    <a:lnTo>
                      <a:pt x="13704" y="7370"/>
                    </a:lnTo>
                    <a:lnTo>
                      <a:pt x="13718" y="7309"/>
                    </a:lnTo>
                    <a:lnTo>
                      <a:pt x="13723" y="7245"/>
                    </a:lnTo>
                    <a:lnTo>
                      <a:pt x="13710" y="7113"/>
                    </a:lnTo>
                    <a:lnTo>
                      <a:pt x="13671" y="6992"/>
                    </a:lnTo>
                    <a:lnTo>
                      <a:pt x="13635" y="6918"/>
                    </a:lnTo>
                    <a:lnTo>
                      <a:pt x="13589" y="6842"/>
                    </a:lnTo>
                    <a:lnTo>
                      <a:pt x="13535" y="6767"/>
                    </a:lnTo>
                    <a:lnTo>
                      <a:pt x="13475" y="6699"/>
                    </a:lnTo>
                    <a:lnTo>
                      <a:pt x="13409" y="6644"/>
                    </a:lnTo>
                    <a:lnTo>
                      <a:pt x="13340" y="6607"/>
                    </a:lnTo>
                    <a:lnTo>
                      <a:pt x="13271" y="6594"/>
                    </a:lnTo>
                    <a:lnTo>
                      <a:pt x="13201" y="6610"/>
                    </a:lnTo>
                    <a:lnTo>
                      <a:pt x="13158" y="6636"/>
                    </a:lnTo>
                    <a:lnTo>
                      <a:pt x="13121" y="6671"/>
                    </a:lnTo>
                    <a:lnTo>
                      <a:pt x="13092" y="6712"/>
                    </a:lnTo>
                    <a:lnTo>
                      <a:pt x="13069" y="6761"/>
                    </a:lnTo>
                    <a:lnTo>
                      <a:pt x="13041" y="6869"/>
                    </a:lnTo>
                    <a:lnTo>
                      <a:pt x="13034" y="6992"/>
                    </a:lnTo>
                    <a:lnTo>
                      <a:pt x="13049" y="7117"/>
                    </a:lnTo>
                    <a:lnTo>
                      <a:pt x="13081" y="7238"/>
                    </a:lnTo>
                    <a:lnTo>
                      <a:pt x="13130" y="7347"/>
                    </a:lnTo>
                    <a:lnTo>
                      <a:pt x="13194" y="7436"/>
                    </a:lnTo>
                    <a:close/>
                    <a:moveTo>
                      <a:pt x="11174" y="7119"/>
                    </a:moveTo>
                    <a:lnTo>
                      <a:pt x="11233" y="7168"/>
                    </a:lnTo>
                    <a:lnTo>
                      <a:pt x="11315" y="7201"/>
                    </a:lnTo>
                    <a:lnTo>
                      <a:pt x="11408" y="7218"/>
                    </a:lnTo>
                    <a:lnTo>
                      <a:pt x="11505" y="7223"/>
                    </a:lnTo>
                    <a:lnTo>
                      <a:pt x="11598" y="7216"/>
                    </a:lnTo>
                    <a:lnTo>
                      <a:pt x="11680" y="7201"/>
                    </a:lnTo>
                    <a:lnTo>
                      <a:pt x="11740" y="7179"/>
                    </a:lnTo>
                    <a:lnTo>
                      <a:pt x="11771" y="7150"/>
                    </a:lnTo>
                    <a:lnTo>
                      <a:pt x="11773" y="7051"/>
                    </a:lnTo>
                    <a:lnTo>
                      <a:pt x="11776" y="6963"/>
                    </a:lnTo>
                    <a:lnTo>
                      <a:pt x="11785" y="6817"/>
                    </a:lnTo>
                    <a:lnTo>
                      <a:pt x="11792" y="6706"/>
                    </a:lnTo>
                    <a:lnTo>
                      <a:pt x="11793" y="6623"/>
                    </a:lnTo>
                    <a:lnTo>
                      <a:pt x="11784" y="6560"/>
                    </a:lnTo>
                    <a:lnTo>
                      <a:pt x="11759" y="6510"/>
                    </a:lnTo>
                    <a:lnTo>
                      <a:pt x="11717" y="6466"/>
                    </a:lnTo>
                    <a:lnTo>
                      <a:pt x="11651" y="6421"/>
                    </a:lnTo>
                    <a:lnTo>
                      <a:pt x="11605" y="6402"/>
                    </a:lnTo>
                    <a:lnTo>
                      <a:pt x="11555" y="6398"/>
                    </a:lnTo>
                    <a:lnTo>
                      <a:pt x="11502" y="6404"/>
                    </a:lnTo>
                    <a:lnTo>
                      <a:pt x="11450" y="6421"/>
                    </a:lnTo>
                    <a:lnTo>
                      <a:pt x="11350" y="6475"/>
                    </a:lnTo>
                    <a:lnTo>
                      <a:pt x="11270" y="6548"/>
                    </a:lnTo>
                    <a:lnTo>
                      <a:pt x="11224" y="6609"/>
                    </a:lnTo>
                    <a:lnTo>
                      <a:pt x="11184" y="6678"/>
                    </a:lnTo>
                    <a:lnTo>
                      <a:pt x="11152" y="6753"/>
                    </a:lnTo>
                    <a:lnTo>
                      <a:pt x="11129" y="6833"/>
                    </a:lnTo>
                    <a:lnTo>
                      <a:pt x="11118" y="6911"/>
                    </a:lnTo>
                    <a:lnTo>
                      <a:pt x="11121" y="6987"/>
                    </a:lnTo>
                    <a:lnTo>
                      <a:pt x="11138" y="7057"/>
                    </a:lnTo>
                    <a:lnTo>
                      <a:pt x="11174" y="711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195" name="Google Shape;1195;p41"/>
              <p:cNvSpPr/>
              <p:nvPr/>
            </p:nvSpPr>
            <p:spPr>
              <a:xfrm>
                <a:off x="4231" y="1356"/>
                <a:ext cx="202" cy="55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447" extrusionOk="0">
                    <a:moveTo>
                      <a:pt x="325" y="0"/>
                    </a:moveTo>
                    <a:lnTo>
                      <a:pt x="404" y="1"/>
                    </a:lnTo>
                    <a:lnTo>
                      <a:pt x="499" y="8"/>
                    </a:lnTo>
                    <a:lnTo>
                      <a:pt x="710" y="35"/>
                    </a:lnTo>
                    <a:lnTo>
                      <a:pt x="919" y="76"/>
                    </a:lnTo>
                    <a:lnTo>
                      <a:pt x="1009" y="98"/>
                    </a:lnTo>
                    <a:lnTo>
                      <a:pt x="1082" y="122"/>
                    </a:lnTo>
                    <a:lnTo>
                      <a:pt x="1151" y="150"/>
                    </a:lnTo>
                    <a:lnTo>
                      <a:pt x="1205" y="180"/>
                    </a:lnTo>
                    <a:lnTo>
                      <a:pt x="1246" y="210"/>
                    </a:lnTo>
                    <a:lnTo>
                      <a:pt x="1275" y="239"/>
                    </a:lnTo>
                    <a:lnTo>
                      <a:pt x="1293" y="269"/>
                    </a:lnTo>
                    <a:lnTo>
                      <a:pt x="1300" y="298"/>
                    </a:lnTo>
                    <a:lnTo>
                      <a:pt x="1284" y="351"/>
                    </a:lnTo>
                    <a:lnTo>
                      <a:pt x="1234" y="396"/>
                    </a:lnTo>
                    <a:lnTo>
                      <a:pt x="1156" y="430"/>
                    </a:lnTo>
                    <a:lnTo>
                      <a:pt x="1058" y="447"/>
                    </a:lnTo>
                    <a:lnTo>
                      <a:pt x="945" y="447"/>
                    </a:lnTo>
                    <a:lnTo>
                      <a:pt x="853" y="435"/>
                    </a:lnTo>
                    <a:lnTo>
                      <a:pt x="770" y="427"/>
                    </a:lnTo>
                    <a:lnTo>
                      <a:pt x="698" y="423"/>
                    </a:lnTo>
                    <a:lnTo>
                      <a:pt x="634" y="422"/>
                    </a:lnTo>
                    <a:lnTo>
                      <a:pt x="530" y="426"/>
                    </a:lnTo>
                    <a:lnTo>
                      <a:pt x="448" y="436"/>
                    </a:lnTo>
                    <a:lnTo>
                      <a:pt x="385" y="444"/>
                    </a:lnTo>
                    <a:lnTo>
                      <a:pt x="330" y="447"/>
                    </a:lnTo>
                    <a:lnTo>
                      <a:pt x="279" y="439"/>
                    </a:lnTo>
                    <a:lnTo>
                      <a:pt x="223" y="415"/>
                    </a:lnTo>
                    <a:lnTo>
                      <a:pt x="155" y="369"/>
                    </a:lnTo>
                    <a:lnTo>
                      <a:pt x="89" y="310"/>
                    </a:lnTo>
                    <a:lnTo>
                      <a:pt x="34" y="243"/>
                    </a:lnTo>
                    <a:lnTo>
                      <a:pt x="3" y="174"/>
                    </a:lnTo>
                    <a:lnTo>
                      <a:pt x="0" y="142"/>
                    </a:lnTo>
                    <a:lnTo>
                      <a:pt x="5" y="111"/>
                    </a:lnTo>
                    <a:lnTo>
                      <a:pt x="23" y="81"/>
                    </a:lnTo>
                    <a:lnTo>
                      <a:pt x="53" y="55"/>
                    </a:lnTo>
                    <a:lnTo>
                      <a:pt x="97" y="34"/>
                    </a:lnTo>
                    <a:lnTo>
                      <a:pt x="155" y="17"/>
                    </a:lnTo>
                    <a:lnTo>
                      <a:pt x="232" y="5"/>
                    </a:lnTo>
                    <a:lnTo>
                      <a:pt x="325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196" name="Google Shape;1196;p41"/>
              <p:cNvSpPr/>
              <p:nvPr/>
            </p:nvSpPr>
            <p:spPr>
              <a:xfrm>
                <a:off x="2371" y="1091"/>
                <a:ext cx="74" cy="9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774" extrusionOk="0">
                    <a:moveTo>
                      <a:pt x="420" y="758"/>
                    </a:moveTo>
                    <a:lnTo>
                      <a:pt x="382" y="770"/>
                    </a:lnTo>
                    <a:lnTo>
                      <a:pt x="340" y="774"/>
                    </a:lnTo>
                    <a:lnTo>
                      <a:pt x="249" y="765"/>
                    </a:lnTo>
                    <a:lnTo>
                      <a:pt x="161" y="743"/>
                    </a:lnTo>
                    <a:lnTo>
                      <a:pt x="91" y="720"/>
                    </a:lnTo>
                    <a:lnTo>
                      <a:pt x="75" y="632"/>
                    </a:lnTo>
                    <a:lnTo>
                      <a:pt x="54" y="530"/>
                    </a:lnTo>
                    <a:lnTo>
                      <a:pt x="13" y="313"/>
                    </a:lnTo>
                    <a:lnTo>
                      <a:pt x="2" y="212"/>
                    </a:lnTo>
                    <a:lnTo>
                      <a:pt x="0" y="126"/>
                    </a:lnTo>
                    <a:lnTo>
                      <a:pt x="11" y="61"/>
                    </a:lnTo>
                    <a:lnTo>
                      <a:pt x="24" y="39"/>
                    </a:lnTo>
                    <a:lnTo>
                      <a:pt x="40" y="26"/>
                    </a:lnTo>
                    <a:lnTo>
                      <a:pt x="159" y="7"/>
                    </a:lnTo>
                    <a:lnTo>
                      <a:pt x="249" y="0"/>
                    </a:lnTo>
                    <a:lnTo>
                      <a:pt x="320" y="12"/>
                    </a:lnTo>
                    <a:lnTo>
                      <a:pt x="381" y="55"/>
                    </a:lnTo>
                    <a:lnTo>
                      <a:pt x="433" y="130"/>
                    </a:lnTo>
                    <a:lnTo>
                      <a:pt x="465" y="225"/>
                    </a:lnTo>
                    <a:lnTo>
                      <a:pt x="483" y="332"/>
                    </a:lnTo>
                    <a:lnTo>
                      <a:pt x="486" y="443"/>
                    </a:lnTo>
                    <a:lnTo>
                      <a:pt x="480" y="548"/>
                    </a:lnTo>
                    <a:lnTo>
                      <a:pt x="465" y="642"/>
                    </a:lnTo>
                    <a:lnTo>
                      <a:pt x="444" y="714"/>
                    </a:lnTo>
                    <a:lnTo>
                      <a:pt x="420" y="75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197" name="Google Shape;1197;p41"/>
              <p:cNvSpPr/>
              <p:nvPr/>
            </p:nvSpPr>
            <p:spPr>
              <a:xfrm>
                <a:off x="2781" y="1232"/>
                <a:ext cx="129" cy="60"/>
              </a:xfrm>
              <a:custGeom>
                <a:avLst/>
                <a:gdLst/>
                <a:ahLst/>
                <a:cxnLst/>
                <a:rect l="l" t="t" r="r" b="b"/>
                <a:pathLst>
                  <a:path w="833" h="477" extrusionOk="0">
                    <a:moveTo>
                      <a:pt x="833" y="73"/>
                    </a:moveTo>
                    <a:lnTo>
                      <a:pt x="817" y="145"/>
                    </a:lnTo>
                    <a:lnTo>
                      <a:pt x="813" y="202"/>
                    </a:lnTo>
                    <a:lnTo>
                      <a:pt x="816" y="250"/>
                    </a:lnTo>
                    <a:lnTo>
                      <a:pt x="822" y="287"/>
                    </a:lnTo>
                    <a:lnTo>
                      <a:pt x="825" y="345"/>
                    </a:lnTo>
                    <a:lnTo>
                      <a:pt x="815" y="370"/>
                    </a:lnTo>
                    <a:lnTo>
                      <a:pt x="792" y="395"/>
                    </a:lnTo>
                    <a:lnTo>
                      <a:pt x="752" y="421"/>
                    </a:lnTo>
                    <a:lnTo>
                      <a:pt x="706" y="442"/>
                    </a:lnTo>
                    <a:lnTo>
                      <a:pt x="599" y="469"/>
                    </a:lnTo>
                    <a:lnTo>
                      <a:pt x="481" y="477"/>
                    </a:lnTo>
                    <a:lnTo>
                      <a:pt x="361" y="470"/>
                    </a:lnTo>
                    <a:lnTo>
                      <a:pt x="248" y="450"/>
                    </a:lnTo>
                    <a:lnTo>
                      <a:pt x="152" y="421"/>
                    </a:lnTo>
                    <a:lnTo>
                      <a:pt x="81" y="386"/>
                    </a:lnTo>
                    <a:lnTo>
                      <a:pt x="45" y="348"/>
                    </a:lnTo>
                    <a:lnTo>
                      <a:pt x="38" y="287"/>
                    </a:lnTo>
                    <a:lnTo>
                      <a:pt x="26" y="234"/>
                    </a:lnTo>
                    <a:lnTo>
                      <a:pt x="4" y="147"/>
                    </a:lnTo>
                    <a:lnTo>
                      <a:pt x="0" y="112"/>
                    </a:lnTo>
                    <a:lnTo>
                      <a:pt x="5" y="81"/>
                    </a:lnTo>
                    <a:lnTo>
                      <a:pt x="23" y="55"/>
                    </a:lnTo>
                    <a:lnTo>
                      <a:pt x="57" y="32"/>
                    </a:lnTo>
                    <a:lnTo>
                      <a:pt x="84" y="23"/>
                    </a:lnTo>
                    <a:lnTo>
                      <a:pt x="121" y="14"/>
                    </a:lnTo>
                    <a:lnTo>
                      <a:pt x="220" y="4"/>
                    </a:lnTo>
                    <a:lnTo>
                      <a:pt x="339" y="0"/>
                    </a:lnTo>
                    <a:lnTo>
                      <a:pt x="467" y="4"/>
                    </a:lnTo>
                    <a:lnTo>
                      <a:pt x="591" y="13"/>
                    </a:lnTo>
                    <a:lnTo>
                      <a:pt x="702" y="29"/>
                    </a:lnTo>
                    <a:lnTo>
                      <a:pt x="786" y="49"/>
                    </a:lnTo>
                    <a:lnTo>
                      <a:pt x="814" y="60"/>
                    </a:lnTo>
                    <a:lnTo>
                      <a:pt x="833" y="7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198" name="Google Shape;1198;p41"/>
              <p:cNvSpPr/>
              <p:nvPr/>
            </p:nvSpPr>
            <p:spPr>
              <a:xfrm>
                <a:off x="3723" y="1197"/>
                <a:ext cx="69" cy="77"/>
              </a:xfrm>
              <a:custGeom>
                <a:avLst/>
                <a:gdLst/>
                <a:ahLst/>
                <a:cxnLst/>
                <a:rect l="l" t="t" r="r" b="b"/>
                <a:pathLst>
                  <a:path w="444" h="612" extrusionOk="0">
                    <a:moveTo>
                      <a:pt x="373" y="593"/>
                    </a:moveTo>
                    <a:lnTo>
                      <a:pt x="344" y="569"/>
                    </a:lnTo>
                    <a:lnTo>
                      <a:pt x="305" y="563"/>
                    </a:lnTo>
                    <a:lnTo>
                      <a:pt x="259" y="567"/>
                    </a:lnTo>
                    <a:lnTo>
                      <a:pt x="209" y="578"/>
                    </a:lnTo>
                    <a:lnTo>
                      <a:pt x="110" y="606"/>
                    </a:lnTo>
                    <a:lnTo>
                      <a:pt x="68" y="612"/>
                    </a:lnTo>
                    <a:lnTo>
                      <a:pt x="36" y="607"/>
                    </a:lnTo>
                    <a:lnTo>
                      <a:pt x="20" y="435"/>
                    </a:lnTo>
                    <a:lnTo>
                      <a:pt x="2" y="268"/>
                    </a:lnTo>
                    <a:lnTo>
                      <a:pt x="0" y="195"/>
                    </a:lnTo>
                    <a:lnTo>
                      <a:pt x="8" y="134"/>
                    </a:lnTo>
                    <a:lnTo>
                      <a:pt x="26" y="89"/>
                    </a:lnTo>
                    <a:lnTo>
                      <a:pt x="59" y="63"/>
                    </a:lnTo>
                    <a:lnTo>
                      <a:pt x="114" y="65"/>
                    </a:lnTo>
                    <a:lnTo>
                      <a:pt x="147" y="69"/>
                    </a:lnTo>
                    <a:lnTo>
                      <a:pt x="184" y="78"/>
                    </a:lnTo>
                    <a:lnTo>
                      <a:pt x="207" y="74"/>
                    </a:lnTo>
                    <a:lnTo>
                      <a:pt x="246" y="63"/>
                    </a:lnTo>
                    <a:lnTo>
                      <a:pt x="310" y="39"/>
                    </a:lnTo>
                    <a:lnTo>
                      <a:pt x="355" y="21"/>
                    </a:lnTo>
                    <a:lnTo>
                      <a:pt x="409" y="0"/>
                    </a:lnTo>
                    <a:lnTo>
                      <a:pt x="428" y="61"/>
                    </a:lnTo>
                    <a:lnTo>
                      <a:pt x="440" y="139"/>
                    </a:lnTo>
                    <a:lnTo>
                      <a:pt x="444" y="228"/>
                    </a:lnTo>
                    <a:lnTo>
                      <a:pt x="442" y="321"/>
                    </a:lnTo>
                    <a:lnTo>
                      <a:pt x="433" y="411"/>
                    </a:lnTo>
                    <a:lnTo>
                      <a:pt x="419" y="492"/>
                    </a:lnTo>
                    <a:lnTo>
                      <a:pt x="398" y="554"/>
                    </a:lnTo>
                    <a:lnTo>
                      <a:pt x="373" y="59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199" name="Google Shape;1199;p41"/>
              <p:cNvSpPr/>
              <p:nvPr/>
            </p:nvSpPr>
            <p:spPr>
              <a:xfrm>
                <a:off x="3901" y="1120"/>
                <a:ext cx="77" cy="108"/>
              </a:xfrm>
              <a:custGeom>
                <a:avLst/>
                <a:gdLst/>
                <a:ahLst/>
                <a:cxnLst/>
                <a:rect l="l" t="t" r="r" b="b"/>
                <a:pathLst>
                  <a:path w="495" h="880" extrusionOk="0">
                    <a:moveTo>
                      <a:pt x="391" y="841"/>
                    </a:moveTo>
                    <a:lnTo>
                      <a:pt x="354" y="866"/>
                    </a:lnTo>
                    <a:lnTo>
                      <a:pt x="307" y="880"/>
                    </a:lnTo>
                    <a:lnTo>
                      <a:pt x="202" y="879"/>
                    </a:lnTo>
                    <a:lnTo>
                      <a:pt x="99" y="857"/>
                    </a:lnTo>
                    <a:lnTo>
                      <a:pt x="57" y="843"/>
                    </a:lnTo>
                    <a:lnTo>
                      <a:pt x="24" y="831"/>
                    </a:lnTo>
                    <a:lnTo>
                      <a:pt x="17" y="738"/>
                    </a:lnTo>
                    <a:lnTo>
                      <a:pt x="8" y="624"/>
                    </a:lnTo>
                    <a:lnTo>
                      <a:pt x="0" y="374"/>
                    </a:lnTo>
                    <a:lnTo>
                      <a:pt x="3" y="257"/>
                    </a:lnTo>
                    <a:lnTo>
                      <a:pt x="15" y="158"/>
                    </a:lnTo>
                    <a:lnTo>
                      <a:pt x="36" y="84"/>
                    </a:lnTo>
                    <a:lnTo>
                      <a:pt x="51" y="60"/>
                    </a:lnTo>
                    <a:lnTo>
                      <a:pt x="69" y="47"/>
                    </a:lnTo>
                    <a:lnTo>
                      <a:pt x="133" y="39"/>
                    </a:lnTo>
                    <a:lnTo>
                      <a:pt x="189" y="27"/>
                    </a:lnTo>
                    <a:lnTo>
                      <a:pt x="280" y="4"/>
                    </a:lnTo>
                    <a:lnTo>
                      <a:pt x="318" y="0"/>
                    </a:lnTo>
                    <a:lnTo>
                      <a:pt x="349" y="5"/>
                    </a:lnTo>
                    <a:lnTo>
                      <a:pt x="378" y="23"/>
                    </a:lnTo>
                    <a:lnTo>
                      <a:pt x="402" y="58"/>
                    </a:lnTo>
                    <a:lnTo>
                      <a:pt x="427" y="121"/>
                    </a:lnTo>
                    <a:lnTo>
                      <a:pt x="453" y="209"/>
                    </a:lnTo>
                    <a:lnTo>
                      <a:pt x="476" y="314"/>
                    </a:lnTo>
                    <a:lnTo>
                      <a:pt x="492" y="429"/>
                    </a:lnTo>
                    <a:lnTo>
                      <a:pt x="495" y="547"/>
                    </a:lnTo>
                    <a:lnTo>
                      <a:pt x="482" y="660"/>
                    </a:lnTo>
                    <a:lnTo>
                      <a:pt x="449" y="761"/>
                    </a:lnTo>
                    <a:lnTo>
                      <a:pt x="424" y="804"/>
                    </a:lnTo>
                    <a:lnTo>
                      <a:pt x="391" y="84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00" name="Google Shape;1200;p41"/>
              <p:cNvSpPr/>
              <p:nvPr/>
            </p:nvSpPr>
            <p:spPr>
              <a:xfrm>
                <a:off x="1422" y="1237"/>
                <a:ext cx="147" cy="63"/>
              </a:xfrm>
              <a:custGeom>
                <a:avLst/>
                <a:gdLst/>
                <a:ahLst/>
                <a:cxnLst/>
                <a:rect l="l" t="t" r="r" b="b"/>
                <a:pathLst>
                  <a:path w="950" h="498" extrusionOk="0">
                    <a:moveTo>
                      <a:pt x="51" y="114"/>
                    </a:moveTo>
                    <a:lnTo>
                      <a:pt x="28" y="144"/>
                    </a:lnTo>
                    <a:lnTo>
                      <a:pt x="13" y="179"/>
                    </a:lnTo>
                    <a:lnTo>
                      <a:pt x="0" y="261"/>
                    </a:lnTo>
                    <a:lnTo>
                      <a:pt x="13" y="341"/>
                    </a:lnTo>
                    <a:lnTo>
                      <a:pt x="29" y="377"/>
                    </a:lnTo>
                    <a:lnTo>
                      <a:pt x="52" y="405"/>
                    </a:lnTo>
                    <a:lnTo>
                      <a:pt x="88" y="433"/>
                    </a:lnTo>
                    <a:lnTo>
                      <a:pt x="129" y="455"/>
                    </a:lnTo>
                    <a:lnTo>
                      <a:pt x="226" y="485"/>
                    </a:lnTo>
                    <a:lnTo>
                      <a:pt x="335" y="498"/>
                    </a:lnTo>
                    <a:lnTo>
                      <a:pt x="448" y="495"/>
                    </a:lnTo>
                    <a:lnTo>
                      <a:pt x="553" y="479"/>
                    </a:lnTo>
                    <a:lnTo>
                      <a:pt x="646" y="452"/>
                    </a:lnTo>
                    <a:lnTo>
                      <a:pt x="714" y="416"/>
                    </a:lnTo>
                    <a:lnTo>
                      <a:pt x="751" y="374"/>
                    </a:lnTo>
                    <a:lnTo>
                      <a:pt x="768" y="307"/>
                    </a:lnTo>
                    <a:lnTo>
                      <a:pt x="801" y="255"/>
                    </a:lnTo>
                    <a:lnTo>
                      <a:pt x="844" y="217"/>
                    </a:lnTo>
                    <a:lnTo>
                      <a:pt x="889" y="186"/>
                    </a:lnTo>
                    <a:lnTo>
                      <a:pt x="927" y="162"/>
                    </a:lnTo>
                    <a:lnTo>
                      <a:pt x="950" y="143"/>
                    </a:lnTo>
                    <a:lnTo>
                      <a:pt x="950" y="123"/>
                    </a:lnTo>
                    <a:lnTo>
                      <a:pt x="919" y="101"/>
                    </a:lnTo>
                    <a:lnTo>
                      <a:pt x="849" y="73"/>
                    </a:lnTo>
                    <a:lnTo>
                      <a:pt x="752" y="44"/>
                    </a:lnTo>
                    <a:lnTo>
                      <a:pt x="636" y="19"/>
                    </a:lnTo>
                    <a:lnTo>
                      <a:pt x="508" y="4"/>
                    </a:lnTo>
                    <a:lnTo>
                      <a:pt x="378" y="0"/>
                    </a:lnTo>
                    <a:lnTo>
                      <a:pt x="252" y="15"/>
                    </a:lnTo>
                    <a:lnTo>
                      <a:pt x="141" y="52"/>
                    </a:lnTo>
                    <a:lnTo>
                      <a:pt x="93" y="79"/>
                    </a:lnTo>
                    <a:lnTo>
                      <a:pt x="51" y="11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01" name="Google Shape;1201;p41"/>
              <p:cNvSpPr/>
              <p:nvPr/>
            </p:nvSpPr>
            <p:spPr>
              <a:xfrm>
                <a:off x="1742" y="1365"/>
                <a:ext cx="69" cy="113"/>
              </a:xfrm>
              <a:custGeom>
                <a:avLst/>
                <a:gdLst/>
                <a:ahLst/>
                <a:cxnLst/>
                <a:rect l="l" t="t" r="r" b="b"/>
                <a:pathLst>
                  <a:path w="436" h="922" extrusionOk="0">
                    <a:moveTo>
                      <a:pt x="383" y="838"/>
                    </a:moveTo>
                    <a:lnTo>
                      <a:pt x="358" y="876"/>
                    </a:lnTo>
                    <a:lnTo>
                      <a:pt x="319" y="902"/>
                    </a:lnTo>
                    <a:lnTo>
                      <a:pt x="272" y="917"/>
                    </a:lnTo>
                    <a:lnTo>
                      <a:pt x="221" y="922"/>
                    </a:lnTo>
                    <a:lnTo>
                      <a:pt x="169" y="919"/>
                    </a:lnTo>
                    <a:lnTo>
                      <a:pt x="123" y="908"/>
                    </a:lnTo>
                    <a:lnTo>
                      <a:pt x="87" y="892"/>
                    </a:lnTo>
                    <a:lnTo>
                      <a:pt x="65" y="871"/>
                    </a:lnTo>
                    <a:lnTo>
                      <a:pt x="61" y="773"/>
                    </a:lnTo>
                    <a:lnTo>
                      <a:pt x="55" y="685"/>
                    </a:lnTo>
                    <a:lnTo>
                      <a:pt x="43" y="538"/>
                    </a:lnTo>
                    <a:lnTo>
                      <a:pt x="28" y="426"/>
                    </a:lnTo>
                    <a:lnTo>
                      <a:pt x="16" y="340"/>
                    </a:lnTo>
                    <a:lnTo>
                      <a:pt x="5" y="273"/>
                    </a:lnTo>
                    <a:lnTo>
                      <a:pt x="0" y="220"/>
                    </a:lnTo>
                    <a:lnTo>
                      <a:pt x="3" y="171"/>
                    </a:lnTo>
                    <a:lnTo>
                      <a:pt x="17" y="123"/>
                    </a:lnTo>
                    <a:lnTo>
                      <a:pt x="85" y="69"/>
                    </a:lnTo>
                    <a:lnTo>
                      <a:pt x="154" y="23"/>
                    </a:lnTo>
                    <a:lnTo>
                      <a:pt x="222" y="0"/>
                    </a:lnTo>
                    <a:lnTo>
                      <a:pt x="255" y="1"/>
                    </a:lnTo>
                    <a:lnTo>
                      <a:pt x="287" y="14"/>
                    </a:lnTo>
                    <a:lnTo>
                      <a:pt x="328" y="44"/>
                    </a:lnTo>
                    <a:lnTo>
                      <a:pt x="361" y="82"/>
                    </a:lnTo>
                    <a:lnTo>
                      <a:pt x="387" y="125"/>
                    </a:lnTo>
                    <a:lnTo>
                      <a:pt x="407" y="176"/>
                    </a:lnTo>
                    <a:lnTo>
                      <a:pt x="431" y="286"/>
                    </a:lnTo>
                    <a:lnTo>
                      <a:pt x="436" y="408"/>
                    </a:lnTo>
                    <a:lnTo>
                      <a:pt x="430" y="531"/>
                    </a:lnTo>
                    <a:lnTo>
                      <a:pt x="415" y="649"/>
                    </a:lnTo>
                    <a:lnTo>
                      <a:pt x="397" y="755"/>
                    </a:lnTo>
                    <a:lnTo>
                      <a:pt x="383" y="83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02" name="Google Shape;1202;p41"/>
              <p:cNvSpPr/>
              <p:nvPr/>
            </p:nvSpPr>
            <p:spPr>
              <a:xfrm>
                <a:off x="1891" y="1906"/>
                <a:ext cx="173" cy="87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714" extrusionOk="0">
                    <a:moveTo>
                      <a:pt x="1100" y="260"/>
                    </a:moveTo>
                    <a:lnTo>
                      <a:pt x="1119" y="314"/>
                    </a:lnTo>
                    <a:lnTo>
                      <a:pt x="1118" y="373"/>
                    </a:lnTo>
                    <a:lnTo>
                      <a:pt x="1101" y="433"/>
                    </a:lnTo>
                    <a:lnTo>
                      <a:pt x="1071" y="493"/>
                    </a:lnTo>
                    <a:lnTo>
                      <a:pt x="1031" y="549"/>
                    </a:lnTo>
                    <a:lnTo>
                      <a:pt x="984" y="601"/>
                    </a:lnTo>
                    <a:lnTo>
                      <a:pt x="932" y="642"/>
                    </a:lnTo>
                    <a:lnTo>
                      <a:pt x="879" y="673"/>
                    </a:lnTo>
                    <a:lnTo>
                      <a:pt x="790" y="703"/>
                    </a:lnTo>
                    <a:lnTo>
                      <a:pt x="696" y="714"/>
                    </a:lnTo>
                    <a:lnTo>
                      <a:pt x="598" y="711"/>
                    </a:lnTo>
                    <a:lnTo>
                      <a:pt x="500" y="693"/>
                    </a:lnTo>
                    <a:lnTo>
                      <a:pt x="403" y="662"/>
                    </a:lnTo>
                    <a:lnTo>
                      <a:pt x="311" y="621"/>
                    </a:lnTo>
                    <a:lnTo>
                      <a:pt x="225" y="571"/>
                    </a:lnTo>
                    <a:lnTo>
                      <a:pt x="148" y="514"/>
                    </a:lnTo>
                    <a:lnTo>
                      <a:pt x="82" y="447"/>
                    </a:lnTo>
                    <a:lnTo>
                      <a:pt x="27" y="362"/>
                    </a:lnTo>
                    <a:lnTo>
                      <a:pt x="0" y="275"/>
                    </a:lnTo>
                    <a:lnTo>
                      <a:pt x="3" y="235"/>
                    </a:lnTo>
                    <a:lnTo>
                      <a:pt x="21" y="197"/>
                    </a:lnTo>
                    <a:lnTo>
                      <a:pt x="66" y="146"/>
                    </a:lnTo>
                    <a:lnTo>
                      <a:pt x="120" y="103"/>
                    </a:lnTo>
                    <a:lnTo>
                      <a:pt x="183" y="67"/>
                    </a:lnTo>
                    <a:lnTo>
                      <a:pt x="254" y="39"/>
                    </a:lnTo>
                    <a:lnTo>
                      <a:pt x="330" y="18"/>
                    </a:lnTo>
                    <a:lnTo>
                      <a:pt x="409" y="6"/>
                    </a:lnTo>
                    <a:lnTo>
                      <a:pt x="574" y="0"/>
                    </a:lnTo>
                    <a:lnTo>
                      <a:pt x="737" y="24"/>
                    </a:lnTo>
                    <a:lnTo>
                      <a:pt x="815" y="47"/>
                    </a:lnTo>
                    <a:lnTo>
                      <a:pt x="888" y="77"/>
                    </a:lnTo>
                    <a:lnTo>
                      <a:pt x="954" y="112"/>
                    </a:lnTo>
                    <a:lnTo>
                      <a:pt x="1012" y="155"/>
                    </a:lnTo>
                    <a:lnTo>
                      <a:pt x="1062" y="204"/>
                    </a:lnTo>
                    <a:lnTo>
                      <a:pt x="1100" y="26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03" name="Google Shape;1203;p41"/>
              <p:cNvSpPr/>
              <p:nvPr/>
            </p:nvSpPr>
            <p:spPr>
              <a:xfrm>
                <a:off x="2356" y="1885"/>
                <a:ext cx="109" cy="117"/>
              </a:xfrm>
              <a:custGeom>
                <a:avLst/>
                <a:gdLst/>
                <a:ahLst/>
                <a:cxnLst/>
                <a:rect l="l" t="t" r="r" b="b"/>
                <a:pathLst>
                  <a:path w="690" h="936" extrusionOk="0">
                    <a:moveTo>
                      <a:pt x="530" y="842"/>
                    </a:moveTo>
                    <a:lnTo>
                      <a:pt x="486" y="878"/>
                    </a:lnTo>
                    <a:lnTo>
                      <a:pt x="433" y="906"/>
                    </a:lnTo>
                    <a:lnTo>
                      <a:pt x="374" y="925"/>
                    </a:lnTo>
                    <a:lnTo>
                      <a:pt x="311" y="936"/>
                    </a:lnTo>
                    <a:lnTo>
                      <a:pt x="248" y="936"/>
                    </a:lnTo>
                    <a:lnTo>
                      <a:pt x="187" y="925"/>
                    </a:lnTo>
                    <a:lnTo>
                      <a:pt x="131" y="904"/>
                    </a:lnTo>
                    <a:lnTo>
                      <a:pt x="84" y="874"/>
                    </a:lnTo>
                    <a:lnTo>
                      <a:pt x="46" y="829"/>
                    </a:lnTo>
                    <a:lnTo>
                      <a:pt x="21" y="776"/>
                    </a:lnTo>
                    <a:lnTo>
                      <a:pt x="5" y="715"/>
                    </a:lnTo>
                    <a:lnTo>
                      <a:pt x="0" y="651"/>
                    </a:lnTo>
                    <a:lnTo>
                      <a:pt x="14" y="519"/>
                    </a:lnTo>
                    <a:lnTo>
                      <a:pt x="53" y="397"/>
                    </a:lnTo>
                    <a:lnTo>
                      <a:pt x="89" y="324"/>
                    </a:lnTo>
                    <a:lnTo>
                      <a:pt x="135" y="248"/>
                    </a:lnTo>
                    <a:lnTo>
                      <a:pt x="189" y="173"/>
                    </a:lnTo>
                    <a:lnTo>
                      <a:pt x="250" y="106"/>
                    </a:lnTo>
                    <a:lnTo>
                      <a:pt x="315" y="50"/>
                    </a:lnTo>
                    <a:lnTo>
                      <a:pt x="383" y="14"/>
                    </a:lnTo>
                    <a:lnTo>
                      <a:pt x="454" y="0"/>
                    </a:lnTo>
                    <a:lnTo>
                      <a:pt x="523" y="16"/>
                    </a:lnTo>
                    <a:lnTo>
                      <a:pt x="566" y="42"/>
                    </a:lnTo>
                    <a:lnTo>
                      <a:pt x="602" y="76"/>
                    </a:lnTo>
                    <a:lnTo>
                      <a:pt x="632" y="118"/>
                    </a:lnTo>
                    <a:lnTo>
                      <a:pt x="655" y="166"/>
                    </a:lnTo>
                    <a:lnTo>
                      <a:pt x="684" y="276"/>
                    </a:lnTo>
                    <a:lnTo>
                      <a:pt x="690" y="397"/>
                    </a:lnTo>
                    <a:lnTo>
                      <a:pt x="675" y="523"/>
                    </a:lnTo>
                    <a:lnTo>
                      <a:pt x="642" y="644"/>
                    </a:lnTo>
                    <a:lnTo>
                      <a:pt x="593" y="753"/>
                    </a:lnTo>
                    <a:lnTo>
                      <a:pt x="530" y="84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04" name="Google Shape;1204;p41"/>
              <p:cNvSpPr/>
              <p:nvPr/>
            </p:nvSpPr>
            <p:spPr>
              <a:xfrm>
                <a:off x="2514" y="1856"/>
                <a:ext cx="83" cy="141"/>
              </a:xfrm>
              <a:custGeom>
                <a:avLst/>
                <a:gdLst/>
                <a:ahLst/>
                <a:cxnLst/>
                <a:rect l="l" t="t" r="r" b="b"/>
                <a:pathLst>
                  <a:path w="534" h="1148" extrusionOk="0">
                    <a:moveTo>
                      <a:pt x="405" y="1135"/>
                    </a:moveTo>
                    <a:lnTo>
                      <a:pt x="362" y="1148"/>
                    </a:lnTo>
                    <a:lnTo>
                      <a:pt x="315" y="1143"/>
                    </a:lnTo>
                    <a:lnTo>
                      <a:pt x="267" y="1123"/>
                    </a:lnTo>
                    <a:lnTo>
                      <a:pt x="219" y="1093"/>
                    </a:lnTo>
                    <a:lnTo>
                      <a:pt x="137" y="1016"/>
                    </a:lnTo>
                    <a:lnTo>
                      <a:pt x="107" y="979"/>
                    </a:lnTo>
                    <a:lnTo>
                      <a:pt x="87" y="945"/>
                    </a:lnTo>
                    <a:lnTo>
                      <a:pt x="75" y="747"/>
                    </a:lnTo>
                    <a:lnTo>
                      <a:pt x="52" y="574"/>
                    </a:lnTo>
                    <a:lnTo>
                      <a:pt x="26" y="425"/>
                    </a:lnTo>
                    <a:lnTo>
                      <a:pt x="5" y="299"/>
                    </a:lnTo>
                    <a:lnTo>
                      <a:pt x="0" y="195"/>
                    </a:lnTo>
                    <a:lnTo>
                      <a:pt x="5" y="151"/>
                    </a:lnTo>
                    <a:lnTo>
                      <a:pt x="17" y="112"/>
                    </a:lnTo>
                    <a:lnTo>
                      <a:pt x="37" y="77"/>
                    </a:lnTo>
                    <a:lnTo>
                      <a:pt x="66" y="48"/>
                    </a:lnTo>
                    <a:lnTo>
                      <a:pt x="105" y="24"/>
                    </a:lnTo>
                    <a:lnTo>
                      <a:pt x="155" y="4"/>
                    </a:lnTo>
                    <a:lnTo>
                      <a:pt x="200" y="0"/>
                    </a:lnTo>
                    <a:lnTo>
                      <a:pt x="241" y="18"/>
                    </a:lnTo>
                    <a:lnTo>
                      <a:pt x="277" y="50"/>
                    </a:lnTo>
                    <a:lnTo>
                      <a:pt x="311" y="95"/>
                    </a:lnTo>
                    <a:lnTo>
                      <a:pt x="365" y="204"/>
                    </a:lnTo>
                    <a:lnTo>
                      <a:pt x="405" y="310"/>
                    </a:lnTo>
                    <a:lnTo>
                      <a:pt x="441" y="414"/>
                    </a:lnTo>
                    <a:lnTo>
                      <a:pt x="477" y="529"/>
                    </a:lnTo>
                    <a:lnTo>
                      <a:pt x="508" y="649"/>
                    </a:lnTo>
                    <a:lnTo>
                      <a:pt x="529" y="770"/>
                    </a:lnTo>
                    <a:lnTo>
                      <a:pt x="534" y="883"/>
                    </a:lnTo>
                    <a:lnTo>
                      <a:pt x="519" y="986"/>
                    </a:lnTo>
                    <a:lnTo>
                      <a:pt x="501" y="1031"/>
                    </a:lnTo>
                    <a:lnTo>
                      <a:pt x="477" y="1072"/>
                    </a:lnTo>
                    <a:lnTo>
                      <a:pt x="446" y="1107"/>
                    </a:lnTo>
                    <a:lnTo>
                      <a:pt x="405" y="113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05" name="Google Shape;1205;p41"/>
              <p:cNvSpPr/>
              <p:nvPr/>
            </p:nvSpPr>
            <p:spPr>
              <a:xfrm>
                <a:off x="1220" y="1365"/>
                <a:ext cx="202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301" h="448" extrusionOk="0">
                    <a:moveTo>
                      <a:pt x="975" y="0"/>
                    </a:moveTo>
                    <a:lnTo>
                      <a:pt x="896" y="2"/>
                    </a:lnTo>
                    <a:lnTo>
                      <a:pt x="802" y="9"/>
                    </a:lnTo>
                    <a:lnTo>
                      <a:pt x="590" y="36"/>
                    </a:lnTo>
                    <a:lnTo>
                      <a:pt x="381" y="76"/>
                    </a:lnTo>
                    <a:lnTo>
                      <a:pt x="291" y="99"/>
                    </a:lnTo>
                    <a:lnTo>
                      <a:pt x="218" y="122"/>
                    </a:lnTo>
                    <a:lnTo>
                      <a:pt x="150" y="151"/>
                    </a:lnTo>
                    <a:lnTo>
                      <a:pt x="95" y="180"/>
                    </a:lnTo>
                    <a:lnTo>
                      <a:pt x="53" y="210"/>
                    </a:lnTo>
                    <a:lnTo>
                      <a:pt x="24" y="240"/>
                    </a:lnTo>
                    <a:lnTo>
                      <a:pt x="7" y="269"/>
                    </a:lnTo>
                    <a:lnTo>
                      <a:pt x="0" y="298"/>
                    </a:lnTo>
                    <a:lnTo>
                      <a:pt x="17" y="351"/>
                    </a:lnTo>
                    <a:lnTo>
                      <a:pt x="66" y="396"/>
                    </a:lnTo>
                    <a:lnTo>
                      <a:pt x="143" y="429"/>
                    </a:lnTo>
                    <a:lnTo>
                      <a:pt x="242" y="448"/>
                    </a:lnTo>
                    <a:lnTo>
                      <a:pt x="355" y="448"/>
                    </a:lnTo>
                    <a:lnTo>
                      <a:pt x="448" y="436"/>
                    </a:lnTo>
                    <a:lnTo>
                      <a:pt x="529" y="428"/>
                    </a:lnTo>
                    <a:lnTo>
                      <a:pt x="601" y="424"/>
                    </a:lnTo>
                    <a:lnTo>
                      <a:pt x="665" y="423"/>
                    </a:lnTo>
                    <a:lnTo>
                      <a:pt x="771" y="427"/>
                    </a:lnTo>
                    <a:lnTo>
                      <a:pt x="851" y="437"/>
                    </a:lnTo>
                    <a:lnTo>
                      <a:pt x="915" y="445"/>
                    </a:lnTo>
                    <a:lnTo>
                      <a:pt x="969" y="448"/>
                    </a:lnTo>
                    <a:lnTo>
                      <a:pt x="1022" y="440"/>
                    </a:lnTo>
                    <a:lnTo>
                      <a:pt x="1077" y="415"/>
                    </a:lnTo>
                    <a:lnTo>
                      <a:pt x="1145" y="370"/>
                    </a:lnTo>
                    <a:lnTo>
                      <a:pt x="1211" y="310"/>
                    </a:lnTo>
                    <a:lnTo>
                      <a:pt x="1265" y="244"/>
                    </a:lnTo>
                    <a:lnTo>
                      <a:pt x="1297" y="175"/>
                    </a:lnTo>
                    <a:lnTo>
                      <a:pt x="1301" y="142"/>
                    </a:lnTo>
                    <a:lnTo>
                      <a:pt x="1295" y="110"/>
                    </a:lnTo>
                    <a:lnTo>
                      <a:pt x="1277" y="82"/>
                    </a:lnTo>
                    <a:lnTo>
                      <a:pt x="1248" y="56"/>
                    </a:lnTo>
                    <a:lnTo>
                      <a:pt x="1204" y="34"/>
                    </a:lnTo>
                    <a:lnTo>
                      <a:pt x="1144" y="17"/>
                    </a:lnTo>
                    <a:lnTo>
                      <a:pt x="1069" y="6"/>
                    </a:lnTo>
                    <a:lnTo>
                      <a:pt x="975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06" name="Google Shape;1206;p41"/>
              <p:cNvSpPr/>
              <p:nvPr/>
            </p:nvSpPr>
            <p:spPr>
              <a:xfrm>
                <a:off x="3841" y="1952"/>
                <a:ext cx="140" cy="70"/>
              </a:xfrm>
              <a:custGeom>
                <a:avLst/>
                <a:gdLst/>
                <a:ahLst/>
                <a:cxnLst/>
                <a:rect l="l" t="t" r="r" b="b"/>
                <a:pathLst>
                  <a:path w="906" h="561" extrusionOk="0">
                    <a:moveTo>
                      <a:pt x="763" y="561"/>
                    </a:moveTo>
                    <a:lnTo>
                      <a:pt x="805" y="549"/>
                    </a:lnTo>
                    <a:lnTo>
                      <a:pt x="841" y="520"/>
                    </a:lnTo>
                    <a:lnTo>
                      <a:pt x="869" y="480"/>
                    </a:lnTo>
                    <a:lnTo>
                      <a:pt x="889" y="432"/>
                    </a:lnTo>
                    <a:lnTo>
                      <a:pt x="902" y="383"/>
                    </a:lnTo>
                    <a:lnTo>
                      <a:pt x="906" y="336"/>
                    </a:lnTo>
                    <a:lnTo>
                      <a:pt x="901" y="296"/>
                    </a:lnTo>
                    <a:lnTo>
                      <a:pt x="887" y="269"/>
                    </a:lnTo>
                    <a:lnTo>
                      <a:pt x="794" y="235"/>
                    </a:lnTo>
                    <a:lnTo>
                      <a:pt x="712" y="205"/>
                    </a:lnTo>
                    <a:lnTo>
                      <a:pt x="576" y="149"/>
                    </a:lnTo>
                    <a:lnTo>
                      <a:pt x="473" y="101"/>
                    </a:lnTo>
                    <a:lnTo>
                      <a:pt x="394" y="63"/>
                    </a:lnTo>
                    <a:lnTo>
                      <a:pt x="334" y="34"/>
                    </a:lnTo>
                    <a:lnTo>
                      <a:pt x="284" y="13"/>
                    </a:lnTo>
                    <a:lnTo>
                      <a:pt x="238" y="2"/>
                    </a:lnTo>
                    <a:lnTo>
                      <a:pt x="187" y="0"/>
                    </a:lnTo>
                    <a:lnTo>
                      <a:pt x="116" y="49"/>
                    </a:lnTo>
                    <a:lnTo>
                      <a:pt x="51" y="101"/>
                    </a:lnTo>
                    <a:lnTo>
                      <a:pt x="9" y="160"/>
                    </a:lnTo>
                    <a:lnTo>
                      <a:pt x="0" y="191"/>
                    </a:lnTo>
                    <a:lnTo>
                      <a:pt x="2" y="226"/>
                    </a:lnTo>
                    <a:lnTo>
                      <a:pt x="19" y="274"/>
                    </a:lnTo>
                    <a:lnTo>
                      <a:pt x="45" y="317"/>
                    </a:lnTo>
                    <a:lnTo>
                      <a:pt x="80" y="354"/>
                    </a:lnTo>
                    <a:lnTo>
                      <a:pt x="121" y="389"/>
                    </a:lnTo>
                    <a:lnTo>
                      <a:pt x="221" y="444"/>
                    </a:lnTo>
                    <a:lnTo>
                      <a:pt x="335" y="485"/>
                    </a:lnTo>
                    <a:lnTo>
                      <a:pt x="455" y="515"/>
                    </a:lnTo>
                    <a:lnTo>
                      <a:pt x="572" y="536"/>
                    </a:lnTo>
                    <a:lnTo>
                      <a:pt x="678" y="551"/>
                    </a:lnTo>
                    <a:lnTo>
                      <a:pt x="763" y="56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07" name="Google Shape;1207;p41"/>
              <p:cNvSpPr/>
              <p:nvPr/>
            </p:nvSpPr>
            <p:spPr>
              <a:xfrm>
                <a:off x="3576" y="1936"/>
                <a:ext cx="172" cy="78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634" extrusionOk="0">
                    <a:moveTo>
                      <a:pt x="1101" y="266"/>
                    </a:moveTo>
                    <a:lnTo>
                      <a:pt x="1109" y="315"/>
                    </a:lnTo>
                    <a:lnTo>
                      <a:pt x="1098" y="364"/>
                    </a:lnTo>
                    <a:lnTo>
                      <a:pt x="1070" y="410"/>
                    </a:lnTo>
                    <a:lnTo>
                      <a:pt x="1030" y="455"/>
                    </a:lnTo>
                    <a:lnTo>
                      <a:pt x="926" y="530"/>
                    </a:lnTo>
                    <a:lnTo>
                      <a:pt x="820" y="584"/>
                    </a:lnTo>
                    <a:lnTo>
                      <a:pt x="738" y="611"/>
                    </a:lnTo>
                    <a:lnTo>
                      <a:pt x="651" y="627"/>
                    </a:lnTo>
                    <a:lnTo>
                      <a:pt x="472" y="634"/>
                    </a:lnTo>
                    <a:lnTo>
                      <a:pt x="385" y="621"/>
                    </a:lnTo>
                    <a:lnTo>
                      <a:pt x="299" y="598"/>
                    </a:lnTo>
                    <a:lnTo>
                      <a:pt x="219" y="565"/>
                    </a:lnTo>
                    <a:lnTo>
                      <a:pt x="148" y="520"/>
                    </a:lnTo>
                    <a:lnTo>
                      <a:pt x="80" y="455"/>
                    </a:lnTo>
                    <a:lnTo>
                      <a:pt x="25" y="370"/>
                    </a:lnTo>
                    <a:lnTo>
                      <a:pt x="7" y="325"/>
                    </a:lnTo>
                    <a:lnTo>
                      <a:pt x="0" y="281"/>
                    </a:lnTo>
                    <a:lnTo>
                      <a:pt x="3" y="240"/>
                    </a:lnTo>
                    <a:lnTo>
                      <a:pt x="21" y="203"/>
                    </a:lnTo>
                    <a:lnTo>
                      <a:pt x="66" y="152"/>
                    </a:lnTo>
                    <a:lnTo>
                      <a:pt x="122" y="108"/>
                    </a:lnTo>
                    <a:lnTo>
                      <a:pt x="187" y="71"/>
                    </a:lnTo>
                    <a:lnTo>
                      <a:pt x="259" y="43"/>
                    </a:lnTo>
                    <a:lnTo>
                      <a:pt x="336" y="21"/>
                    </a:lnTo>
                    <a:lnTo>
                      <a:pt x="419" y="6"/>
                    </a:lnTo>
                    <a:lnTo>
                      <a:pt x="589" y="0"/>
                    </a:lnTo>
                    <a:lnTo>
                      <a:pt x="754" y="23"/>
                    </a:lnTo>
                    <a:lnTo>
                      <a:pt x="831" y="45"/>
                    </a:lnTo>
                    <a:lnTo>
                      <a:pt x="903" y="74"/>
                    </a:lnTo>
                    <a:lnTo>
                      <a:pt x="968" y="112"/>
                    </a:lnTo>
                    <a:lnTo>
                      <a:pt x="1024" y="156"/>
                    </a:lnTo>
                    <a:lnTo>
                      <a:pt x="1069" y="207"/>
                    </a:lnTo>
                    <a:lnTo>
                      <a:pt x="1101" y="26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08" name="Google Shape;1208;p41"/>
              <p:cNvSpPr/>
              <p:nvPr/>
            </p:nvSpPr>
            <p:spPr>
              <a:xfrm>
                <a:off x="3248" y="1907"/>
                <a:ext cx="107" cy="117"/>
              </a:xfrm>
              <a:custGeom>
                <a:avLst/>
                <a:gdLst/>
                <a:ahLst/>
                <a:cxnLst/>
                <a:rect l="l" t="t" r="r" b="b"/>
                <a:pathLst>
                  <a:path w="689" h="935" extrusionOk="0">
                    <a:moveTo>
                      <a:pt x="160" y="842"/>
                    </a:moveTo>
                    <a:lnTo>
                      <a:pt x="204" y="878"/>
                    </a:lnTo>
                    <a:lnTo>
                      <a:pt x="256" y="907"/>
                    </a:lnTo>
                    <a:lnTo>
                      <a:pt x="316" y="926"/>
                    </a:lnTo>
                    <a:lnTo>
                      <a:pt x="379" y="935"/>
                    </a:lnTo>
                    <a:lnTo>
                      <a:pt x="442" y="935"/>
                    </a:lnTo>
                    <a:lnTo>
                      <a:pt x="502" y="926"/>
                    </a:lnTo>
                    <a:lnTo>
                      <a:pt x="558" y="905"/>
                    </a:lnTo>
                    <a:lnTo>
                      <a:pt x="606" y="874"/>
                    </a:lnTo>
                    <a:lnTo>
                      <a:pt x="643" y="829"/>
                    </a:lnTo>
                    <a:lnTo>
                      <a:pt x="670" y="776"/>
                    </a:lnTo>
                    <a:lnTo>
                      <a:pt x="684" y="715"/>
                    </a:lnTo>
                    <a:lnTo>
                      <a:pt x="689" y="651"/>
                    </a:lnTo>
                    <a:lnTo>
                      <a:pt x="676" y="519"/>
                    </a:lnTo>
                    <a:lnTo>
                      <a:pt x="637" y="398"/>
                    </a:lnTo>
                    <a:lnTo>
                      <a:pt x="601" y="324"/>
                    </a:lnTo>
                    <a:lnTo>
                      <a:pt x="555" y="248"/>
                    </a:lnTo>
                    <a:lnTo>
                      <a:pt x="501" y="173"/>
                    </a:lnTo>
                    <a:lnTo>
                      <a:pt x="441" y="105"/>
                    </a:lnTo>
                    <a:lnTo>
                      <a:pt x="375" y="50"/>
                    </a:lnTo>
                    <a:lnTo>
                      <a:pt x="306" y="13"/>
                    </a:lnTo>
                    <a:lnTo>
                      <a:pt x="237" y="0"/>
                    </a:lnTo>
                    <a:lnTo>
                      <a:pt x="167" y="16"/>
                    </a:lnTo>
                    <a:lnTo>
                      <a:pt x="124" y="42"/>
                    </a:lnTo>
                    <a:lnTo>
                      <a:pt x="87" y="77"/>
                    </a:lnTo>
                    <a:lnTo>
                      <a:pt x="58" y="118"/>
                    </a:lnTo>
                    <a:lnTo>
                      <a:pt x="35" y="167"/>
                    </a:lnTo>
                    <a:lnTo>
                      <a:pt x="7" y="275"/>
                    </a:lnTo>
                    <a:lnTo>
                      <a:pt x="0" y="398"/>
                    </a:lnTo>
                    <a:lnTo>
                      <a:pt x="15" y="523"/>
                    </a:lnTo>
                    <a:lnTo>
                      <a:pt x="47" y="644"/>
                    </a:lnTo>
                    <a:lnTo>
                      <a:pt x="96" y="753"/>
                    </a:lnTo>
                    <a:lnTo>
                      <a:pt x="160" y="84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09" name="Google Shape;1209;p41"/>
              <p:cNvSpPr/>
              <p:nvPr/>
            </p:nvSpPr>
            <p:spPr>
              <a:xfrm>
                <a:off x="2949" y="1883"/>
                <a:ext cx="105" cy="103"/>
              </a:xfrm>
              <a:custGeom>
                <a:avLst/>
                <a:gdLst/>
                <a:ahLst/>
                <a:cxnLst/>
                <a:rect l="l" t="t" r="r" b="b"/>
                <a:pathLst>
                  <a:path w="675" h="825" extrusionOk="0">
                    <a:moveTo>
                      <a:pt x="56" y="721"/>
                    </a:moveTo>
                    <a:lnTo>
                      <a:pt x="115" y="770"/>
                    </a:lnTo>
                    <a:lnTo>
                      <a:pt x="197" y="803"/>
                    </a:lnTo>
                    <a:lnTo>
                      <a:pt x="290" y="820"/>
                    </a:lnTo>
                    <a:lnTo>
                      <a:pt x="387" y="825"/>
                    </a:lnTo>
                    <a:lnTo>
                      <a:pt x="480" y="818"/>
                    </a:lnTo>
                    <a:lnTo>
                      <a:pt x="562" y="803"/>
                    </a:lnTo>
                    <a:lnTo>
                      <a:pt x="622" y="781"/>
                    </a:lnTo>
                    <a:lnTo>
                      <a:pt x="653" y="752"/>
                    </a:lnTo>
                    <a:lnTo>
                      <a:pt x="655" y="653"/>
                    </a:lnTo>
                    <a:lnTo>
                      <a:pt x="658" y="565"/>
                    </a:lnTo>
                    <a:lnTo>
                      <a:pt x="667" y="419"/>
                    </a:lnTo>
                    <a:lnTo>
                      <a:pt x="674" y="308"/>
                    </a:lnTo>
                    <a:lnTo>
                      <a:pt x="675" y="225"/>
                    </a:lnTo>
                    <a:lnTo>
                      <a:pt x="666" y="162"/>
                    </a:lnTo>
                    <a:lnTo>
                      <a:pt x="641" y="112"/>
                    </a:lnTo>
                    <a:lnTo>
                      <a:pt x="599" y="68"/>
                    </a:lnTo>
                    <a:lnTo>
                      <a:pt x="533" y="23"/>
                    </a:lnTo>
                    <a:lnTo>
                      <a:pt x="487" y="4"/>
                    </a:lnTo>
                    <a:lnTo>
                      <a:pt x="437" y="0"/>
                    </a:lnTo>
                    <a:lnTo>
                      <a:pt x="384" y="6"/>
                    </a:lnTo>
                    <a:lnTo>
                      <a:pt x="332" y="23"/>
                    </a:lnTo>
                    <a:lnTo>
                      <a:pt x="232" y="77"/>
                    </a:lnTo>
                    <a:lnTo>
                      <a:pt x="152" y="150"/>
                    </a:lnTo>
                    <a:lnTo>
                      <a:pt x="106" y="211"/>
                    </a:lnTo>
                    <a:lnTo>
                      <a:pt x="66" y="280"/>
                    </a:lnTo>
                    <a:lnTo>
                      <a:pt x="34" y="355"/>
                    </a:lnTo>
                    <a:lnTo>
                      <a:pt x="11" y="435"/>
                    </a:lnTo>
                    <a:lnTo>
                      <a:pt x="0" y="513"/>
                    </a:lnTo>
                    <a:lnTo>
                      <a:pt x="3" y="589"/>
                    </a:lnTo>
                    <a:lnTo>
                      <a:pt x="20" y="659"/>
                    </a:lnTo>
                    <a:lnTo>
                      <a:pt x="56" y="72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10" name="Google Shape;1210;p41"/>
              <p:cNvSpPr/>
              <p:nvPr/>
            </p:nvSpPr>
            <p:spPr>
              <a:xfrm>
                <a:off x="1125" y="2800"/>
                <a:ext cx="657" cy="28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2330" extrusionOk="0">
                    <a:moveTo>
                      <a:pt x="99" y="2033"/>
                    </a:moveTo>
                    <a:lnTo>
                      <a:pt x="68" y="1932"/>
                    </a:lnTo>
                    <a:lnTo>
                      <a:pt x="44" y="1821"/>
                    </a:lnTo>
                    <a:lnTo>
                      <a:pt x="26" y="1701"/>
                    </a:lnTo>
                    <a:lnTo>
                      <a:pt x="12" y="1574"/>
                    </a:lnTo>
                    <a:lnTo>
                      <a:pt x="0" y="1305"/>
                    </a:lnTo>
                    <a:lnTo>
                      <a:pt x="7" y="1027"/>
                    </a:lnTo>
                    <a:lnTo>
                      <a:pt x="28" y="756"/>
                    </a:lnTo>
                    <a:lnTo>
                      <a:pt x="61" y="504"/>
                    </a:lnTo>
                    <a:lnTo>
                      <a:pt x="82" y="390"/>
                    </a:lnTo>
                    <a:lnTo>
                      <a:pt x="106" y="286"/>
                    </a:lnTo>
                    <a:lnTo>
                      <a:pt x="131" y="195"/>
                    </a:lnTo>
                    <a:lnTo>
                      <a:pt x="158" y="116"/>
                    </a:lnTo>
                    <a:lnTo>
                      <a:pt x="373" y="100"/>
                    </a:lnTo>
                    <a:lnTo>
                      <a:pt x="617" y="81"/>
                    </a:lnTo>
                    <a:lnTo>
                      <a:pt x="887" y="62"/>
                    </a:lnTo>
                    <a:lnTo>
                      <a:pt x="1175" y="42"/>
                    </a:lnTo>
                    <a:lnTo>
                      <a:pt x="1476" y="25"/>
                    </a:lnTo>
                    <a:lnTo>
                      <a:pt x="1785" y="12"/>
                    </a:lnTo>
                    <a:lnTo>
                      <a:pt x="2095" y="3"/>
                    </a:lnTo>
                    <a:lnTo>
                      <a:pt x="2402" y="0"/>
                    </a:lnTo>
                    <a:lnTo>
                      <a:pt x="2697" y="6"/>
                    </a:lnTo>
                    <a:lnTo>
                      <a:pt x="2978" y="19"/>
                    </a:lnTo>
                    <a:lnTo>
                      <a:pt x="3236" y="43"/>
                    </a:lnTo>
                    <a:lnTo>
                      <a:pt x="3468" y="79"/>
                    </a:lnTo>
                    <a:lnTo>
                      <a:pt x="3572" y="102"/>
                    </a:lnTo>
                    <a:lnTo>
                      <a:pt x="3667" y="128"/>
                    </a:lnTo>
                    <a:lnTo>
                      <a:pt x="3753" y="158"/>
                    </a:lnTo>
                    <a:lnTo>
                      <a:pt x="3827" y="192"/>
                    </a:lnTo>
                    <a:lnTo>
                      <a:pt x="3891" y="229"/>
                    </a:lnTo>
                    <a:lnTo>
                      <a:pt x="3943" y="271"/>
                    </a:lnTo>
                    <a:lnTo>
                      <a:pt x="3983" y="317"/>
                    </a:lnTo>
                    <a:lnTo>
                      <a:pt x="4009" y="367"/>
                    </a:lnTo>
                    <a:lnTo>
                      <a:pt x="4024" y="540"/>
                    </a:lnTo>
                    <a:lnTo>
                      <a:pt x="4045" y="701"/>
                    </a:lnTo>
                    <a:lnTo>
                      <a:pt x="4074" y="851"/>
                    </a:lnTo>
                    <a:lnTo>
                      <a:pt x="4104" y="993"/>
                    </a:lnTo>
                    <a:lnTo>
                      <a:pt x="4168" y="1249"/>
                    </a:lnTo>
                    <a:lnTo>
                      <a:pt x="4196" y="1363"/>
                    </a:lnTo>
                    <a:lnTo>
                      <a:pt x="4219" y="1469"/>
                    </a:lnTo>
                    <a:lnTo>
                      <a:pt x="4234" y="1570"/>
                    </a:lnTo>
                    <a:lnTo>
                      <a:pt x="4240" y="1662"/>
                    </a:lnTo>
                    <a:lnTo>
                      <a:pt x="4234" y="1747"/>
                    </a:lnTo>
                    <a:lnTo>
                      <a:pt x="4214" y="1827"/>
                    </a:lnTo>
                    <a:lnTo>
                      <a:pt x="4177" y="1901"/>
                    </a:lnTo>
                    <a:lnTo>
                      <a:pt x="4123" y="1970"/>
                    </a:lnTo>
                    <a:lnTo>
                      <a:pt x="4048" y="2035"/>
                    </a:lnTo>
                    <a:lnTo>
                      <a:pt x="3950" y="2094"/>
                    </a:lnTo>
                    <a:lnTo>
                      <a:pt x="3885" y="2125"/>
                    </a:lnTo>
                    <a:lnTo>
                      <a:pt x="3807" y="2153"/>
                    </a:lnTo>
                    <a:lnTo>
                      <a:pt x="3718" y="2179"/>
                    </a:lnTo>
                    <a:lnTo>
                      <a:pt x="3619" y="2203"/>
                    </a:lnTo>
                    <a:lnTo>
                      <a:pt x="3390" y="2245"/>
                    </a:lnTo>
                    <a:lnTo>
                      <a:pt x="3130" y="2278"/>
                    </a:lnTo>
                    <a:lnTo>
                      <a:pt x="2845" y="2303"/>
                    </a:lnTo>
                    <a:lnTo>
                      <a:pt x="2543" y="2320"/>
                    </a:lnTo>
                    <a:lnTo>
                      <a:pt x="2229" y="2330"/>
                    </a:lnTo>
                    <a:lnTo>
                      <a:pt x="1912" y="2330"/>
                    </a:lnTo>
                    <a:lnTo>
                      <a:pt x="1598" y="2321"/>
                    </a:lnTo>
                    <a:lnTo>
                      <a:pt x="1295" y="2306"/>
                    </a:lnTo>
                    <a:lnTo>
                      <a:pt x="1011" y="2280"/>
                    </a:lnTo>
                    <a:lnTo>
                      <a:pt x="750" y="2248"/>
                    </a:lnTo>
                    <a:lnTo>
                      <a:pt x="521" y="2206"/>
                    </a:lnTo>
                    <a:lnTo>
                      <a:pt x="422" y="2183"/>
                    </a:lnTo>
                    <a:lnTo>
                      <a:pt x="332" y="2157"/>
                    </a:lnTo>
                    <a:lnTo>
                      <a:pt x="255" y="2129"/>
                    </a:lnTo>
                    <a:lnTo>
                      <a:pt x="189" y="2099"/>
                    </a:lnTo>
                    <a:lnTo>
                      <a:pt x="136" y="2066"/>
                    </a:lnTo>
                    <a:lnTo>
                      <a:pt x="99" y="2033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11" name="Google Shape;1211;p41"/>
              <p:cNvSpPr/>
              <p:nvPr/>
            </p:nvSpPr>
            <p:spPr>
              <a:xfrm>
                <a:off x="1125" y="2800"/>
                <a:ext cx="657" cy="28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2330" extrusionOk="0">
                    <a:moveTo>
                      <a:pt x="99" y="2033"/>
                    </a:moveTo>
                    <a:lnTo>
                      <a:pt x="68" y="1932"/>
                    </a:lnTo>
                    <a:lnTo>
                      <a:pt x="44" y="1821"/>
                    </a:lnTo>
                    <a:lnTo>
                      <a:pt x="26" y="1701"/>
                    </a:lnTo>
                    <a:lnTo>
                      <a:pt x="12" y="1574"/>
                    </a:lnTo>
                    <a:lnTo>
                      <a:pt x="0" y="1305"/>
                    </a:lnTo>
                    <a:lnTo>
                      <a:pt x="7" y="1027"/>
                    </a:lnTo>
                    <a:lnTo>
                      <a:pt x="28" y="756"/>
                    </a:lnTo>
                    <a:lnTo>
                      <a:pt x="61" y="504"/>
                    </a:lnTo>
                    <a:lnTo>
                      <a:pt x="82" y="390"/>
                    </a:lnTo>
                    <a:lnTo>
                      <a:pt x="106" y="286"/>
                    </a:lnTo>
                    <a:lnTo>
                      <a:pt x="131" y="195"/>
                    </a:lnTo>
                    <a:lnTo>
                      <a:pt x="158" y="116"/>
                    </a:lnTo>
                    <a:lnTo>
                      <a:pt x="373" y="100"/>
                    </a:lnTo>
                    <a:lnTo>
                      <a:pt x="617" y="81"/>
                    </a:lnTo>
                    <a:lnTo>
                      <a:pt x="887" y="62"/>
                    </a:lnTo>
                    <a:lnTo>
                      <a:pt x="1175" y="42"/>
                    </a:lnTo>
                    <a:lnTo>
                      <a:pt x="1476" y="25"/>
                    </a:lnTo>
                    <a:lnTo>
                      <a:pt x="1785" y="12"/>
                    </a:lnTo>
                    <a:lnTo>
                      <a:pt x="2095" y="3"/>
                    </a:lnTo>
                    <a:lnTo>
                      <a:pt x="2402" y="0"/>
                    </a:lnTo>
                    <a:lnTo>
                      <a:pt x="2697" y="6"/>
                    </a:lnTo>
                    <a:lnTo>
                      <a:pt x="2978" y="19"/>
                    </a:lnTo>
                    <a:lnTo>
                      <a:pt x="3236" y="43"/>
                    </a:lnTo>
                    <a:lnTo>
                      <a:pt x="3468" y="79"/>
                    </a:lnTo>
                    <a:lnTo>
                      <a:pt x="3572" y="102"/>
                    </a:lnTo>
                    <a:lnTo>
                      <a:pt x="3667" y="128"/>
                    </a:lnTo>
                    <a:lnTo>
                      <a:pt x="3753" y="158"/>
                    </a:lnTo>
                    <a:lnTo>
                      <a:pt x="3827" y="192"/>
                    </a:lnTo>
                    <a:lnTo>
                      <a:pt x="3891" y="229"/>
                    </a:lnTo>
                    <a:lnTo>
                      <a:pt x="3943" y="271"/>
                    </a:lnTo>
                    <a:lnTo>
                      <a:pt x="3983" y="317"/>
                    </a:lnTo>
                    <a:lnTo>
                      <a:pt x="4009" y="367"/>
                    </a:lnTo>
                    <a:lnTo>
                      <a:pt x="4024" y="540"/>
                    </a:lnTo>
                    <a:lnTo>
                      <a:pt x="4045" y="701"/>
                    </a:lnTo>
                    <a:lnTo>
                      <a:pt x="4074" y="851"/>
                    </a:lnTo>
                    <a:lnTo>
                      <a:pt x="4104" y="993"/>
                    </a:lnTo>
                    <a:lnTo>
                      <a:pt x="4168" y="1249"/>
                    </a:lnTo>
                    <a:lnTo>
                      <a:pt x="4196" y="1363"/>
                    </a:lnTo>
                    <a:lnTo>
                      <a:pt x="4219" y="1469"/>
                    </a:lnTo>
                    <a:lnTo>
                      <a:pt x="4234" y="1570"/>
                    </a:lnTo>
                    <a:lnTo>
                      <a:pt x="4240" y="1662"/>
                    </a:lnTo>
                    <a:lnTo>
                      <a:pt x="4234" y="1747"/>
                    </a:lnTo>
                    <a:lnTo>
                      <a:pt x="4214" y="1827"/>
                    </a:lnTo>
                    <a:lnTo>
                      <a:pt x="4177" y="1901"/>
                    </a:lnTo>
                    <a:lnTo>
                      <a:pt x="4123" y="1970"/>
                    </a:lnTo>
                    <a:lnTo>
                      <a:pt x="4048" y="2035"/>
                    </a:lnTo>
                    <a:lnTo>
                      <a:pt x="3950" y="2094"/>
                    </a:lnTo>
                    <a:lnTo>
                      <a:pt x="3885" y="2125"/>
                    </a:lnTo>
                    <a:lnTo>
                      <a:pt x="3807" y="2153"/>
                    </a:lnTo>
                    <a:lnTo>
                      <a:pt x="3718" y="2179"/>
                    </a:lnTo>
                    <a:lnTo>
                      <a:pt x="3619" y="2203"/>
                    </a:lnTo>
                    <a:lnTo>
                      <a:pt x="3390" y="2245"/>
                    </a:lnTo>
                    <a:lnTo>
                      <a:pt x="3130" y="2278"/>
                    </a:lnTo>
                    <a:lnTo>
                      <a:pt x="2845" y="2303"/>
                    </a:lnTo>
                    <a:lnTo>
                      <a:pt x="2543" y="2320"/>
                    </a:lnTo>
                    <a:lnTo>
                      <a:pt x="2229" y="2330"/>
                    </a:lnTo>
                    <a:lnTo>
                      <a:pt x="1912" y="2330"/>
                    </a:lnTo>
                    <a:lnTo>
                      <a:pt x="1598" y="2321"/>
                    </a:lnTo>
                    <a:lnTo>
                      <a:pt x="1295" y="2306"/>
                    </a:lnTo>
                    <a:lnTo>
                      <a:pt x="1011" y="2280"/>
                    </a:lnTo>
                    <a:lnTo>
                      <a:pt x="750" y="2248"/>
                    </a:lnTo>
                    <a:lnTo>
                      <a:pt x="521" y="2206"/>
                    </a:lnTo>
                    <a:lnTo>
                      <a:pt x="422" y="2183"/>
                    </a:lnTo>
                    <a:lnTo>
                      <a:pt x="332" y="2157"/>
                    </a:lnTo>
                    <a:lnTo>
                      <a:pt x="255" y="2129"/>
                    </a:lnTo>
                    <a:lnTo>
                      <a:pt x="189" y="2099"/>
                    </a:lnTo>
                    <a:lnTo>
                      <a:pt x="136" y="2066"/>
                    </a:lnTo>
                    <a:lnTo>
                      <a:pt x="99" y="203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12" name="Google Shape;1212;p41"/>
              <p:cNvSpPr/>
              <p:nvPr/>
            </p:nvSpPr>
            <p:spPr>
              <a:xfrm>
                <a:off x="1746" y="2811"/>
                <a:ext cx="642" cy="28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284" extrusionOk="0">
                    <a:moveTo>
                      <a:pt x="288" y="1946"/>
                    </a:moveTo>
                    <a:lnTo>
                      <a:pt x="221" y="1741"/>
                    </a:lnTo>
                    <a:lnTo>
                      <a:pt x="155" y="1512"/>
                    </a:lnTo>
                    <a:lnTo>
                      <a:pt x="96" y="1267"/>
                    </a:lnTo>
                    <a:lnTo>
                      <a:pt x="47" y="1018"/>
                    </a:lnTo>
                    <a:lnTo>
                      <a:pt x="14" y="776"/>
                    </a:lnTo>
                    <a:lnTo>
                      <a:pt x="0" y="550"/>
                    </a:lnTo>
                    <a:lnTo>
                      <a:pt x="2" y="445"/>
                    </a:lnTo>
                    <a:lnTo>
                      <a:pt x="11" y="349"/>
                    </a:lnTo>
                    <a:lnTo>
                      <a:pt x="27" y="262"/>
                    </a:lnTo>
                    <a:lnTo>
                      <a:pt x="51" y="186"/>
                    </a:lnTo>
                    <a:lnTo>
                      <a:pt x="268" y="168"/>
                    </a:lnTo>
                    <a:lnTo>
                      <a:pt x="517" y="145"/>
                    </a:lnTo>
                    <a:lnTo>
                      <a:pt x="794" y="120"/>
                    </a:lnTo>
                    <a:lnTo>
                      <a:pt x="1091" y="93"/>
                    </a:lnTo>
                    <a:lnTo>
                      <a:pt x="1403" y="66"/>
                    </a:lnTo>
                    <a:lnTo>
                      <a:pt x="1724" y="42"/>
                    </a:lnTo>
                    <a:lnTo>
                      <a:pt x="2048" y="22"/>
                    </a:lnTo>
                    <a:lnTo>
                      <a:pt x="2368" y="7"/>
                    </a:lnTo>
                    <a:lnTo>
                      <a:pt x="2677" y="0"/>
                    </a:lnTo>
                    <a:lnTo>
                      <a:pt x="2971" y="3"/>
                    </a:lnTo>
                    <a:lnTo>
                      <a:pt x="3243" y="17"/>
                    </a:lnTo>
                    <a:lnTo>
                      <a:pt x="3368" y="28"/>
                    </a:lnTo>
                    <a:lnTo>
                      <a:pt x="3485" y="43"/>
                    </a:lnTo>
                    <a:lnTo>
                      <a:pt x="3594" y="62"/>
                    </a:lnTo>
                    <a:lnTo>
                      <a:pt x="3695" y="84"/>
                    </a:lnTo>
                    <a:lnTo>
                      <a:pt x="3783" y="110"/>
                    </a:lnTo>
                    <a:lnTo>
                      <a:pt x="3862" y="141"/>
                    </a:lnTo>
                    <a:lnTo>
                      <a:pt x="3929" y="177"/>
                    </a:lnTo>
                    <a:lnTo>
                      <a:pt x="3982" y="216"/>
                    </a:lnTo>
                    <a:lnTo>
                      <a:pt x="4023" y="261"/>
                    </a:lnTo>
                    <a:lnTo>
                      <a:pt x="4050" y="312"/>
                    </a:lnTo>
                    <a:lnTo>
                      <a:pt x="4066" y="457"/>
                    </a:lnTo>
                    <a:lnTo>
                      <a:pt x="4091" y="584"/>
                    </a:lnTo>
                    <a:lnTo>
                      <a:pt x="4117" y="696"/>
                    </a:lnTo>
                    <a:lnTo>
                      <a:pt x="4137" y="795"/>
                    </a:lnTo>
                    <a:lnTo>
                      <a:pt x="4140" y="879"/>
                    </a:lnTo>
                    <a:lnTo>
                      <a:pt x="4120" y="954"/>
                    </a:lnTo>
                    <a:lnTo>
                      <a:pt x="4069" y="1018"/>
                    </a:lnTo>
                    <a:lnTo>
                      <a:pt x="4028" y="1048"/>
                    </a:lnTo>
                    <a:lnTo>
                      <a:pt x="3977" y="1076"/>
                    </a:lnTo>
                    <a:lnTo>
                      <a:pt x="3890" y="1125"/>
                    </a:lnTo>
                    <a:lnTo>
                      <a:pt x="3828" y="1177"/>
                    </a:lnTo>
                    <a:lnTo>
                      <a:pt x="3790" y="1233"/>
                    </a:lnTo>
                    <a:lnTo>
                      <a:pt x="3770" y="1290"/>
                    </a:lnTo>
                    <a:lnTo>
                      <a:pt x="3767" y="1350"/>
                    </a:lnTo>
                    <a:lnTo>
                      <a:pt x="3775" y="1411"/>
                    </a:lnTo>
                    <a:lnTo>
                      <a:pt x="3820" y="1540"/>
                    </a:lnTo>
                    <a:lnTo>
                      <a:pt x="3879" y="1673"/>
                    </a:lnTo>
                    <a:lnTo>
                      <a:pt x="3927" y="1809"/>
                    </a:lnTo>
                    <a:lnTo>
                      <a:pt x="3938" y="1877"/>
                    </a:lnTo>
                    <a:lnTo>
                      <a:pt x="3938" y="1945"/>
                    </a:lnTo>
                    <a:lnTo>
                      <a:pt x="3923" y="2013"/>
                    </a:lnTo>
                    <a:lnTo>
                      <a:pt x="3889" y="2079"/>
                    </a:lnTo>
                    <a:lnTo>
                      <a:pt x="3824" y="2109"/>
                    </a:lnTo>
                    <a:lnTo>
                      <a:pt x="3749" y="2137"/>
                    </a:lnTo>
                    <a:lnTo>
                      <a:pt x="3662" y="2162"/>
                    </a:lnTo>
                    <a:lnTo>
                      <a:pt x="3567" y="2184"/>
                    </a:lnTo>
                    <a:lnTo>
                      <a:pt x="3352" y="2223"/>
                    </a:lnTo>
                    <a:lnTo>
                      <a:pt x="3108" y="2252"/>
                    </a:lnTo>
                    <a:lnTo>
                      <a:pt x="2841" y="2272"/>
                    </a:lnTo>
                    <a:lnTo>
                      <a:pt x="2560" y="2282"/>
                    </a:lnTo>
                    <a:lnTo>
                      <a:pt x="2269" y="2284"/>
                    </a:lnTo>
                    <a:lnTo>
                      <a:pt x="1975" y="2278"/>
                    </a:lnTo>
                    <a:lnTo>
                      <a:pt x="1686" y="2263"/>
                    </a:lnTo>
                    <a:lnTo>
                      <a:pt x="1405" y="2242"/>
                    </a:lnTo>
                    <a:lnTo>
                      <a:pt x="1141" y="2210"/>
                    </a:lnTo>
                    <a:lnTo>
                      <a:pt x="900" y="2171"/>
                    </a:lnTo>
                    <a:lnTo>
                      <a:pt x="687" y="2127"/>
                    </a:lnTo>
                    <a:lnTo>
                      <a:pt x="594" y="2100"/>
                    </a:lnTo>
                    <a:lnTo>
                      <a:pt x="510" y="2073"/>
                    </a:lnTo>
                    <a:lnTo>
                      <a:pt x="437" y="2044"/>
                    </a:lnTo>
                    <a:lnTo>
                      <a:pt x="375" y="2013"/>
                    </a:lnTo>
                    <a:lnTo>
                      <a:pt x="325" y="1980"/>
                    </a:lnTo>
                    <a:lnTo>
                      <a:pt x="288" y="1946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13" name="Google Shape;1213;p41"/>
              <p:cNvSpPr/>
              <p:nvPr/>
            </p:nvSpPr>
            <p:spPr>
              <a:xfrm>
                <a:off x="1746" y="2811"/>
                <a:ext cx="642" cy="28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284" extrusionOk="0">
                    <a:moveTo>
                      <a:pt x="288" y="1946"/>
                    </a:moveTo>
                    <a:lnTo>
                      <a:pt x="221" y="1741"/>
                    </a:lnTo>
                    <a:lnTo>
                      <a:pt x="155" y="1512"/>
                    </a:lnTo>
                    <a:lnTo>
                      <a:pt x="96" y="1267"/>
                    </a:lnTo>
                    <a:lnTo>
                      <a:pt x="47" y="1018"/>
                    </a:lnTo>
                    <a:lnTo>
                      <a:pt x="14" y="776"/>
                    </a:lnTo>
                    <a:lnTo>
                      <a:pt x="0" y="550"/>
                    </a:lnTo>
                    <a:lnTo>
                      <a:pt x="2" y="445"/>
                    </a:lnTo>
                    <a:lnTo>
                      <a:pt x="11" y="349"/>
                    </a:lnTo>
                    <a:lnTo>
                      <a:pt x="27" y="262"/>
                    </a:lnTo>
                    <a:lnTo>
                      <a:pt x="51" y="186"/>
                    </a:lnTo>
                    <a:lnTo>
                      <a:pt x="268" y="168"/>
                    </a:lnTo>
                    <a:lnTo>
                      <a:pt x="517" y="145"/>
                    </a:lnTo>
                    <a:lnTo>
                      <a:pt x="794" y="120"/>
                    </a:lnTo>
                    <a:lnTo>
                      <a:pt x="1091" y="93"/>
                    </a:lnTo>
                    <a:lnTo>
                      <a:pt x="1403" y="66"/>
                    </a:lnTo>
                    <a:lnTo>
                      <a:pt x="1724" y="42"/>
                    </a:lnTo>
                    <a:lnTo>
                      <a:pt x="2048" y="22"/>
                    </a:lnTo>
                    <a:lnTo>
                      <a:pt x="2368" y="7"/>
                    </a:lnTo>
                    <a:lnTo>
                      <a:pt x="2677" y="0"/>
                    </a:lnTo>
                    <a:lnTo>
                      <a:pt x="2971" y="3"/>
                    </a:lnTo>
                    <a:lnTo>
                      <a:pt x="3243" y="17"/>
                    </a:lnTo>
                    <a:lnTo>
                      <a:pt x="3368" y="28"/>
                    </a:lnTo>
                    <a:lnTo>
                      <a:pt x="3485" y="43"/>
                    </a:lnTo>
                    <a:lnTo>
                      <a:pt x="3594" y="62"/>
                    </a:lnTo>
                    <a:lnTo>
                      <a:pt x="3695" y="84"/>
                    </a:lnTo>
                    <a:lnTo>
                      <a:pt x="3783" y="110"/>
                    </a:lnTo>
                    <a:lnTo>
                      <a:pt x="3862" y="141"/>
                    </a:lnTo>
                    <a:lnTo>
                      <a:pt x="3929" y="177"/>
                    </a:lnTo>
                    <a:lnTo>
                      <a:pt x="3982" y="216"/>
                    </a:lnTo>
                    <a:lnTo>
                      <a:pt x="4023" y="261"/>
                    </a:lnTo>
                    <a:lnTo>
                      <a:pt x="4050" y="312"/>
                    </a:lnTo>
                    <a:lnTo>
                      <a:pt x="4066" y="457"/>
                    </a:lnTo>
                    <a:lnTo>
                      <a:pt x="4091" y="584"/>
                    </a:lnTo>
                    <a:lnTo>
                      <a:pt x="4117" y="696"/>
                    </a:lnTo>
                    <a:lnTo>
                      <a:pt x="4137" y="795"/>
                    </a:lnTo>
                    <a:lnTo>
                      <a:pt x="4140" y="879"/>
                    </a:lnTo>
                    <a:lnTo>
                      <a:pt x="4120" y="954"/>
                    </a:lnTo>
                    <a:lnTo>
                      <a:pt x="4069" y="1018"/>
                    </a:lnTo>
                    <a:lnTo>
                      <a:pt x="4028" y="1048"/>
                    </a:lnTo>
                    <a:lnTo>
                      <a:pt x="3977" y="1076"/>
                    </a:lnTo>
                    <a:lnTo>
                      <a:pt x="3890" y="1125"/>
                    </a:lnTo>
                    <a:lnTo>
                      <a:pt x="3828" y="1177"/>
                    </a:lnTo>
                    <a:lnTo>
                      <a:pt x="3790" y="1233"/>
                    </a:lnTo>
                    <a:lnTo>
                      <a:pt x="3770" y="1290"/>
                    </a:lnTo>
                    <a:lnTo>
                      <a:pt x="3767" y="1350"/>
                    </a:lnTo>
                    <a:lnTo>
                      <a:pt x="3775" y="1411"/>
                    </a:lnTo>
                    <a:lnTo>
                      <a:pt x="3820" y="1540"/>
                    </a:lnTo>
                    <a:lnTo>
                      <a:pt x="3879" y="1673"/>
                    </a:lnTo>
                    <a:lnTo>
                      <a:pt x="3927" y="1809"/>
                    </a:lnTo>
                    <a:lnTo>
                      <a:pt x="3938" y="1877"/>
                    </a:lnTo>
                    <a:lnTo>
                      <a:pt x="3938" y="1945"/>
                    </a:lnTo>
                    <a:lnTo>
                      <a:pt x="3923" y="2013"/>
                    </a:lnTo>
                    <a:lnTo>
                      <a:pt x="3889" y="2079"/>
                    </a:lnTo>
                    <a:lnTo>
                      <a:pt x="3824" y="2109"/>
                    </a:lnTo>
                    <a:lnTo>
                      <a:pt x="3749" y="2137"/>
                    </a:lnTo>
                    <a:lnTo>
                      <a:pt x="3662" y="2162"/>
                    </a:lnTo>
                    <a:lnTo>
                      <a:pt x="3567" y="2184"/>
                    </a:lnTo>
                    <a:lnTo>
                      <a:pt x="3352" y="2223"/>
                    </a:lnTo>
                    <a:lnTo>
                      <a:pt x="3108" y="2252"/>
                    </a:lnTo>
                    <a:lnTo>
                      <a:pt x="2841" y="2272"/>
                    </a:lnTo>
                    <a:lnTo>
                      <a:pt x="2560" y="2282"/>
                    </a:lnTo>
                    <a:lnTo>
                      <a:pt x="2269" y="2284"/>
                    </a:lnTo>
                    <a:lnTo>
                      <a:pt x="1975" y="2278"/>
                    </a:lnTo>
                    <a:lnTo>
                      <a:pt x="1686" y="2263"/>
                    </a:lnTo>
                    <a:lnTo>
                      <a:pt x="1405" y="2242"/>
                    </a:lnTo>
                    <a:lnTo>
                      <a:pt x="1141" y="2210"/>
                    </a:lnTo>
                    <a:lnTo>
                      <a:pt x="900" y="2171"/>
                    </a:lnTo>
                    <a:lnTo>
                      <a:pt x="687" y="2127"/>
                    </a:lnTo>
                    <a:lnTo>
                      <a:pt x="594" y="2100"/>
                    </a:lnTo>
                    <a:lnTo>
                      <a:pt x="510" y="2073"/>
                    </a:lnTo>
                    <a:lnTo>
                      <a:pt x="437" y="2044"/>
                    </a:lnTo>
                    <a:lnTo>
                      <a:pt x="375" y="2013"/>
                    </a:lnTo>
                    <a:lnTo>
                      <a:pt x="325" y="1980"/>
                    </a:lnTo>
                    <a:lnTo>
                      <a:pt x="288" y="194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14" name="Google Shape;1214;p41"/>
              <p:cNvSpPr/>
              <p:nvPr/>
            </p:nvSpPr>
            <p:spPr>
              <a:xfrm>
                <a:off x="2569" y="2809"/>
                <a:ext cx="662" cy="289"/>
              </a:xfrm>
              <a:custGeom>
                <a:avLst/>
                <a:gdLst/>
                <a:ahLst/>
                <a:cxnLst/>
                <a:rect l="l" t="t" r="r" b="b"/>
                <a:pathLst>
                  <a:path w="4271" h="2316" extrusionOk="0">
                    <a:moveTo>
                      <a:pt x="329" y="1958"/>
                    </a:moveTo>
                    <a:lnTo>
                      <a:pt x="288" y="1878"/>
                    </a:lnTo>
                    <a:lnTo>
                      <a:pt x="260" y="1797"/>
                    </a:lnTo>
                    <a:lnTo>
                      <a:pt x="232" y="1640"/>
                    </a:lnTo>
                    <a:lnTo>
                      <a:pt x="232" y="1492"/>
                    </a:lnTo>
                    <a:lnTo>
                      <a:pt x="249" y="1356"/>
                    </a:lnTo>
                    <a:lnTo>
                      <a:pt x="266" y="1234"/>
                    </a:lnTo>
                    <a:lnTo>
                      <a:pt x="272" y="1131"/>
                    </a:lnTo>
                    <a:lnTo>
                      <a:pt x="266" y="1087"/>
                    </a:lnTo>
                    <a:lnTo>
                      <a:pt x="252" y="1048"/>
                    </a:lnTo>
                    <a:lnTo>
                      <a:pt x="229" y="1017"/>
                    </a:lnTo>
                    <a:lnTo>
                      <a:pt x="196" y="991"/>
                    </a:lnTo>
                    <a:lnTo>
                      <a:pt x="140" y="955"/>
                    </a:lnTo>
                    <a:lnTo>
                      <a:pt x="95" y="915"/>
                    </a:lnTo>
                    <a:lnTo>
                      <a:pt x="60" y="870"/>
                    </a:lnTo>
                    <a:lnTo>
                      <a:pt x="34" y="821"/>
                    </a:lnTo>
                    <a:lnTo>
                      <a:pt x="4" y="711"/>
                    </a:lnTo>
                    <a:lnTo>
                      <a:pt x="0" y="593"/>
                    </a:lnTo>
                    <a:lnTo>
                      <a:pt x="17" y="469"/>
                    </a:lnTo>
                    <a:lnTo>
                      <a:pt x="47" y="346"/>
                    </a:lnTo>
                    <a:lnTo>
                      <a:pt x="87" y="227"/>
                    </a:lnTo>
                    <a:lnTo>
                      <a:pt x="129" y="117"/>
                    </a:lnTo>
                    <a:lnTo>
                      <a:pt x="346" y="100"/>
                    </a:lnTo>
                    <a:lnTo>
                      <a:pt x="595" y="81"/>
                    </a:lnTo>
                    <a:lnTo>
                      <a:pt x="868" y="62"/>
                    </a:lnTo>
                    <a:lnTo>
                      <a:pt x="1161" y="43"/>
                    </a:lnTo>
                    <a:lnTo>
                      <a:pt x="1466" y="25"/>
                    </a:lnTo>
                    <a:lnTo>
                      <a:pt x="1780" y="11"/>
                    </a:lnTo>
                    <a:lnTo>
                      <a:pt x="2095" y="3"/>
                    </a:lnTo>
                    <a:lnTo>
                      <a:pt x="2406" y="0"/>
                    </a:lnTo>
                    <a:lnTo>
                      <a:pt x="2706" y="4"/>
                    </a:lnTo>
                    <a:lnTo>
                      <a:pt x="2990" y="19"/>
                    </a:lnTo>
                    <a:lnTo>
                      <a:pt x="3254" y="43"/>
                    </a:lnTo>
                    <a:lnTo>
                      <a:pt x="3489" y="79"/>
                    </a:lnTo>
                    <a:lnTo>
                      <a:pt x="3594" y="102"/>
                    </a:lnTo>
                    <a:lnTo>
                      <a:pt x="3691" y="128"/>
                    </a:lnTo>
                    <a:lnTo>
                      <a:pt x="3777" y="159"/>
                    </a:lnTo>
                    <a:lnTo>
                      <a:pt x="3853" y="192"/>
                    </a:lnTo>
                    <a:lnTo>
                      <a:pt x="3918" y="231"/>
                    </a:lnTo>
                    <a:lnTo>
                      <a:pt x="3971" y="273"/>
                    </a:lnTo>
                    <a:lnTo>
                      <a:pt x="4011" y="320"/>
                    </a:lnTo>
                    <a:lnTo>
                      <a:pt x="4038" y="371"/>
                    </a:lnTo>
                    <a:lnTo>
                      <a:pt x="4053" y="545"/>
                    </a:lnTo>
                    <a:lnTo>
                      <a:pt x="4075" y="708"/>
                    </a:lnTo>
                    <a:lnTo>
                      <a:pt x="4103" y="860"/>
                    </a:lnTo>
                    <a:lnTo>
                      <a:pt x="4134" y="1004"/>
                    </a:lnTo>
                    <a:lnTo>
                      <a:pt x="4198" y="1261"/>
                    </a:lnTo>
                    <a:lnTo>
                      <a:pt x="4227" y="1377"/>
                    </a:lnTo>
                    <a:lnTo>
                      <a:pt x="4250" y="1485"/>
                    </a:lnTo>
                    <a:lnTo>
                      <a:pt x="4266" y="1586"/>
                    </a:lnTo>
                    <a:lnTo>
                      <a:pt x="4271" y="1679"/>
                    </a:lnTo>
                    <a:lnTo>
                      <a:pt x="4265" y="1766"/>
                    </a:lnTo>
                    <a:lnTo>
                      <a:pt x="4245" y="1846"/>
                    </a:lnTo>
                    <a:lnTo>
                      <a:pt x="4208" y="1921"/>
                    </a:lnTo>
                    <a:lnTo>
                      <a:pt x="4153" y="1991"/>
                    </a:lnTo>
                    <a:lnTo>
                      <a:pt x="4077" y="2056"/>
                    </a:lnTo>
                    <a:lnTo>
                      <a:pt x="3977" y="2117"/>
                    </a:lnTo>
                    <a:lnTo>
                      <a:pt x="3912" y="2147"/>
                    </a:lnTo>
                    <a:lnTo>
                      <a:pt x="3835" y="2175"/>
                    </a:lnTo>
                    <a:lnTo>
                      <a:pt x="3748" y="2201"/>
                    </a:lnTo>
                    <a:lnTo>
                      <a:pt x="3652" y="2223"/>
                    </a:lnTo>
                    <a:lnTo>
                      <a:pt x="3434" y="2260"/>
                    </a:lnTo>
                    <a:lnTo>
                      <a:pt x="3186" y="2287"/>
                    </a:lnTo>
                    <a:lnTo>
                      <a:pt x="2916" y="2306"/>
                    </a:lnTo>
                    <a:lnTo>
                      <a:pt x="2631" y="2316"/>
                    </a:lnTo>
                    <a:lnTo>
                      <a:pt x="2337" y="2316"/>
                    </a:lnTo>
                    <a:lnTo>
                      <a:pt x="2038" y="2306"/>
                    </a:lnTo>
                    <a:lnTo>
                      <a:pt x="1745" y="2289"/>
                    </a:lnTo>
                    <a:lnTo>
                      <a:pt x="1461" y="2264"/>
                    </a:lnTo>
                    <a:lnTo>
                      <a:pt x="1194" y="2232"/>
                    </a:lnTo>
                    <a:lnTo>
                      <a:pt x="949" y="2191"/>
                    </a:lnTo>
                    <a:lnTo>
                      <a:pt x="733" y="2143"/>
                    </a:lnTo>
                    <a:lnTo>
                      <a:pt x="639" y="2117"/>
                    </a:lnTo>
                    <a:lnTo>
                      <a:pt x="555" y="2089"/>
                    </a:lnTo>
                    <a:lnTo>
                      <a:pt x="480" y="2058"/>
                    </a:lnTo>
                    <a:lnTo>
                      <a:pt x="417" y="2027"/>
                    </a:lnTo>
                    <a:lnTo>
                      <a:pt x="366" y="1994"/>
                    </a:lnTo>
                    <a:lnTo>
                      <a:pt x="329" y="1958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15" name="Google Shape;1215;p41"/>
              <p:cNvSpPr/>
              <p:nvPr/>
            </p:nvSpPr>
            <p:spPr>
              <a:xfrm>
                <a:off x="2569" y="2809"/>
                <a:ext cx="662" cy="289"/>
              </a:xfrm>
              <a:custGeom>
                <a:avLst/>
                <a:gdLst/>
                <a:ahLst/>
                <a:cxnLst/>
                <a:rect l="l" t="t" r="r" b="b"/>
                <a:pathLst>
                  <a:path w="4271" h="2316" extrusionOk="0">
                    <a:moveTo>
                      <a:pt x="329" y="1958"/>
                    </a:moveTo>
                    <a:lnTo>
                      <a:pt x="288" y="1878"/>
                    </a:lnTo>
                    <a:lnTo>
                      <a:pt x="260" y="1797"/>
                    </a:lnTo>
                    <a:lnTo>
                      <a:pt x="232" y="1640"/>
                    </a:lnTo>
                    <a:lnTo>
                      <a:pt x="232" y="1492"/>
                    </a:lnTo>
                    <a:lnTo>
                      <a:pt x="249" y="1356"/>
                    </a:lnTo>
                    <a:lnTo>
                      <a:pt x="266" y="1234"/>
                    </a:lnTo>
                    <a:lnTo>
                      <a:pt x="272" y="1131"/>
                    </a:lnTo>
                    <a:lnTo>
                      <a:pt x="266" y="1087"/>
                    </a:lnTo>
                    <a:lnTo>
                      <a:pt x="252" y="1048"/>
                    </a:lnTo>
                    <a:lnTo>
                      <a:pt x="229" y="1017"/>
                    </a:lnTo>
                    <a:lnTo>
                      <a:pt x="196" y="991"/>
                    </a:lnTo>
                    <a:lnTo>
                      <a:pt x="140" y="955"/>
                    </a:lnTo>
                    <a:lnTo>
                      <a:pt x="95" y="915"/>
                    </a:lnTo>
                    <a:lnTo>
                      <a:pt x="60" y="870"/>
                    </a:lnTo>
                    <a:lnTo>
                      <a:pt x="34" y="821"/>
                    </a:lnTo>
                    <a:lnTo>
                      <a:pt x="4" y="711"/>
                    </a:lnTo>
                    <a:lnTo>
                      <a:pt x="0" y="593"/>
                    </a:lnTo>
                    <a:lnTo>
                      <a:pt x="17" y="469"/>
                    </a:lnTo>
                    <a:lnTo>
                      <a:pt x="47" y="346"/>
                    </a:lnTo>
                    <a:lnTo>
                      <a:pt x="87" y="227"/>
                    </a:lnTo>
                    <a:lnTo>
                      <a:pt x="129" y="117"/>
                    </a:lnTo>
                    <a:lnTo>
                      <a:pt x="346" y="100"/>
                    </a:lnTo>
                    <a:lnTo>
                      <a:pt x="595" y="81"/>
                    </a:lnTo>
                    <a:lnTo>
                      <a:pt x="868" y="62"/>
                    </a:lnTo>
                    <a:lnTo>
                      <a:pt x="1161" y="43"/>
                    </a:lnTo>
                    <a:lnTo>
                      <a:pt x="1466" y="25"/>
                    </a:lnTo>
                    <a:lnTo>
                      <a:pt x="1780" y="11"/>
                    </a:lnTo>
                    <a:lnTo>
                      <a:pt x="2095" y="3"/>
                    </a:lnTo>
                    <a:lnTo>
                      <a:pt x="2406" y="0"/>
                    </a:lnTo>
                    <a:lnTo>
                      <a:pt x="2706" y="4"/>
                    </a:lnTo>
                    <a:lnTo>
                      <a:pt x="2990" y="19"/>
                    </a:lnTo>
                    <a:lnTo>
                      <a:pt x="3254" y="43"/>
                    </a:lnTo>
                    <a:lnTo>
                      <a:pt x="3489" y="79"/>
                    </a:lnTo>
                    <a:lnTo>
                      <a:pt x="3594" y="102"/>
                    </a:lnTo>
                    <a:lnTo>
                      <a:pt x="3691" y="128"/>
                    </a:lnTo>
                    <a:lnTo>
                      <a:pt x="3777" y="159"/>
                    </a:lnTo>
                    <a:lnTo>
                      <a:pt x="3853" y="192"/>
                    </a:lnTo>
                    <a:lnTo>
                      <a:pt x="3918" y="231"/>
                    </a:lnTo>
                    <a:lnTo>
                      <a:pt x="3971" y="273"/>
                    </a:lnTo>
                    <a:lnTo>
                      <a:pt x="4011" y="320"/>
                    </a:lnTo>
                    <a:lnTo>
                      <a:pt x="4038" y="371"/>
                    </a:lnTo>
                    <a:lnTo>
                      <a:pt x="4053" y="545"/>
                    </a:lnTo>
                    <a:lnTo>
                      <a:pt x="4075" y="708"/>
                    </a:lnTo>
                    <a:lnTo>
                      <a:pt x="4103" y="860"/>
                    </a:lnTo>
                    <a:lnTo>
                      <a:pt x="4134" y="1004"/>
                    </a:lnTo>
                    <a:lnTo>
                      <a:pt x="4198" y="1261"/>
                    </a:lnTo>
                    <a:lnTo>
                      <a:pt x="4227" y="1377"/>
                    </a:lnTo>
                    <a:lnTo>
                      <a:pt x="4250" y="1485"/>
                    </a:lnTo>
                    <a:lnTo>
                      <a:pt x="4266" y="1586"/>
                    </a:lnTo>
                    <a:lnTo>
                      <a:pt x="4271" y="1679"/>
                    </a:lnTo>
                    <a:lnTo>
                      <a:pt x="4265" y="1766"/>
                    </a:lnTo>
                    <a:lnTo>
                      <a:pt x="4245" y="1846"/>
                    </a:lnTo>
                    <a:lnTo>
                      <a:pt x="4208" y="1921"/>
                    </a:lnTo>
                    <a:lnTo>
                      <a:pt x="4153" y="1991"/>
                    </a:lnTo>
                    <a:lnTo>
                      <a:pt x="4077" y="2056"/>
                    </a:lnTo>
                    <a:lnTo>
                      <a:pt x="3977" y="2117"/>
                    </a:lnTo>
                    <a:lnTo>
                      <a:pt x="3912" y="2147"/>
                    </a:lnTo>
                    <a:lnTo>
                      <a:pt x="3835" y="2175"/>
                    </a:lnTo>
                    <a:lnTo>
                      <a:pt x="3748" y="2201"/>
                    </a:lnTo>
                    <a:lnTo>
                      <a:pt x="3652" y="2223"/>
                    </a:lnTo>
                    <a:lnTo>
                      <a:pt x="3434" y="2260"/>
                    </a:lnTo>
                    <a:lnTo>
                      <a:pt x="3186" y="2287"/>
                    </a:lnTo>
                    <a:lnTo>
                      <a:pt x="2916" y="2306"/>
                    </a:lnTo>
                    <a:lnTo>
                      <a:pt x="2631" y="2316"/>
                    </a:lnTo>
                    <a:lnTo>
                      <a:pt x="2337" y="2316"/>
                    </a:lnTo>
                    <a:lnTo>
                      <a:pt x="2038" y="2306"/>
                    </a:lnTo>
                    <a:lnTo>
                      <a:pt x="1745" y="2289"/>
                    </a:lnTo>
                    <a:lnTo>
                      <a:pt x="1461" y="2264"/>
                    </a:lnTo>
                    <a:lnTo>
                      <a:pt x="1194" y="2232"/>
                    </a:lnTo>
                    <a:lnTo>
                      <a:pt x="949" y="2191"/>
                    </a:lnTo>
                    <a:lnTo>
                      <a:pt x="733" y="2143"/>
                    </a:lnTo>
                    <a:lnTo>
                      <a:pt x="639" y="2117"/>
                    </a:lnTo>
                    <a:lnTo>
                      <a:pt x="555" y="2089"/>
                    </a:lnTo>
                    <a:lnTo>
                      <a:pt x="480" y="2058"/>
                    </a:lnTo>
                    <a:lnTo>
                      <a:pt x="417" y="2027"/>
                    </a:lnTo>
                    <a:lnTo>
                      <a:pt x="366" y="1994"/>
                    </a:lnTo>
                    <a:lnTo>
                      <a:pt x="329" y="195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16" name="Google Shape;1216;p41"/>
              <p:cNvSpPr/>
              <p:nvPr/>
            </p:nvSpPr>
            <p:spPr>
              <a:xfrm>
                <a:off x="3194" y="2819"/>
                <a:ext cx="642" cy="279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229" extrusionOk="0">
                    <a:moveTo>
                      <a:pt x="141" y="1975"/>
                    </a:moveTo>
                    <a:lnTo>
                      <a:pt x="207" y="1908"/>
                    </a:lnTo>
                    <a:lnTo>
                      <a:pt x="250" y="1825"/>
                    </a:lnTo>
                    <a:lnTo>
                      <a:pt x="273" y="1729"/>
                    </a:lnTo>
                    <a:lnTo>
                      <a:pt x="278" y="1623"/>
                    </a:lnTo>
                    <a:lnTo>
                      <a:pt x="269" y="1507"/>
                    </a:lnTo>
                    <a:lnTo>
                      <a:pt x="248" y="1384"/>
                    </a:lnTo>
                    <a:lnTo>
                      <a:pt x="182" y="1126"/>
                    </a:lnTo>
                    <a:lnTo>
                      <a:pt x="104" y="866"/>
                    </a:lnTo>
                    <a:lnTo>
                      <a:pt x="67" y="739"/>
                    </a:lnTo>
                    <a:lnTo>
                      <a:pt x="36" y="618"/>
                    </a:lnTo>
                    <a:lnTo>
                      <a:pt x="12" y="505"/>
                    </a:lnTo>
                    <a:lnTo>
                      <a:pt x="0" y="401"/>
                    </a:lnTo>
                    <a:lnTo>
                      <a:pt x="2" y="309"/>
                    </a:lnTo>
                    <a:lnTo>
                      <a:pt x="21" y="229"/>
                    </a:lnTo>
                    <a:lnTo>
                      <a:pt x="241" y="210"/>
                    </a:lnTo>
                    <a:lnTo>
                      <a:pt x="495" y="185"/>
                    </a:lnTo>
                    <a:lnTo>
                      <a:pt x="777" y="156"/>
                    </a:lnTo>
                    <a:lnTo>
                      <a:pt x="1081" y="125"/>
                    </a:lnTo>
                    <a:lnTo>
                      <a:pt x="1400" y="93"/>
                    </a:lnTo>
                    <a:lnTo>
                      <a:pt x="1729" y="64"/>
                    </a:lnTo>
                    <a:lnTo>
                      <a:pt x="2060" y="37"/>
                    </a:lnTo>
                    <a:lnTo>
                      <a:pt x="2387" y="17"/>
                    </a:lnTo>
                    <a:lnTo>
                      <a:pt x="2704" y="3"/>
                    </a:lnTo>
                    <a:lnTo>
                      <a:pt x="3006" y="0"/>
                    </a:lnTo>
                    <a:lnTo>
                      <a:pt x="3284" y="9"/>
                    </a:lnTo>
                    <a:lnTo>
                      <a:pt x="3411" y="18"/>
                    </a:lnTo>
                    <a:lnTo>
                      <a:pt x="3533" y="31"/>
                    </a:lnTo>
                    <a:lnTo>
                      <a:pt x="3643" y="47"/>
                    </a:lnTo>
                    <a:lnTo>
                      <a:pt x="3746" y="68"/>
                    </a:lnTo>
                    <a:lnTo>
                      <a:pt x="3837" y="93"/>
                    </a:lnTo>
                    <a:lnTo>
                      <a:pt x="3917" y="123"/>
                    </a:lnTo>
                    <a:lnTo>
                      <a:pt x="3985" y="157"/>
                    </a:lnTo>
                    <a:lnTo>
                      <a:pt x="4041" y="197"/>
                    </a:lnTo>
                    <a:lnTo>
                      <a:pt x="4082" y="243"/>
                    </a:lnTo>
                    <a:lnTo>
                      <a:pt x="4110" y="293"/>
                    </a:lnTo>
                    <a:lnTo>
                      <a:pt x="4116" y="457"/>
                    </a:lnTo>
                    <a:lnTo>
                      <a:pt x="4118" y="595"/>
                    </a:lnTo>
                    <a:lnTo>
                      <a:pt x="4116" y="710"/>
                    </a:lnTo>
                    <a:lnTo>
                      <a:pt x="4111" y="807"/>
                    </a:lnTo>
                    <a:lnTo>
                      <a:pt x="4104" y="889"/>
                    </a:lnTo>
                    <a:lnTo>
                      <a:pt x="4095" y="959"/>
                    </a:lnTo>
                    <a:lnTo>
                      <a:pt x="4076" y="1084"/>
                    </a:lnTo>
                    <a:lnTo>
                      <a:pt x="4065" y="1213"/>
                    </a:lnTo>
                    <a:lnTo>
                      <a:pt x="4064" y="1289"/>
                    </a:lnTo>
                    <a:lnTo>
                      <a:pt x="4066" y="1378"/>
                    </a:lnTo>
                    <a:lnTo>
                      <a:pt x="4074" y="1485"/>
                    </a:lnTo>
                    <a:lnTo>
                      <a:pt x="4089" y="1611"/>
                    </a:lnTo>
                    <a:lnTo>
                      <a:pt x="4110" y="1764"/>
                    </a:lnTo>
                    <a:lnTo>
                      <a:pt x="4140" y="1944"/>
                    </a:lnTo>
                    <a:lnTo>
                      <a:pt x="4073" y="1975"/>
                    </a:lnTo>
                    <a:lnTo>
                      <a:pt x="3994" y="2004"/>
                    </a:lnTo>
                    <a:lnTo>
                      <a:pt x="3902" y="2032"/>
                    </a:lnTo>
                    <a:lnTo>
                      <a:pt x="3799" y="2058"/>
                    </a:lnTo>
                    <a:lnTo>
                      <a:pt x="3563" y="2105"/>
                    </a:lnTo>
                    <a:lnTo>
                      <a:pt x="3293" y="2145"/>
                    </a:lnTo>
                    <a:lnTo>
                      <a:pt x="2997" y="2177"/>
                    </a:lnTo>
                    <a:lnTo>
                      <a:pt x="2682" y="2202"/>
                    </a:lnTo>
                    <a:lnTo>
                      <a:pt x="2356" y="2220"/>
                    </a:lnTo>
                    <a:lnTo>
                      <a:pt x="2026" y="2229"/>
                    </a:lnTo>
                    <a:lnTo>
                      <a:pt x="1699" y="2229"/>
                    </a:lnTo>
                    <a:lnTo>
                      <a:pt x="1384" y="2222"/>
                    </a:lnTo>
                    <a:lnTo>
                      <a:pt x="1087" y="2205"/>
                    </a:lnTo>
                    <a:lnTo>
                      <a:pt x="816" y="2179"/>
                    </a:lnTo>
                    <a:lnTo>
                      <a:pt x="692" y="2162"/>
                    </a:lnTo>
                    <a:lnTo>
                      <a:pt x="578" y="2143"/>
                    </a:lnTo>
                    <a:lnTo>
                      <a:pt x="475" y="2122"/>
                    </a:lnTo>
                    <a:lnTo>
                      <a:pt x="382" y="2097"/>
                    </a:lnTo>
                    <a:lnTo>
                      <a:pt x="301" y="2071"/>
                    </a:lnTo>
                    <a:lnTo>
                      <a:pt x="233" y="2042"/>
                    </a:lnTo>
                    <a:lnTo>
                      <a:pt x="180" y="2010"/>
                    </a:lnTo>
                    <a:lnTo>
                      <a:pt x="141" y="197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17" name="Google Shape;1217;p41"/>
              <p:cNvSpPr/>
              <p:nvPr/>
            </p:nvSpPr>
            <p:spPr>
              <a:xfrm>
                <a:off x="3194" y="2819"/>
                <a:ext cx="642" cy="279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229" extrusionOk="0">
                    <a:moveTo>
                      <a:pt x="141" y="1975"/>
                    </a:moveTo>
                    <a:lnTo>
                      <a:pt x="207" y="1908"/>
                    </a:lnTo>
                    <a:lnTo>
                      <a:pt x="250" y="1825"/>
                    </a:lnTo>
                    <a:lnTo>
                      <a:pt x="273" y="1729"/>
                    </a:lnTo>
                    <a:lnTo>
                      <a:pt x="278" y="1623"/>
                    </a:lnTo>
                    <a:lnTo>
                      <a:pt x="269" y="1507"/>
                    </a:lnTo>
                    <a:lnTo>
                      <a:pt x="248" y="1384"/>
                    </a:lnTo>
                    <a:lnTo>
                      <a:pt x="182" y="1126"/>
                    </a:lnTo>
                    <a:lnTo>
                      <a:pt x="104" y="866"/>
                    </a:lnTo>
                    <a:lnTo>
                      <a:pt x="67" y="739"/>
                    </a:lnTo>
                    <a:lnTo>
                      <a:pt x="36" y="618"/>
                    </a:lnTo>
                    <a:lnTo>
                      <a:pt x="12" y="505"/>
                    </a:lnTo>
                    <a:lnTo>
                      <a:pt x="0" y="401"/>
                    </a:lnTo>
                    <a:lnTo>
                      <a:pt x="2" y="309"/>
                    </a:lnTo>
                    <a:lnTo>
                      <a:pt x="21" y="229"/>
                    </a:lnTo>
                    <a:lnTo>
                      <a:pt x="241" y="210"/>
                    </a:lnTo>
                    <a:lnTo>
                      <a:pt x="495" y="185"/>
                    </a:lnTo>
                    <a:lnTo>
                      <a:pt x="777" y="156"/>
                    </a:lnTo>
                    <a:lnTo>
                      <a:pt x="1081" y="125"/>
                    </a:lnTo>
                    <a:lnTo>
                      <a:pt x="1400" y="93"/>
                    </a:lnTo>
                    <a:lnTo>
                      <a:pt x="1729" y="64"/>
                    </a:lnTo>
                    <a:lnTo>
                      <a:pt x="2060" y="37"/>
                    </a:lnTo>
                    <a:lnTo>
                      <a:pt x="2387" y="17"/>
                    </a:lnTo>
                    <a:lnTo>
                      <a:pt x="2704" y="3"/>
                    </a:lnTo>
                    <a:lnTo>
                      <a:pt x="3006" y="0"/>
                    </a:lnTo>
                    <a:lnTo>
                      <a:pt x="3284" y="9"/>
                    </a:lnTo>
                    <a:lnTo>
                      <a:pt x="3411" y="18"/>
                    </a:lnTo>
                    <a:lnTo>
                      <a:pt x="3533" y="31"/>
                    </a:lnTo>
                    <a:lnTo>
                      <a:pt x="3643" y="47"/>
                    </a:lnTo>
                    <a:lnTo>
                      <a:pt x="3746" y="68"/>
                    </a:lnTo>
                    <a:lnTo>
                      <a:pt x="3837" y="93"/>
                    </a:lnTo>
                    <a:lnTo>
                      <a:pt x="3917" y="123"/>
                    </a:lnTo>
                    <a:lnTo>
                      <a:pt x="3985" y="157"/>
                    </a:lnTo>
                    <a:lnTo>
                      <a:pt x="4041" y="197"/>
                    </a:lnTo>
                    <a:lnTo>
                      <a:pt x="4082" y="243"/>
                    </a:lnTo>
                    <a:lnTo>
                      <a:pt x="4110" y="293"/>
                    </a:lnTo>
                    <a:lnTo>
                      <a:pt x="4116" y="457"/>
                    </a:lnTo>
                    <a:lnTo>
                      <a:pt x="4118" y="595"/>
                    </a:lnTo>
                    <a:lnTo>
                      <a:pt x="4116" y="710"/>
                    </a:lnTo>
                    <a:lnTo>
                      <a:pt x="4111" y="807"/>
                    </a:lnTo>
                    <a:lnTo>
                      <a:pt x="4104" y="889"/>
                    </a:lnTo>
                    <a:lnTo>
                      <a:pt x="4095" y="959"/>
                    </a:lnTo>
                    <a:lnTo>
                      <a:pt x="4076" y="1084"/>
                    </a:lnTo>
                    <a:lnTo>
                      <a:pt x="4065" y="1213"/>
                    </a:lnTo>
                    <a:lnTo>
                      <a:pt x="4064" y="1289"/>
                    </a:lnTo>
                    <a:lnTo>
                      <a:pt x="4066" y="1378"/>
                    </a:lnTo>
                    <a:lnTo>
                      <a:pt x="4074" y="1485"/>
                    </a:lnTo>
                    <a:lnTo>
                      <a:pt x="4089" y="1611"/>
                    </a:lnTo>
                    <a:lnTo>
                      <a:pt x="4110" y="1764"/>
                    </a:lnTo>
                    <a:lnTo>
                      <a:pt x="4140" y="1944"/>
                    </a:lnTo>
                    <a:lnTo>
                      <a:pt x="4073" y="1975"/>
                    </a:lnTo>
                    <a:lnTo>
                      <a:pt x="3994" y="2004"/>
                    </a:lnTo>
                    <a:lnTo>
                      <a:pt x="3902" y="2032"/>
                    </a:lnTo>
                    <a:lnTo>
                      <a:pt x="3799" y="2058"/>
                    </a:lnTo>
                    <a:lnTo>
                      <a:pt x="3563" y="2105"/>
                    </a:lnTo>
                    <a:lnTo>
                      <a:pt x="3293" y="2145"/>
                    </a:lnTo>
                    <a:lnTo>
                      <a:pt x="2997" y="2177"/>
                    </a:lnTo>
                    <a:lnTo>
                      <a:pt x="2682" y="2202"/>
                    </a:lnTo>
                    <a:lnTo>
                      <a:pt x="2356" y="2220"/>
                    </a:lnTo>
                    <a:lnTo>
                      <a:pt x="2026" y="2229"/>
                    </a:lnTo>
                    <a:lnTo>
                      <a:pt x="1699" y="2229"/>
                    </a:lnTo>
                    <a:lnTo>
                      <a:pt x="1384" y="2222"/>
                    </a:lnTo>
                    <a:lnTo>
                      <a:pt x="1087" y="2205"/>
                    </a:lnTo>
                    <a:lnTo>
                      <a:pt x="816" y="2179"/>
                    </a:lnTo>
                    <a:lnTo>
                      <a:pt x="692" y="2162"/>
                    </a:lnTo>
                    <a:lnTo>
                      <a:pt x="578" y="2143"/>
                    </a:lnTo>
                    <a:lnTo>
                      <a:pt x="475" y="2122"/>
                    </a:lnTo>
                    <a:lnTo>
                      <a:pt x="382" y="2097"/>
                    </a:lnTo>
                    <a:lnTo>
                      <a:pt x="301" y="2071"/>
                    </a:lnTo>
                    <a:lnTo>
                      <a:pt x="233" y="2042"/>
                    </a:lnTo>
                    <a:lnTo>
                      <a:pt x="180" y="2010"/>
                    </a:lnTo>
                    <a:lnTo>
                      <a:pt x="141" y="197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18" name="Google Shape;1218;p41"/>
              <p:cNvSpPr/>
              <p:nvPr/>
            </p:nvSpPr>
            <p:spPr>
              <a:xfrm>
                <a:off x="3827" y="2818"/>
                <a:ext cx="667" cy="288"/>
              </a:xfrm>
              <a:custGeom>
                <a:avLst/>
                <a:gdLst/>
                <a:ahLst/>
                <a:cxnLst/>
                <a:rect l="l" t="t" r="r" b="b"/>
                <a:pathLst>
                  <a:path w="4302" h="2355" extrusionOk="0">
                    <a:moveTo>
                      <a:pt x="99" y="2054"/>
                    </a:moveTo>
                    <a:lnTo>
                      <a:pt x="69" y="1954"/>
                    </a:lnTo>
                    <a:lnTo>
                      <a:pt x="44" y="1841"/>
                    </a:lnTo>
                    <a:lnTo>
                      <a:pt x="25" y="1719"/>
                    </a:lnTo>
                    <a:lnTo>
                      <a:pt x="12" y="1591"/>
                    </a:lnTo>
                    <a:lnTo>
                      <a:pt x="0" y="1319"/>
                    </a:lnTo>
                    <a:lnTo>
                      <a:pt x="5" y="1038"/>
                    </a:lnTo>
                    <a:lnTo>
                      <a:pt x="27" y="764"/>
                    </a:lnTo>
                    <a:lnTo>
                      <a:pt x="62" y="510"/>
                    </a:lnTo>
                    <a:lnTo>
                      <a:pt x="83" y="395"/>
                    </a:lnTo>
                    <a:lnTo>
                      <a:pt x="107" y="289"/>
                    </a:lnTo>
                    <a:lnTo>
                      <a:pt x="133" y="197"/>
                    </a:lnTo>
                    <a:lnTo>
                      <a:pt x="160" y="118"/>
                    </a:lnTo>
                    <a:lnTo>
                      <a:pt x="378" y="101"/>
                    </a:lnTo>
                    <a:lnTo>
                      <a:pt x="627" y="82"/>
                    </a:lnTo>
                    <a:lnTo>
                      <a:pt x="899" y="62"/>
                    </a:lnTo>
                    <a:lnTo>
                      <a:pt x="1192" y="42"/>
                    </a:lnTo>
                    <a:lnTo>
                      <a:pt x="1498" y="26"/>
                    </a:lnTo>
                    <a:lnTo>
                      <a:pt x="1811" y="12"/>
                    </a:lnTo>
                    <a:lnTo>
                      <a:pt x="2125" y="3"/>
                    </a:lnTo>
                    <a:lnTo>
                      <a:pt x="2436" y="0"/>
                    </a:lnTo>
                    <a:lnTo>
                      <a:pt x="2737" y="5"/>
                    </a:lnTo>
                    <a:lnTo>
                      <a:pt x="3021" y="18"/>
                    </a:lnTo>
                    <a:lnTo>
                      <a:pt x="3284" y="44"/>
                    </a:lnTo>
                    <a:lnTo>
                      <a:pt x="3519" y="79"/>
                    </a:lnTo>
                    <a:lnTo>
                      <a:pt x="3625" y="102"/>
                    </a:lnTo>
                    <a:lnTo>
                      <a:pt x="3721" y="129"/>
                    </a:lnTo>
                    <a:lnTo>
                      <a:pt x="3808" y="160"/>
                    </a:lnTo>
                    <a:lnTo>
                      <a:pt x="3884" y="193"/>
                    </a:lnTo>
                    <a:lnTo>
                      <a:pt x="3949" y="232"/>
                    </a:lnTo>
                    <a:lnTo>
                      <a:pt x="4002" y="274"/>
                    </a:lnTo>
                    <a:lnTo>
                      <a:pt x="4042" y="321"/>
                    </a:lnTo>
                    <a:lnTo>
                      <a:pt x="4069" y="372"/>
                    </a:lnTo>
                    <a:lnTo>
                      <a:pt x="4084" y="545"/>
                    </a:lnTo>
                    <a:lnTo>
                      <a:pt x="4106" y="708"/>
                    </a:lnTo>
                    <a:lnTo>
                      <a:pt x="4134" y="861"/>
                    </a:lnTo>
                    <a:lnTo>
                      <a:pt x="4165" y="1003"/>
                    </a:lnTo>
                    <a:lnTo>
                      <a:pt x="4229" y="1261"/>
                    </a:lnTo>
                    <a:lnTo>
                      <a:pt x="4258" y="1378"/>
                    </a:lnTo>
                    <a:lnTo>
                      <a:pt x="4281" y="1485"/>
                    </a:lnTo>
                    <a:lnTo>
                      <a:pt x="4297" y="1586"/>
                    </a:lnTo>
                    <a:lnTo>
                      <a:pt x="4302" y="1680"/>
                    </a:lnTo>
                    <a:lnTo>
                      <a:pt x="4296" y="1766"/>
                    </a:lnTo>
                    <a:lnTo>
                      <a:pt x="4276" y="1847"/>
                    </a:lnTo>
                    <a:lnTo>
                      <a:pt x="4239" y="1922"/>
                    </a:lnTo>
                    <a:lnTo>
                      <a:pt x="4184" y="1992"/>
                    </a:lnTo>
                    <a:lnTo>
                      <a:pt x="4108" y="2057"/>
                    </a:lnTo>
                    <a:lnTo>
                      <a:pt x="4008" y="2118"/>
                    </a:lnTo>
                    <a:lnTo>
                      <a:pt x="3943" y="2148"/>
                    </a:lnTo>
                    <a:lnTo>
                      <a:pt x="3863" y="2176"/>
                    </a:lnTo>
                    <a:lnTo>
                      <a:pt x="3773" y="2203"/>
                    </a:lnTo>
                    <a:lnTo>
                      <a:pt x="3672" y="2227"/>
                    </a:lnTo>
                    <a:lnTo>
                      <a:pt x="3440" y="2269"/>
                    </a:lnTo>
                    <a:lnTo>
                      <a:pt x="3176" y="2303"/>
                    </a:lnTo>
                    <a:lnTo>
                      <a:pt x="2886" y="2329"/>
                    </a:lnTo>
                    <a:lnTo>
                      <a:pt x="2580" y="2346"/>
                    </a:lnTo>
                    <a:lnTo>
                      <a:pt x="2261" y="2355"/>
                    </a:lnTo>
                    <a:lnTo>
                      <a:pt x="1940" y="2355"/>
                    </a:lnTo>
                    <a:lnTo>
                      <a:pt x="1621" y="2347"/>
                    </a:lnTo>
                    <a:lnTo>
                      <a:pt x="1315" y="2331"/>
                    </a:lnTo>
                    <a:lnTo>
                      <a:pt x="1025" y="2306"/>
                    </a:lnTo>
                    <a:lnTo>
                      <a:pt x="760" y="2272"/>
                    </a:lnTo>
                    <a:lnTo>
                      <a:pt x="528" y="2231"/>
                    </a:lnTo>
                    <a:lnTo>
                      <a:pt x="427" y="2207"/>
                    </a:lnTo>
                    <a:lnTo>
                      <a:pt x="337" y="2180"/>
                    </a:lnTo>
                    <a:lnTo>
                      <a:pt x="257" y="2152"/>
                    </a:lnTo>
                    <a:lnTo>
                      <a:pt x="191" y="2122"/>
                    </a:lnTo>
                    <a:lnTo>
                      <a:pt x="138" y="2089"/>
                    </a:lnTo>
                    <a:lnTo>
                      <a:pt x="99" y="2054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19" name="Google Shape;1219;p41"/>
              <p:cNvSpPr/>
              <p:nvPr/>
            </p:nvSpPr>
            <p:spPr>
              <a:xfrm>
                <a:off x="3827" y="2818"/>
                <a:ext cx="667" cy="288"/>
              </a:xfrm>
              <a:custGeom>
                <a:avLst/>
                <a:gdLst/>
                <a:ahLst/>
                <a:cxnLst/>
                <a:rect l="l" t="t" r="r" b="b"/>
                <a:pathLst>
                  <a:path w="4302" h="2355" extrusionOk="0">
                    <a:moveTo>
                      <a:pt x="99" y="2054"/>
                    </a:moveTo>
                    <a:lnTo>
                      <a:pt x="69" y="1954"/>
                    </a:lnTo>
                    <a:lnTo>
                      <a:pt x="44" y="1841"/>
                    </a:lnTo>
                    <a:lnTo>
                      <a:pt x="25" y="1719"/>
                    </a:lnTo>
                    <a:lnTo>
                      <a:pt x="12" y="1591"/>
                    </a:lnTo>
                    <a:lnTo>
                      <a:pt x="0" y="1319"/>
                    </a:lnTo>
                    <a:lnTo>
                      <a:pt x="5" y="1038"/>
                    </a:lnTo>
                    <a:lnTo>
                      <a:pt x="27" y="764"/>
                    </a:lnTo>
                    <a:lnTo>
                      <a:pt x="62" y="510"/>
                    </a:lnTo>
                    <a:lnTo>
                      <a:pt x="83" y="395"/>
                    </a:lnTo>
                    <a:lnTo>
                      <a:pt x="107" y="289"/>
                    </a:lnTo>
                    <a:lnTo>
                      <a:pt x="133" y="197"/>
                    </a:lnTo>
                    <a:lnTo>
                      <a:pt x="160" y="118"/>
                    </a:lnTo>
                    <a:lnTo>
                      <a:pt x="378" y="101"/>
                    </a:lnTo>
                    <a:lnTo>
                      <a:pt x="627" y="82"/>
                    </a:lnTo>
                    <a:lnTo>
                      <a:pt x="899" y="62"/>
                    </a:lnTo>
                    <a:lnTo>
                      <a:pt x="1192" y="42"/>
                    </a:lnTo>
                    <a:lnTo>
                      <a:pt x="1498" y="26"/>
                    </a:lnTo>
                    <a:lnTo>
                      <a:pt x="1811" y="12"/>
                    </a:lnTo>
                    <a:lnTo>
                      <a:pt x="2125" y="3"/>
                    </a:lnTo>
                    <a:lnTo>
                      <a:pt x="2436" y="0"/>
                    </a:lnTo>
                    <a:lnTo>
                      <a:pt x="2737" y="5"/>
                    </a:lnTo>
                    <a:lnTo>
                      <a:pt x="3021" y="18"/>
                    </a:lnTo>
                    <a:lnTo>
                      <a:pt x="3284" y="44"/>
                    </a:lnTo>
                    <a:lnTo>
                      <a:pt x="3519" y="79"/>
                    </a:lnTo>
                    <a:lnTo>
                      <a:pt x="3625" y="102"/>
                    </a:lnTo>
                    <a:lnTo>
                      <a:pt x="3721" y="129"/>
                    </a:lnTo>
                    <a:lnTo>
                      <a:pt x="3808" y="160"/>
                    </a:lnTo>
                    <a:lnTo>
                      <a:pt x="3884" y="193"/>
                    </a:lnTo>
                    <a:lnTo>
                      <a:pt x="3949" y="232"/>
                    </a:lnTo>
                    <a:lnTo>
                      <a:pt x="4002" y="274"/>
                    </a:lnTo>
                    <a:lnTo>
                      <a:pt x="4042" y="321"/>
                    </a:lnTo>
                    <a:lnTo>
                      <a:pt x="4069" y="372"/>
                    </a:lnTo>
                    <a:lnTo>
                      <a:pt x="4084" y="545"/>
                    </a:lnTo>
                    <a:lnTo>
                      <a:pt x="4106" y="708"/>
                    </a:lnTo>
                    <a:lnTo>
                      <a:pt x="4134" y="861"/>
                    </a:lnTo>
                    <a:lnTo>
                      <a:pt x="4165" y="1003"/>
                    </a:lnTo>
                    <a:lnTo>
                      <a:pt x="4229" y="1261"/>
                    </a:lnTo>
                    <a:lnTo>
                      <a:pt x="4258" y="1378"/>
                    </a:lnTo>
                    <a:lnTo>
                      <a:pt x="4281" y="1485"/>
                    </a:lnTo>
                    <a:lnTo>
                      <a:pt x="4297" y="1586"/>
                    </a:lnTo>
                    <a:lnTo>
                      <a:pt x="4302" y="1680"/>
                    </a:lnTo>
                    <a:lnTo>
                      <a:pt x="4296" y="1766"/>
                    </a:lnTo>
                    <a:lnTo>
                      <a:pt x="4276" y="1847"/>
                    </a:lnTo>
                    <a:lnTo>
                      <a:pt x="4239" y="1922"/>
                    </a:lnTo>
                    <a:lnTo>
                      <a:pt x="4184" y="1992"/>
                    </a:lnTo>
                    <a:lnTo>
                      <a:pt x="4108" y="2057"/>
                    </a:lnTo>
                    <a:lnTo>
                      <a:pt x="4008" y="2118"/>
                    </a:lnTo>
                    <a:lnTo>
                      <a:pt x="3943" y="2148"/>
                    </a:lnTo>
                    <a:lnTo>
                      <a:pt x="3863" y="2176"/>
                    </a:lnTo>
                    <a:lnTo>
                      <a:pt x="3773" y="2203"/>
                    </a:lnTo>
                    <a:lnTo>
                      <a:pt x="3672" y="2227"/>
                    </a:lnTo>
                    <a:lnTo>
                      <a:pt x="3440" y="2269"/>
                    </a:lnTo>
                    <a:lnTo>
                      <a:pt x="3176" y="2303"/>
                    </a:lnTo>
                    <a:lnTo>
                      <a:pt x="2886" y="2329"/>
                    </a:lnTo>
                    <a:lnTo>
                      <a:pt x="2580" y="2346"/>
                    </a:lnTo>
                    <a:lnTo>
                      <a:pt x="2261" y="2355"/>
                    </a:lnTo>
                    <a:lnTo>
                      <a:pt x="1940" y="2355"/>
                    </a:lnTo>
                    <a:lnTo>
                      <a:pt x="1621" y="2347"/>
                    </a:lnTo>
                    <a:lnTo>
                      <a:pt x="1315" y="2331"/>
                    </a:lnTo>
                    <a:lnTo>
                      <a:pt x="1025" y="2306"/>
                    </a:lnTo>
                    <a:lnTo>
                      <a:pt x="760" y="2272"/>
                    </a:lnTo>
                    <a:lnTo>
                      <a:pt x="528" y="2231"/>
                    </a:lnTo>
                    <a:lnTo>
                      <a:pt x="427" y="2207"/>
                    </a:lnTo>
                    <a:lnTo>
                      <a:pt x="337" y="2180"/>
                    </a:lnTo>
                    <a:lnTo>
                      <a:pt x="257" y="2152"/>
                    </a:lnTo>
                    <a:lnTo>
                      <a:pt x="191" y="2122"/>
                    </a:lnTo>
                    <a:lnTo>
                      <a:pt x="138" y="2089"/>
                    </a:lnTo>
                    <a:lnTo>
                      <a:pt x="99" y="205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20" name="Google Shape;1220;p41"/>
              <p:cNvSpPr/>
              <p:nvPr/>
            </p:nvSpPr>
            <p:spPr>
              <a:xfrm>
                <a:off x="3889" y="2908"/>
                <a:ext cx="73" cy="108"/>
              </a:xfrm>
              <a:custGeom>
                <a:avLst/>
                <a:gdLst/>
                <a:ahLst/>
                <a:cxnLst/>
                <a:rect l="l" t="t" r="r" b="b"/>
                <a:pathLst>
                  <a:path w="468" h="881" extrusionOk="0">
                    <a:moveTo>
                      <a:pt x="371" y="39"/>
                    </a:moveTo>
                    <a:lnTo>
                      <a:pt x="334" y="14"/>
                    </a:lnTo>
                    <a:lnTo>
                      <a:pt x="290" y="0"/>
                    </a:lnTo>
                    <a:lnTo>
                      <a:pt x="191" y="1"/>
                    </a:lnTo>
                    <a:lnTo>
                      <a:pt x="94" y="23"/>
                    </a:lnTo>
                    <a:lnTo>
                      <a:pt x="54" y="37"/>
                    </a:lnTo>
                    <a:lnTo>
                      <a:pt x="23" y="49"/>
                    </a:lnTo>
                    <a:lnTo>
                      <a:pt x="16" y="143"/>
                    </a:lnTo>
                    <a:lnTo>
                      <a:pt x="9" y="256"/>
                    </a:lnTo>
                    <a:lnTo>
                      <a:pt x="0" y="505"/>
                    </a:lnTo>
                    <a:lnTo>
                      <a:pt x="3" y="623"/>
                    </a:lnTo>
                    <a:lnTo>
                      <a:pt x="13" y="723"/>
                    </a:lnTo>
                    <a:lnTo>
                      <a:pt x="34" y="796"/>
                    </a:lnTo>
                    <a:lnTo>
                      <a:pt x="48" y="820"/>
                    </a:lnTo>
                    <a:lnTo>
                      <a:pt x="65" y="833"/>
                    </a:lnTo>
                    <a:lnTo>
                      <a:pt x="126" y="841"/>
                    </a:lnTo>
                    <a:lnTo>
                      <a:pt x="179" y="852"/>
                    </a:lnTo>
                    <a:lnTo>
                      <a:pt x="266" y="876"/>
                    </a:lnTo>
                    <a:lnTo>
                      <a:pt x="301" y="881"/>
                    </a:lnTo>
                    <a:lnTo>
                      <a:pt x="331" y="875"/>
                    </a:lnTo>
                    <a:lnTo>
                      <a:pt x="357" y="857"/>
                    </a:lnTo>
                    <a:lnTo>
                      <a:pt x="379" y="822"/>
                    </a:lnTo>
                    <a:lnTo>
                      <a:pt x="404" y="759"/>
                    </a:lnTo>
                    <a:lnTo>
                      <a:pt x="429" y="672"/>
                    </a:lnTo>
                    <a:lnTo>
                      <a:pt x="450" y="566"/>
                    </a:lnTo>
                    <a:lnTo>
                      <a:pt x="465" y="451"/>
                    </a:lnTo>
                    <a:lnTo>
                      <a:pt x="468" y="333"/>
                    </a:lnTo>
                    <a:lnTo>
                      <a:pt x="457" y="220"/>
                    </a:lnTo>
                    <a:lnTo>
                      <a:pt x="425" y="118"/>
                    </a:lnTo>
                    <a:lnTo>
                      <a:pt x="401" y="76"/>
                    </a:lnTo>
                    <a:lnTo>
                      <a:pt x="371" y="3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21" name="Google Shape;1221;p41"/>
              <p:cNvSpPr/>
              <p:nvPr/>
            </p:nvSpPr>
            <p:spPr>
              <a:xfrm>
                <a:off x="3889" y="2908"/>
                <a:ext cx="73" cy="108"/>
              </a:xfrm>
              <a:custGeom>
                <a:avLst/>
                <a:gdLst/>
                <a:ahLst/>
                <a:cxnLst/>
                <a:rect l="l" t="t" r="r" b="b"/>
                <a:pathLst>
                  <a:path w="468" h="881" extrusionOk="0">
                    <a:moveTo>
                      <a:pt x="371" y="39"/>
                    </a:moveTo>
                    <a:lnTo>
                      <a:pt x="334" y="14"/>
                    </a:lnTo>
                    <a:lnTo>
                      <a:pt x="290" y="0"/>
                    </a:lnTo>
                    <a:lnTo>
                      <a:pt x="191" y="1"/>
                    </a:lnTo>
                    <a:lnTo>
                      <a:pt x="94" y="23"/>
                    </a:lnTo>
                    <a:lnTo>
                      <a:pt x="54" y="37"/>
                    </a:lnTo>
                    <a:lnTo>
                      <a:pt x="23" y="49"/>
                    </a:lnTo>
                    <a:lnTo>
                      <a:pt x="16" y="143"/>
                    </a:lnTo>
                    <a:lnTo>
                      <a:pt x="9" y="256"/>
                    </a:lnTo>
                    <a:lnTo>
                      <a:pt x="0" y="505"/>
                    </a:lnTo>
                    <a:lnTo>
                      <a:pt x="3" y="623"/>
                    </a:lnTo>
                    <a:lnTo>
                      <a:pt x="13" y="723"/>
                    </a:lnTo>
                    <a:lnTo>
                      <a:pt x="34" y="796"/>
                    </a:lnTo>
                    <a:lnTo>
                      <a:pt x="48" y="820"/>
                    </a:lnTo>
                    <a:lnTo>
                      <a:pt x="65" y="833"/>
                    </a:lnTo>
                    <a:lnTo>
                      <a:pt x="126" y="841"/>
                    </a:lnTo>
                    <a:lnTo>
                      <a:pt x="179" y="852"/>
                    </a:lnTo>
                    <a:lnTo>
                      <a:pt x="266" y="876"/>
                    </a:lnTo>
                    <a:lnTo>
                      <a:pt x="301" y="881"/>
                    </a:lnTo>
                    <a:lnTo>
                      <a:pt x="331" y="875"/>
                    </a:lnTo>
                    <a:lnTo>
                      <a:pt x="357" y="857"/>
                    </a:lnTo>
                    <a:lnTo>
                      <a:pt x="379" y="822"/>
                    </a:lnTo>
                    <a:lnTo>
                      <a:pt x="404" y="759"/>
                    </a:lnTo>
                    <a:lnTo>
                      <a:pt x="429" y="672"/>
                    </a:lnTo>
                    <a:lnTo>
                      <a:pt x="450" y="566"/>
                    </a:lnTo>
                    <a:lnTo>
                      <a:pt x="465" y="451"/>
                    </a:lnTo>
                    <a:lnTo>
                      <a:pt x="468" y="333"/>
                    </a:lnTo>
                    <a:lnTo>
                      <a:pt x="457" y="220"/>
                    </a:lnTo>
                    <a:lnTo>
                      <a:pt x="425" y="118"/>
                    </a:lnTo>
                    <a:lnTo>
                      <a:pt x="401" y="76"/>
                    </a:lnTo>
                    <a:lnTo>
                      <a:pt x="371" y="3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22" name="Google Shape;1222;p41"/>
              <p:cNvSpPr/>
              <p:nvPr/>
            </p:nvSpPr>
            <p:spPr>
              <a:xfrm>
                <a:off x="1360" y="2838"/>
                <a:ext cx="137" cy="61"/>
              </a:xfrm>
              <a:custGeom>
                <a:avLst/>
                <a:gdLst/>
                <a:ahLst/>
                <a:cxnLst/>
                <a:rect l="l" t="t" r="r" b="b"/>
                <a:pathLst>
                  <a:path w="886" h="492" extrusionOk="0">
                    <a:moveTo>
                      <a:pt x="48" y="380"/>
                    </a:moveTo>
                    <a:lnTo>
                      <a:pt x="27" y="350"/>
                    </a:lnTo>
                    <a:lnTo>
                      <a:pt x="12" y="315"/>
                    </a:lnTo>
                    <a:lnTo>
                      <a:pt x="0" y="235"/>
                    </a:lnTo>
                    <a:lnTo>
                      <a:pt x="12" y="154"/>
                    </a:lnTo>
                    <a:lnTo>
                      <a:pt x="27" y="120"/>
                    </a:lnTo>
                    <a:lnTo>
                      <a:pt x="48" y="91"/>
                    </a:lnTo>
                    <a:lnTo>
                      <a:pt x="119" y="43"/>
                    </a:lnTo>
                    <a:lnTo>
                      <a:pt x="210" y="12"/>
                    </a:lnTo>
                    <a:lnTo>
                      <a:pt x="312" y="0"/>
                    </a:lnTo>
                    <a:lnTo>
                      <a:pt x="416" y="3"/>
                    </a:lnTo>
                    <a:lnTo>
                      <a:pt x="516" y="18"/>
                    </a:lnTo>
                    <a:lnTo>
                      <a:pt x="602" y="45"/>
                    </a:lnTo>
                    <a:lnTo>
                      <a:pt x="666" y="80"/>
                    </a:lnTo>
                    <a:lnTo>
                      <a:pt x="700" y="122"/>
                    </a:lnTo>
                    <a:lnTo>
                      <a:pt x="714" y="189"/>
                    </a:lnTo>
                    <a:lnTo>
                      <a:pt x="746" y="239"/>
                    </a:lnTo>
                    <a:lnTo>
                      <a:pt x="787" y="278"/>
                    </a:lnTo>
                    <a:lnTo>
                      <a:pt x="828" y="308"/>
                    </a:lnTo>
                    <a:lnTo>
                      <a:pt x="864" y="331"/>
                    </a:lnTo>
                    <a:lnTo>
                      <a:pt x="886" y="351"/>
                    </a:lnTo>
                    <a:lnTo>
                      <a:pt x="886" y="371"/>
                    </a:lnTo>
                    <a:lnTo>
                      <a:pt x="857" y="393"/>
                    </a:lnTo>
                    <a:lnTo>
                      <a:pt x="792" y="421"/>
                    </a:lnTo>
                    <a:lnTo>
                      <a:pt x="702" y="449"/>
                    </a:lnTo>
                    <a:lnTo>
                      <a:pt x="593" y="473"/>
                    </a:lnTo>
                    <a:lnTo>
                      <a:pt x="474" y="489"/>
                    </a:lnTo>
                    <a:lnTo>
                      <a:pt x="353" y="492"/>
                    </a:lnTo>
                    <a:lnTo>
                      <a:pt x="235" y="477"/>
                    </a:lnTo>
                    <a:lnTo>
                      <a:pt x="132" y="442"/>
                    </a:lnTo>
                    <a:lnTo>
                      <a:pt x="87" y="415"/>
                    </a:lnTo>
                    <a:lnTo>
                      <a:pt x="48" y="38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23" name="Google Shape;1223;p41"/>
              <p:cNvSpPr/>
              <p:nvPr/>
            </p:nvSpPr>
            <p:spPr>
              <a:xfrm>
                <a:off x="1360" y="2838"/>
                <a:ext cx="137" cy="61"/>
              </a:xfrm>
              <a:custGeom>
                <a:avLst/>
                <a:gdLst/>
                <a:ahLst/>
                <a:cxnLst/>
                <a:rect l="l" t="t" r="r" b="b"/>
                <a:pathLst>
                  <a:path w="886" h="492" extrusionOk="0">
                    <a:moveTo>
                      <a:pt x="48" y="380"/>
                    </a:moveTo>
                    <a:lnTo>
                      <a:pt x="27" y="350"/>
                    </a:lnTo>
                    <a:lnTo>
                      <a:pt x="12" y="315"/>
                    </a:lnTo>
                    <a:lnTo>
                      <a:pt x="0" y="235"/>
                    </a:lnTo>
                    <a:lnTo>
                      <a:pt x="12" y="154"/>
                    </a:lnTo>
                    <a:lnTo>
                      <a:pt x="27" y="120"/>
                    </a:lnTo>
                    <a:lnTo>
                      <a:pt x="48" y="91"/>
                    </a:lnTo>
                    <a:lnTo>
                      <a:pt x="119" y="43"/>
                    </a:lnTo>
                    <a:lnTo>
                      <a:pt x="210" y="12"/>
                    </a:lnTo>
                    <a:lnTo>
                      <a:pt x="312" y="0"/>
                    </a:lnTo>
                    <a:lnTo>
                      <a:pt x="416" y="3"/>
                    </a:lnTo>
                    <a:lnTo>
                      <a:pt x="516" y="18"/>
                    </a:lnTo>
                    <a:lnTo>
                      <a:pt x="602" y="45"/>
                    </a:lnTo>
                    <a:lnTo>
                      <a:pt x="666" y="80"/>
                    </a:lnTo>
                    <a:lnTo>
                      <a:pt x="700" y="122"/>
                    </a:lnTo>
                    <a:lnTo>
                      <a:pt x="714" y="189"/>
                    </a:lnTo>
                    <a:lnTo>
                      <a:pt x="746" y="239"/>
                    </a:lnTo>
                    <a:lnTo>
                      <a:pt x="787" y="278"/>
                    </a:lnTo>
                    <a:lnTo>
                      <a:pt x="828" y="308"/>
                    </a:lnTo>
                    <a:lnTo>
                      <a:pt x="864" y="331"/>
                    </a:lnTo>
                    <a:lnTo>
                      <a:pt x="886" y="351"/>
                    </a:lnTo>
                    <a:lnTo>
                      <a:pt x="886" y="371"/>
                    </a:lnTo>
                    <a:lnTo>
                      <a:pt x="857" y="393"/>
                    </a:lnTo>
                    <a:lnTo>
                      <a:pt x="792" y="421"/>
                    </a:lnTo>
                    <a:lnTo>
                      <a:pt x="702" y="449"/>
                    </a:lnTo>
                    <a:lnTo>
                      <a:pt x="593" y="473"/>
                    </a:lnTo>
                    <a:lnTo>
                      <a:pt x="474" y="489"/>
                    </a:lnTo>
                    <a:lnTo>
                      <a:pt x="353" y="492"/>
                    </a:lnTo>
                    <a:lnTo>
                      <a:pt x="235" y="477"/>
                    </a:lnTo>
                    <a:lnTo>
                      <a:pt x="132" y="442"/>
                    </a:lnTo>
                    <a:lnTo>
                      <a:pt x="87" y="415"/>
                    </a:lnTo>
                    <a:lnTo>
                      <a:pt x="48" y="38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24" name="Google Shape;1224;p41"/>
              <p:cNvSpPr/>
              <p:nvPr/>
            </p:nvSpPr>
            <p:spPr>
              <a:xfrm>
                <a:off x="3721" y="2863"/>
                <a:ext cx="6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612" extrusionOk="0">
                    <a:moveTo>
                      <a:pt x="352" y="19"/>
                    </a:moveTo>
                    <a:lnTo>
                      <a:pt x="326" y="42"/>
                    </a:lnTo>
                    <a:lnTo>
                      <a:pt x="289" y="50"/>
                    </a:lnTo>
                    <a:lnTo>
                      <a:pt x="245" y="45"/>
                    </a:lnTo>
                    <a:lnTo>
                      <a:pt x="198" y="33"/>
                    </a:lnTo>
                    <a:lnTo>
                      <a:pt x="104" y="7"/>
                    </a:lnTo>
                    <a:lnTo>
                      <a:pt x="64" y="0"/>
                    </a:lnTo>
                    <a:lnTo>
                      <a:pt x="33" y="6"/>
                    </a:lnTo>
                    <a:lnTo>
                      <a:pt x="19" y="177"/>
                    </a:lnTo>
                    <a:lnTo>
                      <a:pt x="3" y="344"/>
                    </a:lnTo>
                    <a:lnTo>
                      <a:pt x="0" y="417"/>
                    </a:lnTo>
                    <a:lnTo>
                      <a:pt x="7" y="477"/>
                    </a:lnTo>
                    <a:lnTo>
                      <a:pt x="25" y="523"/>
                    </a:lnTo>
                    <a:lnTo>
                      <a:pt x="56" y="548"/>
                    </a:lnTo>
                    <a:lnTo>
                      <a:pt x="108" y="547"/>
                    </a:lnTo>
                    <a:lnTo>
                      <a:pt x="139" y="543"/>
                    </a:lnTo>
                    <a:lnTo>
                      <a:pt x="174" y="535"/>
                    </a:lnTo>
                    <a:lnTo>
                      <a:pt x="196" y="538"/>
                    </a:lnTo>
                    <a:lnTo>
                      <a:pt x="233" y="549"/>
                    </a:lnTo>
                    <a:lnTo>
                      <a:pt x="293" y="573"/>
                    </a:lnTo>
                    <a:lnTo>
                      <a:pt x="335" y="590"/>
                    </a:lnTo>
                    <a:lnTo>
                      <a:pt x="386" y="612"/>
                    </a:lnTo>
                    <a:lnTo>
                      <a:pt x="404" y="551"/>
                    </a:lnTo>
                    <a:lnTo>
                      <a:pt x="416" y="473"/>
                    </a:lnTo>
                    <a:lnTo>
                      <a:pt x="420" y="384"/>
                    </a:lnTo>
                    <a:lnTo>
                      <a:pt x="418" y="291"/>
                    </a:lnTo>
                    <a:lnTo>
                      <a:pt x="409" y="201"/>
                    </a:lnTo>
                    <a:lnTo>
                      <a:pt x="396" y="121"/>
                    </a:lnTo>
                    <a:lnTo>
                      <a:pt x="377" y="58"/>
                    </a:lnTo>
                    <a:lnTo>
                      <a:pt x="352" y="1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25" name="Google Shape;1225;p41"/>
              <p:cNvSpPr/>
              <p:nvPr/>
            </p:nvSpPr>
            <p:spPr>
              <a:xfrm>
                <a:off x="3721" y="2863"/>
                <a:ext cx="6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612" extrusionOk="0">
                    <a:moveTo>
                      <a:pt x="352" y="19"/>
                    </a:moveTo>
                    <a:lnTo>
                      <a:pt x="326" y="42"/>
                    </a:lnTo>
                    <a:lnTo>
                      <a:pt x="289" y="50"/>
                    </a:lnTo>
                    <a:lnTo>
                      <a:pt x="245" y="45"/>
                    </a:lnTo>
                    <a:lnTo>
                      <a:pt x="198" y="33"/>
                    </a:lnTo>
                    <a:lnTo>
                      <a:pt x="104" y="7"/>
                    </a:lnTo>
                    <a:lnTo>
                      <a:pt x="64" y="0"/>
                    </a:lnTo>
                    <a:lnTo>
                      <a:pt x="33" y="6"/>
                    </a:lnTo>
                    <a:lnTo>
                      <a:pt x="19" y="177"/>
                    </a:lnTo>
                    <a:lnTo>
                      <a:pt x="3" y="344"/>
                    </a:lnTo>
                    <a:lnTo>
                      <a:pt x="0" y="417"/>
                    </a:lnTo>
                    <a:lnTo>
                      <a:pt x="7" y="477"/>
                    </a:lnTo>
                    <a:lnTo>
                      <a:pt x="25" y="523"/>
                    </a:lnTo>
                    <a:lnTo>
                      <a:pt x="56" y="548"/>
                    </a:lnTo>
                    <a:lnTo>
                      <a:pt x="108" y="547"/>
                    </a:lnTo>
                    <a:lnTo>
                      <a:pt x="139" y="543"/>
                    </a:lnTo>
                    <a:lnTo>
                      <a:pt x="174" y="535"/>
                    </a:lnTo>
                    <a:lnTo>
                      <a:pt x="196" y="538"/>
                    </a:lnTo>
                    <a:lnTo>
                      <a:pt x="233" y="549"/>
                    </a:lnTo>
                    <a:lnTo>
                      <a:pt x="293" y="573"/>
                    </a:lnTo>
                    <a:lnTo>
                      <a:pt x="335" y="590"/>
                    </a:lnTo>
                    <a:lnTo>
                      <a:pt x="386" y="612"/>
                    </a:lnTo>
                    <a:lnTo>
                      <a:pt x="404" y="551"/>
                    </a:lnTo>
                    <a:lnTo>
                      <a:pt x="416" y="473"/>
                    </a:lnTo>
                    <a:lnTo>
                      <a:pt x="420" y="384"/>
                    </a:lnTo>
                    <a:lnTo>
                      <a:pt x="418" y="291"/>
                    </a:lnTo>
                    <a:lnTo>
                      <a:pt x="409" y="201"/>
                    </a:lnTo>
                    <a:lnTo>
                      <a:pt x="396" y="121"/>
                    </a:lnTo>
                    <a:lnTo>
                      <a:pt x="377" y="58"/>
                    </a:lnTo>
                    <a:lnTo>
                      <a:pt x="352" y="1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26" name="Google Shape;1226;p41"/>
              <p:cNvSpPr/>
              <p:nvPr/>
            </p:nvSpPr>
            <p:spPr>
              <a:xfrm>
                <a:off x="3988" y="2885"/>
                <a:ext cx="348" cy="164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1309" extrusionOk="0">
                    <a:moveTo>
                      <a:pt x="2133" y="1043"/>
                    </a:moveTo>
                    <a:lnTo>
                      <a:pt x="2171" y="996"/>
                    </a:lnTo>
                    <a:lnTo>
                      <a:pt x="2200" y="940"/>
                    </a:lnTo>
                    <a:lnTo>
                      <a:pt x="2221" y="881"/>
                    </a:lnTo>
                    <a:lnTo>
                      <a:pt x="2235" y="817"/>
                    </a:lnTo>
                    <a:lnTo>
                      <a:pt x="2243" y="679"/>
                    </a:lnTo>
                    <a:lnTo>
                      <a:pt x="2231" y="536"/>
                    </a:lnTo>
                    <a:lnTo>
                      <a:pt x="2205" y="393"/>
                    </a:lnTo>
                    <a:lnTo>
                      <a:pt x="2172" y="262"/>
                    </a:lnTo>
                    <a:lnTo>
                      <a:pt x="2135" y="148"/>
                    </a:lnTo>
                    <a:lnTo>
                      <a:pt x="2103" y="60"/>
                    </a:lnTo>
                    <a:lnTo>
                      <a:pt x="1992" y="51"/>
                    </a:lnTo>
                    <a:lnTo>
                      <a:pt x="1866" y="42"/>
                    </a:lnTo>
                    <a:lnTo>
                      <a:pt x="1579" y="22"/>
                    </a:lnTo>
                    <a:lnTo>
                      <a:pt x="1264" y="7"/>
                    </a:lnTo>
                    <a:lnTo>
                      <a:pt x="947" y="0"/>
                    </a:lnTo>
                    <a:lnTo>
                      <a:pt x="795" y="2"/>
                    </a:lnTo>
                    <a:lnTo>
                      <a:pt x="650" y="10"/>
                    </a:lnTo>
                    <a:lnTo>
                      <a:pt x="516" y="22"/>
                    </a:lnTo>
                    <a:lnTo>
                      <a:pt x="397" y="40"/>
                    </a:lnTo>
                    <a:lnTo>
                      <a:pt x="295" y="66"/>
                    </a:lnTo>
                    <a:lnTo>
                      <a:pt x="212" y="99"/>
                    </a:lnTo>
                    <a:lnTo>
                      <a:pt x="153" y="139"/>
                    </a:lnTo>
                    <a:lnTo>
                      <a:pt x="118" y="188"/>
                    </a:lnTo>
                    <a:lnTo>
                      <a:pt x="99" y="360"/>
                    </a:lnTo>
                    <a:lnTo>
                      <a:pt x="70" y="509"/>
                    </a:lnTo>
                    <a:lnTo>
                      <a:pt x="36" y="641"/>
                    </a:lnTo>
                    <a:lnTo>
                      <a:pt x="10" y="754"/>
                    </a:lnTo>
                    <a:lnTo>
                      <a:pt x="0" y="853"/>
                    </a:lnTo>
                    <a:lnTo>
                      <a:pt x="13" y="938"/>
                    </a:lnTo>
                    <a:lnTo>
                      <a:pt x="32" y="977"/>
                    </a:lnTo>
                    <a:lnTo>
                      <a:pt x="60" y="1012"/>
                    </a:lnTo>
                    <a:lnTo>
                      <a:pt x="99" y="1045"/>
                    </a:lnTo>
                    <a:lnTo>
                      <a:pt x="149" y="1076"/>
                    </a:lnTo>
                    <a:lnTo>
                      <a:pt x="219" y="1108"/>
                    </a:lnTo>
                    <a:lnTo>
                      <a:pt x="308" y="1143"/>
                    </a:lnTo>
                    <a:lnTo>
                      <a:pt x="413" y="1177"/>
                    </a:lnTo>
                    <a:lnTo>
                      <a:pt x="531" y="1210"/>
                    </a:lnTo>
                    <a:lnTo>
                      <a:pt x="660" y="1240"/>
                    </a:lnTo>
                    <a:lnTo>
                      <a:pt x="798" y="1266"/>
                    </a:lnTo>
                    <a:lnTo>
                      <a:pt x="1091" y="1303"/>
                    </a:lnTo>
                    <a:lnTo>
                      <a:pt x="1390" y="1309"/>
                    </a:lnTo>
                    <a:lnTo>
                      <a:pt x="1536" y="1298"/>
                    </a:lnTo>
                    <a:lnTo>
                      <a:pt x="1676" y="1275"/>
                    </a:lnTo>
                    <a:lnTo>
                      <a:pt x="1808" y="1238"/>
                    </a:lnTo>
                    <a:lnTo>
                      <a:pt x="1930" y="1189"/>
                    </a:lnTo>
                    <a:lnTo>
                      <a:pt x="2039" y="1124"/>
                    </a:lnTo>
                    <a:lnTo>
                      <a:pt x="2133" y="1043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27" name="Google Shape;1227;p41"/>
              <p:cNvSpPr/>
              <p:nvPr/>
            </p:nvSpPr>
            <p:spPr>
              <a:xfrm>
                <a:off x="1275" y="1089"/>
                <a:ext cx="500" cy="198"/>
              </a:xfrm>
              <a:custGeom>
                <a:avLst/>
                <a:gdLst/>
                <a:ahLst/>
                <a:cxnLst/>
                <a:rect l="l" t="t" r="r" b="b"/>
                <a:pathLst>
                  <a:path w="3224" h="1587" extrusionOk="0">
                    <a:moveTo>
                      <a:pt x="75" y="213"/>
                    </a:moveTo>
                    <a:lnTo>
                      <a:pt x="52" y="285"/>
                    </a:lnTo>
                    <a:lnTo>
                      <a:pt x="33" y="365"/>
                    </a:lnTo>
                    <a:lnTo>
                      <a:pt x="9" y="542"/>
                    </a:lnTo>
                    <a:lnTo>
                      <a:pt x="0" y="735"/>
                    </a:lnTo>
                    <a:lnTo>
                      <a:pt x="5" y="934"/>
                    </a:lnTo>
                    <a:lnTo>
                      <a:pt x="21" y="1128"/>
                    </a:lnTo>
                    <a:lnTo>
                      <a:pt x="47" y="1309"/>
                    </a:lnTo>
                    <a:lnTo>
                      <a:pt x="80" y="1466"/>
                    </a:lnTo>
                    <a:lnTo>
                      <a:pt x="120" y="1587"/>
                    </a:lnTo>
                    <a:lnTo>
                      <a:pt x="246" y="1473"/>
                    </a:lnTo>
                    <a:lnTo>
                      <a:pt x="387" y="1365"/>
                    </a:lnTo>
                    <a:lnTo>
                      <a:pt x="538" y="1269"/>
                    </a:lnTo>
                    <a:lnTo>
                      <a:pt x="701" y="1188"/>
                    </a:lnTo>
                    <a:lnTo>
                      <a:pt x="875" y="1123"/>
                    </a:lnTo>
                    <a:lnTo>
                      <a:pt x="1057" y="1080"/>
                    </a:lnTo>
                    <a:lnTo>
                      <a:pt x="1247" y="1061"/>
                    </a:lnTo>
                    <a:lnTo>
                      <a:pt x="1445" y="1070"/>
                    </a:lnTo>
                    <a:lnTo>
                      <a:pt x="1720" y="1119"/>
                    </a:lnTo>
                    <a:lnTo>
                      <a:pt x="1991" y="1192"/>
                    </a:lnTo>
                    <a:lnTo>
                      <a:pt x="2249" y="1277"/>
                    </a:lnTo>
                    <a:lnTo>
                      <a:pt x="2486" y="1359"/>
                    </a:lnTo>
                    <a:lnTo>
                      <a:pt x="2594" y="1395"/>
                    </a:lnTo>
                    <a:lnTo>
                      <a:pt x="2693" y="1426"/>
                    </a:lnTo>
                    <a:lnTo>
                      <a:pt x="2783" y="1450"/>
                    </a:lnTo>
                    <a:lnTo>
                      <a:pt x="2862" y="1465"/>
                    </a:lnTo>
                    <a:lnTo>
                      <a:pt x="2929" y="1470"/>
                    </a:lnTo>
                    <a:lnTo>
                      <a:pt x="2983" y="1463"/>
                    </a:lnTo>
                    <a:lnTo>
                      <a:pt x="3024" y="1443"/>
                    </a:lnTo>
                    <a:lnTo>
                      <a:pt x="3048" y="1407"/>
                    </a:lnTo>
                    <a:lnTo>
                      <a:pt x="3059" y="1284"/>
                    </a:lnTo>
                    <a:lnTo>
                      <a:pt x="3076" y="1168"/>
                    </a:lnTo>
                    <a:lnTo>
                      <a:pt x="3121" y="959"/>
                    </a:lnTo>
                    <a:lnTo>
                      <a:pt x="3169" y="776"/>
                    </a:lnTo>
                    <a:lnTo>
                      <a:pt x="3208" y="617"/>
                    </a:lnTo>
                    <a:lnTo>
                      <a:pt x="3219" y="546"/>
                    </a:lnTo>
                    <a:lnTo>
                      <a:pt x="3224" y="479"/>
                    </a:lnTo>
                    <a:lnTo>
                      <a:pt x="3219" y="418"/>
                    </a:lnTo>
                    <a:lnTo>
                      <a:pt x="3204" y="361"/>
                    </a:lnTo>
                    <a:lnTo>
                      <a:pt x="3177" y="307"/>
                    </a:lnTo>
                    <a:lnTo>
                      <a:pt x="3135" y="258"/>
                    </a:lnTo>
                    <a:lnTo>
                      <a:pt x="3077" y="211"/>
                    </a:lnTo>
                    <a:lnTo>
                      <a:pt x="3003" y="168"/>
                    </a:lnTo>
                    <a:lnTo>
                      <a:pt x="2895" y="127"/>
                    </a:lnTo>
                    <a:lnTo>
                      <a:pt x="2751" y="91"/>
                    </a:lnTo>
                    <a:lnTo>
                      <a:pt x="2577" y="61"/>
                    </a:lnTo>
                    <a:lnTo>
                      <a:pt x="2380" y="37"/>
                    </a:lnTo>
                    <a:lnTo>
                      <a:pt x="2163" y="19"/>
                    </a:lnTo>
                    <a:lnTo>
                      <a:pt x="1933" y="6"/>
                    </a:lnTo>
                    <a:lnTo>
                      <a:pt x="1453" y="0"/>
                    </a:lnTo>
                    <a:lnTo>
                      <a:pt x="1215" y="6"/>
                    </a:lnTo>
                    <a:lnTo>
                      <a:pt x="985" y="18"/>
                    </a:lnTo>
                    <a:lnTo>
                      <a:pt x="768" y="36"/>
                    </a:lnTo>
                    <a:lnTo>
                      <a:pt x="571" y="59"/>
                    </a:lnTo>
                    <a:lnTo>
                      <a:pt x="396" y="88"/>
                    </a:lnTo>
                    <a:lnTo>
                      <a:pt x="253" y="124"/>
                    </a:lnTo>
                    <a:lnTo>
                      <a:pt x="144" y="165"/>
                    </a:lnTo>
                    <a:lnTo>
                      <a:pt x="104" y="189"/>
                    </a:lnTo>
                    <a:lnTo>
                      <a:pt x="75" y="213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28" name="Google Shape;1228;p41"/>
              <p:cNvSpPr/>
              <p:nvPr/>
            </p:nvSpPr>
            <p:spPr>
              <a:xfrm>
                <a:off x="1950" y="1083"/>
                <a:ext cx="436" cy="190"/>
              </a:xfrm>
              <a:custGeom>
                <a:avLst/>
                <a:gdLst/>
                <a:ahLst/>
                <a:cxnLst/>
                <a:rect l="l" t="t" r="r" b="b"/>
                <a:pathLst>
                  <a:path w="2816" h="1522" extrusionOk="0">
                    <a:moveTo>
                      <a:pt x="200" y="248"/>
                    </a:moveTo>
                    <a:lnTo>
                      <a:pt x="154" y="382"/>
                    </a:lnTo>
                    <a:lnTo>
                      <a:pt x="108" y="532"/>
                    </a:lnTo>
                    <a:lnTo>
                      <a:pt x="67" y="692"/>
                    </a:lnTo>
                    <a:lnTo>
                      <a:pt x="33" y="854"/>
                    </a:lnTo>
                    <a:lnTo>
                      <a:pt x="10" y="1014"/>
                    </a:lnTo>
                    <a:lnTo>
                      <a:pt x="0" y="1163"/>
                    </a:lnTo>
                    <a:lnTo>
                      <a:pt x="8" y="1293"/>
                    </a:lnTo>
                    <a:lnTo>
                      <a:pt x="19" y="1350"/>
                    </a:lnTo>
                    <a:lnTo>
                      <a:pt x="36" y="1400"/>
                    </a:lnTo>
                    <a:lnTo>
                      <a:pt x="186" y="1413"/>
                    </a:lnTo>
                    <a:lnTo>
                      <a:pt x="359" y="1427"/>
                    </a:lnTo>
                    <a:lnTo>
                      <a:pt x="552" y="1444"/>
                    </a:lnTo>
                    <a:lnTo>
                      <a:pt x="759" y="1462"/>
                    </a:lnTo>
                    <a:lnTo>
                      <a:pt x="1199" y="1495"/>
                    </a:lnTo>
                    <a:lnTo>
                      <a:pt x="1646" y="1517"/>
                    </a:lnTo>
                    <a:lnTo>
                      <a:pt x="1862" y="1522"/>
                    </a:lnTo>
                    <a:lnTo>
                      <a:pt x="2066" y="1520"/>
                    </a:lnTo>
                    <a:lnTo>
                      <a:pt x="2254" y="1512"/>
                    </a:lnTo>
                    <a:lnTo>
                      <a:pt x="2423" y="1494"/>
                    </a:lnTo>
                    <a:lnTo>
                      <a:pt x="2568" y="1468"/>
                    </a:lnTo>
                    <a:lnTo>
                      <a:pt x="2685" y="1430"/>
                    </a:lnTo>
                    <a:lnTo>
                      <a:pt x="2731" y="1407"/>
                    </a:lnTo>
                    <a:lnTo>
                      <a:pt x="2769" y="1380"/>
                    </a:lnTo>
                    <a:lnTo>
                      <a:pt x="2797" y="1351"/>
                    </a:lnTo>
                    <a:lnTo>
                      <a:pt x="2816" y="1318"/>
                    </a:lnTo>
                    <a:lnTo>
                      <a:pt x="2723" y="1211"/>
                    </a:lnTo>
                    <a:lnTo>
                      <a:pt x="2645" y="1102"/>
                    </a:lnTo>
                    <a:lnTo>
                      <a:pt x="2581" y="993"/>
                    </a:lnTo>
                    <a:lnTo>
                      <a:pt x="2531" y="885"/>
                    </a:lnTo>
                    <a:lnTo>
                      <a:pt x="2491" y="778"/>
                    </a:lnTo>
                    <a:lnTo>
                      <a:pt x="2460" y="675"/>
                    </a:lnTo>
                    <a:lnTo>
                      <a:pt x="2436" y="577"/>
                    </a:lnTo>
                    <a:lnTo>
                      <a:pt x="2418" y="484"/>
                    </a:lnTo>
                    <a:lnTo>
                      <a:pt x="2392" y="323"/>
                    </a:lnTo>
                    <a:lnTo>
                      <a:pt x="2382" y="257"/>
                    </a:lnTo>
                    <a:lnTo>
                      <a:pt x="2369" y="202"/>
                    </a:lnTo>
                    <a:lnTo>
                      <a:pt x="2353" y="160"/>
                    </a:lnTo>
                    <a:lnTo>
                      <a:pt x="2334" y="131"/>
                    </a:lnTo>
                    <a:lnTo>
                      <a:pt x="2307" y="117"/>
                    </a:lnTo>
                    <a:lnTo>
                      <a:pt x="2274" y="120"/>
                    </a:lnTo>
                    <a:lnTo>
                      <a:pt x="2181" y="83"/>
                    </a:lnTo>
                    <a:lnTo>
                      <a:pt x="2069" y="53"/>
                    </a:lnTo>
                    <a:lnTo>
                      <a:pt x="1940" y="30"/>
                    </a:lnTo>
                    <a:lnTo>
                      <a:pt x="1798" y="14"/>
                    </a:lnTo>
                    <a:lnTo>
                      <a:pt x="1645" y="3"/>
                    </a:lnTo>
                    <a:lnTo>
                      <a:pt x="1486" y="0"/>
                    </a:lnTo>
                    <a:lnTo>
                      <a:pt x="1159" y="10"/>
                    </a:lnTo>
                    <a:lnTo>
                      <a:pt x="997" y="23"/>
                    </a:lnTo>
                    <a:lnTo>
                      <a:pt x="841" y="41"/>
                    </a:lnTo>
                    <a:lnTo>
                      <a:pt x="694" y="65"/>
                    </a:lnTo>
                    <a:lnTo>
                      <a:pt x="559" y="93"/>
                    </a:lnTo>
                    <a:lnTo>
                      <a:pt x="439" y="126"/>
                    </a:lnTo>
                    <a:lnTo>
                      <a:pt x="337" y="162"/>
                    </a:lnTo>
                    <a:lnTo>
                      <a:pt x="257" y="203"/>
                    </a:lnTo>
                    <a:lnTo>
                      <a:pt x="200" y="248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29" name="Google Shape;1229;p41"/>
              <p:cNvSpPr/>
              <p:nvPr/>
            </p:nvSpPr>
            <p:spPr>
              <a:xfrm>
                <a:off x="2579" y="1092"/>
                <a:ext cx="503" cy="156"/>
              </a:xfrm>
              <a:custGeom>
                <a:avLst/>
                <a:gdLst/>
                <a:ahLst/>
                <a:cxnLst/>
                <a:rect l="l" t="t" r="r" b="b"/>
                <a:pathLst>
                  <a:path w="3242" h="1246" extrusionOk="0">
                    <a:moveTo>
                      <a:pt x="263" y="259"/>
                    </a:moveTo>
                    <a:lnTo>
                      <a:pt x="185" y="374"/>
                    </a:lnTo>
                    <a:lnTo>
                      <a:pt x="114" y="506"/>
                    </a:lnTo>
                    <a:lnTo>
                      <a:pt x="54" y="647"/>
                    </a:lnTo>
                    <a:lnTo>
                      <a:pt x="15" y="791"/>
                    </a:lnTo>
                    <a:lnTo>
                      <a:pt x="0" y="929"/>
                    </a:lnTo>
                    <a:lnTo>
                      <a:pt x="5" y="993"/>
                    </a:lnTo>
                    <a:lnTo>
                      <a:pt x="19" y="1054"/>
                    </a:lnTo>
                    <a:lnTo>
                      <a:pt x="43" y="1109"/>
                    </a:lnTo>
                    <a:lnTo>
                      <a:pt x="77" y="1159"/>
                    </a:lnTo>
                    <a:lnTo>
                      <a:pt x="125" y="1200"/>
                    </a:lnTo>
                    <a:lnTo>
                      <a:pt x="183" y="1234"/>
                    </a:lnTo>
                    <a:lnTo>
                      <a:pt x="316" y="1235"/>
                    </a:lnTo>
                    <a:lnTo>
                      <a:pt x="443" y="1219"/>
                    </a:lnTo>
                    <a:lnTo>
                      <a:pt x="567" y="1191"/>
                    </a:lnTo>
                    <a:lnTo>
                      <a:pt x="689" y="1153"/>
                    </a:lnTo>
                    <a:lnTo>
                      <a:pt x="942" y="1065"/>
                    </a:lnTo>
                    <a:lnTo>
                      <a:pt x="1078" y="1022"/>
                    </a:lnTo>
                    <a:lnTo>
                      <a:pt x="1225" y="982"/>
                    </a:lnTo>
                    <a:lnTo>
                      <a:pt x="1384" y="950"/>
                    </a:lnTo>
                    <a:lnTo>
                      <a:pt x="1558" y="931"/>
                    </a:lnTo>
                    <a:lnTo>
                      <a:pt x="1751" y="925"/>
                    </a:lnTo>
                    <a:lnTo>
                      <a:pt x="1964" y="939"/>
                    </a:lnTo>
                    <a:lnTo>
                      <a:pt x="2080" y="954"/>
                    </a:lnTo>
                    <a:lnTo>
                      <a:pt x="2201" y="975"/>
                    </a:lnTo>
                    <a:lnTo>
                      <a:pt x="2330" y="1002"/>
                    </a:lnTo>
                    <a:lnTo>
                      <a:pt x="2465" y="1035"/>
                    </a:lnTo>
                    <a:lnTo>
                      <a:pt x="2607" y="1076"/>
                    </a:lnTo>
                    <a:lnTo>
                      <a:pt x="2758" y="1125"/>
                    </a:lnTo>
                    <a:lnTo>
                      <a:pt x="2916" y="1182"/>
                    </a:lnTo>
                    <a:lnTo>
                      <a:pt x="3082" y="1246"/>
                    </a:lnTo>
                    <a:lnTo>
                      <a:pt x="3091" y="1134"/>
                    </a:lnTo>
                    <a:lnTo>
                      <a:pt x="3107" y="1029"/>
                    </a:lnTo>
                    <a:lnTo>
                      <a:pt x="3148" y="837"/>
                    </a:lnTo>
                    <a:lnTo>
                      <a:pt x="3192" y="670"/>
                    </a:lnTo>
                    <a:lnTo>
                      <a:pt x="3227" y="525"/>
                    </a:lnTo>
                    <a:lnTo>
                      <a:pt x="3238" y="460"/>
                    </a:lnTo>
                    <a:lnTo>
                      <a:pt x="3242" y="400"/>
                    </a:lnTo>
                    <a:lnTo>
                      <a:pt x="3238" y="343"/>
                    </a:lnTo>
                    <a:lnTo>
                      <a:pt x="3223" y="291"/>
                    </a:lnTo>
                    <a:lnTo>
                      <a:pt x="3198" y="242"/>
                    </a:lnTo>
                    <a:lnTo>
                      <a:pt x="3160" y="197"/>
                    </a:lnTo>
                    <a:lnTo>
                      <a:pt x="3108" y="155"/>
                    </a:lnTo>
                    <a:lnTo>
                      <a:pt x="3040" y="115"/>
                    </a:lnTo>
                    <a:lnTo>
                      <a:pt x="2940" y="78"/>
                    </a:lnTo>
                    <a:lnTo>
                      <a:pt x="2806" y="48"/>
                    </a:lnTo>
                    <a:lnTo>
                      <a:pt x="2642" y="26"/>
                    </a:lnTo>
                    <a:lnTo>
                      <a:pt x="2454" y="11"/>
                    </a:lnTo>
                    <a:lnTo>
                      <a:pt x="2248" y="2"/>
                    </a:lnTo>
                    <a:lnTo>
                      <a:pt x="2030" y="0"/>
                    </a:lnTo>
                    <a:lnTo>
                      <a:pt x="1573" y="13"/>
                    </a:lnTo>
                    <a:lnTo>
                      <a:pt x="1346" y="27"/>
                    </a:lnTo>
                    <a:lnTo>
                      <a:pt x="1126" y="47"/>
                    </a:lnTo>
                    <a:lnTo>
                      <a:pt x="919" y="72"/>
                    </a:lnTo>
                    <a:lnTo>
                      <a:pt x="731" y="102"/>
                    </a:lnTo>
                    <a:lnTo>
                      <a:pt x="566" y="135"/>
                    </a:lnTo>
                    <a:lnTo>
                      <a:pt x="429" y="173"/>
                    </a:lnTo>
                    <a:lnTo>
                      <a:pt x="326" y="214"/>
                    </a:lnTo>
                    <a:lnTo>
                      <a:pt x="263" y="259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30" name="Google Shape;1230;p41"/>
              <p:cNvSpPr/>
              <p:nvPr/>
            </p:nvSpPr>
            <p:spPr>
              <a:xfrm>
                <a:off x="3303" y="1107"/>
                <a:ext cx="412" cy="144"/>
              </a:xfrm>
              <a:custGeom>
                <a:avLst/>
                <a:gdLst/>
                <a:ahLst/>
                <a:cxnLst/>
                <a:rect l="l" t="t" r="r" b="b"/>
                <a:pathLst>
                  <a:path w="2655" h="1154" extrusionOk="0">
                    <a:moveTo>
                      <a:pt x="248" y="130"/>
                    </a:moveTo>
                    <a:lnTo>
                      <a:pt x="168" y="205"/>
                    </a:lnTo>
                    <a:lnTo>
                      <a:pt x="108" y="279"/>
                    </a:lnTo>
                    <a:lnTo>
                      <a:pt x="61" y="349"/>
                    </a:lnTo>
                    <a:lnTo>
                      <a:pt x="29" y="417"/>
                    </a:lnTo>
                    <a:lnTo>
                      <a:pt x="8" y="481"/>
                    </a:lnTo>
                    <a:lnTo>
                      <a:pt x="0" y="544"/>
                    </a:lnTo>
                    <a:lnTo>
                      <a:pt x="8" y="662"/>
                    </a:lnTo>
                    <a:lnTo>
                      <a:pt x="43" y="770"/>
                    </a:lnTo>
                    <a:lnTo>
                      <a:pt x="91" y="868"/>
                    </a:lnTo>
                    <a:lnTo>
                      <a:pt x="141" y="956"/>
                    </a:lnTo>
                    <a:lnTo>
                      <a:pt x="181" y="1036"/>
                    </a:lnTo>
                    <a:lnTo>
                      <a:pt x="301" y="1045"/>
                    </a:lnTo>
                    <a:lnTo>
                      <a:pt x="440" y="1059"/>
                    </a:lnTo>
                    <a:lnTo>
                      <a:pt x="595" y="1073"/>
                    </a:lnTo>
                    <a:lnTo>
                      <a:pt x="761" y="1090"/>
                    </a:lnTo>
                    <a:lnTo>
                      <a:pt x="1116" y="1121"/>
                    </a:lnTo>
                    <a:lnTo>
                      <a:pt x="1476" y="1145"/>
                    </a:lnTo>
                    <a:lnTo>
                      <a:pt x="1650" y="1153"/>
                    </a:lnTo>
                    <a:lnTo>
                      <a:pt x="1814" y="1154"/>
                    </a:lnTo>
                    <a:lnTo>
                      <a:pt x="1967" y="1150"/>
                    </a:lnTo>
                    <a:lnTo>
                      <a:pt x="2103" y="1139"/>
                    </a:lnTo>
                    <a:lnTo>
                      <a:pt x="2220" y="1119"/>
                    </a:lnTo>
                    <a:lnTo>
                      <a:pt x="2314" y="1091"/>
                    </a:lnTo>
                    <a:lnTo>
                      <a:pt x="2382" y="1052"/>
                    </a:lnTo>
                    <a:lnTo>
                      <a:pt x="2420" y="1002"/>
                    </a:lnTo>
                    <a:lnTo>
                      <a:pt x="2430" y="916"/>
                    </a:lnTo>
                    <a:lnTo>
                      <a:pt x="2448" y="841"/>
                    </a:lnTo>
                    <a:lnTo>
                      <a:pt x="2473" y="776"/>
                    </a:lnTo>
                    <a:lnTo>
                      <a:pt x="2503" y="720"/>
                    </a:lnTo>
                    <a:lnTo>
                      <a:pt x="2566" y="626"/>
                    </a:lnTo>
                    <a:lnTo>
                      <a:pt x="2623" y="547"/>
                    </a:lnTo>
                    <a:lnTo>
                      <a:pt x="2653" y="473"/>
                    </a:lnTo>
                    <a:lnTo>
                      <a:pt x="2655" y="433"/>
                    </a:lnTo>
                    <a:lnTo>
                      <a:pt x="2644" y="389"/>
                    </a:lnTo>
                    <a:lnTo>
                      <a:pt x="2618" y="340"/>
                    </a:lnTo>
                    <a:lnTo>
                      <a:pt x="2577" y="285"/>
                    </a:lnTo>
                    <a:lnTo>
                      <a:pt x="2517" y="221"/>
                    </a:lnTo>
                    <a:lnTo>
                      <a:pt x="2436" y="147"/>
                    </a:lnTo>
                    <a:lnTo>
                      <a:pt x="2356" y="116"/>
                    </a:lnTo>
                    <a:lnTo>
                      <a:pt x="2249" y="88"/>
                    </a:lnTo>
                    <a:lnTo>
                      <a:pt x="2121" y="64"/>
                    </a:lnTo>
                    <a:lnTo>
                      <a:pt x="1972" y="43"/>
                    </a:lnTo>
                    <a:lnTo>
                      <a:pt x="1810" y="27"/>
                    </a:lnTo>
                    <a:lnTo>
                      <a:pt x="1639" y="13"/>
                    </a:lnTo>
                    <a:lnTo>
                      <a:pt x="1279" y="0"/>
                    </a:lnTo>
                    <a:lnTo>
                      <a:pt x="1100" y="0"/>
                    </a:lnTo>
                    <a:lnTo>
                      <a:pt x="927" y="3"/>
                    </a:lnTo>
                    <a:lnTo>
                      <a:pt x="764" y="12"/>
                    </a:lnTo>
                    <a:lnTo>
                      <a:pt x="617" y="26"/>
                    </a:lnTo>
                    <a:lnTo>
                      <a:pt x="486" y="43"/>
                    </a:lnTo>
                    <a:lnTo>
                      <a:pt x="378" y="67"/>
                    </a:lnTo>
                    <a:lnTo>
                      <a:pt x="298" y="96"/>
                    </a:lnTo>
                    <a:lnTo>
                      <a:pt x="248" y="130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31" name="Google Shape;1231;p41"/>
              <p:cNvSpPr/>
              <p:nvPr/>
            </p:nvSpPr>
            <p:spPr>
              <a:xfrm>
                <a:off x="4007" y="1087"/>
                <a:ext cx="366" cy="165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1320" extrusionOk="0">
                    <a:moveTo>
                      <a:pt x="2255" y="277"/>
                    </a:moveTo>
                    <a:lnTo>
                      <a:pt x="2292" y="325"/>
                    </a:lnTo>
                    <a:lnTo>
                      <a:pt x="2320" y="379"/>
                    </a:lnTo>
                    <a:lnTo>
                      <a:pt x="2341" y="440"/>
                    </a:lnTo>
                    <a:lnTo>
                      <a:pt x="2356" y="504"/>
                    </a:lnTo>
                    <a:lnTo>
                      <a:pt x="2364" y="642"/>
                    </a:lnTo>
                    <a:lnTo>
                      <a:pt x="2353" y="785"/>
                    </a:lnTo>
                    <a:lnTo>
                      <a:pt x="2327" y="927"/>
                    </a:lnTo>
                    <a:lnTo>
                      <a:pt x="2292" y="1059"/>
                    </a:lnTo>
                    <a:lnTo>
                      <a:pt x="2256" y="1172"/>
                    </a:lnTo>
                    <a:lnTo>
                      <a:pt x="2221" y="1260"/>
                    </a:lnTo>
                    <a:lnTo>
                      <a:pt x="2105" y="1269"/>
                    </a:lnTo>
                    <a:lnTo>
                      <a:pt x="1971" y="1278"/>
                    </a:lnTo>
                    <a:lnTo>
                      <a:pt x="1668" y="1298"/>
                    </a:lnTo>
                    <a:lnTo>
                      <a:pt x="1336" y="1314"/>
                    </a:lnTo>
                    <a:lnTo>
                      <a:pt x="1001" y="1320"/>
                    </a:lnTo>
                    <a:lnTo>
                      <a:pt x="840" y="1317"/>
                    </a:lnTo>
                    <a:lnTo>
                      <a:pt x="687" y="1311"/>
                    </a:lnTo>
                    <a:lnTo>
                      <a:pt x="546" y="1298"/>
                    </a:lnTo>
                    <a:lnTo>
                      <a:pt x="420" y="1279"/>
                    </a:lnTo>
                    <a:lnTo>
                      <a:pt x="312" y="1254"/>
                    </a:lnTo>
                    <a:lnTo>
                      <a:pt x="225" y="1222"/>
                    </a:lnTo>
                    <a:lnTo>
                      <a:pt x="161" y="1181"/>
                    </a:lnTo>
                    <a:lnTo>
                      <a:pt x="125" y="1131"/>
                    </a:lnTo>
                    <a:lnTo>
                      <a:pt x="106" y="960"/>
                    </a:lnTo>
                    <a:lnTo>
                      <a:pt x="73" y="810"/>
                    </a:lnTo>
                    <a:lnTo>
                      <a:pt x="39" y="679"/>
                    </a:lnTo>
                    <a:lnTo>
                      <a:pt x="11" y="565"/>
                    </a:lnTo>
                    <a:lnTo>
                      <a:pt x="0" y="467"/>
                    </a:lnTo>
                    <a:lnTo>
                      <a:pt x="15" y="382"/>
                    </a:lnTo>
                    <a:lnTo>
                      <a:pt x="33" y="344"/>
                    </a:lnTo>
                    <a:lnTo>
                      <a:pt x="64" y="308"/>
                    </a:lnTo>
                    <a:lnTo>
                      <a:pt x="105" y="276"/>
                    </a:lnTo>
                    <a:lnTo>
                      <a:pt x="158" y="244"/>
                    </a:lnTo>
                    <a:lnTo>
                      <a:pt x="232" y="211"/>
                    </a:lnTo>
                    <a:lnTo>
                      <a:pt x="325" y="176"/>
                    </a:lnTo>
                    <a:lnTo>
                      <a:pt x="436" y="141"/>
                    </a:lnTo>
                    <a:lnTo>
                      <a:pt x="562" y="106"/>
                    </a:lnTo>
                    <a:lnTo>
                      <a:pt x="697" y="75"/>
                    </a:lnTo>
                    <a:lnTo>
                      <a:pt x="844" y="47"/>
                    </a:lnTo>
                    <a:lnTo>
                      <a:pt x="1152" y="7"/>
                    </a:lnTo>
                    <a:lnTo>
                      <a:pt x="1468" y="0"/>
                    </a:lnTo>
                    <a:lnTo>
                      <a:pt x="1623" y="11"/>
                    </a:lnTo>
                    <a:lnTo>
                      <a:pt x="1770" y="35"/>
                    </a:lnTo>
                    <a:lnTo>
                      <a:pt x="1911" y="72"/>
                    </a:lnTo>
                    <a:lnTo>
                      <a:pt x="2039" y="124"/>
                    </a:lnTo>
                    <a:lnTo>
                      <a:pt x="2154" y="192"/>
                    </a:lnTo>
                    <a:lnTo>
                      <a:pt x="2255" y="277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32" name="Google Shape;1232;p41"/>
              <p:cNvSpPr/>
              <p:nvPr/>
            </p:nvSpPr>
            <p:spPr>
              <a:xfrm>
                <a:off x="1250" y="1437"/>
                <a:ext cx="191" cy="574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4593" extrusionOk="0">
                    <a:moveTo>
                      <a:pt x="141" y="603"/>
                    </a:moveTo>
                    <a:lnTo>
                      <a:pt x="128" y="794"/>
                    </a:lnTo>
                    <a:lnTo>
                      <a:pt x="115" y="1009"/>
                    </a:lnTo>
                    <a:lnTo>
                      <a:pt x="100" y="1246"/>
                    </a:lnTo>
                    <a:lnTo>
                      <a:pt x="85" y="1498"/>
                    </a:lnTo>
                    <a:lnTo>
                      <a:pt x="57" y="2037"/>
                    </a:lnTo>
                    <a:lnTo>
                      <a:pt x="32" y="2596"/>
                    </a:lnTo>
                    <a:lnTo>
                      <a:pt x="12" y="3145"/>
                    </a:lnTo>
                    <a:lnTo>
                      <a:pt x="5" y="3405"/>
                    </a:lnTo>
                    <a:lnTo>
                      <a:pt x="1" y="3651"/>
                    </a:lnTo>
                    <a:lnTo>
                      <a:pt x="0" y="3879"/>
                    </a:lnTo>
                    <a:lnTo>
                      <a:pt x="1" y="4084"/>
                    </a:lnTo>
                    <a:lnTo>
                      <a:pt x="5" y="4264"/>
                    </a:lnTo>
                    <a:lnTo>
                      <a:pt x="14" y="4413"/>
                    </a:lnTo>
                    <a:lnTo>
                      <a:pt x="70" y="4421"/>
                    </a:lnTo>
                    <a:lnTo>
                      <a:pt x="139" y="4436"/>
                    </a:lnTo>
                    <a:lnTo>
                      <a:pt x="218" y="4458"/>
                    </a:lnTo>
                    <a:lnTo>
                      <a:pt x="307" y="4484"/>
                    </a:lnTo>
                    <a:lnTo>
                      <a:pt x="500" y="4538"/>
                    </a:lnTo>
                    <a:lnTo>
                      <a:pt x="700" y="4581"/>
                    </a:lnTo>
                    <a:lnTo>
                      <a:pt x="798" y="4592"/>
                    </a:lnTo>
                    <a:lnTo>
                      <a:pt x="890" y="4593"/>
                    </a:lnTo>
                    <a:lnTo>
                      <a:pt x="976" y="4584"/>
                    </a:lnTo>
                    <a:lnTo>
                      <a:pt x="1053" y="4559"/>
                    </a:lnTo>
                    <a:lnTo>
                      <a:pt x="1118" y="4519"/>
                    </a:lnTo>
                    <a:lnTo>
                      <a:pt x="1170" y="4459"/>
                    </a:lnTo>
                    <a:lnTo>
                      <a:pt x="1205" y="4379"/>
                    </a:lnTo>
                    <a:lnTo>
                      <a:pt x="1224" y="4276"/>
                    </a:lnTo>
                    <a:lnTo>
                      <a:pt x="1231" y="3622"/>
                    </a:lnTo>
                    <a:lnTo>
                      <a:pt x="1233" y="3003"/>
                    </a:lnTo>
                    <a:lnTo>
                      <a:pt x="1232" y="2708"/>
                    </a:lnTo>
                    <a:lnTo>
                      <a:pt x="1228" y="2425"/>
                    </a:lnTo>
                    <a:lnTo>
                      <a:pt x="1224" y="2154"/>
                    </a:lnTo>
                    <a:lnTo>
                      <a:pt x="1217" y="1896"/>
                    </a:lnTo>
                    <a:lnTo>
                      <a:pt x="1207" y="1651"/>
                    </a:lnTo>
                    <a:lnTo>
                      <a:pt x="1193" y="1422"/>
                    </a:lnTo>
                    <a:lnTo>
                      <a:pt x="1176" y="1209"/>
                    </a:lnTo>
                    <a:lnTo>
                      <a:pt x="1155" y="1012"/>
                    </a:lnTo>
                    <a:lnTo>
                      <a:pt x="1131" y="834"/>
                    </a:lnTo>
                    <a:lnTo>
                      <a:pt x="1102" y="674"/>
                    </a:lnTo>
                    <a:lnTo>
                      <a:pt x="1068" y="533"/>
                    </a:lnTo>
                    <a:lnTo>
                      <a:pt x="1030" y="412"/>
                    </a:lnTo>
                    <a:lnTo>
                      <a:pt x="983" y="304"/>
                    </a:lnTo>
                    <a:lnTo>
                      <a:pt x="929" y="212"/>
                    </a:lnTo>
                    <a:lnTo>
                      <a:pt x="872" y="137"/>
                    </a:lnTo>
                    <a:lnTo>
                      <a:pt x="810" y="79"/>
                    </a:lnTo>
                    <a:lnTo>
                      <a:pt x="744" y="36"/>
                    </a:lnTo>
                    <a:lnTo>
                      <a:pt x="678" y="11"/>
                    </a:lnTo>
                    <a:lnTo>
                      <a:pt x="610" y="0"/>
                    </a:lnTo>
                    <a:lnTo>
                      <a:pt x="544" y="7"/>
                    </a:lnTo>
                    <a:lnTo>
                      <a:pt x="478" y="29"/>
                    </a:lnTo>
                    <a:lnTo>
                      <a:pt x="414" y="65"/>
                    </a:lnTo>
                    <a:lnTo>
                      <a:pt x="354" y="118"/>
                    </a:lnTo>
                    <a:lnTo>
                      <a:pt x="299" y="185"/>
                    </a:lnTo>
                    <a:lnTo>
                      <a:pt x="249" y="268"/>
                    </a:lnTo>
                    <a:lnTo>
                      <a:pt x="205" y="365"/>
                    </a:lnTo>
                    <a:lnTo>
                      <a:pt x="168" y="477"/>
                    </a:lnTo>
                    <a:lnTo>
                      <a:pt x="141" y="603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33" name="Google Shape;1233;p41"/>
              <p:cNvSpPr/>
              <p:nvPr/>
            </p:nvSpPr>
            <p:spPr>
              <a:xfrm>
                <a:off x="1572" y="1369"/>
                <a:ext cx="201" cy="625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5000" extrusionOk="0">
                    <a:moveTo>
                      <a:pt x="16" y="579"/>
                    </a:moveTo>
                    <a:lnTo>
                      <a:pt x="6" y="761"/>
                    </a:lnTo>
                    <a:lnTo>
                      <a:pt x="1" y="979"/>
                    </a:lnTo>
                    <a:lnTo>
                      <a:pt x="0" y="1228"/>
                    </a:lnTo>
                    <a:lnTo>
                      <a:pt x="2" y="1503"/>
                    </a:lnTo>
                    <a:lnTo>
                      <a:pt x="7" y="1796"/>
                    </a:lnTo>
                    <a:lnTo>
                      <a:pt x="16" y="2104"/>
                    </a:lnTo>
                    <a:lnTo>
                      <a:pt x="37" y="2740"/>
                    </a:lnTo>
                    <a:lnTo>
                      <a:pt x="64" y="3365"/>
                    </a:lnTo>
                    <a:lnTo>
                      <a:pt x="78" y="3660"/>
                    </a:lnTo>
                    <a:lnTo>
                      <a:pt x="93" y="3936"/>
                    </a:lnTo>
                    <a:lnTo>
                      <a:pt x="107" y="4188"/>
                    </a:lnTo>
                    <a:lnTo>
                      <a:pt x="120" y="4408"/>
                    </a:lnTo>
                    <a:lnTo>
                      <a:pt x="132" y="4594"/>
                    </a:lnTo>
                    <a:lnTo>
                      <a:pt x="137" y="4672"/>
                    </a:lnTo>
                    <a:lnTo>
                      <a:pt x="142" y="4738"/>
                    </a:lnTo>
                    <a:lnTo>
                      <a:pt x="214" y="4769"/>
                    </a:lnTo>
                    <a:lnTo>
                      <a:pt x="295" y="4808"/>
                    </a:lnTo>
                    <a:lnTo>
                      <a:pt x="473" y="4893"/>
                    </a:lnTo>
                    <a:lnTo>
                      <a:pt x="663" y="4968"/>
                    </a:lnTo>
                    <a:lnTo>
                      <a:pt x="757" y="4991"/>
                    </a:lnTo>
                    <a:lnTo>
                      <a:pt x="850" y="5000"/>
                    </a:lnTo>
                    <a:lnTo>
                      <a:pt x="938" y="4992"/>
                    </a:lnTo>
                    <a:lnTo>
                      <a:pt x="1021" y="4962"/>
                    </a:lnTo>
                    <a:lnTo>
                      <a:pt x="1096" y="4908"/>
                    </a:lnTo>
                    <a:lnTo>
                      <a:pt x="1161" y="4825"/>
                    </a:lnTo>
                    <a:lnTo>
                      <a:pt x="1190" y="4772"/>
                    </a:lnTo>
                    <a:lnTo>
                      <a:pt x="1215" y="4710"/>
                    </a:lnTo>
                    <a:lnTo>
                      <a:pt x="1238" y="4640"/>
                    </a:lnTo>
                    <a:lnTo>
                      <a:pt x="1257" y="4560"/>
                    </a:lnTo>
                    <a:lnTo>
                      <a:pt x="1273" y="4470"/>
                    </a:lnTo>
                    <a:lnTo>
                      <a:pt x="1283" y="4370"/>
                    </a:lnTo>
                    <a:lnTo>
                      <a:pt x="1292" y="4259"/>
                    </a:lnTo>
                    <a:lnTo>
                      <a:pt x="1294" y="4138"/>
                    </a:lnTo>
                    <a:lnTo>
                      <a:pt x="1248" y="3849"/>
                    </a:lnTo>
                    <a:lnTo>
                      <a:pt x="1209" y="3544"/>
                    </a:lnTo>
                    <a:lnTo>
                      <a:pt x="1176" y="3225"/>
                    </a:lnTo>
                    <a:lnTo>
                      <a:pt x="1150" y="2900"/>
                    </a:lnTo>
                    <a:lnTo>
                      <a:pt x="1111" y="2247"/>
                    </a:lnTo>
                    <a:lnTo>
                      <a:pt x="1096" y="1933"/>
                    </a:lnTo>
                    <a:lnTo>
                      <a:pt x="1085" y="1631"/>
                    </a:lnTo>
                    <a:lnTo>
                      <a:pt x="1075" y="1349"/>
                    </a:lnTo>
                    <a:lnTo>
                      <a:pt x="1068" y="1091"/>
                    </a:lnTo>
                    <a:lnTo>
                      <a:pt x="1059" y="863"/>
                    </a:lnTo>
                    <a:lnTo>
                      <a:pt x="1051" y="671"/>
                    </a:lnTo>
                    <a:lnTo>
                      <a:pt x="1042" y="518"/>
                    </a:lnTo>
                    <a:lnTo>
                      <a:pt x="1036" y="459"/>
                    </a:lnTo>
                    <a:lnTo>
                      <a:pt x="1031" y="412"/>
                    </a:lnTo>
                    <a:lnTo>
                      <a:pt x="1024" y="377"/>
                    </a:lnTo>
                    <a:lnTo>
                      <a:pt x="1016" y="356"/>
                    </a:lnTo>
                    <a:lnTo>
                      <a:pt x="1009" y="349"/>
                    </a:lnTo>
                    <a:lnTo>
                      <a:pt x="1000" y="356"/>
                    </a:lnTo>
                    <a:lnTo>
                      <a:pt x="955" y="258"/>
                    </a:lnTo>
                    <a:lnTo>
                      <a:pt x="900" y="175"/>
                    </a:lnTo>
                    <a:lnTo>
                      <a:pt x="839" y="108"/>
                    </a:lnTo>
                    <a:lnTo>
                      <a:pt x="772" y="58"/>
                    </a:lnTo>
                    <a:lnTo>
                      <a:pt x="700" y="24"/>
                    </a:lnTo>
                    <a:lnTo>
                      <a:pt x="624" y="4"/>
                    </a:lnTo>
                    <a:lnTo>
                      <a:pt x="547" y="0"/>
                    </a:lnTo>
                    <a:lnTo>
                      <a:pt x="470" y="9"/>
                    </a:lnTo>
                    <a:lnTo>
                      <a:pt x="393" y="34"/>
                    </a:lnTo>
                    <a:lnTo>
                      <a:pt x="319" y="72"/>
                    </a:lnTo>
                    <a:lnTo>
                      <a:pt x="250" y="124"/>
                    </a:lnTo>
                    <a:lnTo>
                      <a:pt x="186" y="190"/>
                    </a:lnTo>
                    <a:lnTo>
                      <a:pt x="130" y="268"/>
                    </a:lnTo>
                    <a:lnTo>
                      <a:pt x="81" y="359"/>
                    </a:lnTo>
                    <a:lnTo>
                      <a:pt x="43" y="463"/>
                    </a:lnTo>
                    <a:lnTo>
                      <a:pt x="16" y="579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34" name="Google Shape;1234;p41"/>
              <p:cNvSpPr/>
              <p:nvPr/>
            </p:nvSpPr>
            <p:spPr>
              <a:xfrm>
                <a:off x="1891" y="1361"/>
                <a:ext cx="212" cy="514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4111" extrusionOk="0">
                    <a:moveTo>
                      <a:pt x="59" y="457"/>
                    </a:moveTo>
                    <a:lnTo>
                      <a:pt x="42" y="612"/>
                    </a:lnTo>
                    <a:lnTo>
                      <a:pt x="28" y="801"/>
                    </a:lnTo>
                    <a:lnTo>
                      <a:pt x="17" y="1020"/>
                    </a:lnTo>
                    <a:lnTo>
                      <a:pt x="8" y="1260"/>
                    </a:lnTo>
                    <a:lnTo>
                      <a:pt x="2" y="1521"/>
                    </a:lnTo>
                    <a:lnTo>
                      <a:pt x="0" y="1792"/>
                    </a:lnTo>
                    <a:lnTo>
                      <a:pt x="5" y="2352"/>
                    </a:lnTo>
                    <a:lnTo>
                      <a:pt x="12" y="2629"/>
                    </a:lnTo>
                    <a:lnTo>
                      <a:pt x="23" y="2897"/>
                    </a:lnTo>
                    <a:lnTo>
                      <a:pt x="36" y="3151"/>
                    </a:lnTo>
                    <a:lnTo>
                      <a:pt x="53" y="3384"/>
                    </a:lnTo>
                    <a:lnTo>
                      <a:pt x="74" y="3593"/>
                    </a:lnTo>
                    <a:lnTo>
                      <a:pt x="97" y="3771"/>
                    </a:lnTo>
                    <a:lnTo>
                      <a:pt x="124" y="3913"/>
                    </a:lnTo>
                    <a:lnTo>
                      <a:pt x="139" y="3968"/>
                    </a:lnTo>
                    <a:lnTo>
                      <a:pt x="155" y="4013"/>
                    </a:lnTo>
                    <a:lnTo>
                      <a:pt x="279" y="4057"/>
                    </a:lnTo>
                    <a:lnTo>
                      <a:pt x="388" y="4086"/>
                    </a:lnTo>
                    <a:lnTo>
                      <a:pt x="492" y="4103"/>
                    </a:lnTo>
                    <a:lnTo>
                      <a:pt x="604" y="4110"/>
                    </a:lnTo>
                    <a:lnTo>
                      <a:pt x="734" y="4111"/>
                    </a:lnTo>
                    <a:lnTo>
                      <a:pt x="892" y="4107"/>
                    </a:lnTo>
                    <a:lnTo>
                      <a:pt x="985" y="4104"/>
                    </a:lnTo>
                    <a:lnTo>
                      <a:pt x="1088" y="4101"/>
                    </a:lnTo>
                    <a:lnTo>
                      <a:pt x="1206" y="4098"/>
                    </a:lnTo>
                    <a:lnTo>
                      <a:pt x="1336" y="4095"/>
                    </a:lnTo>
                    <a:lnTo>
                      <a:pt x="1345" y="3492"/>
                    </a:lnTo>
                    <a:lnTo>
                      <a:pt x="1356" y="2914"/>
                    </a:lnTo>
                    <a:lnTo>
                      <a:pt x="1364" y="2369"/>
                    </a:lnTo>
                    <a:lnTo>
                      <a:pt x="1367" y="2111"/>
                    </a:lnTo>
                    <a:lnTo>
                      <a:pt x="1367" y="1866"/>
                    </a:lnTo>
                    <a:lnTo>
                      <a:pt x="1364" y="1633"/>
                    </a:lnTo>
                    <a:lnTo>
                      <a:pt x="1359" y="1413"/>
                    </a:lnTo>
                    <a:lnTo>
                      <a:pt x="1350" y="1209"/>
                    </a:lnTo>
                    <a:lnTo>
                      <a:pt x="1337" y="1022"/>
                    </a:lnTo>
                    <a:lnTo>
                      <a:pt x="1320" y="852"/>
                    </a:lnTo>
                    <a:lnTo>
                      <a:pt x="1297" y="700"/>
                    </a:lnTo>
                    <a:lnTo>
                      <a:pt x="1268" y="568"/>
                    </a:lnTo>
                    <a:lnTo>
                      <a:pt x="1235" y="457"/>
                    </a:lnTo>
                    <a:lnTo>
                      <a:pt x="1188" y="356"/>
                    </a:lnTo>
                    <a:lnTo>
                      <a:pt x="1127" y="266"/>
                    </a:lnTo>
                    <a:lnTo>
                      <a:pt x="1056" y="189"/>
                    </a:lnTo>
                    <a:lnTo>
                      <a:pt x="977" y="124"/>
                    </a:lnTo>
                    <a:lnTo>
                      <a:pt x="890" y="73"/>
                    </a:lnTo>
                    <a:lnTo>
                      <a:pt x="798" y="34"/>
                    </a:lnTo>
                    <a:lnTo>
                      <a:pt x="704" y="10"/>
                    </a:lnTo>
                    <a:lnTo>
                      <a:pt x="608" y="0"/>
                    </a:lnTo>
                    <a:lnTo>
                      <a:pt x="514" y="3"/>
                    </a:lnTo>
                    <a:lnTo>
                      <a:pt x="423" y="22"/>
                    </a:lnTo>
                    <a:lnTo>
                      <a:pt x="339" y="54"/>
                    </a:lnTo>
                    <a:lnTo>
                      <a:pt x="260" y="103"/>
                    </a:lnTo>
                    <a:lnTo>
                      <a:pt x="191" y="167"/>
                    </a:lnTo>
                    <a:lnTo>
                      <a:pt x="134" y="247"/>
                    </a:lnTo>
                    <a:lnTo>
                      <a:pt x="89" y="344"/>
                    </a:lnTo>
                    <a:lnTo>
                      <a:pt x="59" y="457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35" name="Google Shape;1235;p41"/>
              <p:cNvSpPr/>
              <p:nvPr/>
            </p:nvSpPr>
            <p:spPr>
              <a:xfrm>
                <a:off x="2231" y="1377"/>
                <a:ext cx="198" cy="535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4277" extrusionOk="0">
                    <a:moveTo>
                      <a:pt x="166" y="452"/>
                    </a:moveTo>
                    <a:lnTo>
                      <a:pt x="127" y="665"/>
                    </a:lnTo>
                    <a:lnTo>
                      <a:pt x="93" y="899"/>
                    </a:lnTo>
                    <a:lnTo>
                      <a:pt x="66" y="1151"/>
                    </a:lnTo>
                    <a:lnTo>
                      <a:pt x="44" y="1417"/>
                    </a:lnTo>
                    <a:lnTo>
                      <a:pt x="15" y="1972"/>
                    </a:lnTo>
                    <a:lnTo>
                      <a:pt x="2" y="2534"/>
                    </a:lnTo>
                    <a:lnTo>
                      <a:pt x="0" y="2805"/>
                    </a:lnTo>
                    <a:lnTo>
                      <a:pt x="1" y="3068"/>
                    </a:lnTo>
                    <a:lnTo>
                      <a:pt x="4" y="3316"/>
                    </a:lnTo>
                    <a:lnTo>
                      <a:pt x="10" y="3546"/>
                    </a:lnTo>
                    <a:lnTo>
                      <a:pt x="16" y="3753"/>
                    </a:lnTo>
                    <a:lnTo>
                      <a:pt x="23" y="3932"/>
                    </a:lnTo>
                    <a:lnTo>
                      <a:pt x="32" y="4083"/>
                    </a:lnTo>
                    <a:lnTo>
                      <a:pt x="39" y="4199"/>
                    </a:lnTo>
                    <a:lnTo>
                      <a:pt x="165" y="4239"/>
                    </a:lnTo>
                    <a:lnTo>
                      <a:pt x="321" y="4268"/>
                    </a:lnTo>
                    <a:lnTo>
                      <a:pt x="493" y="4277"/>
                    </a:lnTo>
                    <a:lnTo>
                      <a:pt x="666" y="4255"/>
                    </a:lnTo>
                    <a:lnTo>
                      <a:pt x="749" y="4230"/>
                    </a:lnTo>
                    <a:lnTo>
                      <a:pt x="828" y="4193"/>
                    </a:lnTo>
                    <a:lnTo>
                      <a:pt x="902" y="4142"/>
                    </a:lnTo>
                    <a:lnTo>
                      <a:pt x="967" y="4077"/>
                    </a:lnTo>
                    <a:lnTo>
                      <a:pt x="1024" y="3996"/>
                    </a:lnTo>
                    <a:lnTo>
                      <a:pt x="1069" y="3899"/>
                    </a:lnTo>
                    <a:lnTo>
                      <a:pt x="1101" y="3783"/>
                    </a:lnTo>
                    <a:lnTo>
                      <a:pt x="1120" y="3647"/>
                    </a:lnTo>
                    <a:lnTo>
                      <a:pt x="1125" y="3406"/>
                    </a:lnTo>
                    <a:lnTo>
                      <a:pt x="1136" y="3174"/>
                    </a:lnTo>
                    <a:lnTo>
                      <a:pt x="1169" y="2730"/>
                    </a:lnTo>
                    <a:lnTo>
                      <a:pt x="1209" y="2307"/>
                    </a:lnTo>
                    <a:lnTo>
                      <a:pt x="1247" y="1899"/>
                    </a:lnTo>
                    <a:lnTo>
                      <a:pt x="1272" y="1501"/>
                    </a:lnTo>
                    <a:lnTo>
                      <a:pt x="1276" y="1103"/>
                    </a:lnTo>
                    <a:lnTo>
                      <a:pt x="1250" y="704"/>
                    </a:lnTo>
                    <a:lnTo>
                      <a:pt x="1222" y="500"/>
                    </a:lnTo>
                    <a:lnTo>
                      <a:pt x="1183" y="293"/>
                    </a:lnTo>
                    <a:lnTo>
                      <a:pt x="1144" y="214"/>
                    </a:lnTo>
                    <a:lnTo>
                      <a:pt x="1093" y="148"/>
                    </a:lnTo>
                    <a:lnTo>
                      <a:pt x="1033" y="93"/>
                    </a:lnTo>
                    <a:lnTo>
                      <a:pt x="964" y="53"/>
                    </a:lnTo>
                    <a:lnTo>
                      <a:pt x="889" y="23"/>
                    </a:lnTo>
                    <a:lnTo>
                      <a:pt x="810" y="6"/>
                    </a:lnTo>
                    <a:lnTo>
                      <a:pt x="727" y="0"/>
                    </a:lnTo>
                    <a:lnTo>
                      <a:pt x="643" y="7"/>
                    </a:lnTo>
                    <a:lnTo>
                      <a:pt x="562" y="24"/>
                    </a:lnTo>
                    <a:lnTo>
                      <a:pt x="482" y="54"/>
                    </a:lnTo>
                    <a:lnTo>
                      <a:pt x="407" y="93"/>
                    </a:lnTo>
                    <a:lnTo>
                      <a:pt x="339" y="144"/>
                    </a:lnTo>
                    <a:lnTo>
                      <a:pt x="278" y="205"/>
                    </a:lnTo>
                    <a:lnTo>
                      <a:pt x="228" y="277"/>
                    </a:lnTo>
                    <a:lnTo>
                      <a:pt x="190" y="360"/>
                    </a:lnTo>
                    <a:lnTo>
                      <a:pt x="166" y="452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36" name="Google Shape;1236;p41"/>
              <p:cNvSpPr/>
              <p:nvPr/>
            </p:nvSpPr>
            <p:spPr>
              <a:xfrm>
                <a:off x="2553" y="1376"/>
                <a:ext cx="244" cy="531"/>
              </a:xfrm>
              <a:custGeom>
                <a:avLst/>
                <a:gdLst/>
                <a:ahLst/>
                <a:cxnLst/>
                <a:rect l="l" t="t" r="r" b="b"/>
                <a:pathLst>
                  <a:path w="1577" h="4332" extrusionOk="0">
                    <a:moveTo>
                      <a:pt x="1140" y="212"/>
                    </a:moveTo>
                    <a:lnTo>
                      <a:pt x="1228" y="304"/>
                    </a:lnTo>
                    <a:lnTo>
                      <a:pt x="1305" y="405"/>
                    </a:lnTo>
                    <a:lnTo>
                      <a:pt x="1371" y="516"/>
                    </a:lnTo>
                    <a:lnTo>
                      <a:pt x="1426" y="634"/>
                    </a:lnTo>
                    <a:lnTo>
                      <a:pt x="1472" y="760"/>
                    </a:lnTo>
                    <a:lnTo>
                      <a:pt x="1509" y="892"/>
                    </a:lnTo>
                    <a:lnTo>
                      <a:pt x="1537" y="1030"/>
                    </a:lnTo>
                    <a:lnTo>
                      <a:pt x="1558" y="1173"/>
                    </a:lnTo>
                    <a:lnTo>
                      <a:pt x="1577" y="1472"/>
                    </a:lnTo>
                    <a:lnTo>
                      <a:pt x="1570" y="1783"/>
                    </a:lnTo>
                    <a:lnTo>
                      <a:pt x="1542" y="2100"/>
                    </a:lnTo>
                    <a:lnTo>
                      <a:pt x="1499" y="2418"/>
                    </a:lnTo>
                    <a:lnTo>
                      <a:pt x="1442" y="2732"/>
                    </a:lnTo>
                    <a:lnTo>
                      <a:pt x="1378" y="3034"/>
                    </a:lnTo>
                    <a:lnTo>
                      <a:pt x="1310" y="3320"/>
                    </a:lnTo>
                    <a:lnTo>
                      <a:pt x="1244" y="3585"/>
                    </a:lnTo>
                    <a:lnTo>
                      <a:pt x="1183" y="3821"/>
                    </a:lnTo>
                    <a:lnTo>
                      <a:pt x="1156" y="3928"/>
                    </a:lnTo>
                    <a:lnTo>
                      <a:pt x="1131" y="4025"/>
                    </a:lnTo>
                    <a:lnTo>
                      <a:pt x="1112" y="4112"/>
                    </a:lnTo>
                    <a:lnTo>
                      <a:pt x="1095" y="4189"/>
                    </a:lnTo>
                    <a:lnTo>
                      <a:pt x="1083" y="4255"/>
                    </a:lnTo>
                    <a:lnTo>
                      <a:pt x="1077" y="4308"/>
                    </a:lnTo>
                    <a:lnTo>
                      <a:pt x="1020" y="4325"/>
                    </a:lnTo>
                    <a:lnTo>
                      <a:pt x="957" y="4332"/>
                    </a:lnTo>
                    <a:lnTo>
                      <a:pt x="888" y="4332"/>
                    </a:lnTo>
                    <a:lnTo>
                      <a:pt x="815" y="4323"/>
                    </a:lnTo>
                    <a:lnTo>
                      <a:pt x="662" y="4277"/>
                    </a:lnTo>
                    <a:lnTo>
                      <a:pt x="585" y="4239"/>
                    </a:lnTo>
                    <a:lnTo>
                      <a:pt x="508" y="4191"/>
                    </a:lnTo>
                    <a:lnTo>
                      <a:pt x="435" y="4135"/>
                    </a:lnTo>
                    <a:lnTo>
                      <a:pt x="366" y="4067"/>
                    </a:lnTo>
                    <a:lnTo>
                      <a:pt x="302" y="3987"/>
                    </a:lnTo>
                    <a:lnTo>
                      <a:pt x="245" y="3897"/>
                    </a:lnTo>
                    <a:lnTo>
                      <a:pt x="196" y="3797"/>
                    </a:lnTo>
                    <a:lnTo>
                      <a:pt x="156" y="3684"/>
                    </a:lnTo>
                    <a:lnTo>
                      <a:pt x="128" y="3560"/>
                    </a:lnTo>
                    <a:lnTo>
                      <a:pt x="110" y="3423"/>
                    </a:lnTo>
                    <a:lnTo>
                      <a:pt x="97" y="2940"/>
                    </a:lnTo>
                    <a:lnTo>
                      <a:pt x="74" y="2457"/>
                    </a:lnTo>
                    <a:lnTo>
                      <a:pt x="47" y="1986"/>
                    </a:lnTo>
                    <a:lnTo>
                      <a:pt x="21" y="1543"/>
                    </a:lnTo>
                    <a:lnTo>
                      <a:pt x="11" y="1336"/>
                    </a:lnTo>
                    <a:lnTo>
                      <a:pt x="4" y="1140"/>
                    </a:lnTo>
                    <a:lnTo>
                      <a:pt x="0" y="958"/>
                    </a:lnTo>
                    <a:lnTo>
                      <a:pt x="0" y="791"/>
                    </a:lnTo>
                    <a:lnTo>
                      <a:pt x="5" y="641"/>
                    </a:lnTo>
                    <a:lnTo>
                      <a:pt x="17" y="509"/>
                    </a:lnTo>
                    <a:lnTo>
                      <a:pt x="36" y="397"/>
                    </a:lnTo>
                    <a:lnTo>
                      <a:pt x="61" y="307"/>
                    </a:lnTo>
                    <a:lnTo>
                      <a:pt x="97" y="230"/>
                    </a:lnTo>
                    <a:lnTo>
                      <a:pt x="144" y="165"/>
                    </a:lnTo>
                    <a:lnTo>
                      <a:pt x="200" y="111"/>
                    </a:lnTo>
                    <a:lnTo>
                      <a:pt x="262" y="69"/>
                    </a:lnTo>
                    <a:lnTo>
                      <a:pt x="331" y="37"/>
                    </a:lnTo>
                    <a:lnTo>
                      <a:pt x="406" y="15"/>
                    </a:lnTo>
                    <a:lnTo>
                      <a:pt x="484" y="3"/>
                    </a:lnTo>
                    <a:lnTo>
                      <a:pt x="564" y="0"/>
                    </a:lnTo>
                    <a:lnTo>
                      <a:pt x="727" y="17"/>
                    </a:lnTo>
                    <a:lnTo>
                      <a:pt x="884" y="60"/>
                    </a:lnTo>
                    <a:lnTo>
                      <a:pt x="1025" y="127"/>
                    </a:lnTo>
                    <a:lnTo>
                      <a:pt x="1086" y="168"/>
                    </a:lnTo>
                    <a:lnTo>
                      <a:pt x="1140" y="212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37" name="Google Shape;1237;p41"/>
              <p:cNvSpPr/>
              <p:nvPr/>
            </p:nvSpPr>
            <p:spPr>
              <a:xfrm>
                <a:off x="4225" y="1431"/>
                <a:ext cx="176" cy="626"/>
              </a:xfrm>
              <a:custGeom>
                <a:avLst/>
                <a:gdLst/>
                <a:ahLst/>
                <a:cxnLst/>
                <a:rect l="l" t="t" r="r" b="b"/>
                <a:pathLst>
                  <a:path w="1138" h="5004" extrusionOk="0">
                    <a:moveTo>
                      <a:pt x="46" y="603"/>
                    </a:moveTo>
                    <a:lnTo>
                      <a:pt x="24" y="975"/>
                    </a:lnTo>
                    <a:lnTo>
                      <a:pt x="8" y="1379"/>
                    </a:lnTo>
                    <a:lnTo>
                      <a:pt x="0" y="1805"/>
                    </a:lnTo>
                    <a:lnTo>
                      <a:pt x="1" y="2247"/>
                    </a:lnTo>
                    <a:lnTo>
                      <a:pt x="11" y="2698"/>
                    </a:lnTo>
                    <a:lnTo>
                      <a:pt x="33" y="3151"/>
                    </a:lnTo>
                    <a:lnTo>
                      <a:pt x="68" y="3598"/>
                    </a:lnTo>
                    <a:lnTo>
                      <a:pt x="116" y="4032"/>
                    </a:lnTo>
                    <a:lnTo>
                      <a:pt x="125" y="4150"/>
                    </a:lnTo>
                    <a:lnTo>
                      <a:pt x="130" y="4275"/>
                    </a:lnTo>
                    <a:lnTo>
                      <a:pt x="140" y="4526"/>
                    </a:lnTo>
                    <a:lnTo>
                      <a:pt x="159" y="4646"/>
                    </a:lnTo>
                    <a:lnTo>
                      <a:pt x="193" y="4753"/>
                    </a:lnTo>
                    <a:lnTo>
                      <a:pt x="250" y="4846"/>
                    </a:lnTo>
                    <a:lnTo>
                      <a:pt x="288" y="4886"/>
                    </a:lnTo>
                    <a:lnTo>
                      <a:pt x="333" y="4921"/>
                    </a:lnTo>
                    <a:lnTo>
                      <a:pt x="401" y="4958"/>
                    </a:lnTo>
                    <a:lnTo>
                      <a:pt x="467" y="4984"/>
                    </a:lnTo>
                    <a:lnTo>
                      <a:pt x="535" y="5000"/>
                    </a:lnTo>
                    <a:lnTo>
                      <a:pt x="602" y="5004"/>
                    </a:lnTo>
                    <a:lnTo>
                      <a:pt x="667" y="4997"/>
                    </a:lnTo>
                    <a:lnTo>
                      <a:pt x="731" y="4980"/>
                    </a:lnTo>
                    <a:lnTo>
                      <a:pt x="792" y="4953"/>
                    </a:lnTo>
                    <a:lnTo>
                      <a:pt x="849" y="4915"/>
                    </a:lnTo>
                    <a:lnTo>
                      <a:pt x="902" y="4868"/>
                    </a:lnTo>
                    <a:lnTo>
                      <a:pt x="953" y="4811"/>
                    </a:lnTo>
                    <a:lnTo>
                      <a:pt x="997" y="4745"/>
                    </a:lnTo>
                    <a:lnTo>
                      <a:pt x="1036" y="4669"/>
                    </a:lnTo>
                    <a:lnTo>
                      <a:pt x="1070" y="4584"/>
                    </a:lnTo>
                    <a:lnTo>
                      <a:pt x="1097" y="4490"/>
                    </a:lnTo>
                    <a:lnTo>
                      <a:pt x="1117" y="4386"/>
                    </a:lnTo>
                    <a:lnTo>
                      <a:pt x="1129" y="4276"/>
                    </a:lnTo>
                    <a:lnTo>
                      <a:pt x="1136" y="3622"/>
                    </a:lnTo>
                    <a:lnTo>
                      <a:pt x="1138" y="3002"/>
                    </a:lnTo>
                    <a:lnTo>
                      <a:pt x="1137" y="2707"/>
                    </a:lnTo>
                    <a:lnTo>
                      <a:pt x="1135" y="2424"/>
                    </a:lnTo>
                    <a:lnTo>
                      <a:pt x="1129" y="2153"/>
                    </a:lnTo>
                    <a:lnTo>
                      <a:pt x="1122" y="1895"/>
                    </a:lnTo>
                    <a:lnTo>
                      <a:pt x="1112" y="1650"/>
                    </a:lnTo>
                    <a:lnTo>
                      <a:pt x="1098" y="1421"/>
                    </a:lnTo>
                    <a:lnTo>
                      <a:pt x="1081" y="1208"/>
                    </a:lnTo>
                    <a:lnTo>
                      <a:pt x="1061" y="1012"/>
                    </a:lnTo>
                    <a:lnTo>
                      <a:pt x="1036" y="833"/>
                    </a:lnTo>
                    <a:lnTo>
                      <a:pt x="1008" y="673"/>
                    </a:lnTo>
                    <a:lnTo>
                      <a:pt x="975" y="533"/>
                    </a:lnTo>
                    <a:lnTo>
                      <a:pt x="936" y="413"/>
                    </a:lnTo>
                    <a:lnTo>
                      <a:pt x="889" y="303"/>
                    </a:lnTo>
                    <a:lnTo>
                      <a:pt x="836" y="212"/>
                    </a:lnTo>
                    <a:lnTo>
                      <a:pt x="777" y="137"/>
                    </a:lnTo>
                    <a:lnTo>
                      <a:pt x="715" y="78"/>
                    </a:lnTo>
                    <a:lnTo>
                      <a:pt x="650" y="36"/>
                    </a:lnTo>
                    <a:lnTo>
                      <a:pt x="584" y="10"/>
                    </a:lnTo>
                    <a:lnTo>
                      <a:pt x="517" y="0"/>
                    </a:lnTo>
                    <a:lnTo>
                      <a:pt x="449" y="6"/>
                    </a:lnTo>
                    <a:lnTo>
                      <a:pt x="383" y="28"/>
                    </a:lnTo>
                    <a:lnTo>
                      <a:pt x="320" y="64"/>
                    </a:lnTo>
                    <a:lnTo>
                      <a:pt x="259" y="118"/>
                    </a:lnTo>
                    <a:lnTo>
                      <a:pt x="204" y="185"/>
                    </a:lnTo>
                    <a:lnTo>
                      <a:pt x="154" y="267"/>
                    </a:lnTo>
                    <a:lnTo>
                      <a:pt x="110" y="365"/>
                    </a:lnTo>
                    <a:lnTo>
                      <a:pt x="74" y="476"/>
                    </a:lnTo>
                    <a:lnTo>
                      <a:pt x="46" y="603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38" name="Google Shape;1238;p41"/>
              <p:cNvSpPr/>
              <p:nvPr/>
            </p:nvSpPr>
            <p:spPr>
              <a:xfrm>
                <a:off x="3877" y="1361"/>
                <a:ext cx="202" cy="604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4832" extrusionOk="0">
                    <a:moveTo>
                      <a:pt x="22" y="579"/>
                    </a:moveTo>
                    <a:lnTo>
                      <a:pt x="12" y="757"/>
                    </a:lnTo>
                    <a:lnTo>
                      <a:pt x="5" y="963"/>
                    </a:lnTo>
                    <a:lnTo>
                      <a:pt x="1" y="1191"/>
                    </a:lnTo>
                    <a:lnTo>
                      <a:pt x="0" y="1438"/>
                    </a:lnTo>
                    <a:lnTo>
                      <a:pt x="0" y="1701"/>
                    </a:lnTo>
                    <a:lnTo>
                      <a:pt x="3" y="1974"/>
                    </a:lnTo>
                    <a:lnTo>
                      <a:pt x="13" y="2534"/>
                    </a:lnTo>
                    <a:lnTo>
                      <a:pt x="28" y="3083"/>
                    </a:lnTo>
                    <a:lnTo>
                      <a:pt x="37" y="3343"/>
                    </a:lnTo>
                    <a:lnTo>
                      <a:pt x="47" y="3588"/>
                    </a:lnTo>
                    <a:lnTo>
                      <a:pt x="57" y="3813"/>
                    </a:lnTo>
                    <a:lnTo>
                      <a:pt x="66" y="4013"/>
                    </a:lnTo>
                    <a:lnTo>
                      <a:pt x="77" y="4186"/>
                    </a:lnTo>
                    <a:lnTo>
                      <a:pt x="86" y="4326"/>
                    </a:lnTo>
                    <a:lnTo>
                      <a:pt x="160" y="4361"/>
                    </a:lnTo>
                    <a:lnTo>
                      <a:pt x="242" y="4413"/>
                    </a:lnTo>
                    <a:lnTo>
                      <a:pt x="331" y="4476"/>
                    </a:lnTo>
                    <a:lnTo>
                      <a:pt x="427" y="4545"/>
                    </a:lnTo>
                    <a:lnTo>
                      <a:pt x="627" y="4686"/>
                    </a:lnTo>
                    <a:lnTo>
                      <a:pt x="727" y="4746"/>
                    </a:lnTo>
                    <a:lnTo>
                      <a:pt x="826" y="4794"/>
                    </a:lnTo>
                    <a:lnTo>
                      <a:pt x="920" y="4825"/>
                    </a:lnTo>
                    <a:lnTo>
                      <a:pt x="1008" y="4832"/>
                    </a:lnTo>
                    <a:lnTo>
                      <a:pt x="1088" y="4813"/>
                    </a:lnTo>
                    <a:lnTo>
                      <a:pt x="1124" y="4791"/>
                    </a:lnTo>
                    <a:lnTo>
                      <a:pt x="1158" y="4761"/>
                    </a:lnTo>
                    <a:lnTo>
                      <a:pt x="1189" y="4722"/>
                    </a:lnTo>
                    <a:lnTo>
                      <a:pt x="1216" y="4673"/>
                    </a:lnTo>
                    <a:lnTo>
                      <a:pt x="1240" y="4613"/>
                    </a:lnTo>
                    <a:lnTo>
                      <a:pt x="1261" y="4542"/>
                    </a:lnTo>
                    <a:lnTo>
                      <a:pt x="1277" y="4461"/>
                    </a:lnTo>
                    <a:lnTo>
                      <a:pt x="1290" y="4366"/>
                    </a:lnTo>
                    <a:lnTo>
                      <a:pt x="1297" y="4258"/>
                    </a:lnTo>
                    <a:lnTo>
                      <a:pt x="1300" y="4138"/>
                    </a:lnTo>
                    <a:lnTo>
                      <a:pt x="1254" y="3849"/>
                    </a:lnTo>
                    <a:lnTo>
                      <a:pt x="1216" y="3544"/>
                    </a:lnTo>
                    <a:lnTo>
                      <a:pt x="1183" y="3225"/>
                    </a:lnTo>
                    <a:lnTo>
                      <a:pt x="1156" y="2900"/>
                    </a:lnTo>
                    <a:lnTo>
                      <a:pt x="1117" y="2249"/>
                    </a:lnTo>
                    <a:lnTo>
                      <a:pt x="1103" y="1933"/>
                    </a:lnTo>
                    <a:lnTo>
                      <a:pt x="1091" y="1632"/>
                    </a:lnTo>
                    <a:lnTo>
                      <a:pt x="1082" y="1350"/>
                    </a:lnTo>
                    <a:lnTo>
                      <a:pt x="1074" y="1092"/>
                    </a:lnTo>
                    <a:lnTo>
                      <a:pt x="1066" y="864"/>
                    </a:lnTo>
                    <a:lnTo>
                      <a:pt x="1058" y="671"/>
                    </a:lnTo>
                    <a:lnTo>
                      <a:pt x="1048" y="519"/>
                    </a:lnTo>
                    <a:lnTo>
                      <a:pt x="1043" y="460"/>
                    </a:lnTo>
                    <a:lnTo>
                      <a:pt x="1038" y="413"/>
                    </a:lnTo>
                    <a:lnTo>
                      <a:pt x="1031" y="378"/>
                    </a:lnTo>
                    <a:lnTo>
                      <a:pt x="1024" y="356"/>
                    </a:lnTo>
                    <a:lnTo>
                      <a:pt x="1016" y="349"/>
                    </a:lnTo>
                    <a:lnTo>
                      <a:pt x="1007" y="357"/>
                    </a:lnTo>
                    <a:lnTo>
                      <a:pt x="962" y="258"/>
                    </a:lnTo>
                    <a:lnTo>
                      <a:pt x="907" y="176"/>
                    </a:lnTo>
                    <a:lnTo>
                      <a:pt x="846" y="110"/>
                    </a:lnTo>
                    <a:lnTo>
                      <a:pt x="779" y="58"/>
                    </a:lnTo>
                    <a:lnTo>
                      <a:pt x="707" y="24"/>
                    </a:lnTo>
                    <a:lnTo>
                      <a:pt x="630" y="5"/>
                    </a:lnTo>
                    <a:lnTo>
                      <a:pt x="554" y="0"/>
                    </a:lnTo>
                    <a:lnTo>
                      <a:pt x="476" y="10"/>
                    </a:lnTo>
                    <a:lnTo>
                      <a:pt x="400" y="34"/>
                    </a:lnTo>
                    <a:lnTo>
                      <a:pt x="326" y="73"/>
                    </a:lnTo>
                    <a:lnTo>
                      <a:pt x="257" y="124"/>
                    </a:lnTo>
                    <a:lnTo>
                      <a:pt x="193" y="190"/>
                    </a:lnTo>
                    <a:lnTo>
                      <a:pt x="136" y="269"/>
                    </a:lnTo>
                    <a:lnTo>
                      <a:pt x="87" y="360"/>
                    </a:lnTo>
                    <a:lnTo>
                      <a:pt x="49" y="463"/>
                    </a:lnTo>
                    <a:lnTo>
                      <a:pt x="22" y="579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39" name="Google Shape;1239;p41"/>
              <p:cNvSpPr/>
              <p:nvPr/>
            </p:nvSpPr>
            <p:spPr>
              <a:xfrm>
                <a:off x="3562" y="1377"/>
                <a:ext cx="177" cy="529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4232" extrusionOk="0">
                    <a:moveTo>
                      <a:pt x="86" y="580"/>
                    </a:moveTo>
                    <a:lnTo>
                      <a:pt x="68" y="733"/>
                    </a:lnTo>
                    <a:lnTo>
                      <a:pt x="51" y="919"/>
                    </a:lnTo>
                    <a:lnTo>
                      <a:pt x="36" y="1133"/>
                    </a:lnTo>
                    <a:lnTo>
                      <a:pt x="25" y="1368"/>
                    </a:lnTo>
                    <a:lnTo>
                      <a:pt x="14" y="1620"/>
                    </a:lnTo>
                    <a:lnTo>
                      <a:pt x="6" y="1883"/>
                    </a:lnTo>
                    <a:lnTo>
                      <a:pt x="0" y="2426"/>
                    </a:lnTo>
                    <a:lnTo>
                      <a:pt x="1" y="2693"/>
                    </a:lnTo>
                    <a:lnTo>
                      <a:pt x="6" y="2954"/>
                    </a:lnTo>
                    <a:lnTo>
                      <a:pt x="14" y="3198"/>
                    </a:lnTo>
                    <a:lnTo>
                      <a:pt x="26" y="3425"/>
                    </a:lnTo>
                    <a:lnTo>
                      <a:pt x="43" y="3628"/>
                    </a:lnTo>
                    <a:lnTo>
                      <a:pt x="63" y="3802"/>
                    </a:lnTo>
                    <a:lnTo>
                      <a:pt x="89" y="3941"/>
                    </a:lnTo>
                    <a:lnTo>
                      <a:pt x="102" y="3995"/>
                    </a:lnTo>
                    <a:lnTo>
                      <a:pt x="118" y="4040"/>
                    </a:lnTo>
                    <a:lnTo>
                      <a:pt x="235" y="4088"/>
                    </a:lnTo>
                    <a:lnTo>
                      <a:pt x="325" y="4130"/>
                    </a:lnTo>
                    <a:lnTo>
                      <a:pt x="403" y="4164"/>
                    </a:lnTo>
                    <a:lnTo>
                      <a:pt x="485" y="4192"/>
                    </a:lnTo>
                    <a:lnTo>
                      <a:pt x="583" y="4213"/>
                    </a:lnTo>
                    <a:lnTo>
                      <a:pt x="645" y="4220"/>
                    </a:lnTo>
                    <a:lnTo>
                      <a:pt x="715" y="4226"/>
                    </a:lnTo>
                    <a:lnTo>
                      <a:pt x="798" y="4230"/>
                    </a:lnTo>
                    <a:lnTo>
                      <a:pt x="894" y="4232"/>
                    </a:lnTo>
                    <a:lnTo>
                      <a:pt x="1006" y="4232"/>
                    </a:lnTo>
                    <a:lnTo>
                      <a:pt x="1134" y="4230"/>
                    </a:lnTo>
                    <a:lnTo>
                      <a:pt x="1141" y="3619"/>
                    </a:lnTo>
                    <a:lnTo>
                      <a:pt x="1145" y="3013"/>
                    </a:lnTo>
                    <a:lnTo>
                      <a:pt x="1145" y="2430"/>
                    </a:lnTo>
                    <a:lnTo>
                      <a:pt x="1142" y="2151"/>
                    </a:lnTo>
                    <a:lnTo>
                      <a:pt x="1136" y="1883"/>
                    </a:lnTo>
                    <a:lnTo>
                      <a:pt x="1129" y="1628"/>
                    </a:lnTo>
                    <a:lnTo>
                      <a:pt x="1119" y="1388"/>
                    </a:lnTo>
                    <a:lnTo>
                      <a:pt x="1104" y="1164"/>
                    </a:lnTo>
                    <a:lnTo>
                      <a:pt x="1087" y="958"/>
                    </a:lnTo>
                    <a:lnTo>
                      <a:pt x="1065" y="773"/>
                    </a:lnTo>
                    <a:lnTo>
                      <a:pt x="1040" y="610"/>
                    </a:lnTo>
                    <a:lnTo>
                      <a:pt x="1011" y="471"/>
                    </a:lnTo>
                    <a:lnTo>
                      <a:pt x="975" y="357"/>
                    </a:lnTo>
                    <a:lnTo>
                      <a:pt x="931" y="258"/>
                    </a:lnTo>
                    <a:lnTo>
                      <a:pt x="880" y="175"/>
                    </a:lnTo>
                    <a:lnTo>
                      <a:pt x="824" y="109"/>
                    </a:lnTo>
                    <a:lnTo>
                      <a:pt x="762" y="59"/>
                    </a:lnTo>
                    <a:lnTo>
                      <a:pt x="697" y="24"/>
                    </a:lnTo>
                    <a:lnTo>
                      <a:pt x="629" y="5"/>
                    </a:lnTo>
                    <a:lnTo>
                      <a:pt x="561" y="0"/>
                    </a:lnTo>
                    <a:lnTo>
                      <a:pt x="492" y="10"/>
                    </a:lnTo>
                    <a:lnTo>
                      <a:pt x="425" y="34"/>
                    </a:lnTo>
                    <a:lnTo>
                      <a:pt x="360" y="73"/>
                    </a:lnTo>
                    <a:lnTo>
                      <a:pt x="299" y="125"/>
                    </a:lnTo>
                    <a:lnTo>
                      <a:pt x="242" y="190"/>
                    </a:lnTo>
                    <a:lnTo>
                      <a:pt x="191" y="269"/>
                    </a:lnTo>
                    <a:lnTo>
                      <a:pt x="147" y="360"/>
                    </a:lnTo>
                    <a:lnTo>
                      <a:pt x="112" y="464"/>
                    </a:lnTo>
                    <a:lnTo>
                      <a:pt x="86" y="580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40" name="Google Shape;1240;p41"/>
              <p:cNvSpPr/>
              <p:nvPr/>
            </p:nvSpPr>
            <p:spPr>
              <a:xfrm>
                <a:off x="3244" y="1365"/>
                <a:ext cx="178" cy="529"/>
              </a:xfrm>
              <a:custGeom>
                <a:avLst/>
                <a:gdLst/>
                <a:ahLst/>
                <a:cxnLst/>
                <a:rect l="l" t="t" r="r" b="b"/>
                <a:pathLst>
                  <a:path w="1151" h="4321" extrusionOk="0">
                    <a:moveTo>
                      <a:pt x="988" y="337"/>
                    </a:moveTo>
                    <a:lnTo>
                      <a:pt x="1028" y="552"/>
                    </a:lnTo>
                    <a:lnTo>
                      <a:pt x="1062" y="791"/>
                    </a:lnTo>
                    <a:lnTo>
                      <a:pt x="1089" y="1051"/>
                    </a:lnTo>
                    <a:lnTo>
                      <a:pt x="1110" y="1326"/>
                    </a:lnTo>
                    <a:lnTo>
                      <a:pt x="1126" y="1614"/>
                    </a:lnTo>
                    <a:lnTo>
                      <a:pt x="1138" y="1907"/>
                    </a:lnTo>
                    <a:lnTo>
                      <a:pt x="1149" y="2497"/>
                    </a:lnTo>
                    <a:lnTo>
                      <a:pt x="1151" y="2785"/>
                    </a:lnTo>
                    <a:lnTo>
                      <a:pt x="1149" y="3061"/>
                    </a:lnTo>
                    <a:lnTo>
                      <a:pt x="1145" y="3322"/>
                    </a:lnTo>
                    <a:lnTo>
                      <a:pt x="1139" y="3564"/>
                    </a:lnTo>
                    <a:lnTo>
                      <a:pt x="1133" y="3781"/>
                    </a:lnTo>
                    <a:lnTo>
                      <a:pt x="1124" y="3969"/>
                    </a:lnTo>
                    <a:lnTo>
                      <a:pt x="1117" y="4124"/>
                    </a:lnTo>
                    <a:lnTo>
                      <a:pt x="1109" y="4242"/>
                    </a:lnTo>
                    <a:lnTo>
                      <a:pt x="982" y="4282"/>
                    </a:lnTo>
                    <a:lnTo>
                      <a:pt x="826" y="4311"/>
                    </a:lnTo>
                    <a:lnTo>
                      <a:pt x="656" y="4321"/>
                    </a:lnTo>
                    <a:lnTo>
                      <a:pt x="482" y="4300"/>
                    </a:lnTo>
                    <a:lnTo>
                      <a:pt x="399" y="4274"/>
                    </a:lnTo>
                    <a:lnTo>
                      <a:pt x="319" y="4236"/>
                    </a:lnTo>
                    <a:lnTo>
                      <a:pt x="246" y="4186"/>
                    </a:lnTo>
                    <a:lnTo>
                      <a:pt x="181" y="4121"/>
                    </a:lnTo>
                    <a:lnTo>
                      <a:pt x="125" y="4040"/>
                    </a:lnTo>
                    <a:lnTo>
                      <a:pt x="80" y="3942"/>
                    </a:lnTo>
                    <a:lnTo>
                      <a:pt x="47" y="3826"/>
                    </a:lnTo>
                    <a:lnTo>
                      <a:pt x="28" y="3690"/>
                    </a:lnTo>
                    <a:lnTo>
                      <a:pt x="20" y="3221"/>
                    </a:lnTo>
                    <a:lnTo>
                      <a:pt x="10" y="2784"/>
                    </a:lnTo>
                    <a:lnTo>
                      <a:pt x="1" y="2371"/>
                    </a:lnTo>
                    <a:lnTo>
                      <a:pt x="0" y="1975"/>
                    </a:lnTo>
                    <a:lnTo>
                      <a:pt x="11" y="1588"/>
                    </a:lnTo>
                    <a:lnTo>
                      <a:pt x="39" y="1201"/>
                    </a:lnTo>
                    <a:lnTo>
                      <a:pt x="88" y="808"/>
                    </a:lnTo>
                    <a:lnTo>
                      <a:pt x="121" y="606"/>
                    </a:lnTo>
                    <a:lnTo>
                      <a:pt x="163" y="400"/>
                    </a:lnTo>
                    <a:lnTo>
                      <a:pt x="200" y="319"/>
                    </a:lnTo>
                    <a:lnTo>
                      <a:pt x="244" y="245"/>
                    </a:lnTo>
                    <a:lnTo>
                      <a:pt x="295" y="181"/>
                    </a:lnTo>
                    <a:lnTo>
                      <a:pt x="352" y="124"/>
                    </a:lnTo>
                    <a:lnTo>
                      <a:pt x="412" y="78"/>
                    </a:lnTo>
                    <a:lnTo>
                      <a:pt x="476" y="43"/>
                    </a:lnTo>
                    <a:lnTo>
                      <a:pt x="541" y="16"/>
                    </a:lnTo>
                    <a:lnTo>
                      <a:pt x="607" y="3"/>
                    </a:lnTo>
                    <a:lnTo>
                      <a:pt x="672" y="0"/>
                    </a:lnTo>
                    <a:lnTo>
                      <a:pt x="733" y="8"/>
                    </a:lnTo>
                    <a:lnTo>
                      <a:pt x="792" y="30"/>
                    </a:lnTo>
                    <a:lnTo>
                      <a:pt x="846" y="64"/>
                    </a:lnTo>
                    <a:lnTo>
                      <a:pt x="894" y="111"/>
                    </a:lnTo>
                    <a:lnTo>
                      <a:pt x="935" y="172"/>
                    </a:lnTo>
                    <a:lnTo>
                      <a:pt x="966" y="248"/>
                    </a:lnTo>
                    <a:lnTo>
                      <a:pt x="988" y="337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41" name="Google Shape;1241;p41"/>
              <p:cNvSpPr/>
              <p:nvPr/>
            </p:nvSpPr>
            <p:spPr>
              <a:xfrm>
                <a:off x="2886" y="1363"/>
                <a:ext cx="212" cy="532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4257" extrusionOk="0">
                    <a:moveTo>
                      <a:pt x="226" y="253"/>
                    </a:moveTo>
                    <a:lnTo>
                      <a:pt x="193" y="445"/>
                    </a:lnTo>
                    <a:lnTo>
                      <a:pt x="162" y="667"/>
                    </a:lnTo>
                    <a:lnTo>
                      <a:pt x="135" y="918"/>
                    </a:lnTo>
                    <a:lnTo>
                      <a:pt x="110" y="1191"/>
                    </a:lnTo>
                    <a:lnTo>
                      <a:pt x="87" y="1480"/>
                    </a:lnTo>
                    <a:lnTo>
                      <a:pt x="67" y="1780"/>
                    </a:lnTo>
                    <a:lnTo>
                      <a:pt x="34" y="2392"/>
                    </a:lnTo>
                    <a:lnTo>
                      <a:pt x="23" y="2694"/>
                    </a:lnTo>
                    <a:lnTo>
                      <a:pt x="13" y="2986"/>
                    </a:lnTo>
                    <a:lnTo>
                      <a:pt x="6" y="3262"/>
                    </a:lnTo>
                    <a:lnTo>
                      <a:pt x="2" y="3517"/>
                    </a:lnTo>
                    <a:lnTo>
                      <a:pt x="0" y="3746"/>
                    </a:lnTo>
                    <a:lnTo>
                      <a:pt x="1" y="3944"/>
                    </a:lnTo>
                    <a:lnTo>
                      <a:pt x="4" y="4105"/>
                    </a:lnTo>
                    <a:lnTo>
                      <a:pt x="7" y="4169"/>
                    </a:lnTo>
                    <a:lnTo>
                      <a:pt x="10" y="4223"/>
                    </a:lnTo>
                    <a:lnTo>
                      <a:pt x="71" y="4240"/>
                    </a:lnTo>
                    <a:lnTo>
                      <a:pt x="143" y="4252"/>
                    </a:lnTo>
                    <a:lnTo>
                      <a:pt x="226" y="4257"/>
                    </a:lnTo>
                    <a:lnTo>
                      <a:pt x="317" y="4256"/>
                    </a:lnTo>
                    <a:lnTo>
                      <a:pt x="413" y="4248"/>
                    </a:lnTo>
                    <a:lnTo>
                      <a:pt x="514" y="4231"/>
                    </a:lnTo>
                    <a:lnTo>
                      <a:pt x="718" y="4169"/>
                    </a:lnTo>
                    <a:lnTo>
                      <a:pt x="818" y="4123"/>
                    </a:lnTo>
                    <a:lnTo>
                      <a:pt x="912" y="4067"/>
                    </a:lnTo>
                    <a:lnTo>
                      <a:pt x="1000" y="3999"/>
                    </a:lnTo>
                    <a:lnTo>
                      <a:pt x="1078" y="3920"/>
                    </a:lnTo>
                    <a:lnTo>
                      <a:pt x="1145" y="3827"/>
                    </a:lnTo>
                    <a:lnTo>
                      <a:pt x="1198" y="3720"/>
                    </a:lnTo>
                    <a:lnTo>
                      <a:pt x="1236" y="3600"/>
                    </a:lnTo>
                    <a:lnTo>
                      <a:pt x="1256" y="3464"/>
                    </a:lnTo>
                    <a:lnTo>
                      <a:pt x="1268" y="2981"/>
                    </a:lnTo>
                    <a:lnTo>
                      <a:pt x="1291" y="2498"/>
                    </a:lnTo>
                    <a:lnTo>
                      <a:pt x="1320" y="2028"/>
                    </a:lnTo>
                    <a:lnTo>
                      <a:pt x="1345" y="1585"/>
                    </a:lnTo>
                    <a:lnTo>
                      <a:pt x="1355" y="1378"/>
                    </a:lnTo>
                    <a:lnTo>
                      <a:pt x="1362" y="1183"/>
                    </a:lnTo>
                    <a:lnTo>
                      <a:pt x="1367" y="1000"/>
                    </a:lnTo>
                    <a:lnTo>
                      <a:pt x="1366" y="833"/>
                    </a:lnTo>
                    <a:lnTo>
                      <a:pt x="1360" y="683"/>
                    </a:lnTo>
                    <a:lnTo>
                      <a:pt x="1349" y="551"/>
                    </a:lnTo>
                    <a:lnTo>
                      <a:pt x="1331" y="439"/>
                    </a:lnTo>
                    <a:lnTo>
                      <a:pt x="1306" y="349"/>
                    </a:lnTo>
                    <a:lnTo>
                      <a:pt x="1266" y="270"/>
                    </a:lnTo>
                    <a:lnTo>
                      <a:pt x="1214" y="202"/>
                    </a:lnTo>
                    <a:lnTo>
                      <a:pt x="1150" y="143"/>
                    </a:lnTo>
                    <a:lnTo>
                      <a:pt x="1076" y="95"/>
                    </a:lnTo>
                    <a:lnTo>
                      <a:pt x="995" y="57"/>
                    </a:lnTo>
                    <a:lnTo>
                      <a:pt x="909" y="28"/>
                    </a:lnTo>
                    <a:lnTo>
                      <a:pt x="730" y="0"/>
                    </a:lnTo>
                    <a:lnTo>
                      <a:pt x="640" y="1"/>
                    </a:lnTo>
                    <a:lnTo>
                      <a:pt x="554" y="11"/>
                    </a:lnTo>
                    <a:lnTo>
                      <a:pt x="474" y="28"/>
                    </a:lnTo>
                    <a:lnTo>
                      <a:pt x="401" y="57"/>
                    </a:lnTo>
                    <a:lnTo>
                      <a:pt x="338" y="93"/>
                    </a:lnTo>
                    <a:lnTo>
                      <a:pt x="285" y="138"/>
                    </a:lnTo>
                    <a:lnTo>
                      <a:pt x="248" y="192"/>
                    </a:lnTo>
                    <a:lnTo>
                      <a:pt x="226" y="253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42" name="Google Shape;1242;p41"/>
              <p:cNvSpPr/>
              <p:nvPr/>
            </p:nvSpPr>
            <p:spPr>
              <a:xfrm>
                <a:off x="1222" y="2853"/>
                <a:ext cx="466" cy="192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1569" extrusionOk="0">
                    <a:moveTo>
                      <a:pt x="71" y="1358"/>
                    </a:moveTo>
                    <a:lnTo>
                      <a:pt x="49" y="1287"/>
                    </a:lnTo>
                    <a:lnTo>
                      <a:pt x="32" y="1208"/>
                    </a:lnTo>
                    <a:lnTo>
                      <a:pt x="9" y="1033"/>
                    </a:lnTo>
                    <a:lnTo>
                      <a:pt x="0" y="842"/>
                    </a:lnTo>
                    <a:lnTo>
                      <a:pt x="5" y="646"/>
                    </a:lnTo>
                    <a:lnTo>
                      <a:pt x="19" y="452"/>
                    </a:lnTo>
                    <a:lnTo>
                      <a:pt x="43" y="275"/>
                    </a:lnTo>
                    <a:lnTo>
                      <a:pt x="76" y="120"/>
                    </a:lnTo>
                    <a:lnTo>
                      <a:pt x="112" y="0"/>
                    </a:lnTo>
                    <a:lnTo>
                      <a:pt x="231" y="113"/>
                    </a:lnTo>
                    <a:lnTo>
                      <a:pt x="360" y="218"/>
                    </a:lnTo>
                    <a:lnTo>
                      <a:pt x="502" y="313"/>
                    </a:lnTo>
                    <a:lnTo>
                      <a:pt x="655" y="395"/>
                    </a:lnTo>
                    <a:lnTo>
                      <a:pt x="816" y="459"/>
                    </a:lnTo>
                    <a:lnTo>
                      <a:pt x="987" y="501"/>
                    </a:lnTo>
                    <a:lnTo>
                      <a:pt x="1164" y="520"/>
                    </a:lnTo>
                    <a:lnTo>
                      <a:pt x="1348" y="511"/>
                    </a:lnTo>
                    <a:lnTo>
                      <a:pt x="1605" y="463"/>
                    </a:lnTo>
                    <a:lnTo>
                      <a:pt x="1858" y="390"/>
                    </a:lnTo>
                    <a:lnTo>
                      <a:pt x="2098" y="306"/>
                    </a:lnTo>
                    <a:lnTo>
                      <a:pt x="2320" y="224"/>
                    </a:lnTo>
                    <a:lnTo>
                      <a:pt x="2420" y="189"/>
                    </a:lnTo>
                    <a:lnTo>
                      <a:pt x="2512" y="159"/>
                    </a:lnTo>
                    <a:lnTo>
                      <a:pt x="2596" y="134"/>
                    </a:lnTo>
                    <a:lnTo>
                      <a:pt x="2670" y="120"/>
                    </a:lnTo>
                    <a:lnTo>
                      <a:pt x="2733" y="115"/>
                    </a:lnTo>
                    <a:lnTo>
                      <a:pt x="2783" y="122"/>
                    </a:lnTo>
                    <a:lnTo>
                      <a:pt x="2821" y="142"/>
                    </a:lnTo>
                    <a:lnTo>
                      <a:pt x="2844" y="177"/>
                    </a:lnTo>
                    <a:lnTo>
                      <a:pt x="2854" y="300"/>
                    </a:lnTo>
                    <a:lnTo>
                      <a:pt x="2870" y="414"/>
                    </a:lnTo>
                    <a:lnTo>
                      <a:pt x="2912" y="621"/>
                    </a:lnTo>
                    <a:lnTo>
                      <a:pt x="2957" y="801"/>
                    </a:lnTo>
                    <a:lnTo>
                      <a:pt x="2992" y="959"/>
                    </a:lnTo>
                    <a:lnTo>
                      <a:pt x="3003" y="1029"/>
                    </a:lnTo>
                    <a:lnTo>
                      <a:pt x="3007" y="1095"/>
                    </a:lnTo>
                    <a:lnTo>
                      <a:pt x="3003" y="1156"/>
                    </a:lnTo>
                    <a:lnTo>
                      <a:pt x="2989" y="1212"/>
                    </a:lnTo>
                    <a:lnTo>
                      <a:pt x="2963" y="1266"/>
                    </a:lnTo>
                    <a:lnTo>
                      <a:pt x="2924" y="1315"/>
                    </a:lnTo>
                    <a:lnTo>
                      <a:pt x="2871" y="1360"/>
                    </a:lnTo>
                    <a:lnTo>
                      <a:pt x="2802" y="1403"/>
                    </a:lnTo>
                    <a:lnTo>
                      <a:pt x="2701" y="1444"/>
                    </a:lnTo>
                    <a:lnTo>
                      <a:pt x="2567" y="1480"/>
                    </a:lnTo>
                    <a:lnTo>
                      <a:pt x="2405" y="1509"/>
                    </a:lnTo>
                    <a:lnTo>
                      <a:pt x="2221" y="1532"/>
                    </a:lnTo>
                    <a:lnTo>
                      <a:pt x="2018" y="1551"/>
                    </a:lnTo>
                    <a:lnTo>
                      <a:pt x="1803" y="1563"/>
                    </a:lnTo>
                    <a:lnTo>
                      <a:pt x="1356" y="1569"/>
                    </a:lnTo>
                    <a:lnTo>
                      <a:pt x="1134" y="1564"/>
                    </a:lnTo>
                    <a:lnTo>
                      <a:pt x="919" y="1552"/>
                    </a:lnTo>
                    <a:lnTo>
                      <a:pt x="717" y="1534"/>
                    </a:lnTo>
                    <a:lnTo>
                      <a:pt x="532" y="1511"/>
                    </a:lnTo>
                    <a:lnTo>
                      <a:pt x="370" y="1482"/>
                    </a:lnTo>
                    <a:lnTo>
                      <a:pt x="236" y="1447"/>
                    </a:lnTo>
                    <a:lnTo>
                      <a:pt x="134" y="1405"/>
                    </a:lnTo>
                    <a:lnTo>
                      <a:pt x="98" y="1383"/>
                    </a:lnTo>
                    <a:lnTo>
                      <a:pt x="71" y="1358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43" name="Google Shape;1243;p41"/>
              <p:cNvSpPr/>
              <p:nvPr/>
            </p:nvSpPr>
            <p:spPr>
              <a:xfrm>
                <a:off x="1863" y="2874"/>
                <a:ext cx="398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1522" extrusionOk="0">
                    <a:moveTo>
                      <a:pt x="144" y="1154"/>
                    </a:moveTo>
                    <a:lnTo>
                      <a:pt x="104" y="1108"/>
                    </a:lnTo>
                    <a:lnTo>
                      <a:pt x="70" y="1056"/>
                    </a:lnTo>
                    <a:lnTo>
                      <a:pt x="43" y="998"/>
                    </a:lnTo>
                    <a:lnTo>
                      <a:pt x="22" y="934"/>
                    </a:lnTo>
                    <a:lnTo>
                      <a:pt x="0" y="798"/>
                    </a:lnTo>
                    <a:lnTo>
                      <a:pt x="3" y="655"/>
                    </a:lnTo>
                    <a:lnTo>
                      <a:pt x="29" y="513"/>
                    </a:lnTo>
                    <a:lnTo>
                      <a:pt x="78" y="383"/>
                    </a:lnTo>
                    <a:lnTo>
                      <a:pt x="148" y="270"/>
                    </a:lnTo>
                    <a:lnTo>
                      <a:pt x="190" y="223"/>
                    </a:lnTo>
                    <a:lnTo>
                      <a:pt x="239" y="184"/>
                    </a:lnTo>
                    <a:lnTo>
                      <a:pt x="373" y="109"/>
                    </a:lnTo>
                    <a:lnTo>
                      <a:pt x="527" y="53"/>
                    </a:lnTo>
                    <a:lnTo>
                      <a:pt x="697" y="18"/>
                    </a:lnTo>
                    <a:lnTo>
                      <a:pt x="878" y="0"/>
                    </a:lnTo>
                    <a:lnTo>
                      <a:pt x="1066" y="0"/>
                    </a:lnTo>
                    <a:lnTo>
                      <a:pt x="1258" y="16"/>
                    </a:lnTo>
                    <a:lnTo>
                      <a:pt x="1452" y="46"/>
                    </a:lnTo>
                    <a:lnTo>
                      <a:pt x="1641" y="90"/>
                    </a:lnTo>
                    <a:lnTo>
                      <a:pt x="1823" y="147"/>
                    </a:lnTo>
                    <a:lnTo>
                      <a:pt x="1993" y="214"/>
                    </a:lnTo>
                    <a:lnTo>
                      <a:pt x="2149" y="294"/>
                    </a:lnTo>
                    <a:lnTo>
                      <a:pt x="2286" y="382"/>
                    </a:lnTo>
                    <a:lnTo>
                      <a:pt x="2400" y="478"/>
                    </a:lnTo>
                    <a:lnTo>
                      <a:pt x="2488" y="580"/>
                    </a:lnTo>
                    <a:lnTo>
                      <a:pt x="2547" y="690"/>
                    </a:lnTo>
                    <a:lnTo>
                      <a:pt x="2570" y="804"/>
                    </a:lnTo>
                    <a:lnTo>
                      <a:pt x="2491" y="955"/>
                    </a:lnTo>
                    <a:lnTo>
                      <a:pt x="2389" y="1087"/>
                    </a:lnTo>
                    <a:lnTo>
                      <a:pt x="2265" y="1202"/>
                    </a:lnTo>
                    <a:lnTo>
                      <a:pt x="2124" y="1299"/>
                    </a:lnTo>
                    <a:lnTo>
                      <a:pt x="1969" y="1378"/>
                    </a:lnTo>
                    <a:lnTo>
                      <a:pt x="1802" y="1440"/>
                    </a:lnTo>
                    <a:lnTo>
                      <a:pt x="1627" y="1484"/>
                    </a:lnTo>
                    <a:lnTo>
                      <a:pt x="1445" y="1511"/>
                    </a:lnTo>
                    <a:lnTo>
                      <a:pt x="1261" y="1522"/>
                    </a:lnTo>
                    <a:lnTo>
                      <a:pt x="1078" y="1517"/>
                    </a:lnTo>
                    <a:lnTo>
                      <a:pt x="897" y="1495"/>
                    </a:lnTo>
                    <a:lnTo>
                      <a:pt x="723" y="1458"/>
                    </a:lnTo>
                    <a:lnTo>
                      <a:pt x="556" y="1404"/>
                    </a:lnTo>
                    <a:lnTo>
                      <a:pt x="404" y="1336"/>
                    </a:lnTo>
                    <a:lnTo>
                      <a:pt x="265" y="1253"/>
                    </a:lnTo>
                    <a:lnTo>
                      <a:pt x="144" y="1154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44" name="Google Shape;1244;p41"/>
              <p:cNvSpPr/>
              <p:nvPr/>
            </p:nvSpPr>
            <p:spPr>
              <a:xfrm>
                <a:off x="2668" y="2863"/>
                <a:ext cx="457" cy="184"/>
              </a:xfrm>
              <a:custGeom>
                <a:avLst/>
                <a:gdLst/>
                <a:ahLst/>
                <a:cxnLst/>
                <a:rect l="l" t="t" r="r" b="b"/>
                <a:pathLst>
                  <a:path w="2951" h="1499" extrusionOk="0">
                    <a:moveTo>
                      <a:pt x="0" y="802"/>
                    </a:moveTo>
                    <a:lnTo>
                      <a:pt x="41" y="735"/>
                    </a:lnTo>
                    <a:lnTo>
                      <a:pt x="96" y="658"/>
                    </a:lnTo>
                    <a:lnTo>
                      <a:pt x="168" y="574"/>
                    </a:lnTo>
                    <a:lnTo>
                      <a:pt x="254" y="487"/>
                    </a:lnTo>
                    <a:lnTo>
                      <a:pt x="358" y="398"/>
                    </a:lnTo>
                    <a:lnTo>
                      <a:pt x="478" y="310"/>
                    </a:lnTo>
                    <a:lnTo>
                      <a:pt x="615" y="228"/>
                    </a:lnTo>
                    <a:lnTo>
                      <a:pt x="771" y="154"/>
                    </a:lnTo>
                    <a:lnTo>
                      <a:pt x="945" y="91"/>
                    </a:lnTo>
                    <a:lnTo>
                      <a:pt x="1138" y="43"/>
                    </a:lnTo>
                    <a:lnTo>
                      <a:pt x="1349" y="12"/>
                    </a:lnTo>
                    <a:lnTo>
                      <a:pt x="1581" y="0"/>
                    </a:lnTo>
                    <a:lnTo>
                      <a:pt x="1833" y="13"/>
                    </a:lnTo>
                    <a:lnTo>
                      <a:pt x="1967" y="29"/>
                    </a:lnTo>
                    <a:lnTo>
                      <a:pt x="2106" y="52"/>
                    </a:lnTo>
                    <a:lnTo>
                      <a:pt x="2251" y="81"/>
                    </a:lnTo>
                    <a:lnTo>
                      <a:pt x="2400" y="120"/>
                    </a:lnTo>
                    <a:lnTo>
                      <a:pt x="2555" y="165"/>
                    </a:lnTo>
                    <a:lnTo>
                      <a:pt x="2716" y="219"/>
                    </a:lnTo>
                    <a:lnTo>
                      <a:pt x="2768" y="258"/>
                    </a:lnTo>
                    <a:lnTo>
                      <a:pt x="2814" y="309"/>
                    </a:lnTo>
                    <a:lnTo>
                      <a:pt x="2854" y="369"/>
                    </a:lnTo>
                    <a:lnTo>
                      <a:pt x="2888" y="439"/>
                    </a:lnTo>
                    <a:lnTo>
                      <a:pt x="2915" y="516"/>
                    </a:lnTo>
                    <a:lnTo>
                      <a:pt x="2935" y="598"/>
                    </a:lnTo>
                    <a:lnTo>
                      <a:pt x="2951" y="773"/>
                    </a:lnTo>
                    <a:lnTo>
                      <a:pt x="2936" y="949"/>
                    </a:lnTo>
                    <a:lnTo>
                      <a:pt x="2916" y="1032"/>
                    </a:lnTo>
                    <a:lnTo>
                      <a:pt x="2886" y="1113"/>
                    </a:lnTo>
                    <a:lnTo>
                      <a:pt x="2849" y="1186"/>
                    </a:lnTo>
                    <a:lnTo>
                      <a:pt x="2801" y="1251"/>
                    </a:lnTo>
                    <a:lnTo>
                      <a:pt x="2744" y="1306"/>
                    </a:lnTo>
                    <a:lnTo>
                      <a:pt x="2677" y="1351"/>
                    </a:lnTo>
                    <a:lnTo>
                      <a:pt x="2580" y="1390"/>
                    </a:lnTo>
                    <a:lnTo>
                      <a:pt x="2448" y="1425"/>
                    </a:lnTo>
                    <a:lnTo>
                      <a:pt x="2287" y="1455"/>
                    </a:lnTo>
                    <a:lnTo>
                      <a:pt x="2101" y="1478"/>
                    </a:lnTo>
                    <a:lnTo>
                      <a:pt x="1897" y="1492"/>
                    </a:lnTo>
                    <a:lnTo>
                      <a:pt x="1680" y="1499"/>
                    </a:lnTo>
                    <a:lnTo>
                      <a:pt x="1455" y="1494"/>
                    </a:lnTo>
                    <a:lnTo>
                      <a:pt x="1228" y="1479"/>
                    </a:lnTo>
                    <a:lnTo>
                      <a:pt x="1005" y="1451"/>
                    </a:lnTo>
                    <a:lnTo>
                      <a:pt x="791" y="1410"/>
                    </a:lnTo>
                    <a:lnTo>
                      <a:pt x="590" y="1352"/>
                    </a:lnTo>
                    <a:lnTo>
                      <a:pt x="410" y="1280"/>
                    </a:lnTo>
                    <a:lnTo>
                      <a:pt x="330" y="1237"/>
                    </a:lnTo>
                    <a:lnTo>
                      <a:pt x="255" y="1189"/>
                    </a:lnTo>
                    <a:lnTo>
                      <a:pt x="189" y="1138"/>
                    </a:lnTo>
                    <a:lnTo>
                      <a:pt x="132" y="1080"/>
                    </a:lnTo>
                    <a:lnTo>
                      <a:pt x="84" y="1019"/>
                    </a:lnTo>
                    <a:lnTo>
                      <a:pt x="45" y="952"/>
                    </a:lnTo>
                    <a:lnTo>
                      <a:pt x="17" y="880"/>
                    </a:lnTo>
                    <a:lnTo>
                      <a:pt x="0" y="802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45" name="Google Shape;1245;p41"/>
              <p:cNvSpPr/>
              <p:nvPr/>
            </p:nvSpPr>
            <p:spPr>
              <a:xfrm>
                <a:off x="3323" y="2887"/>
                <a:ext cx="390" cy="141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155" extrusionOk="0">
                    <a:moveTo>
                      <a:pt x="234" y="1023"/>
                    </a:moveTo>
                    <a:lnTo>
                      <a:pt x="159" y="948"/>
                    </a:lnTo>
                    <a:lnTo>
                      <a:pt x="102" y="876"/>
                    </a:lnTo>
                    <a:lnTo>
                      <a:pt x="58" y="806"/>
                    </a:lnTo>
                    <a:lnTo>
                      <a:pt x="28" y="738"/>
                    </a:lnTo>
                    <a:lnTo>
                      <a:pt x="9" y="673"/>
                    </a:lnTo>
                    <a:lnTo>
                      <a:pt x="0" y="610"/>
                    </a:lnTo>
                    <a:lnTo>
                      <a:pt x="8" y="492"/>
                    </a:lnTo>
                    <a:lnTo>
                      <a:pt x="41" y="384"/>
                    </a:lnTo>
                    <a:lnTo>
                      <a:pt x="86" y="286"/>
                    </a:lnTo>
                    <a:lnTo>
                      <a:pt x="134" y="197"/>
                    </a:lnTo>
                    <a:lnTo>
                      <a:pt x="172" y="119"/>
                    </a:lnTo>
                    <a:lnTo>
                      <a:pt x="286" y="108"/>
                    </a:lnTo>
                    <a:lnTo>
                      <a:pt x="418" y="96"/>
                    </a:lnTo>
                    <a:lnTo>
                      <a:pt x="563" y="81"/>
                    </a:lnTo>
                    <a:lnTo>
                      <a:pt x="721" y="64"/>
                    </a:lnTo>
                    <a:lnTo>
                      <a:pt x="1057" y="33"/>
                    </a:lnTo>
                    <a:lnTo>
                      <a:pt x="1397" y="8"/>
                    </a:lnTo>
                    <a:lnTo>
                      <a:pt x="1562" y="2"/>
                    </a:lnTo>
                    <a:lnTo>
                      <a:pt x="1717" y="0"/>
                    </a:lnTo>
                    <a:lnTo>
                      <a:pt x="1862" y="4"/>
                    </a:lnTo>
                    <a:lnTo>
                      <a:pt x="1991" y="15"/>
                    </a:lnTo>
                    <a:lnTo>
                      <a:pt x="2101" y="35"/>
                    </a:lnTo>
                    <a:lnTo>
                      <a:pt x="2191" y="63"/>
                    </a:lnTo>
                    <a:lnTo>
                      <a:pt x="2255" y="102"/>
                    </a:lnTo>
                    <a:lnTo>
                      <a:pt x="2291" y="151"/>
                    </a:lnTo>
                    <a:lnTo>
                      <a:pt x="2300" y="238"/>
                    </a:lnTo>
                    <a:lnTo>
                      <a:pt x="2318" y="313"/>
                    </a:lnTo>
                    <a:lnTo>
                      <a:pt x="2342" y="378"/>
                    </a:lnTo>
                    <a:lnTo>
                      <a:pt x="2370" y="434"/>
                    </a:lnTo>
                    <a:lnTo>
                      <a:pt x="2430" y="529"/>
                    </a:lnTo>
                    <a:lnTo>
                      <a:pt x="2483" y="606"/>
                    </a:lnTo>
                    <a:lnTo>
                      <a:pt x="2512" y="681"/>
                    </a:lnTo>
                    <a:lnTo>
                      <a:pt x="2513" y="721"/>
                    </a:lnTo>
                    <a:lnTo>
                      <a:pt x="2503" y="765"/>
                    </a:lnTo>
                    <a:lnTo>
                      <a:pt x="2479" y="813"/>
                    </a:lnTo>
                    <a:lnTo>
                      <a:pt x="2439" y="869"/>
                    </a:lnTo>
                    <a:lnTo>
                      <a:pt x="2383" y="933"/>
                    </a:lnTo>
                    <a:lnTo>
                      <a:pt x="2306" y="1006"/>
                    </a:lnTo>
                    <a:lnTo>
                      <a:pt x="2230" y="1038"/>
                    </a:lnTo>
                    <a:lnTo>
                      <a:pt x="2129" y="1066"/>
                    </a:lnTo>
                    <a:lnTo>
                      <a:pt x="2007" y="1090"/>
                    </a:lnTo>
                    <a:lnTo>
                      <a:pt x="1867" y="1111"/>
                    </a:lnTo>
                    <a:lnTo>
                      <a:pt x="1714" y="1128"/>
                    </a:lnTo>
                    <a:lnTo>
                      <a:pt x="1551" y="1141"/>
                    </a:lnTo>
                    <a:lnTo>
                      <a:pt x="1210" y="1155"/>
                    </a:lnTo>
                    <a:lnTo>
                      <a:pt x="878" y="1151"/>
                    </a:lnTo>
                    <a:lnTo>
                      <a:pt x="724" y="1142"/>
                    </a:lnTo>
                    <a:lnTo>
                      <a:pt x="584" y="1129"/>
                    </a:lnTo>
                    <a:lnTo>
                      <a:pt x="460" y="1110"/>
                    </a:lnTo>
                    <a:lnTo>
                      <a:pt x="359" y="1087"/>
                    </a:lnTo>
                    <a:lnTo>
                      <a:pt x="282" y="1058"/>
                    </a:lnTo>
                    <a:lnTo>
                      <a:pt x="234" y="1023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46" name="Google Shape;1246;p41"/>
              <p:cNvSpPr/>
              <p:nvPr/>
            </p:nvSpPr>
            <p:spPr>
              <a:xfrm>
                <a:off x="1293" y="2023"/>
                <a:ext cx="54" cy="34"/>
              </a:xfrm>
              <a:custGeom>
                <a:avLst/>
                <a:gdLst/>
                <a:ahLst/>
                <a:cxnLst/>
                <a:rect l="l" t="t" r="r" b="b"/>
                <a:pathLst>
                  <a:path w="347" h="279" extrusionOk="0">
                    <a:moveTo>
                      <a:pt x="227" y="16"/>
                    </a:moveTo>
                    <a:lnTo>
                      <a:pt x="116" y="62"/>
                    </a:lnTo>
                    <a:lnTo>
                      <a:pt x="43" y="112"/>
                    </a:lnTo>
                    <a:lnTo>
                      <a:pt x="5" y="162"/>
                    </a:lnTo>
                    <a:lnTo>
                      <a:pt x="0" y="207"/>
                    </a:lnTo>
                    <a:lnTo>
                      <a:pt x="27" y="245"/>
                    </a:lnTo>
                    <a:lnTo>
                      <a:pt x="82" y="270"/>
                    </a:lnTo>
                    <a:lnTo>
                      <a:pt x="165" y="279"/>
                    </a:lnTo>
                    <a:lnTo>
                      <a:pt x="216" y="276"/>
                    </a:lnTo>
                    <a:lnTo>
                      <a:pt x="274" y="268"/>
                    </a:lnTo>
                    <a:lnTo>
                      <a:pt x="316" y="249"/>
                    </a:lnTo>
                    <a:lnTo>
                      <a:pt x="340" y="215"/>
                    </a:lnTo>
                    <a:lnTo>
                      <a:pt x="347" y="171"/>
                    </a:lnTo>
                    <a:lnTo>
                      <a:pt x="343" y="124"/>
                    </a:lnTo>
                    <a:lnTo>
                      <a:pt x="327" y="77"/>
                    </a:lnTo>
                    <a:lnTo>
                      <a:pt x="304" y="38"/>
                    </a:lnTo>
                    <a:lnTo>
                      <a:pt x="275" y="10"/>
                    </a:lnTo>
                    <a:lnTo>
                      <a:pt x="242" y="0"/>
                    </a:lnTo>
                    <a:lnTo>
                      <a:pt x="247" y="7"/>
                    </a:lnTo>
                    <a:lnTo>
                      <a:pt x="227" y="16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47" name="Google Shape;1247;p41"/>
              <p:cNvSpPr/>
              <p:nvPr/>
            </p:nvSpPr>
            <p:spPr>
              <a:xfrm>
                <a:off x="1459" y="1808"/>
                <a:ext cx="30" cy="51"/>
              </a:xfrm>
              <a:custGeom>
                <a:avLst/>
                <a:gdLst/>
                <a:ahLst/>
                <a:cxnLst/>
                <a:rect l="l" t="t" r="r" b="b"/>
                <a:pathLst>
                  <a:path w="190" h="409" extrusionOk="0">
                    <a:moveTo>
                      <a:pt x="0" y="1"/>
                    </a:moveTo>
                    <a:lnTo>
                      <a:pt x="2" y="88"/>
                    </a:lnTo>
                    <a:lnTo>
                      <a:pt x="16" y="183"/>
                    </a:lnTo>
                    <a:lnTo>
                      <a:pt x="39" y="274"/>
                    </a:lnTo>
                    <a:lnTo>
                      <a:pt x="67" y="350"/>
                    </a:lnTo>
                    <a:lnTo>
                      <a:pt x="100" y="399"/>
                    </a:lnTo>
                    <a:lnTo>
                      <a:pt x="116" y="409"/>
                    </a:lnTo>
                    <a:lnTo>
                      <a:pt x="132" y="409"/>
                    </a:lnTo>
                    <a:lnTo>
                      <a:pt x="149" y="397"/>
                    </a:lnTo>
                    <a:lnTo>
                      <a:pt x="163" y="369"/>
                    </a:lnTo>
                    <a:lnTo>
                      <a:pt x="177" y="328"/>
                    </a:lnTo>
                    <a:lnTo>
                      <a:pt x="190" y="269"/>
                    </a:lnTo>
                    <a:lnTo>
                      <a:pt x="187" y="217"/>
                    </a:lnTo>
                    <a:lnTo>
                      <a:pt x="170" y="165"/>
                    </a:lnTo>
                    <a:lnTo>
                      <a:pt x="139" y="116"/>
                    </a:lnTo>
                    <a:lnTo>
                      <a:pt x="104" y="75"/>
                    </a:lnTo>
                    <a:lnTo>
                      <a:pt x="66" y="39"/>
                    </a:lnTo>
                    <a:lnTo>
                      <a:pt x="33" y="14"/>
                    </a:lnTo>
                    <a:lnTo>
                      <a:pt x="9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48" name="Google Shape;1248;p41"/>
              <p:cNvSpPr/>
              <p:nvPr/>
            </p:nvSpPr>
            <p:spPr>
              <a:xfrm>
                <a:off x="1449" y="1661"/>
                <a:ext cx="34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23" h="390" extrusionOk="0">
                    <a:moveTo>
                      <a:pt x="27" y="20"/>
                    </a:moveTo>
                    <a:lnTo>
                      <a:pt x="23" y="41"/>
                    </a:lnTo>
                    <a:lnTo>
                      <a:pt x="14" y="90"/>
                    </a:lnTo>
                    <a:lnTo>
                      <a:pt x="4" y="156"/>
                    </a:lnTo>
                    <a:lnTo>
                      <a:pt x="0" y="229"/>
                    </a:lnTo>
                    <a:lnTo>
                      <a:pt x="4" y="299"/>
                    </a:lnTo>
                    <a:lnTo>
                      <a:pt x="23" y="355"/>
                    </a:lnTo>
                    <a:lnTo>
                      <a:pt x="39" y="374"/>
                    </a:lnTo>
                    <a:lnTo>
                      <a:pt x="61" y="387"/>
                    </a:lnTo>
                    <a:lnTo>
                      <a:pt x="88" y="390"/>
                    </a:lnTo>
                    <a:lnTo>
                      <a:pt x="121" y="382"/>
                    </a:lnTo>
                    <a:lnTo>
                      <a:pt x="159" y="365"/>
                    </a:lnTo>
                    <a:lnTo>
                      <a:pt x="188" y="340"/>
                    </a:lnTo>
                    <a:lnTo>
                      <a:pt x="208" y="310"/>
                    </a:lnTo>
                    <a:lnTo>
                      <a:pt x="221" y="277"/>
                    </a:lnTo>
                    <a:lnTo>
                      <a:pt x="223" y="204"/>
                    </a:lnTo>
                    <a:lnTo>
                      <a:pt x="204" y="129"/>
                    </a:lnTo>
                    <a:lnTo>
                      <a:pt x="167" y="64"/>
                    </a:lnTo>
                    <a:lnTo>
                      <a:pt x="122" y="18"/>
                    </a:lnTo>
                    <a:lnTo>
                      <a:pt x="73" y="0"/>
                    </a:lnTo>
                    <a:lnTo>
                      <a:pt x="49" y="4"/>
                    </a:lnTo>
                    <a:lnTo>
                      <a:pt x="27" y="2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49" name="Google Shape;1249;p41"/>
              <p:cNvSpPr/>
              <p:nvPr/>
            </p:nvSpPr>
            <p:spPr>
              <a:xfrm>
                <a:off x="1444" y="1545"/>
                <a:ext cx="37" cy="42"/>
              </a:xfrm>
              <a:custGeom>
                <a:avLst/>
                <a:gdLst/>
                <a:ahLst/>
                <a:cxnLst/>
                <a:rect l="l" t="t" r="r" b="b"/>
                <a:pathLst>
                  <a:path w="229" h="343" extrusionOk="0">
                    <a:moveTo>
                      <a:pt x="95" y="0"/>
                    </a:moveTo>
                    <a:lnTo>
                      <a:pt x="89" y="14"/>
                    </a:lnTo>
                    <a:lnTo>
                      <a:pt x="80" y="40"/>
                    </a:lnTo>
                    <a:lnTo>
                      <a:pt x="50" y="111"/>
                    </a:lnTo>
                    <a:lnTo>
                      <a:pt x="21" y="189"/>
                    </a:lnTo>
                    <a:lnTo>
                      <a:pt x="8" y="225"/>
                    </a:lnTo>
                    <a:lnTo>
                      <a:pt x="0" y="252"/>
                    </a:lnTo>
                    <a:lnTo>
                      <a:pt x="3" y="295"/>
                    </a:lnTo>
                    <a:lnTo>
                      <a:pt x="30" y="324"/>
                    </a:lnTo>
                    <a:lnTo>
                      <a:pt x="73" y="341"/>
                    </a:lnTo>
                    <a:lnTo>
                      <a:pt x="124" y="343"/>
                    </a:lnTo>
                    <a:lnTo>
                      <a:pt x="172" y="329"/>
                    </a:lnTo>
                    <a:lnTo>
                      <a:pt x="210" y="300"/>
                    </a:lnTo>
                    <a:lnTo>
                      <a:pt x="229" y="254"/>
                    </a:lnTo>
                    <a:lnTo>
                      <a:pt x="229" y="224"/>
                    </a:lnTo>
                    <a:lnTo>
                      <a:pt x="221" y="189"/>
                    </a:lnTo>
                    <a:lnTo>
                      <a:pt x="193" y="122"/>
                    </a:lnTo>
                    <a:lnTo>
                      <a:pt x="155" y="58"/>
                    </a:lnTo>
                    <a:lnTo>
                      <a:pt x="118" y="12"/>
                    </a:lnTo>
                    <a:lnTo>
                      <a:pt x="105" y="1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50" name="Google Shape;1250;p41"/>
              <p:cNvSpPr/>
              <p:nvPr/>
            </p:nvSpPr>
            <p:spPr>
              <a:xfrm>
                <a:off x="1440" y="1466"/>
                <a:ext cx="49" cy="37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94" extrusionOk="0">
                    <a:moveTo>
                      <a:pt x="249" y="2"/>
                    </a:moveTo>
                    <a:lnTo>
                      <a:pt x="144" y="64"/>
                    </a:lnTo>
                    <a:lnTo>
                      <a:pt x="68" y="128"/>
                    </a:lnTo>
                    <a:lnTo>
                      <a:pt x="20" y="186"/>
                    </a:lnTo>
                    <a:lnTo>
                      <a:pt x="0" y="238"/>
                    </a:lnTo>
                    <a:lnTo>
                      <a:pt x="7" y="274"/>
                    </a:lnTo>
                    <a:lnTo>
                      <a:pt x="21" y="287"/>
                    </a:lnTo>
                    <a:lnTo>
                      <a:pt x="41" y="293"/>
                    </a:lnTo>
                    <a:lnTo>
                      <a:pt x="67" y="294"/>
                    </a:lnTo>
                    <a:lnTo>
                      <a:pt x="100" y="288"/>
                    </a:lnTo>
                    <a:lnTo>
                      <a:pt x="140" y="275"/>
                    </a:lnTo>
                    <a:lnTo>
                      <a:pt x="186" y="255"/>
                    </a:lnTo>
                    <a:lnTo>
                      <a:pt x="236" y="227"/>
                    </a:lnTo>
                    <a:lnTo>
                      <a:pt x="274" y="199"/>
                    </a:lnTo>
                    <a:lnTo>
                      <a:pt x="299" y="173"/>
                    </a:lnTo>
                    <a:lnTo>
                      <a:pt x="314" y="148"/>
                    </a:lnTo>
                    <a:lnTo>
                      <a:pt x="320" y="103"/>
                    </a:lnTo>
                    <a:lnTo>
                      <a:pt x="303" y="63"/>
                    </a:lnTo>
                    <a:lnTo>
                      <a:pt x="275" y="33"/>
                    </a:lnTo>
                    <a:lnTo>
                      <a:pt x="249" y="12"/>
                    </a:lnTo>
                    <a:lnTo>
                      <a:pt x="236" y="1"/>
                    </a:lnTo>
                    <a:lnTo>
                      <a:pt x="238" y="0"/>
                    </a:lnTo>
                    <a:lnTo>
                      <a:pt x="249" y="2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51" name="Google Shape;1251;p41"/>
              <p:cNvSpPr/>
              <p:nvPr/>
            </p:nvSpPr>
            <p:spPr>
              <a:xfrm>
                <a:off x="1457" y="1920"/>
                <a:ext cx="28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367" extrusionOk="0">
                    <a:moveTo>
                      <a:pt x="31" y="8"/>
                    </a:moveTo>
                    <a:lnTo>
                      <a:pt x="0" y="324"/>
                    </a:lnTo>
                    <a:lnTo>
                      <a:pt x="19" y="330"/>
                    </a:lnTo>
                    <a:lnTo>
                      <a:pt x="51" y="344"/>
                    </a:lnTo>
                    <a:lnTo>
                      <a:pt x="125" y="367"/>
                    </a:lnTo>
                    <a:lnTo>
                      <a:pt x="159" y="363"/>
                    </a:lnTo>
                    <a:lnTo>
                      <a:pt x="181" y="338"/>
                    </a:lnTo>
                    <a:lnTo>
                      <a:pt x="186" y="315"/>
                    </a:lnTo>
                    <a:lnTo>
                      <a:pt x="187" y="284"/>
                    </a:lnTo>
                    <a:lnTo>
                      <a:pt x="183" y="246"/>
                    </a:lnTo>
                    <a:lnTo>
                      <a:pt x="172" y="197"/>
                    </a:lnTo>
                    <a:lnTo>
                      <a:pt x="174" y="173"/>
                    </a:lnTo>
                    <a:lnTo>
                      <a:pt x="172" y="150"/>
                    </a:lnTo>
                    <a:lnTo>
                      <a:pt x="164" y="136"/>
                    </a:lnTo>
                    <a:lnTo>
                      <a:pt x="147" y="113"/>
                    </a:lnTo>
                    <a:lnTo>
                      <a:pt x="103" y="53"/>
                    </a:lnTo>
                    <a:lnTo>
                      <a:pt x="79" y="26"/>
                    </a:lnTo>
                    <a:lnTo>
                      <a:pt x="58" y="7"/>
                    </a:lnTo>
                    <a:lnTo>
                      <a:pt x="40" y="0"/>
                    </a:lnTo>
                    <a:lnTo>
                      <a:pt x="31" y="8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52" name="Google Shape;1252;p41"/>
              <p:cNvSpPr/>
              <p:nvPr/>
            </p:nvSpPr>
            <p:spPr>
              <a:xfrm>
                <a:off x="1428" y="1395"/>
                <a:ext cx="51" cy="42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37" extrusionOk="0">
                    <a:moveTo>
                      <a:pt x="210" y="0"/>
                    </a:moveTo>
                    <a:lnTo>
                      <a:pt x="155" y="32"/>
                    </a:lnTo>
                    <a:lnTo>
                      <a:pt x="109" y="62"/>
                    </a:lnTo>
                    <a:lnTo>
                      <a:pt x="40" y="122"/>
                    </a:lnTo>
                    <a:lnTo>
                      <a:pt x="18" y="157"/>
                    </a:lnTo>
                    <a:lnTo>
                      <a:pt x="5" y="199"/>
                    </a:lnTo>
                    <a:lnTo>
                      <a:pt x="0" y="251"/>
                    </a:lnTo>
                    <a:lnTo>
                      <a:pt x="5" y="315"/>
                    </a:lnTo>
                    <a:lnTo>
                      <a:pt x="12" y="329"/>
                    </a:lnTo>
                    <a:lnTo>
                      <a:pt x="30" y="336"/>
                    </a:lnTo>
                    <a:lnTo>
                      <a:pt x="55" y="337"/>
                    </a:lnTo>
                    <a:lnTo>
                      <a:pt x="87" y="333"/>
                    </a:lnTo>
                    <a:lnTo>
                      <a:pt x="160" y="311"/>
                    </a:lnTo>
                    <a:lnTo>
                      <a:pt x="234" y="273"/>
                    </a:lnTo>
                    <a:lnTo>
                      <a:pt x="294" y="223"/>
                    </a:lnTo>
                    <a:lnTo>
                      <a:pt x="322" y="166"/>
                    </a:lnTo>
                    <a:lnTo>
                      <a:pt x="320" y="137"/>
                    </a:lnTo>
                    <a:lnTo>
                      <a:pt x="304" y="106"/>
                    </a:lnTo>
                    <a:lnTo>
                      <a:pt x="274" y="76"/>
                    </a:lnTo>
                    <a:lnTo>
                      <a:pt x="226" y="47"/>
                    </a:lnTo>
                    <a:lnTo>
                      <a:pt x="204" y="45"/>
                    </a:lnTo>
                    <a:lnTo>
                      <a:pt x="182" y="46"/>
                    </a:lnTo>
                    <a:lnTo>
                      <a:pt x="177" y="43"/>
                    </a:lnTo>
                    <a:lnTo>
                      <a:pt x="178" y="35"/>
                    </a:lnTo>
                    <a:lnTo>
                      <a:pt x="188" y="21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53" name="Google Shape;1253;p41"/>
              <p:cNvSpPr/>
              <p:nvPr/>
            </p:nvSpPr>
            <p:spPr>
              <a:xfrm>
                <a:off x="1192" y="1340"/>
                <a:ext cx="66" cy="696"/>
              </a:xfrm>
              <a:custGeom>
                <a:avLst/>
                <a:gdLst/>
                <a:ahLst/>
                <a:cxnLst/>
                <a:rect l="l" t="t" r="r" b="b"/>
                <a:pathLst>
                  <a:path w="424" h="5564" extrusionOk="0">
                    <a:moveTo>
                      <a:pt x="158" y="53"/>
                    </a:moveTo>
                    <a:lnTo>
                      <a:pt x="200" y="105"/>
                    </a:lnTo>
                    <a:lnTo>
                      <a:pt x="233" y="153"/>
                    </a:lnTo>
                    <a:lnTo>
                      <a:pt x="283" y="242"/>
                    </a:lnTo>
                    <a:lnTo>
                      <a:pt x="344" y="177"/>
                    </a:lnTo>
                    <a:lnTo>
                      <a:pt x="387" y="125"/>
                    </a:lnTo>
                    <a:lnTo>
                      <a:pt x="412" y="83"/>
                    </a:lnTo>
                    <a:lnTo>
                      <a:pt x="424" y="52"/>
                    </a:lnTo>
                    <a:lnTo>
                      <a:pt x="423" y="29"/>
                    </a:lnTo>
                    <a:lnTo>
                      <a:pt x="410" y="13"/>
                    </a:lnTo>
                    <a:lnTo>
                      <a:pt x="390" y="3"/>
                    </a:lnTo>
                    <a:lnTo>
                      <a:pt x="364" y="0"/>
                    </a:lnTo>
                    <a:lnTo>
                      <a:pt x="299" y="7"/>
                    </a:lnTo>
                    <a:lnTo>
                      <a:pt x="232" y="23"/>
                    </a:lnTo>
                    <a:lnTo>
                      <a:pt x="180" y="41"/>
                    </a:lnTo>
                    <a:lnTo>
                      <a:pt x="164" y="47"/>
                    </a:lnTo>
                    <a:lnTo>
                      <a:pt x="158" y="53"/>
                    </a:lnTo>
                    <a:close/>
                    <a:moveTo>
                      <a:pt x="166" y="1179"/>
                    </a:moveTo>
                    <a:lnTo>
                      <a:pt x="110" y="1720"/>
                    </a:lnTo>
                    <a:lnTo>
                      <a:pt x="163" y="1717"/>
                    </a:lnTo>
                    <a:lnTo>
                      <a:pt x="211" y="1708"/>
                    </a:lnTo>
                    <a:lnTo>
                      <a:pt x="251" y="1692"/>
                    </a:lnTo>
                    <a:lnTo>
                      <a:pt x="283" y="1670"/>
                    </a:lnTo>
                    <a:lnTo>
                      <a:pt x="328" y="1613"/>
                    </a:lnTo>
                    <a:lnTo>
                      <a:pt x="346" y="1541"/>
                    </a:lnTo>
                    <a:lnTo>
                      <a:pt x="338" y="1458"/>
                    </a:lnTo>
                    <a:lnTo>
                      <a:pt x="304" y="1367"/>
                    </a:lnTo>
                    <a:lnTo>
                      <a:pt x="247" y="1273"/>
                    </a:lnTo>
                    <a:lnTo>
                      <a:pt x="166" y="1179"/>
                    </a:lnTo>
                    <a:close/>
                    <a:moveTo>
                      <a:pt x="189" y="2182"/>
                    </a:moveTo>
                    <a:lnTo>
                      <a:pt x="160" y="2246"/>
                    </a:lnTo>
                    <a:lnTo>
                      <a:pt x="136" y="2304"/>
                    </a:lnTo>
                    <a:lnTo>
                      <a:pt x="106" y="2404"/>
                    </a:lnTo>
                    <a:lnTo>
                      <a:pt x="95" y="2482"/>
                    </a:lnTo>
                    <a:lnTo>
                      <a:pt x="100" y="2541"/>
                    </a:lnTo>
                    <a:lnTo>
                      <a:pt x="117" y="2582"/>
                    </a:lnTo>
                    <a:lnTo>
                      <a:pt x="144" y="2605"/>
                    </a:lnTo>
                    <a:lnTo>
                      <a:pt x="177" y="2612"/>
                    </a:lnTo>
                    <a:lnTo>
                      <a:pt x="212" y="2603"/>
                    </a:lnTo>
                    <a:lnTo>
                      <a:pt x="247" y="2584"/>
                    </a:lnTo>
                    <a:lnTo>
                      <a:pt x="278" y="2551"/>
                    </a:lnTo>
                    <a:lnTo>
                      <a:pt x="301" y="2508"/>
                    </a:lnTo>
                    <a:lnTo>
                      <a:pt x="314" y="2456"/>
                    </a:lnTo>
                    <a:lnTo>
                      <a:pt x="312" y="2395"/>
                    </a:lnTo>
                    <a:lnTo>
                      <a:pt x="293" y="2330"/>
                    </a:lnTo>
                    <a:lnTo>
                      <a:pt x="253" y="2257"/>
                    </a:lnTo>
                    <a:lnTo>
                      <a:pt x="189" y="2182"/>
                    </a:lnTo>
                    <a:close/>
                    <a:moveTo>
                      <a:pt x="127" y="3128"/>
                    </a:moveTo>
                    <a:lnTo>
                      <a:pt x="126" y="3138"/>
                    </a:lnTo>
                    <a:lnTo>
                      <a:pt x="122" y="3161"/>
                    </a:lnTo>
                    <a:lnTo>
                      <a:pt x="115" y="3240"/>
                    </a:lnTo>
                    <a:lnTo>
                      <a:pt x="109" y="3347"/>
                    </a:lnTo>
                    <a:lnTo>
                      <a:pt x="106" y="3460"/>
                    </a:lnTo>
                    <a:lnTo>
                      <a:pt x="112" y="3561"/>
                    </a:lnTo>
                    <a:lnTo>
                      <a:pt x="119" y="3600"/>
                    </a:lnTo>
                    <a:lnTo>
                      <a:pt x="131" y="3629"/>
                    </a:lnTo>
                    <a:lnTo>
                      <a:pt x="145" y="3644"/>
                    </a:lnTo>
                    <a:lnTo>
                      <a:pt x="165" y="3644"/>
                    </a:lnTo>
                    <a:lnTo>
                      <a:pt x="190" y="3625"/>
                    </a:lnTo>
                    <a:lnTo>
                      <a:pt x="221" y="3586"/>
                    </a:lnTo>
                    <a:lnTo>
                      <a:pt x="264" y="3531"/>
                    </a:lnTo>
                    <a:lnTo>
                      <a:pt x="299" y="3483"/>
                    </a:lnTo>
                    <a:lnTo>
                      <a:pt x="320" y="3426"/>
                    </a:lnTo>
                    <a:lnTo>
                      <a:pt x="321" y="3392"/>
                    </a:lnTo>
                    <a:lnTo>
                      <a:pt x="316" y="3349"/>
                    </a:lnTo>
                    <a:lnTo>
                      <a:pt x="303" y="3323"/>
                    </a:lnTo>
                    <a:lnTo>
                      <a:pt x="279" y="3285"/>
                    </a:lnTo>
                    <a:lnTo>
                      <a:pt x="211" y="3194"/>
                    </a:lnTo>
                    <a:lnTo>
                      <a:pt x="177" y="3154"/>
                    </a:lnTo>
                    <a:lnTo>
                      <a:pt x="147" y="3126"/>
                    </a:lnTo>
                    <a:lnTo>
                      <a:pt x="130" y="3116"/>
                    </a:lnTo>
                    <a:lnTo>
                      <a:pt x="127" y="3128"/>
                    </a:lnTo>
                    <a:close/>
                    <a:moveTo>
                      <a:pt x="0" y="4265"/>
                    </a:moveTo>
                    <a:lnTo>
                      <a:pt x="87" y="4305"/>
                    </a:lnTo>
                    <a:lnTo>
                      <a:pt x="151" y="4354"/>
                    </a:lnTo>
                    <a:lnTo>
                      <a:pt x="196" y="4408"/>
                    </a:lnTo>
                    <a:lnTo>
                      <a:pt x="222" y="4464"/>
                    </a:lnTo>
                    <a:lnTo>
                      <a:pt x="233" y="4521"/>
                    </a:lnTo>
                    <a:lnTo>
                      <a:pt x="231" y="4573"/>
                    </a:lnTo>
                    <a:lnTo>
                      <a:pt x="219" y="4619"/>
                    </a:lnTo>
                    <a:lnTo>
                      <a:pt x="197" y="4656"/>
                    </a:lnTo>
                    <a:lnTo>
                      <a:pt x="169" y="4680"/>
                    </a:lnTo>
                    <a:lnTo>
                      <a:pt x="138" y="4689"/>
                    </a:lnTo>
                    <a:lnTo>
                      <a:pt x="106" y="4681"/>
                    </a:lnTo>
                    <a:lnTo>
                      <a:pt x="73" y="4652"/>
                    </a:lnTo>
                    <a:lnTo>
                      <a:pt x="45" y="4597"/>
                    </a:lnTo>
                    <a:lnTo>
                      <a:pt x="21" y="4517"/>
                    </a:lnTo>
                    <a:lnTo>
                      <a:pt x="5" y="4407"/>
                    </a:lnTo>
                    <a:lnTo>
                      <a:pt x="0" y="4265"/>
                    </a:lnTo>
                    <a:close/>
                    <a:moveTo>
                      <a:pt x="127" y="5242"/>
                    </a:moveTo>
                    <a:lnTo>
                      <a:pt x="94" y="5494"/>
                    </a:lnTo>
                    <a:lnTo>
                      <a:pt x="115" y="5504"/>
                    </a:lnTo>
                    <a:lnTo>
                      <a:pt x="137" y="5523"/>
                    </a:lnTo>
                    <a:lnTo>
                      <a:pt x="162" y="5545"/>
                    </a:lnTo>
                    <a:lnTo>
                      <a:pt x="189" y="5558"/>
                    </a:lnTo>
                    <a:lnTo>
                      <a:pt x="246" y="5564"/>
                    </a:lnTo>
                    <a:lnTo>
                      <a:pt x="287" y="5561"/>
                    </a:lnTo>
                    <a:lnTo>
                      <a:pt x="314" y="5550"/>
                    </a:lnTo>
                    <a:lnTo>
                      <a:pt x="328" y="5532"/>
                    </a:lnTo>
                    <a:lnTo>
                      <a:pt x="334" y="5509"/>
                    </a:lnTo>
                    <a:lnTo>
                      <a:pt x="328" y="5482"/>
                    </a:lnTo>
                    <a:lnTo>
                      <a:pt x="298" y="5420"/>
                    </a:lnTo>
                    <a:lnTo>
                      <a:pt x="251" y="5355"/>
                    </a:lnTo>
                    <a:lnTo>
                      <a:pt x="198" y="5298"/>
                    </a:lnTo>
                    <a:lnTo>
                      <a:pt x="152" y="5257"/>
                    </a:lnTo>
                    <a:lnTo>
                      <a:pt x="136" y="5246"/>
                    </a:lnTo>
                    <a:lnTo>
                      <a:pt x="127" y="5242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54" name="Google Shape;1254;p41"/>
              <p:cNvSpPr/>
              <p:nvPr/>
            </p:nvSpPr>
            <p:spPr>
              <a:xfrm>
                <a:off x="2174" y="1371"/>
                <a:ext cx="69" cy="633"/>
              </a:xfrm>
              <a:custGeom>
                <a:avLst/>
                <a:gdLst/>
                <a:ahLst/>
                <a:cxnLst/>
                <a:rect l="l" t="t" r="r" b="b"/>
                <a:pathLst>
                  <a:path w="445" h="5062" extrusionOk="0">
                    <a:moveTo>
                      <a:pt x="153" y="30"/>
                    </a:moveTo>
                    <a:lnTo>
                      <a:pt x="243" y="155"/>
                    </a:lnTo>
                    <a:lnTo>
                      <a:pt x="282" y="215"/>
                    </a:lnTo>
                    <a:lnTo>
                      <a:pt x="311" y="266"/>
                    </a:lnTo>
                    <a:lnTo>
                      <a:pt x="371" y="202"/>
                    </a:lnTo>
                    <a:lnTo>
                      <a:pt x="412" y="147"/>
                    </a:lnTo>
                    <a:lnTo>
                      <a:pt x="437" y="103"/>
                    </a:lnTo>
                    <a:lnTo>
                      <a:pt x="445" y="69"/>
                    </a:lnTo>
                    <a:lnTo>
                      <a:pt x="442" y="42"/>
                    </a:lnTo>
                    <a:lnTo>
                      <a:pt x="427" y="23"/>
                    </a:lnTo>
                    <a:lnTo>
                      <a:pt x="404" y="9"/>
                    </a:lnTo>
                    <a:lnTo>
                      <a:pt x="375" y="2"/>
                    </a:lnTo>
                    <a:lnTo>
                      <a:pt x="304" y="0"/>
                    </a:lnTo>
                    <a:lnTo>
                      <a:pt x="233" y="8"/>
                    </a:lnTo>
                    <a:lnTo>
                      <a:pt x="176" y="21"/>
                    </a:lnTo>
                    <a:lnTo>
                      <a:pt x="159" y="26"/>
                    </a:lnTo>
                    <a:lnTo>
                      <a:pt x="153" y="30"/>
                    </a:lnTo>
                    <a:close/>
                    <a:moveTo>
                      <a:pt x="167" y="846"/>
                    </a:moveTo>
                    <a:lnTo>
                      <a:pt x="109" y="1387"/>
                    </a:lnTo>
                    <a:lnTo>
                      <a:pt x="164" y="1384"/>
                    </a:lnTo>
                    <a:lnTo>
                      <a:pt x="211" y="1375"/>
                    </a:lnTo>
                    <a:lnTo>
                      <a:pt x="250" y="1359"/>
                    </a:lnTo>
                    <a:lnTo>
                      <a:pt x="284" y="1337"/>
                    </a:lnTo>
                    <a:lnTo>
                      <a:pt x="328" y="1281"/>
                    </a:lnTo>
                    <a:lnTo>
                      <a:pt x="347" y="1208"/>
                    </a:lnTo>
                    <a:lnTo>
                      <a:pt x="338" y="1125"/>
                    </a:lnTo>
                    <a:lnTo>
                      <a:pt x="305" y="1034"/>
                    </a:lnTo>
                    <a:lnTo>
                      <a:pt x="247" y="940"/>
                    </a:lnTo>
                    <a:lnTo>
                      <a:pt x="167" y="846"/>
                    </a:lnTo>
                    <a:close/>
                    <a:moveTo>
                      <a:pt x="190" y="1849"/>
                    </a:moveTo>
                    <a:lnTo>
                      <a:pt x="159" y="1913"/>
                    </a:lnTo>
                    <a:lnTo>
                      <a:pt x="136" y="1972"/>
                    </a:lnTo>
                    <a:lnTo>
                      <a:pt x="106" y="2071"/>
                    </a:lnTo>
                    <a:lnTo>
                      <a:pt x="95" y="2149"/>
                    </a:lnTo>
                    <a:lnTo>
                      <a:pt x="100" y="2209"/>
                    </a:lnTo>
                    <a:lnTo>
                      <a:pt x="118" y="2249"/>
                    </a:lnTo>
                    <a:lnTo>
                      <a:pt x="144" y="2272"/>
                    </a:lnTo>
                    <a:lnTo>
                      <a:pt x="177" y="2279"/>
                    </a:lnTo>
                    <a:lnTo>
                      <a:pt x="213" y="2272"/>
                    </a:lnTo>
                    <a:lnTo>
                      <a:pt x="247" y="2251"/>
                    </a:lnTo>
                    <a:lnTo>
                      <a:pt x="278" y="2218"/>
                    </a:lnTo>
                    <a:lnTo>
                      <a:pt x="302" y="2175"/>
                    </a:lnTo>
                    <a:lnTo>
                      <a:pt x="314" y="2123"/>
                    </a:lnTo>
                    <a:lnTo>
                      <a:pt x="312" y="2063"/>
                    </a:lnTo>
                    <a:lnTo>
                      <a:pt x="293" y="1997"/>
                    </a:lnTo>
                    <a:lnTo>
                      <a:pt x="254" y="1925"/>
                    </a:lnTo>
                    <a:lnTo>
                      <a:pt x="190" y="1849"/>
                    </a:lnTo>
                    <a:close/>
                    <a:moveTo>
                      <a:pt x="126" y="2796"/>
                    </a:moveTo>
                    <a:lnTo>
                      <a:pt x="125" y="2805"/>
                    </a:lnTo>
                    <a:lnTo>
                      <a:pt x="123" y="2828"/>
                    </a:lnTo>
                    <a:lnTo>
                      <a:pt x="115" y="2907"/>
                    </a:lnTo>
                    <a:lnTo>
                      <a:pt x="108" y="3014"/>
                    </a:lnTo>
                    <a:lnTo>
                      <a:pt x="106" y="3127"/>
                    </a:lnTo>
                    <a:lnTo>
                      <a:pt x="111" y="3228"/>
                    </a:lnTo>
                    <a:lnTo>
                      <a:pt x="119" y="3267"/>
                    </a:lnTo>
                    <a:lnTo>
                      <a:pt x="130" y="3296"/>
                    </a:lnTo>
                    <a:lnTo>
                      <a:pt x="146" y="3312"/>
                    </a:lnTo>
                    <a:lnTo>
                      <a:pt x="166" y="3311"/>
                    </a:lnTo>
                    <a:lnTo>
                      <a:pt x="190" y="3293"/>
                    </a:lnTo>
                    <a:lnTo>
                      <a:pt x="221" y="3253"/>
                    </a:lnTo>
                    <a:lnTo>
                      <a:pt x="258" y="3197"/>
                    </a:lnTo>
                    <a:lnTo>
                      <a:pt x="281" y="3147"/>
                    </a:lnTo>
                    <a:lnTo>
                      <a:pt x="289" y="3089"/>
                    </a:lnTo>
                    <a:lnTo>
                      <a:pt x="286" y="3054"/>
                    </a:lnTo>
                    <a:lnTo>
                      <a:pt x="279" y="3012"/>
                    </a:lnTo>
                    <a:lnTo>
                      <a:pt x="269" y="2986"/>
                    </a:lnTo>
                    <a:lnTo>
                      <a:pt x="248" y="2948"/>
                    </a:lnTo>
                    <a:lnTo>
                      <a:pt x="193" y="2859"/>
                    </a:lnTo>
                    <a:lnTo>
                      <a:pt x="165" y="2820"/>
                    </a:lnTo>
                    <a:lnTo>
                      <a:pt x="142" y="2793"/>
                    </a:lnTo>
                    <a:lnTo>
                      <a:pt x="128" y="2783"/>
                    </a:lnTo>
                    <a:lnTo>
                      <a:pt x="126" y="2796"/>
                    </a:lnTo>
                    <a:close/>
                    <a:moveTo>
                      <a:pt x="0" y="3932"/>
                    </a:moveTo>
                    <a:lnTo>
                      <a:pt x="86" y="3973"/>
                    </a:lnTo>
                    <a:lnTo>
                      <a:pt x="151" y="4022"/>
                    </a:lnTo>
                    <a:lnTo>
                      <a:pt x="195" y="4076"/>
                    </a:lnTo>
                    <a:lnTo>
                      <a:pt x="222" y="4133"/>
                    </a:lnTo>
                    <a:lnTo>
                      <a:pt x="233" y="4188"/>
                    </a:lnTo>
                    <a:lnTo>
                      <a:pt x="232" y="4240"/>
                    </a:lnTo>
                    <a:lnTo>
                      <a:pt x="218" y="4286"/>
                    </a:lnTo>
                    <a:lnTo>
                      <a:pt x="197" y="4323"/>
                    </a:lnTo>
                    <a:lnTo>
                      <a:pt x="170" y="4348"/>
                    </a:lnTo>
                    <a:lnTo>
                      <a:pt x="138" y="4357"/>
                    </a:lnTo>
                    <a:lnTo>
                      <a:pt x="106" y="4348"/>
                    </a:lnTo>
                    <a:lnTo>
                      <a:pt x="74" y="4319"/>
                    </a:lnTo>
                    <a:lnTo>
                      <a:pt x="45" y="4265"/>
                    </a:lnTo>
                    <a:lnTo>
                      <a:pt x="21" y="4185"/>
                    </a:lnTo>
                    <a:lnTo>
                      <a:pt x="6" y="4075"/>
                    </a:lnTo>
                    <a:lnTo>
                      <a:pt x="0" y="3932"/>
                    </a:lnTo>
                    <a:close/>
                    <a:moveTo>
                      <a:pt x="89" y="4683"/>
                    </a:moveTo>
                    <a:lnTo>
                      <a:pt x="86" y="4759"/>
                    </a:lnTo>
                    <a:lnTo>
                      <a:pt x="89" y="4850"/>
                    </a:lnTo>
                    <a:lnTo>
                      <a:pt x="92" y="4940"/>
                    </a:lnTo>
                    <a:lnTo>
                      <a:pt x="89" y="5015"/>
                    </a:lnTo>
                    <a:lnTo>
                      <a:pt x="107" y="5019"/>
                    </a:lnTo>
                    <a:lnTo>
                      <a:pt x="137" y="5028"/>
                    </a:lnTo>
                    <a:lnTo>
                      <a:pt x="218" y="5053"/>
                    </a:lnTo>
                    <a:lnTo>
                      <a:pt x="262" y="5061"/>
                    </a:lnTo>
                    <a:lnTo>
                      <a:pt x="302" y="5062"/>
                    </a:lnTo>
                    <a:lnTo>
                      <a:pt x="335" y="5053"/>
                    </a:lnTo>
                    <a:lnTo>
                      <a:pt x="358" y="5031"/>
                    </a:lnTo>
                    <a:lnTo>
                      <a:pt x="367" y="4978"/>
                    </a:lnTo>
                    <a:lnTo>
                      <a:pt x="349" y="4922"/>
                    </a:lnTo>
                    <a:lnTo>
                      <a:pt x="311" y="4863"/>
                    </a:lnTo>
                    <a:lnTo>
                      <a:pt x="261" y="4807"/>
                    </a:lnTo>
                    <a:lnTo>
                      <a:pt x="206" y="4758"/>
                    </a:lnTo>
                    <a:lnTo>
                      <a:pt x="154" y="4718"/>
                    </a:lnTo>
                    <a:lnTo>
                      <a:pt x="113" y="4692"/>
                    </a:lnTo>
                    <a:lnTo>
                      <a:pt x="89" y="4683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55" name="Google Shape;1255;p41"/>
              <p:cNvSpPr/>
              <p:nvPr/>
            </p:nvSpPr>
            <p:spPr>
              <a:xfrm>
                <a:off x="1843" y="1347"/>
                <a:ext cx="59" cy="665"/>
              </a:xfrm>
              <a:custGeom>
                <a:avLst/>
                <a:gdLst/>
                <a:ahLst/>
                <a:cxnLst/>
                <a:rect l="l" t="t" r="r" b="b"/>
                <a:pathLst>
                  <a:path w="367" h="5324" extrusionOk="0">
                    <a:moveTo>
                      <a:pt x="54" y="4"/>
                    </a:moveTo>
                    <a:lnTo>
                      <a:pt x="74" y="39"/>
                    </a:lnTo>
                    <a:lnTo>
                      <a:pt x="86" y="87"/>
                    </a:lnTo>
                    <a:lnTo>
                      <a:pt x="98" y="206"/>
                    </a:lnTo>
                    <a:lnTo>
                      <a:pt x="103" y="321"/>
                    </a:lnTo>
                    <a:lnTo>
                      <a:pt x="108" y="366"/>
                    </a:lnTo>
                    <a:lnTo>
                      <a:pt x="116" y="398"/>
                    </a:lnTo>
                    <a:lnTo>
                      <a:pt x="178" y="331"/>
                    </a:lnTo>
                    <a:lnTo>
                      <a:pt x="222" y="272"/>
                    </a:lnTo>
                    <a:lnTo>
                      <a:pt x="251" y="220"/>
                    </a:lnTo>
                    <a:lnTo>
                      <a:pt x="266" y="175"/>
                    </a:lnTo>
                    <a:lnTo>
                      <a:pt x="270" y="136"/>
                    </a:lnTo>
                    <a:lnTo>
                      <a:pt x="264" y="104"/>
                    </a:lnTo>
                    <a:lnTo>
                      <a:pt x="249" y="76"/>
                    </a:lnTo>
                    <a:lnTo>
                      <a:pt x="228" y="54"/>
                    </a:lnTo>
                    <a:lnTo>
                      <a:pt x="175" y="22"/>
                    </a:lnTo>
                    <a:lnTo>
                      <a:pt x="119" y="6"/>
                    </a:lnTo>
                    <a:lnTo>
                      <a:pt x="74" y="0"/>
                    </a:lnTo>
                    <a:lnTo>
                      <a:pt x="54" y="4"/>
                    </a:lnTo>
                    <a:close/>
                    <a:moveTo>
                      <a:pt x="167" y="1108"/>
                    </a:moveTo>
                    <a:lnTo>
                      <a:pt x="110" y="1649"/>
                    </a:lnTo>
                    <a:lnTo>
                      <a:pt x="163" y="1646"/>
                    </a:lnTo>
                    <a:lnTo>
                      <a:pt x="205" y="1636"/>
                    </a:lnTo>
                    <a:lnTo>
                      <a:pt x="240" y="1620"/>
                    </a:lnTo>
                    <a:lnTo>
                      <a:pt x="265" y="1598"/>
                    </a:lnTo>
                    <a:lnTo>
                      <a:pt x="282" y="1572"/>
                    </a:lnTo>
                    <a:lnTo>
                      <a:pt x="292" y="1540"/>
                    </a:lnTo>
                    <a:lnTo>
                      <a:pt x="295" y="1467"/>
                    </a:lnTo>
                    <a:lnTo>
                      <a:pt x="279" y="1383"/>
                    </a:lnTo>
                    <a:lnTo>
                      <a:pt x="247" y="1292"/>
                    </a:lnTo>
                    <a:lnTo>
                      <a:pt x="167" y="1108"/>
                    </a:lnTo>
                    <a:close/>
                    <a:moveTo>
                      <a:pt x="132" y="2149"/>
                    </a:moveTo>
                    <a:lnTo>
                      <a:pt x="103" y="2213"/>
                    </a:lnTo>
                    <a:lnTo>
                      <a:pt x="80" y="2271"/>
                    </a:lnTo>
                    <a:lnTo>
                      <a:pt x="50" y="2370"/>
                    </a:lnTo>
                    <a:lnTo>
                      <a:pt x="38" y="2449"/>
                    </a:lnTo>
                    <a:lnTo>
                      <a:pt x="43" y="2507"/>
                    </a:lnTo>
                    <a:lnTo>
                      <a:pt x="61" y="2548"/>
                    </a:lnTo>
                    <a:lnTo>
                      <a:pt x="88" y="2571"/>
                    </a:lnTo>
                    <a:lnTo>
                      <a:pt x="121" y="2577"/>
                    </a:lnTo>
                    <a:lnTo>
                      <a:pt x="156" y="2570"/>
                    </a:lnTo>
                    <a:lnTo>
                      <a:pt x="191" y="2550"/>
                    </a:lnTo>
                    <a:lnTo>
                      <a:pt x="221" y="2518"/>
                    </a:lnTo>
                    <a:lnTo>
                      <a:pt x="244" y="2475"/>
                    </a:lnTo>
                    <a:lnTo>
                      <a:pt x="257" y="2423"/>
                    </a:lnTo>
                    <a:lnTo>
                      <a:pt x="256" y="2362"/>
                    </a:lnTo>
                    <a:lnTo>
                      <a:pt x="237" y="2296"/>
                    </a:lnTo>
                    <a:lnTo>
                      <a:pt x="196" y="2224"/>
                    </a:lnTo>
                    <a:lnTo>
                      <a:pt x="132" y="2149"/>
                    </a:lnTo>
                    <a:close/>
                    <a:moveTo>
                      <a:pt x="127" y="3057"/>
                    </a:moveTo>
                    <a:lnTo>
                      <a:pt x="126" y="3067"/>
                    </a:lnTo>
                    <a:lnTo>
                      <a:pt x="123" y="3090"/>
                    </a:lnTo>
                    <a:lnTo>
                      <a:pt x="115" y="3169"/>
                    </a:lnTo>
                    <a:lnTo>
                      <a:pt x="109" y="3276"/>
                    </a:lnTo>
                    <a:lnTo>
                      <a:pt x="106" y="3389"/>
                    </a:lnTo>
                    <a:lnTo>
                      <a:pt x="112" y="3490"/>
                    </a:lnTo>
                    <a:lnTo>
                      <a:pt x="120" y="3529"/>
                    </a:lnTo>
                    <a:lnTo>
                      <a:pt x="130" y="3558"/>
                    </a:lnTo>
                    <a:lnTo>
                      <a:pt x="146" y="3574"/>
                    </a:lnTo>
                    <a:lnTo>
                      <a:pt x="166" y="3573"/>
                    </a:lnTo>
                    <a:lnTo>
                      <a:pt x="191" y="3555"/>
                    </a:lnTo>
                    <a:lnTo>
                      <a:pt x="221" y="3515"/>
                    </a:lnTo>
                    <a:lnTo>
                      <a:pt x="258" y="3459"/>
                    </a:lnTo>
                    <a:lnTo>
                      <a:pt x="282" y="3409"/>
                    </a:lnTo>
                    <a:lnTo>
                      <a:pt x="289" y="3352"/>
                    </a:lnTo>
                    <a:lnTo>
                      <a:pt x="287" y="3316"/>
                    </a:lnTo>
                    <a:lnTo>
                      <a:pt x="280" y="3274"/>
                    </a:lnTo>
                    <a:lnTo>
                      <a:pt x="269" y="3248"/>
                    </a:lnTo>
                    <a:lnTo>
                      <a:pt x="249" y="3210"/>
                    </a:lnTo>
                    <a:lnTo>
                      <a:pt x="193" y="3121"/>
                    </a:lnTo>
                    <a:lnTo>
                      <a:pt x="166" y="3082"/>
                    </a:lnTo>
                    <a:lnTo>
                      <a:pt x="143" y="3055"/>
                    </a:lnTo>
                    <a:lnTo>
                      <a:pt x="128" y="3045"/>
                    </a:lnTo>
                    <a:lnTo>
                      <a:pt x="127" y="3057"/>
                    </a:lnTo>
                    <a:close/>
                    <a:moveTo>
                      <a:pt x="0" y="4194"/>
                    </a:moveTo>
                    <a:lnTo>
                      <a:pt x="87" y="4235"/>
                    </a:lnTo>
                    <a:lnTo>
                      <a:pt x="151" y="4284"/>
                    </a:lnTo>
                    <a:lnTo>
                      <a:pt x="196" y="4338"/>
                    </a:lnTo>
                    <a:lnTo>
                      <a:pt x="222" y="4394"/>
                    </a:lnTo>
                    <a:lnTo>
                      <a:pt x="234" y="4450"/>
                    </a:lnTo>
                    <a:lnTo>
                      <a:pt x="232" y="4502"/>
                    </a:lnTo>
                    <a:lnTo>
                      <a:pt x="219" y="4548"/>
                    </a:lnTo>
                    <a:lnTo>
                      <a:pt x="198" y="4585"/>
                    </a:lnTo>
                    <a:lnTo>
                      <a:pt x="170" y="4610"/>
                    </a:lnTo>
                    <a:lnTo>
                      <a:pt x="139" y="4619"/>
                    </a:lnTo>
                    <a:lnTo>
                      <a:pt x="106" y="4610"/>
                    </a:lnTo>
                    <a:lnTo>
                      <a:pt x="75" y="4581"/>
                    </a:lnTo>
                    <a:lnTo>
                      <a:pt x="45" y="4527"/>
                    </a:lnTo>
                    <a:lnTo>
                      <a:pt x="22" y="4447"/>
                    </a:lnTo>
                    <a:lnTo>
                      <a:pt x="6" y="4336"/>
                    </a:lnTo>
                    <a:lnTo>
                      <a:pt x="0" y="4194"/>
                    </a:lnTo>
                    <a:close/>
                    <a:moveTo>
                      <a:pt x="90" y="4945"/>
                    </a:moveTo>
                    <a:lnTo>
                      <a:pt x="87" y="5021"/>
                    </a:lnTo>
                    <a:lnTo>
                      <a:pt x="90" y="5111"/>
                    </a:lnTo>
                    <a:lnTo>
                      <a:pt x="93" y="5202"/>
                    </a:lnTo>
                    <a:lnTo>
                      <a:pt x="90" y="5277"/>
                    </a:lnTo>
                    <a:lnTo>
                      <a:pt x="108" y="5281"/>
                    </a:lnTo>
                    <a:lnTo>
                      <a:pt x="137" y="5290"/>
                    </a:lnTo>
                    <a:lnTo>
                      <a:pt x="219" y="5314"/>
                    </a:lnTo>
                    <a:lnTo>
                      <a:pt x="262" y="5323"/>
                    </a:lnTo>
                    <a:lnTo>
                      <a:pt x="303" y="5324"/>
                    </a:lnTo>
                    <a:lnTo>
                      <a:pt x="336" y="5314"/>
                    </a:lnTo>
                    <a:lnTo>
                      <a:pt x="359" y="5293"/>
                    </a:lnTo>
                    <a:lnTo>
                      <a:pt x="367" y="5240"/>
                    </a:lnTo>
                    <a:lnTo>
                      <a:pt x="350" y="5184"/>
                    </a:lnTo>
                    <a:lnTo>
                      <a:pt x="312" y="5125"/>
                    </a:lnTo>
                    <a:lnTo>
                      <a:pt x="262" y="5069"/>
                    </a:lnTo>
                    <a:lnTo>
                      <a:pt x="206" y="5020"/>
                    </a:lnTo>
                    <a:lnTo>
                      <a:pt x="155" y="4980"/>
                    </a:lnTo>
                    <a:lnTo>
                      <a:pt x="113" y="4954"/>
                    </a:lnTo>
                    <a:lnTo>
                      <a:pt x="90" y="4945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56" name="Google Shape;1256;p41"/>
              <p:cNvSpPr/>
              <p:nvPr/>
            </p:nvSpPr>
            <p:spPr>
              <a:xfrm>
                <a:off x="1515" y="1356"/>
                <a:ext cx="57" cy="665"/>
              </a:xfrm>
              <a:custGeom>
                <a:avLst/>
                <a:gdLst/>
                <a:ahLst/>
                <a:cxnLst/>
                <a:rect l="l" t="t" r="r" b="b"/>
                <a:pathLst>
                  <a:path w="367" h="5324" extrusionOk="0">
                    <a:moveTo>
                      <a:pt x="314" y="3"/>
                    </a:moveTo>
                    <a:lnTo>
                      <a:pt x="294" y="39"/>
                    </a:lnTo>
                    <a:lnTo>
                      <a:pt x="281" y="88"/>
                    </a:lnTo>
                    <a:lnTo>
                      <a:pt x="271" y="206"/>
                    </a:lnTo>
                    <a:lnTo>
                      <a:pt x="265" y="321"/>
                    </a:lnTo>
                    <a:lnTo>
                      <a:pt x="259" y="367"/>
                    </a:lnTo>
                    <a:lnTo>
                      <a:pt x="251" y="397"/>
                    </a:lnTo>
                    <a:lnTo>
                      <a:pt x="189" y="330"/>
                    </a:lnTo>
                    <a:lnTo>
                      <a:pt x="145" y="272"/>
                    </a:lnTo>
                    <a:lnTo>
                      <a:pt x="116" y="220"/>
                    </a:lnTo>
                    <a:lnTo>
                      <a:pt x="102" y="175"/>
                    </a:lnTo>
                    <a:lnTo>
                      <a:pt x="97" y="136"/>
                    </a:lnTo>
                    <a:lnTo>
                      <a:pt x="104" y="104"/>
                    </a:lnTo>
                    <a:lnTo>
                      <a:pt x="118" y="76"/>
                    </a:lnTo>
                    <a:lnTo>
                      <a:pt x="139" y="53"/>
                    </a:lnTo>
                    <a:lnTo>
                      <a:pt x="193" y="22"/>
                    </a:lnTo>
                    <a:lnTo>
                      <a:pt x="249" y="5"/>
                    </a:lnTo>
                    <a:lnTo>
                      <a:pt x="294" y="0"/>
                    </a:lnTo>
                    <a:lnTo>
                      <a:pt x="314" y="3"/>
                    </a:lnTo>
                    <a:close/>
                    <a:moveTo>
                      <a:pt x="201" y="1108"/>
                    </a:moveTo>
                    <a:lnTo>
                      <a:pt x="257" y="1649"/>
                    </a:lnTo>
                    <a:lnTo>
                      <a:pt x="205" y="1646"/>
                    </a:lnTo>
                    <a:lnTo>
                      <a:pt x="162" y="1635"/>
                    </a:lnTo>
                    <a:lnTo>
                      <a:pt x="128" y="1619"/>
                    </a:lnTo>
                    <a:lnTo>
                      <a:pt x="103" y="1598"/>
                    </a:lnTo>
                    <a:lnTo>
                      <a:pt x="86" y="1571"/>
                    </a:lnTo>
                    <a:lnTo>
                      <a:pt x="75" y="1540"/>
                    </a:lnTo>
                    <a:lnTo>
                      <a:pt x="72" y="1467"/>
                    </a:lnTo>
                    <a:lnTo>
                      <a:pt x="89" y="1383"/>
                    </a:lnTo>
                    <a:lnTo>
                      <a:pt x="120" y="1292"/>
                    </a:lnTo>
                    <a:lnTo>
                      <a:pt x="201" y="1108"/>
                    </a:lnTo>
                    <a:close/>
                    <a:moveTo>
                      <a:pt x="234" y="2148"/>
                    </a:moveTo>
                    <a:lnTo>
                      <a:pt x="264" y="2212"/>
                    </a:lnTo>
                    <a:lnTo>
                      <a:pt x="288" y="2271"/>
                    </a:lnTo>
                    <a:lnTo>
                      <a:pt x="318" y="2370"/>
                    </a:lnTo>
                    <a:lnTo>
                      <a:pt x="328" y="2449"/>
                    </a:lnTo>
                    <a:lnTo>
                      <a:pt x="324" y="2507"/>
                    </a:lnTo>
                    <a:lnTo>
                      <a:pt x="307" y="2548"/>
                    </a:lnTo>
                    <a:lnTo>
                      <a:pt x="279" y="2571"/>
                    </a:lnTo>
                    <a:lnTo>
                      <a:pt x="247" y="2578"/>
                    </a:lnTo>
                    <a:lnTo>
                      <a:pt x="211" y="2570"/>
                    </a:lnTo>
                    <a:lnTo>
                      <a:pt x="177" y="2550"/>
                    </a:lnTo>
                    <a:lnTo>
                      <a:pt x="145" y="2518"/>
                    </a:lnTo>
                    <a:lnTo>
                      <a:pt x="122" y="2475"/>
                    </a:lnTo>
                    <a:lnTo>
                      <a:pt x="110" y="2422"/>
                    </a:lnTo>
                    <a:lnTo>
                      <a:pt x="112" y="2362"/>
                    </a:lnTo>
                    <a:lnTo>
                      <a:pt x="131" y="2296"/>
                    </a:lnTo>
                    <a:lnTo>
                      <a:pt x="171" y="2224"/>
                    </a:lnTo>
                    <a:lnTo>
                      <a:pt x="234" y="2148"/>
                    </a:lnTo>
                    <a:close/>
                    <a:moveTo>
                      <a:pt x="241" y="3057"/>
                    </a:moveTo>
                    <a:lnTo>
                      <a:pt x="242" y="3066"/>
                    </a:lnTo>
                    <a:lnTo>
                      <a:pt x="245" y="3089"/>
                    </a:lnTo>
                    <a:lnTo>
                      <a:pt x="252" y="3169"/>
                    </a:lnTo>
                    <a:lnTo>
                      <a:pt x="258" y="3275"/>
                    </a:lnTo>
                    <a:lnTo>
                      <a:pt x="262" y="3389"/>
                    </a:lnTo>
                    <a:lnTo>
                      <a:pt x="255" y="3490"/>
                    </a:lnTo>
                    <a:lnTo>
                      <a:pt x="248" y="3530"/>
                    </a:lnTo>
                    <a:lnTo>
                      <a:pt x="236" y="3558"/>
                    </a:lnTo>
                    <a:lnTo>
                      <a:pt x="222" y="3573"/>
                    </a:lnTo>
                    <a:lnTo>
                      <a:pt x="202" y="3572"/>
                    </a:lnTo>
                    <a:lnTo>
                      <a:pt x="177" y="3555"/>
                    </a:lnTo>
                    <a:lnTo>
                      <a:pt x="147" y="3515"/>
                    </a:lnTo>
                    <a:lnTo>
                      <a:pt x="110" y="3458"/>
                    </a:lnTo>
                    <a:lnTo>
                      <a:pt x="86" y="3409"/>
                    </a:lnTo>
                    <a:lnTo>
                      <a:pt x="78" y="3352"/>
                    </a:lnTo>
                    <a:lnTo>
                      <a:pt x="81" y="3315"/>
                    </a:lnTo>
                    <a:lnTo>
                      <a:pt x="88" y="3273"/>
                    </a:lnTo>
                    <a:lnTo>
                      <a:pt x="98" y="3247"/>
                    </a:lnTo>
                    <a:lnTo>
                      <a:pt x="118" y="3210"/>
                    </a:lnTo>
                    <a:lnTo>
                      <a:pt x="174" y="3121"/>
                    </a:lnTo>
                    <a:lnTo>
                      <a:pt x="202" y="3082"/>
                    </a:lnTo>
                    <a:lnTo>
                      <a:pt x="225" y="3055"/>
                    </a:lnTo>
                    <a:lnTo>
                      <a:pt x="240" y="3044"/>
                    </a:lnTo>
                    <a:lnTo>
                      <a:pt x="241" y="3057"/>
                    </a:lnTo>
                    <a:close/>
                    <a:moveTo>
                      <a:pt x="367" y="4193"/>
                    </a:moveTo>
                    <a:lnTo>
                      <a:pt x="280" y="4234"/>
                    </a:lnTo>
                    <a:lnTo>
                      <a:pt x="217" y="4283"/>
                    </a:lnTo>
                    <a:lnTo>
                      <a:pt x="172" y="4338"/>
                    </a:lnTo>
                    <a:lnTo>
                      <a:pt x="145" y="4394"/>
                    </a:lnTo>
                    <a:lnTo>
                      <a:pt x="134" y="4450"/>
                    </a:lnTo>
                    <a:lnTo>
                      <a:pt x="136" y="4502"/>
                    </a:lnTo>
                    <a:lnTo>
                      <a:pt x="149" y="4548"/>
                    </a:lnTo>
                    <a:lnTo>
                      <a:pt x="170" y="4584"/>
                    </a:lnTo>
                    <a:lnTo>
                      <a:pt x="197" y="4609"/>
                    </a:lnTo>
                    <a:lnTo>
                      <a:pt x="228" y="4619"/>
                    </a:lnTo>
                    <a:lnTo>
                      <a:pt x="262" y="4609"/>
                    </a:lnTo>
                    <a:lnTo>
                      <a:pt x="293" y="4580"/>
                    </a:lnTo>
                    <a:lnTo>
                      <a:pt x="322" y="4527"/>
                    </a:lnTo>
                    <a:lnTo>
                      <a:pt x="346" y="4446"/>
                    </a:lnTo>
                    <a:lnTo>
                      <a:pt x="362" y="4336"/>
                    </a:lnTo>
                    <a:lnTo>
                      <a:pt x="367" y="4193"/>
                    </a:lnTo>
                    <a:close/>
                    <a:moveTo>
                      <a:pt x="277" y="4945"/>
                    </a:moveTo>
                    <a:lnTo>
                      <a:pt x="280" y="5021"/>
                    </a:lnTo>
                    <a:lnTo>
                      <a:pt x="277" y="5111"/>
                    </a:lnTo>
                    <a:lnTo>
                      <a:pt x="274" y="5201"/>
                    </a:lnTo>
                    <a:lnTo>
                      <a:pt x="277" y="5276"/>
                    </a:lnTo>
                    <a:lnTo>
                      <a:pt x="259" y="5281"/>
                    </a:lnTo>
                    <a:lnTo>
                      <a:pt x="230" y="5290"/>
                    </a:lnTo>
                    <a:lnTo>
                      <a:pt x="149" y="5314"/>
                    </a:lnTo>
                    <a:lnTo>
                      <a:pt x="105" y="5322"/>
                    </a:lnTo>
                    <a:lnTo>
                      <a:pt x="65" y="5324"/>
                    </a:lnTo>
                    <a:lnTo>
                      <a:pt x="31" y="5314"/>
                    </a:lnTo>
                    <a:lnTo>
                      <a:pt x="10" y="5292"/>
                    </a:lnTo>
                    <a:lnTo>
                      <a:pt x="0" y="5240"/>
                    </a:lnTo>
                    <a:lnTo>
                      <a:pt x="18" y="5183"/>
                    </a:lnTo>
                    <a:lnTo>
                      <a:pt x="56" y="5125"/>
                    </a:lnTo>
                    <a:lnTo>
                      <a:pt x="106" y="5068"/>
                    </a:lnTo>
                    <a:lnTo>
                      <a:pt x="160" y="5019"/>
                    </a:lnTo>
                    <a:lnTo>
                      <a:pt x="212" y="4980"/>
                    </a:lnTo>
                    <a:lnTo>
                      <a:pt x="254" y="4954"/>
                    </a:lnTo>
                    <a:lnTo>
                      <a:pt x="277" y="4945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57" name="Google Shape;1257;p41"/>
              <p:cNvSpPr/>
              <p:nvPr/>
            </p:nvSpPr>
            <p:spPr>
              <a:xfrm>
                <a:off x="2830" y="1365"/>
                <a:ext cx="74" cy="613"/>
              </a:xfrm>
              <a:custGeom>
                <a:avLst/>
                <a:gdLst/>
                <a:ahLst/>
                <a:cxnLst/>
                <a:rect l="l" t="t" r="r" b="b"/>
                <a:pathLst>
                  <a:path w="486" h="4905" extrusionOk="0">
                    <a:moveTo>
                      <a:pt x="486" y="15"/>
                    </a:moveTo>
                    <a:lnTo>
                      <a:pt x="432" y="83"/>
                    </a:lnTo>
                    <a:lnTo>
                      <a:pt x="371" y="164"/>
                    </a:lnTo>
                    <a:lnTo>
                      <a:pt x="317" y="241"/>
                    </a:lnTo>
                    <a:lnTo>
                      <a:pt x="296" y="274"/>
                    </a:lnTo>
                    <a:lnTo>
                      <a:pt x="280" y="300"/>
                    </a:lnTo>
                    <a:lnTo>
                      <a:pt x="220" y="234"/>
                    </a:lnTo>
                    <a:lnTo>
                      <a:pt x="181" y="179"/>
                    </a:lnTo>
                    <a:lnTo>
                      <a:pt x="159" y="133"/>
                    </a:lnTo>
                    <a:lnTo>
                      <a:pt x="152" y="95"/>
                    </a:lnTo>
                    <a:lnTo>
                      <a:pt x="160" y="65"/>
                    </a:lnTo>
                    <a:lnTo>
                      <a:pt x="179" y="41"/>
                    </a:lnTo>
                    <a:lnTo>
                      <a:pt x="206" y="24"/>
                    </a:lnTo>
                    <a:lnTo>
                      <a:pt x="240" y="11"/>
                    </a:lnTo>
                    <a:lnTo>
                      <a:pt x="319" y="0"/>
                    </a:lnTo>
                    <a:lnTo>
                      <a:pt x="398" y="1"/>
                    </a:lnTo>
                    <a:lnTo>
                      <a:pt x="460" y="8"/>
                    </a:lnTo>
                    <a:lnTo>
                      <a:pt x="479" y="12"/>
                    </a:lnTo>
                    <a:lnTo>
                      <a:pt x="486" y="15"/>
                    </a:lnTo>
                    <a:close/>
                    <a:moveTo>
                      <a:pt x="249" y="689"/>
                    </a:moveTo>
                    <a:lnTo>
                      <a:pt x="305" y="1230"/>
                    </a:lnTo>
                    <a:lnTo>
                      <a:pt x="253" y="1227"/>
                    </a:lnTo>
                    <a:lnTo>
                      <a:pt x="210" y="1217"/>
                    </a:lnTo>
                    <a:lnTo>
                      <a:pt x="175" y="1201"/>
                    </a:lnTo>
                    <a:lnTo>
                      <a:pt x="150" y="1179"/>
                    </a:lnTo>
                    <a:lnTo>
                      <a:pt x="132" y="1153"/>
                    </a:lnTo>
                    <a:lnTo>
                      <a:pt x="123" y="1121"/>
                    </a:lnTo>
                    <a:lnTo>
                      <a:pt x="120" y="1048"/>
                    </a:lnTo>
                    <a:lnTo>
                      <a:pt x="137" y="964"/>
                    </a:lnTo>
                    <a:lnTo>
                      <a:pt x="168" y="873"/>
                    </a:lnTo>
                    <a:lnTo>
                      <a:pt x="249" y="689"/>
                    </a:lnTo>
                    <a:close/>
                    <a:moveTo>
                      <a:pt x="283" y="1729"/>
                    </a:moveTo>
                    <a:lnTo>
                      <a:pt x="312" y="1794"/>
                    </a:lnTo>
                    <a:lnTo>
                      <a:pt x="335" y="1851"/>
                    </a:lnTo>
                    <a:lnTo>
                      <a:pt x="366" y="1952"/>
                    </a:lnTo>
                    <a:lnTo>
                      <a:pt x="377" y="2030"/>
                    </a:lnTo>
                    <a:lnTo>
                      <a:pt x="372" y="2089"/>
                    </a:lnTo>
                    <a:lnTo>
                      <a:pt x="354" y="2128"/>
                    </a:lnTo>
                    <a:lnTo>
                      <a:pt x="327" y="2151"/>
                    </a:lnTo>
                    <a:lnTo>
                      <a:pt x="295" y="2159"/>
                    </a:lnTo>
                    <a:lnTo>
                      <a:pt x="259" y="2151"/>
                    </a:lnTo>
                    <a:lnTo>
                      <a:pt x="225" y="2131"/>
                    </a:lnTo>
                    <a:lnTo>
                      <a:pt x="194" y="2099"/>
                    </a:lnTo>
                    <a:lnTo>
                      <a:pt x="170" y="2055"/>
                    </a:lnTo>
                    <a:lnTo>
                      <a:pt x="159" y="2004"/>
                    </a:lnTo>
                    <a:lnTo>
                      <a:pt x="160" y="1943"/>
                    </a:lnTo>
                    <a:lnTo>
                      <a:pt x="179" y="1876"/>
                    </a:lnTo>
                    <a:lnTo>
                      <a:pt x="218" y="1805"/>
                    </a:lnTo>
                    <a:lnTo>
                      <a:pt x="283" y="1729"/>
                    </a:lnTo>
                    <a:close/>
                    <a:moveTo>
                      <a:pt x="202" y="2492"/>
                    </a:moveTo>
                    <a:lnTo>
                      <a:pt x="204" y="2504"/>
                    </a:lnTo>
                    <a:lnTo>
                      <a:pt x="209" y="2531"/>
                    </a:lnTo>
                    <a:lnTo>
                      <a:pt x="216" y="2574"/>
                    </a:lnTo>
                    <a:lnTo>
                      <a:pt x="226" y="2627"/>
                    </a:lnTo>
                    <a:lnTo>
                      <a:pt x="246" y="2757"/>
                    </a:lnTo>
                    <a:lnTo>
                      <a:pt x="265" y="2897"/>
                    </a:lnTo>
                    <a:lnTo>
                      <a:pt x="275" y="3025"/>
                    </a:lnTo>
                    <a:lnTo>
                      <a:pt x="275" y="3076"/>
                    </a:lnTo>
                    <a:lnTo>
                      <a:pt x="271" y="3116"/>
                    </a:lnTo>
                    <a:lnTo>
                      <a:pt x="261" y="3140"/>
                    </a:lnTo>
                    <a:lnTo>
                      <a:pt x="245" y="3148"/>
                    </a:lnTo>
                    <a:lnTo>
                      <a:pt x="223" y="3134"/>
                    </a:lnTo>
                    <a:lnTo>
                      <a:pt x="194" y="3096"/>
                    </a:lnTo>
                    <a:lnTo>
                      <a:pt x="140" y="3035"/>
                    </a:lnTo>
                    <a:lnTo>
                      <a:pt x="79" y="2975"/>
                    </a:lnTo>
                    <a:lnTo>
                      <a:pt x="34" y="2907"/>
                    </a:lnTo>
                    <a:lnTo>
                      <a:pt x="25" y="2867"/>
                    </a:lnTo>
                    <a:lnTo>
                      <a:pt x="28" y="2823"/>
                    </a:lnTo>
                    <a:lnTo>
                      <a:pt x="38" y="2793"/>
                    </a:lnTo>
                    <a:lnTo>
                      <a:pt x="61" y="2742"/>
                    </a:lnTo>
                    <a:lnTo>
                      <a:pt x="124" y="2613"/>
                    </a:lnTo>
                    <a:lnTo>
                      <a:pt x="157" y="2554"/>
                    </a:lnTo>
                    <a:lnTo>
                      <a:pt x="183" y="2508"/>
                    </a:lnTo>
                    <a:lnTo>
                      <a:pt x="199" y="2485"/>
                    </a:lnTo>
                    <a:lnTo>
                      <a:pt x="203" y="2484"/>
                    </a:lnTo>
                    <a:lnTo>
                      <a:pt x="202" y="2492"/>
                    </a:lnTo>
                    <a:close/>
                    <a:moveTo>
                      <a:pt x="233" y="3691"/>
                    </a:moveTo>
                    <a:lnTo>
                      <a:pt x="146" y="3732"/>
                    </a:lnTo>
                    <a:lnTo>
                      <a:pt x="82" y="3781"/>
                    </a:lnTo>
                    <a:lnTo>
                      <a:pt x="37" y="3835"/>
                    </a:lnTo>
                    <a:lnTo>
                      <a:pt x="11" y="3892"/>
                    </a:lnTo>
                    <a:lnTo>
                      <a:pt x="0" y="3947"/>
                    </a:lnTo>
                    <a:lnTo>
                      <a:pt x="2" y="4000"/>
                    </a:lnTo>
                    <a:lnTo>
                      <a:pt x="14" y="4047"/>
                    </a:lnTo>
                    <a:lnTo>
                      <a:pt x="35" y="4083"/>
                    </a:lnTo>
                    <a:lnTo>
                      <a:pt x="63" y="4107"/>
                    </a:lnTo>
                    <a:lnTo>
                      <a:pt x="94" y="4117"/>
                    </a:lnTo>
                    <a:lnTo>
                      <a:pt x="127" y="4108"/>
                    </a:lnTo>
                    <a:lnTo>
                      <a:pt x="159" y="4078"/>
                    </a:lnTo>
                    <a:lnTo>
                      <a:pt x="188" y="4025"/>
                    </a:lnTo>
                    <a:lnTo>
                      <a:pt x="212" y="3944"/>
                    </a:lnTo>
                    <a:lnTo>
                      <a:pt x="228" y="3834"/>
                    </a:lnTo>
                    <a:lnTo>
                      <a:pt x="233" y="3691"/>
                    </a:lnTo>
                    <a:close/>
                    <a:moveTo>
                      <a:pt x="325" y="4527"/>
                    </a:moveTo>
                    <a:lnTo>
                      <a:pt x="328" y="4602"/>
                    </a:lnTo>
                    <a:lnTo>
                      <a:pt x="325" y="4693"/>
                    </a:lnTo>
                    <a:lnTo>
                      <a:pt x="322" y="4783"/>
                    </a:lnTo>
                    <a:lnTo>
                      <a:pt x="325" y="4858"/>
                    </a:lnTo>
                    <a:lnTo>
                      <a:pt x="307" y="4862"/>
                    </a:lnTo>
                    <a:lnTo>
                      <a:pt x="278" y="4872"/>
                    </a:lnTo>
                    <a:lnTo>
                      <a:pt x="196" y="4896"/>
                    </a:lnTo>
                    <a:lnTo>
                      <a:pt x="152" y="4904"/>
                    </a:lnTo>
                    <a:lnTo>
                      <a:pt x="113" y="4905"/>
                    </a:lnTo>
                    <a:lnTo>
                      <a:pt x="79" y="4896"/>
                    </a:lnTo>
                    <a:lnTo>
                      <a:pt x="57" y="4874"/>
                    </a:lnTo>
                    <a:lnTo>
                      <a:pt x="48" y="4821"/>
                    </a:lnTo>
                    <a:lnTo>
                      <a:pt x="66" y="4764"/>
                    </a:lnTo>
                    <a:lnTo>
                      <a:pt x="103" y="4706"/>
                    </a:lnTo>
                    <a:lnTo>
                      <a:pt x="153" y="4650"/>
                    </a:lnTo>
                    <a:lnTo>
                      <a:pt x="208" y="4601"/>
                    </a:lnTo>
                    <a:lnTo>
                      <a:pt x="260" y="4561"/>
                    </a:lnTo>
                    <a:lnTo>
                      <a:pt x="302" y="4535"/>
                    </a:lnTo>
                    <a:lnTo>
                      <a:pt x="325" y="4527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58" name="Google Shape;1258;p41"/>
              <p:cNvSpPr/>
              <p:nvPr/>
            </p:nvSpPr>
            <p:spPr>
              <a:xfrm>
                <a:off x="3406" y="1340"/>
                <a:ext cx="80" cy="631"/>
              </a:xfrm>
              <a:custGeom>
                <a:avLst/>
                <a:gdLst/>
                <a:ahLst/>
                <a:cxnLst/>
                <a:rect l="l" t="t" r="r" b="b"/>
                <a:pathLst>
                  <a:path w="505" h="5047" extrusionOk="0">
                    <a:moveTo>
                      <a:pt x="280" y="12"/>
                    </a:moveTo>
                    <a:lnTo>
                      <a:pt x="235" y="82"/>
                    </a:lnTo>
                    <a:lnTo>
                      <a:pt x="197" y="167"/>
                    </a:lnTo>
                    <a:lnTo>
                      <a:pt x="164" y="251"/>
                    </a:lnTo>
                    <a:lnTo>
                      <a:pt x="138" y="312"/>
                    </a:lnTo>
                    <a:lnTo>
                      <a:pt x="77" y="246"/>
                    </a:lnTo>
                    <a:lnTo>
                      <a:pt x="36" y="190"/>
                    </a:lnTo>
                    <a:lnTo>
                      <a:pt x="10" y="143"/>
                    </a:lnTo>
                    <a:lnTo>
                      <a:pt x="0" y="104"/>
                    </a:lnTo>
                    <a:lnTo>
                      <a:pt x="3" y="72"/>
                    </a:lnTo>
                    <a:lnTo>
                      <a:pt x="16" y="47"/>
                    </a:lnTo>
                    <a:lnTo>
                      <a:pt x="38" y="28"/>
                    </a:lnTo>
                    <a:lnTo>
                      <a:pt x="66" y="15"/>
                    </a:lnTo>
                    <a:lnTo>
                      <a:pt x="134" y="1"/>
                    </a:lnTo>
                    <a:lnTo>
                      <a:pt x="203" y="0"/>
                    </a:lnTo>
                    <a:lnTo>
                      <a:pt x="257" y="5"/>
                    </a:lnTo>
                    <a:lnTo>
                      <a:pt x="280" y="12"/>
                    </a:lnTo>
                    <a:close/>
                    <a:moveTo>
                      <a:pt x="248" y="753"/>
                    </a:moveTo>
                    <a:lnTo>
                      <a:pt x="260" y="895"/>
                    </a:lnTo>
                    <a:lnTo>
                      <a:pt x="272" y="1044"/>
                    </a:lnTo>
                    <a:lnTo>
                      <a:pt x="282" y="1195"/>
                    </a:lnTo>
                    <a:lnTo>
                      <a:pt x="295" y="1337"/>
                    </a:lnTo>
                    <a:lnTo>
                      <a:pt x="243" y="1333"/>
                    </a:lnTo>
                    <a:lnTo>
                      <a:pt x="200" y="1321"/>
                    </a:lnTo>
                    <a:lnTo>
                      <a:pt x="166" y="1303"/>
                    </a:lnTo>
                    <a:lnTo>
                      <a:pt x="142" y="1279"/>
                    </a:lnTo>
                    <a:lnTo>
                      <a:pt x="125" y="1249"/>
                    </a:lnTo>
                    <a:lnTo>
                      <a:pt x="116" y="1215"/>
                    </a:lnTo>
                    <a:lnTo>
                      <a:pt x="115" y="1133"/>
                    </a:lnTo>
                    <a:lnTo>
                      <a:pt x="134" y="1041"/>
                    </a:lnTo>
                    <a:lnTo>
                      <a:pt x="166" y="944"/>
                    </a:lnTo>
                    <a:lnTo>
                      <a:pt x="248" y="753"/>
                    </a:lnTo>
                    <a:close/>
                    <a:moveTo>
                      <a:pt x="312" y="1763"/>
                    </a:moveTo>
                    <a:lnTo>
                      <a:pt x="341" y="1826"/>
                    </a:lnTo>
                    <a:lnTo>
                      <a:pt x="364" y="1885"/>
                    </a:lnTo>
                    <a:lnTo>
                      <a:pt x="394" y="1984"/>
                    </a:lnTo>
                    <a:lnTo>
                      <a:pt x="406" y="2064"/>
                    </a:lnTo>
                    <a:lnTo>
                      <a:pt x="400" y="2122"/>
                    </a:lnTo>
                    <a:lnTo>
                      <a:pt x="383" y="2162"/>
                    </a:lnTo>
                    <a:lnTo>
                      <a:pt x="357" y="2185"/>
                    </a:lnTo>
                    <a:lnTo>
                      <a:pt x="323" y="2192"/>
                    </a:lnTo>
                    <a:lnTo>
                      <a:pt x="288" y="2185"/>
                    </a:lnTo>
                    <a:lnTo>
                      <a:pt x="253" y="2164"/>
                    </a:lnTo>
                    <a:lnTo>
                      <a:pt x="223" y="2132"/>
                    </a:lnTo>
                    <a:lnTo>
                      <a:pt x="199" y="2089"/>
                    </a:lnTo>
                    <a:lnTo>
                      <a:pt x="187" y="2037"/>
                    </a:lnTo>
                    <a:lnTo>
                      <a:pt x="188" y="1977"/>
                    </a:lnTo>
                    <a:lnTo>
                      <a:pt x="207" y="1910"/>
                    </a:lnTo>
                    <a:lnTo>
                      <a:pt x="247" y="1838"/>
                    </a:lnTo>
                    <a:lnTo>
                      <a:pt x="312" y="1763"/>
                    </a:lnTo>
                    <a:close/>
                    <a:moveTo>
                      <a:pt x="380" y="2636"/>
                    </a:moveTo>
                    <a:lnTo>
                      <a:pt x="382" y="2646"/>
                    </a:lnTo>
                    <a:lnTo>
                      <a:pt x="387" y="2674"/>
                    </a:lnTo>
                    <a:lnTo>
                      <a:pt x="394" y="2716"/>
                    </a:lnTo>
                    <a:lnTo>
                      <a:pt x="404" y="2769"/>
                    </a:lnTo>
                    <a:lnTo>
                      <a:pt x="425" y="2900"/>
                    </a:lnTo>
                    <a:lnTo>
                      <a:pt x="443" y="3040"/>
                    </a:lnTo>
                    <a:lnTo>
                      <a:pt x="453" y="3168"/>
                    </a:lnTo>
                    <a:lnTo>
                      <a:pt x="453" y="3219"/>
                    </a:lnTo>
                    <a:lnTo>
                      <a:pt x="449" y="3259"/>
                    </a:lnTo>
                    <a:lnTo>
                      <a:pt x="439" y="3284"/>
                    </a:lnTo>
                    <a:lnTo>
                      <a:pt x="424" y="3290"/>
                    </a:lnTo>
                    <a:lnTo>
                      <a:pt x="402" y="3276"/>
                    </a:lnTo>
                    <a:lnTo>
                      <a:pt x="371" y="3239"/>
                    </a:lnTo>
                    <a:lnTo>
                      <a:pt x="318" y="3178"/>
                    </a:lnTo>
                    <a:lnTo>
                      <a:pt x="257" y="3118"/>
                    </a:lnTo>
                    <a:lnTo>
                      <a:pt x="212" y="3050"/>
                    </a:lnTo>
                    <a:lnTo>
                      <a:pt x="203" y="3011"/>
                    </a:lnTo>
                    <a:lnTo>
                      <a:pt x="206" y="2966"/>
                    </a:lnTo>
                    <a:lnTo>
                      <a:pt x="216" y="2936"/>
                    </a:lnTo>
                    <a:lnTo>
                      <a:pt x="239" y="2884"/>
                    </a:lnTo>
                    <a:lnTo>
                      <a:pt x="302" y="2757"/>
                    </a:lnTo>
                    <a:lnTo>
                      <a:pt x="334" y="2696"/>
                    </a:lnTo>
                    <a:lnTo>
                      <a:pt x="360" y="2650"/>
                    </a:lnTo>
                    <a:lnTo>
                      <a:pt x="376" y="2627"/>
                    </a:lnTo>
                    <a:lnTo>
                      <a:pt x="380" y="2627"/>
                    </a:lnTo>
                    <a:lnTo>
                      <a:pt x="380" y="2636"/>
                    </a:lnTo>
                    <a:close/>
                    <a:moveTo>
                      <a:pt x="411" y="3835"/>
                    </a:moveTo>
                    <a:lnTo>
                      <a:pt x="324" y="3875"/>
                    </a:lnTo>
                    <a:lnTo>
                      <a:pt x="259" y="3924"/>
                    </a:lnTo>
                    <a:lnTo>
                      <a:pt x="215" y="3978"/>
                    </a:lnTo>
                    <a:lnTo>
                      <a:pt x="189" y="4034"/>
                    </a:lnTo>
                    <a:lnTo>
                      <a:pt x="178" y="4091"/>
                    </a:lnTo>
                    <a:lnTo>
                      <a:pt x="180" y="4143"/>
                    </a:lnTo>
                    <a:lnTo>
                      <a:pt x="192" y="4189"/>
                    </a:lnTo>
                    <a:lnTo>
                      <a:pt x="213" y="4226"/>
                    </a:lnTo>
                    <a:lnTo>
                      <a:pt x="240" y="4250"/>
                    </a:lnTo>
                    <a:lnTo>
                      <a:pt x="272" y="4259"/>
                    </a:lnTo>
                    <a:lnTo>
                      <a:pt x="304" y="4251"/>
                    </a:lnTo>
                    <a:lnTo>
                      <a:pt x="337" y="4222"/>
                    </a:lnTo>
                    <a:lnTo>
                      <a:pt x="366" y="4167"/>
                    </a:lnTo>
                    <a:lnTo>
                      <a:pt x="389" y="4087"/>
                    </a:lnTo>
                    <a:lnTo>
                      <a:pt x="405" y="3977"/>
                    </a:lnTo>
                    <a:lnTo>
                      <a:pt x="409" y="3910"/>
                    </a:lnTo>
                    <a:lnTo>
                      <a:pt x="411" y="3835"/>
                    </a:lnTo>
                    <a:close/>
                    <a:moveTo>
                      <a:pt x="503" y="4669"/>
                    </a:moveTo>
                    <a:lnTo>
                      <a:pt x="505" y="4745"/>
                    </a:lnTo>
                    <a:lnTo>
                      <a:pt x="503" y="4835"/>
                    </a:lnTo>
                    <a:lnTo>
                      <a:pt x="500" y="4925"/>
                    </a:lnTo>
                    <a:lnTo>
                      <a:pt x="503" y="5000"/>
                    </a:lnTo>
                    <a:lnTo>
                      <a:pt x="485" y="5005"/>
                    </a:lnTo>
                    <a:lnTo>
                      <a:pt x="455" y="5014"/>
                    </a:lnTo>
                    <a:lnTo>
                      <a:pt x="374" y="5038"/>
                    </a:lnTo>
                    <a:lnTo>
                      <a:pt x="330" y="5046"/>
                    </a:lnTo>
                    <a:lnTo>
                      <a:pt x="291" y="5047"/>
                    </a:lnTo>
                    <a:lnTo>
                      <a:pt x="257" y="5038"/>
                    </a:lnTo>
                    <a:lnTo>
                      <a:pt x="234" y="5016"/>
                    </a:lnTo>
                    <a:lnTo>
                      <a:pt x="225" y="4964"/>
                    </a:lnTo>
                    <a:lnTo>
                      <a:pt x="243" y="4907"/>
                    </a:lnTo>
                    <a:lnTo>
                      <a:pt x="281" y="4849"/>
                    </a:lnTo>
                    <a:lnTo>
                      <a:pt x="331" y="4792"/>
                    </a:lnTo>
                    <a:lnTo>
                      <a:pt x="386" y="4743"/>
                    </a:lnTo>
                    <a:lnTo>
                      <a:pt x="438" y="4703"/>
                    </a:lnTo>
                    <a:lnTo>
                      <a:pt x="479" y="4677"/>
                    </a:lnTo>
                    <a:lnTo>
                      <a:pt x="503" y="4669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59" name="Google Shape;1259;p41"/>
              <p:cNvSpPr/>
              <p:nvPr/>
            </p:nvSpPr>
            <p:spPr>
              <a:xfrm>
                <a:off x="3179" y="1336"/>
                <a:ext cx="66" cy="631"/>
              </a:xfrm>
              <a:custGeom>
                <a:avLst/>
                <a:gdLst/>
                <a:ahLst/>
                <a:cxnLst/>
                <a:rect l="l" t="t" r="r" b="b"/>
                <a:pathLst>
                  <a:path w="429" h="5045" extrusionOk="0">
                    <a:moveTo>
                      <a:pt x="429" y="22"/>
                    </a:moveTo>
                    <a:lnTo>
                      <a:pt x="379" y="88"/>
                    </a:lnTo>
                    <a:lnTo>
                      <a:pt x="335" y="170"/>
                    </a:lnTo>
                    <a:lnTo>
                      <a:pt x="295" y="251"/>
                    </a:lnTo>
                    <a:lnTo>
                      <a:pt x="264" y="309"/>
                    </a:lnTo>
                    <a:lnTo>
                      <a:pt x="210" y="240"/>
                    </a:lnTo>
                    <a:lnTo>
                      <a:pt x="172" y="181"/>
                    </a:lnTo>
                    <a:lnTo>
                      <a:pt x="150" y="132"/>
                    </a:lnTo>
                    <a:lnTo>
                      <a:pt x="144" y="92"/>
                    </a:lnTo>
                    <a:lnTo>
                      <a:pt x="148" y="62"/>
                    </a:lnTo>
                    <a:lnTo>
                      <a:pt x="164" y="37"/>
                    </a:lnTo>
                    <a:lnTo>
                      <a:pt x="187" y="20"/>
                    </a:lnTo>
                    <a:lnTo>
                      <a:pt x="216" y="9"/>
                    </a:lnTo>
                    <a:lnTo>
                      <a:pt x="284" y="0"/>
                    </a:lnTo>
                    <a:lnTo>
                      <a:pt x="353" y="4"/>
                    </a:lnTo>
                    <a:lnTo>
                      <a:pt x="407" y="13"/>
                    </a:lnTo>
                    <a:lnTo>
                      <a:pt x="423" y="18"/>
                    </a:lnTo>
                    <a:lnTo>
                      <a:pt x="429" y="22"/>
                    </a:lnTo>
                    <a:close/>
                    <a:moveTo>
                      <a:pt x="341" y="759"/>
                    </a:moveTo>
                    <a:lnTo>
                      <a:pt x="343" y="901"/>
                    </a:lnTo>
                    <a:lnTo>
                      <a:pt x="343" y="1052"/>
                    </a:lnTo>
                    <a:lnTo>
                      <a:pt x="342" y="1202"/>
                    </a:lnTo>
                    <a:lnTo>
                      <a:pt x="344" y="1344"/>
                    </a:lnTo>
                    <a:lnTo>
                      <a:pt x="292" y="1336"/>
                    </a:lnTo>
                    <a:lnTo>
                      <a:pt x="250" y="1321"/>
                    </a:lnTo>
                    <a:lnTo>
                      <a:pt x="219" y="1300"/>
                    </a:lnTo>
                    <a:lnTo>
                      <a:pt x="196" y="1274"/>
                    </a:lnTo>
                    <a:lnTo>
                      <a:pt x="181" y="1244"/>
                    </a:lnTo>
                    <a:lnTo>
                      <a:pt x="175" y="1208"/>
                    </a:lnTo>
                    <a:lnTo>
                      <a:pt x="180" y="1128"/>
                    </a:lnTo>
                    <a:lnTo>
                      <a:pt x="206" y="1038"/>
                    </a:lnTo>
                    <a:lnTo>
                      <a:pt x="246" y="943"/>
                    </a:lnTo>
                    <a:lnTo>
                      <a:pt x="341" y="759"/>
                    </a:lnTo>
                    <a:close/>
                    <a:moveTo>
                      <a:pt x="328" y="1770"/>
                    </a:moveTo>
                    <a:lnTo>
                      <a:pt x="353" y="1837"/>
                    </a:lnTo>
                    <a:lnTo>
                      <a:pt x="372" y="1896"/>
                    </a:lnTo>
                    <a:lnTo>
                      <a:pt x="395" y="1998"/>
                    </a:lnTo>
                    <a:lnTo>
                      <a:pt x="400" y="2077"/>
                    </a:lnTo>
                    <a:lnTo>
                      <a:pt x="390" y="2135"/>
                    </a:lnTo>
                    <a:lnTo>
                      <a:pt x="370" y="2174"/>
                    </a:lnTo>
                    <a:lnTo>
                      <a:pt x="341" y="2194"/>
                    </a:lnTo>
                    <a:lnTo>
                      <a:pt x="308" y="2199"/>
                    </a:lnTo>
                    <a:lnTo>
                      <a:pt x="273" y="2189"/>
                    </a:lnTo>
                    <a:lnTo>
                      <a:pt x="240" y="2166"/>
                    </a:lnTo>
                    <a:lnTo>
                      <a:pt x="212" y="2131"/>
                    </a:lnTo>
                    <a:lnTo>
                      <a:pt x="192" y="2087"/>
                    </a:lnTo>
                    <a:lnTo>
                      <a:pt x="183" y="2034"/>
                    </a:lnTo>
                    <a:lnTo>
                      <a:pt x="190" y="1974"/>
                    </a:lnTo>
                    <a:lnTo>
                      <a:pt x="214" y="1909"/>
                    </a:lnTo>
                    <a:lnTo>
                      <a:pt x="259" y="1841"/>
                    </a:lnTo>
                    <a:lnTo>
                      <a:pt x="328" y="1770"/>
                    </a:lnTo>
                    <a:close/>
                    <a:moveTo>
                      <a:pt x="330" y="2645"/>
                    </a:moveTo>
                    <a:lnTo>
                      <a:pt x="331" y="2656"/>
                    </a:lnTo>
                    <a:lnTo>
                      <a:pt x="334" y="2685"/>
                    </a:lnTo>
                    <a:lnTo>
                      <a:pt x="339" y="2727"/>
                    </a:lnTo>
                    <a:lnTo>
                      <a:pt x="344" y="2781"/>
                    </a:lnTo>
                    <a:lnTo>
                      <a:pt x="355" y="2912"/>
                    </a:lnTo>
                    <a:lnTo>
                      <a:pt x="363" y="3054"/>
                    </a:lnTo>
                    <a:lnTo>
                      <a:pt x="363" y="3181"/>
                    </a:lnTo>
                    <a:lnTo>
                      <a:pt x="359" y="3233"/>
                    </a:lnTo>
                    <a:lnTo>
                      <a:pt x="352" y="3272"/>
                    </a:lnTo>
                    <a:lnTo>
                      <a:pt x="340" y="3296"/>
                    </a:lnTo>
                    <a:lnTo>
                      <a:pt x="325" y="3301"/>
                    </a:lnTo>
                    <a:lnTo>
                      <a:pt x="304" y="3286"/>
                    </a:lnTo>
                    <a:lnTo>
                      <a:pt x="276" y="3246"/>
                    </a:lnTo>
                    <a:lnTo>
                      <a:pt x="228" y="3182"/>
                    </a:lnTo>
                    <a:lnTo>
                      <a:pt x="172" y="3117"/>
                    </a:lnTo>
                    <a:lnTo>
                      <a:pt x="132" y="3045"/>
                    </a:lnTo>
                    <a:lnTo>
                      <a:pt x="126" y="3005"/>
                    </a:lnTo>
                    <a:lnTo>
                      <a:pt x="131" y="2963"/>
                    </a:lnTo>
                    <a:lnTo>
                      <a:pt x="145" y="2932"/>
                    </a:lnTo>
                    <a:lnTo>
                      <a:pt x="172" y="2883"/>
                    </a:lnTo>
                    <a:lnTo>
                      <a:pt x="244" y="2760"/>
                    </a:lnTo>
                    <a:lnTo>
                      <a:pt x="281" y="2703"/>
                    </a:lnTo>
                    <a:lnTo>
                      <a:pt x="310" y="2659"/>
                    </a:lnTo>
                    <a:lnTo>
                      <a:pt x="328" y="2637"/>
                    </a:lnTo>
                    <a:lnTo>
                      <a:pt x="332" y="2636"/>
                    </a:lnTo>
                    <a:lnTo>
                      <a:pt x="330" y="2645"/>
                    </a:lnTo>
                    <a:close/>
                    <a:moveTo>
                      <a:pt x="271" y="3843"/>
                    </a:moveTo>
                    <a:lnTo>
                      <a:pt x="181" y="3877"/>
                    </a:lnTo>
                    <a:lnTo>
                      <a:pt x="113" y="3921"/>
                    </a:lnTo>
                    <a:lnTo>
                      <a:pt x="65" y="3971"/>
                    </a:lnTo>
                    <a:lnTo>
                      <a:pt x="35" y="4026"/>
                    </a:lnTo>
                    <a:lnTo>
                      <a:pt x="19" y="4081"/>
                    </a:lnTo>
                    <a:lnTo>
                      <a:pt x="17" y="4134"/>
                    </a:lnTo>
                    <a:lnTo>
                      <a:pt x="27" y="4181"/>
                    </a:lnTo>
                    <a:lnTo>
                      <a:pt x="44" y="4218"/>
                    </a:lnTo>
                    <a:lnTo>
                      <a:pt x="70" y="4245"/>
                    </a:lnTo>
                    <a:lnTo>
                      <a:pt x="101" y="4257"/>
                    </a:lnTo>
                    <a:lnTo>
                      <a:pt x="134" y="4251"/>
                    </a:lnTo>
                    <a:lnTo>
                      <a:pt x="168" y="4223"/>
                    </a:lnTo>
                    <a:lnTo>
                      <a:pt x="201" y="4172"/>
                    </a:lnTo>
                    <a:lnTo>
                      <a:pt x="230" y="4094"/>
                    </a:lnTo>
                    <a:lnTo>
                      <a:pt x="254" y="3985"/>
                    </a:lnTo>
                    <a:lnTo>
                      <a:pt x="271" y="3843"/>
                    </a:lnTo>
                    <a:close/>
                    <a:moveTo>
                      <a:pt x="299" y="4682"/>
                    </a:moveTo>
                    <a:lnTo>
                      <a:pt x="296" y="4758"/>
                    </a:lnTo>
                    <a:lnTo>
                      <a:pt x="287" y="4848"/>
                    </a:lnTo>
                    <a:lnTo>
                      <a:pt x="278" y="4937"/>
                    </a:lnTo>
                    <a:lnTo>
                      <a:pt x="274" y="5013"/>
                    </a:lnTo>
                    <a:lnTo>
                      <a:pt x="257" y="5016"/>
                    </a:lnTo>
                    <a:lnTo>
                      <a:pt x="226" y="5023"/>
                    </a:lnTo>
                    <a:lnTo>
                      <a:pt x="144" y="5041"/>
                    </a:lnTo>
                    <a:lnTo>
                      <a:pt x="100" y="5045"/>
                    </a:lnTo>
                    <a:lnTo>
                      <a:pt x="59" y="5043"/>
                    </a:lnTo>
                    <a:lnTo>
                      <a:pt x="27" y="5033"/>
                    </a:lnTo>
                    <a:lnTo>
                      <a:pt x="6" y="5009"/>
                    </a:lnTo>
                    <a:lnTo>
                      <a:pt x="0" y="4956"/>
                    </a:lnTo>
                    <a:lnTo>
                      <a:pt x="22" y="4900"/>
                    </a:lnTo>
                    <a:lnTo>
                      <a:pt x="64" y="4844"/>
                    </a:lnTo>
                    <a:lnTo>
                      <a:pt x="119" y="4793"/>
                    </a:lnTo>
                    <a:lnTo>
                      <a:pt x="177" y="4747"/>
                    </a:lnTo>
                    <a:lnTo>
                      <a:pt x="233" y="4712"/>
                    </a:lnTo>
                    <a:lnTo>
                      <a:pt x="275" y="4690"/>
                    </a:lnTo>
                    <a:lnTo>
                      <a:pt x="299" y="4682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60" name="Google Shape;1260;p41"/>
              <p:cNvSpPr/>
              <p:nvPr/>
            </p:nvSpPr>
            <p:spPr>
              <a:xfrm>
                <a:off x="3082" y="1344"/>
                <a:ext cx="78" cy="631"/>
              </a:xfrm>
              <a:custGeom>
                <a:avLst/>
                <a:gdLst/>
                <a:ahLst/>
                <a:cxnLst/>
                <a:rect l="l" t="t" r="r" b="b"/>
                <a:pathLst>
                  <a:path w="514" h="5047" extrusionOk="0">
                    <a:moveTo>
                      <a:pt x="203" y="5033"/>
                    </a:moveTo>
                    <a:lnTo>
                      <a:pt x="182" y="5002"/>
                    </a:lnTo>
                    <a:lnTo>
                      <a:pt x="169" y="4962"/>
                    </a:lnTo>
                    <a:lnTo>
                      <a:pt x="159" y="4870"/>
                    </a:lnTo>
                    <a:lnTo>
                      <a:pt x="156" y="4780"/>
                    </a:lnTo>
                    <a:lnTo>
                      <a:pt x="150" y="4744"/>
                    </a:lnTo>
                    <a:lnTo>
                      <a:pt x="140" y="4717"/>
                    </a:lnTo>
                    <a:lnTo>
                      <a:pt x="83" y="4787"/>
                    </a:lnTo>
                    <a:lnTo>
                      <a:pt x="43" y="4848"/>
                    </a:lnTo>
                    <a:lnTo>
                      <a:pt x="16" y="4898"/>
                    </a:lnTo>
                    <a:lnTo>
                      <a:pt x="3" y="4939"/>
                    </a:lnTo>
                    <a:lnTo>
                      <a:pt x="0" y="4972"/>
                    </a:lnTo>
                    <a:lnTo>
                      <a:pt x="6" y="4998"/>
                    </a:lnTo>
                    <a:lnTo>
                      <a:pt x="20" y="5018"/>
                    </a:lnTo>
                    <a:lnTo>
                      <a:pt x="39" y="5032"/>
                    </a:lnTo>
                    <a:lnTo>
                      <a:pt x="90" y="5046"/>
                    </a:lnTo>
                    <a:lnTo>
                      <a:pt x="143" y="5047"/>
                    </a:lnTo>
                    <a:lnTo>
                      <a:pt x="185" y="5040"/>
                    </a:lnTo>
                    <a:lnTo>
                      <a:pt x="203" y="5033"/>
                    </a:lnTo>
                    <a:close/>
                    <a:moveTo>
                      <a:pt x="203" y="4165"/>
                    </a:moveTo>
                    <a:lnTo>
                      <a:pt x="251" y="4170"/>
                    </a:lnTo>
                    <a:lnTo>
                      <a:pt x="289" y="4169"/>
                    </a:lnTo>
                    <a:lnTo>
                      <a:pt x="318" y="4163"/>
                    </a:lnTo>
                    <a:lnTo>
                      <a:pt x="340" y="4152"/>
                    </a:lnTo>
                    <a:lnTo>
                      <a:pt x="362" y="4114"/>
                    </a:lnTo>
                    <a:lnTo>
                      <a:pt x="363" y="4062"/>
                    </a:lnTo>
                    <a:lnTo>
                      <a:pt x="351" y="3999"/>
                    </a:lnTo>
                    <a:lnTo>
                      <a:pt x="333" y="3929"/>
                    </a:lnTo>
                    <a:lnTo>
                      <a:pt x="319" y="3857"/>
                    </a:lnTo>
                    <a:lnTo>
                      <a:pt x="313" y="3787"/>
                    </a:lnTo>
                    <a:lnTo>
                      <a:pt x="214" y="3800"/>
                    </a:lnTo>
                    <a:lnTo>
                      <a:pt x="148" y="3823"/>
                    </a:lnTo>
                    <a:lnTo>
                      <a:pt x="110" y="3857"/>
                    </a:lnTo>
                    <a:lnTo>
                      <a:pt x="95" y="3900"/>
                    </a:lnTo>
                    <a:lnTo>
                      <a:pt x="101" y="3952"/>
                    </a:lnTo>
                    <a:lnTo>
                      <a:pt x="124" y="4014"/>
                    </a:lnTo>
                    <a:lnTo>
                      <a:pt x="159" y="4085"/>
                    </a:lnTo>
                    <a:lnTo>
                      <a:pt x="203" y="4165"/>
                    </a:lnTo>
                    <a:close/>
                    <a:moveTo>
                      <a:pt x="443" y="3276"/>
                    </a:moveTo>
                    <a:lnTo>
                      <a:pt x="468" y="3210"/>
                    </a:lnTo>
                    <a:lnTo>
                      <a:pt x="487" y="3150"/>
                    </a:lnTo>
                    <a:lnTo>
                      <a:pt x="510" y="3048"/>
                    </a:lnTo>
                    <a:lnTo>
                      <a:pt x="514" y="2969"/>
                    </a:lnTo>
                    <a:lnTo>
                      <a:pt x="506" y="2911"/>
                    </a:lnTo>
                    <a:lnTo>
                      <a:pt x="485" y="2872"/>
                    </a:lnTo>
                    <a:lnTo>
                      <a:pt x="457" y="2851"/>
                    </a:lnTo>
                    <a:lnTo>
                      <a:pt x="423" y="2847"/>
                    </a:lnTo>
                    <a:lnTo>
                      <a:pt x="388" y="2856"/>
                    </a:lnTo>
                    <a:lnTo>
                      <a:pt x="355" y="2879"/>
                    </a:lnTo>
                    <a:lnTo>
                      <a:pt x="327" y="2914"/>
                    </a:lnTo>
                    <a:lnTo>
                      <a:pt x="307" y="2959"/>
                    </a:lnTo>
                    <a:lnTo>
                      <a:pt x="299" y="3012"/>
                    </a:lnTo>
                    <a:lnTo>
                      <a:pt x="305" y="3072"/>
                    </a:lnTo>
                    <a:lnTo>
                      <a:pt x="329" y="3137"/>
                    </a:lnTo>
                    <a:lnTo>
                      <a:pt x="374" y="3204"/>
                    </a:lnTo>
                    <a:lnTo>
                      <a:pt x="443" y="3276"/>
                    </a:lnTo>
                    <a:close/>
                    <a:moveTo>
                      <a:pt x="445" y="2401"/>
                    </a:moveTo>
                    <a:lnTo>
                      <a:pt x="446" y="2389"/>
                    </a:lnTo>
                    <a:lnTo>
                      <a:pt x="449" y="2361"/>
                    </a:lnTo>
                    <a:lnTo>
                      <a:pt x="455" y="2319"/>
                    </a:lnTo>
                    <a:lnTo>
                      <a:pt x="460" y="2265"/>
                    </a:lnTo>
                    <a:lnTo>
                      <a:pt x="470" y="2134"/>
                    </a:lnTo>
                    <a:lnTo>
                      <a:pt x="479" y="1992"/>
                    </a:lnTo>
                    <a:lnTo>
                      <a:pt x="479" y="1864"/>
                    </a:lnTo>
                    <a:lnTo>
                      <a:pt x="475" y="1813"/>
                    </a:lnTo>
                    <a:lnTo>
                      <a:pt x="467" y="1773"/>
                    </a:lnTo>
                    <a:lnTo>
                      <a:pt x="456" y="1750"/>
                    </a:lnTo>
                    <a:lnTo>
                      <a:pt x="440" y="1744"/>
                    </a:lnTo>
                    <a:lnTo>
                      <a:pt x="419" y="1760"/>
                    </a:lnTo>
                    <a:lnTo>
                      <a:pt x="392" y="1799"/>
                    </a:lnTo>
                    <a:lnTo>
                      <a:pt x="343" y="1864"/>
                    </a:lnTo>
                    <a:lnTo>
                      <a:pt x="287" y="1929"/>
                    </a:lnTo>
                    <a:lnTo>
                      <a:pt x="248" y="2000"/>
                    </a:lnTo>
                    <a:lnTo>
                      <a:pt x="241" y="2040"/>
                    </a:lnTo>
                    <a:lnTo>
                      <a:pt x="248" y="2083"/>
                    </a:lnTo>
                    <a:lnTo>
                      <a:pt x="260" y="2113"/>
                    </a:lnTo>
                    <a:lnTo>
                      <a:pt x="287" y="2162"/>
                    </a:lnTo>
                    <a:lnTo>
                      <a:pt x="359" y="2286"/>
                    </a:lnTo>
                    <a:lnTo>
                      <a:pt x="395" y="2343"/>
                    </a:lnTo>
                    <a:lnTo>
                      <a:pt x="425" y="2387"/>
                    </a:lnTo>
                    <a:lnTo>
                      <a:pt x="443" y="2409"/>
                    </a:lnTo>
                    <a:lnTo>
                      <a:pt x="446" y="2409"/>
                    </a:lnTo>
                    <a:lnTo>
                      <a:pt x="445" y="2401"/>
                    </a:lnTo>
                    <a:close/>
                    <a:moveTo>
                      <a:pt x="387" y="1202"/>
                    </a:moveTo>
                    <a:lnTo>
                      <a:pt x="297" y="1168"/>
                    </a:lnTo>
                    <a:lnTo>
                      <a:pt x="229" y="1124"/>
                    </a:lnTo>
                    <a:lnTo>
                      <a:pt x="181" y="1074"/>
                    </a:lnTo>
                    <a:lnTo>
                      <a:pt x="149" y="1019"/>
                    </a:lnTo>
                    <a:lnTo>
                      <a:pt x="135" y="965"/>
                    </a:lnTo>
                    <a:lnTo>
                      <a:pt x="133" y="912"/>
                    </a:lnTo>
                    <a:lnTo>
                      <a:pt x="141" y="866"/>
                    </a:lnTo>
                    <a:lnTo>
                      <a:pt x="160" y="827"/>
                    </a:lnTo>
                    <a:lnTo>
                      <a:pt x="185" y="801"/>
                    </a:lnTo>
                    <a:lnTo>
                      <a:pt x="215" y="789"/>
                    </a:lnTo>
                    <a:lnTo>
                      <a:pt x="249" y="795"/>
                    </a:lnTo>
                    <a:lnTo>
                      <a:pt x="283" y="822"/>
                    </a:lnTo>
                    <a:lnTo>
                      <a:pt x="316" y="873"/>
                    </a:lnTo>
                    <a:lnTo>
                      <a:pt x="346" y="952"/>
                    </a:lnTo>
                    <a:lnTo>
                      <a:pt x="370" y="1060"/>
                    </a:lnTo>
                    <a:lnTo>
                      <a:pt x="387" y="1202"/>
                    </a:lnTo>
                    <a:close/>
                    <a:moveTo>
                      <a:pt x="415" y="363"/>
                    </a:moveTo>
                    <a:lnTo>
                      <a:pt x="412" y="288"/>
                    </a:lnTo>
                    <a:lnTo>
                      <a:pt x="402" y="198"/>
                    </a:lnTo>
                    <a:lnTo>
                      <a:pt x="392" y="108"/>
                    </a:lnTo>
                    <a:lnTo>
                      <a:pt x="390" y="33"/>
                    </a:lnTo>
                    <a:lnTo>
                      <a:pt x="372" y="29"/>
                    </a:lnTo>
                    <a:lnTo>
                      <a:pt x="342" y="22"/>
                    </a:lnTo>
                    <a:lnTo>
                      <a:pt x="258" y="4"/>
                    </a:lnTo>
                    <a:lnTo>
                      <a:pt x="214" y="0"/>
                    </a:lnTo>
                    <a:lnTo>
                      <a:pt x="174" y="2"/>
                    </a:lnTo>
                    <a:lnTo>
                      <a:pt x="141" y="14"/>
                    </a:lnTo>
                    <a:lnTo>
                      <a:pt x="121" y="37"/>
                    </a:lnTo>
                    <a:lnTo>
                      <a:pt x="116" y="90"/>
                    </a:lnTo>
                    <a:lnTo>
                      <a:pt x="138" y="146"/>
                    </a:lnTo>
                    <a:lnTo>
                      <a:pt x="180" y="201"/>
                    </a:lnTo>
                    <a:lnTo>
                      <a:pt x="234" y="253"/>
                    </a:lnTo>
                    <a:lnTo>
                      <a:pt x="293" y="298"/>
                    </a:lnTo>
                    <a:lnTo>
                      <a:pt x="348" y="334"/>
                    </a:lnTo>
                    <a:lnTo>
                      <a:pt x="391" y="357"/>
                    </a:lnTo>
                    <a:lnTo>
                      <a:pt x="415" y="363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61" name="Google Shape;1261;p41"/>
              <p:cNvSpPr/>
              <p:nvPr/>
            </p:nvSpPr>
            <p:spPr>
              <a:xfrm>
                <a:off x="3014" y="1321"/>
                <a:ext cx="38" cy="24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95" extrusionOk="0">
                    <a:moveTo>
                      <a:pt x="143" y="0"/>
                    </a:moveTo>
                    <a:lnTo>
                      <a:pt x="0" y="110"/>
                    </a:lnTo>
                    <a:lnTo>
                      <a:pt x="44" y="149"/>
                    </a:lnTo>
                    <a:lnTo>
                      <a:pt x="85" y="175"/>
                    </a:lnTo>
                    <a:lnTo>
                      <a:pt x="122" y="190"/>
                    </a:lnTo>
                    <a:lnTo>
                      <a:pt x="155" y="195"/>
                    </a:lnTo>
                    <a:lnTo>
                      <a:pt x="184" y="192"/>
                    </a:lnTo>
                    <a:lnTo>
                      <a:pt x="209" y="182"/>
                    </a:lnTo>
                    <a:lnTo>
                      <a:pt x="244" y="146"/>
                    </a:lnTo>
                    <a:lnTo>
                      <a:pt x="257" y="99"/>
                    </a:lnTo>
                    <a:lnTo>
                      <a:pt x="246" y="51"/>
                    </a:lnTo>
                    <a:lnTo>
                      <a:pt x="231" y="31"/>
                    </a:lnTo>
                    <a:lnTo>
                      <a:pt x="208" y="14"/>
                    </a:lnTo>
                    <a:lnTo>
                      <a:pt x="179" y="4"/>
                    </a:lnTo>
                    <a:lnTo>
                      <a:pt x="143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62" name="Google Shape;1262;p41"/>
              <p:cNvSpPr/>
              <p:nvPr/>
            </p:nvSpPr>
            <p:spPr>
              <a:xfrm>
                <a:off x="2925" y="1332"/>
                <a:ext cx="48" cy="28"/>
              </a:xfrm>
              <a:custGeom>
                <a:avLst/>
                <a:gdLst/>
                <a:ahLst/>
                <a:cxnLst/>
                <a:rect l="l" t="t" r="r" b="b"/>
                <a:pathLst>
                  <a:path w="312" h="226" extrusionOk="0">
                    <a:moveTo>
                      <a:pt x="145" y="45"/>
                    </a:moveTo>
                    <a:lnTo>
                      <a:pt x="69" y="95"/>
                    </a:lnTo>
                    <a:lnTo>
                      <a:pt x="22" y="137"/>
                    </a:lnTo>
                    <a:lnTo>
                      <a:pt x="1" y="171"/>
                    </a:lnTo>
                    <a:lnTo>
                      <a:pt x="0" y="195"/>
                    </a:lnTo>
                    <a:lnTo>
                      <a:pt x="18" y="212"/>
                    </a:lnTo>
                    <a:lnTo>
                      <a:pt x="48" y="223"/>
                    </a:lnTo>
                    <a:lnTo>
                      <a:pt x="88" y="226"/>
                    </a:lnTo>
                    <a:lnTo>
                      <a:pt x="134" y="223"/>
                    </a:lnTo>
                    <a:lnTo>
                      <a:pt x="227" y="199"/>
                    </a:lnTo>
                    <a:lnTo>
                      <a:pt x="267" y="178"/>
                    </a:lnTo>
                    <a:lnTo>
                      <a:pt x="296" y="154"/>
                    </a:lnTo>
                    <a:lnTo>
                      <a:pt x="312" y="125"/>
                    </a:lnTo>
                    <a:lnTo>
                      <a:pt x="311" y="91"/>
                    </a:lnTo>
                    <a:lnTo>
                      <a:pt x="288" y="54"/>
                    </a:lnTo>
                    <a:lnTo>
                      <a:pt x="239" y="14"/>
                    </a:lnTo>
                    <a:lnTo>
                      <a:pt x="211" y="1"/>
                    </a:lnTo>
                    <a:lnTo>
                      <a:pt x="181" y="0"/>
                    </a:lnTo>
                    <a:lnTo>
                      <a:pt x="158" y="14"/>
                    </a:lnTo>
                    <a:lnTo>
                      <a:pt x="145" y="45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63" name="Google Shape;1263;p41"/>
              <p:cNvSpPr/>
              <p:nvPr/>
            </p:nvSpPr>
            <p:spPr>
              <a:xfrm>
                <a:off x="3295" y="1318"/>
                <a:ext cx="42" cy="34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75" extrusionOk="0">
                    <a:moveTo>
                      <a:pt x="156" y="0"/>
                    </a:moveTo>
                    <a:lnTo>
                      <a:pt x="74" y="67"/>
                    </a:lnTo>
                    <a:lnTo>
                      <a:pt x="11" y="144"/>
                    </a:lnTo>
                    <a:lnTo>
                      <a:pt x="0" y="180"/>
                    </a:lnTo>
                    <a:lnTo>
                      <a:pt x="6" y="215"/>
                    </a:lnTo>
                    <a:lnTo>
                      <a:pt x="35" y="245"/>
                    </a:lnTo>
                    <a:lnTo>
                      <a:pt x="93" y="269"/>
                    </a:lnTo>
                    <a:lnTo>
                      <a:pt x="129" y="275"/>
                    </a:lnTo>
                    <a:lnTo>
                      <a:pt x="162" y="274"/>
                    </a:lnTo>
                    <a:lnTo>
                      <a:pt x="214" y="251"/>
                    </a:lnTo>
                    <a:lnTo>
                      <a:pt x="251" y="209"/>
                    </a:lnTo>
                    <a:lnTo>
                      <a:pt x="270" y="156"/>
                    </a:lnTo>
                    <a:lnTo>
                      <a:pt x="271" y="101"/>
                    </a:lnTo>
                    <a:lnTo>
                      <a:pt x="253" y="50"/>
                    </a:lnTo>
                    <a:lnTo>
                      <a:pt x="215" y="15"/>
                    </a:lnTo>
                    <a:lnTo>
                      <a:pt x="188" y="4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64" name="Google Shape;1264;p41"/>
              <p:cNvSpPr/>
              <p:nvPr/>
            </p:nvSpPr>
            <p:spPr>
              <a:xfrm>
                <a:off x="3370" y="1936"/>
                <a:ext cx="30" cy="39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12" extrusionOk="0">
                    <a:moveTo>
                      <a:pt x="0" y="12"/>
                    </a:moveTo>
                    <a:lnTo>
                      <a:pt x="8" y="82"/>
                    </a:lnTo>
                    <a:lnTo>
                      <a:pt x="18" y="141"/>
                    </a:lnTo>
                    <a:lnTo>
                      <a:pt x="32" y="190"/>
                    </a:lnTo>
                    <a:lnTo>
                      <a:pt x="49" y="231"/>
                    </a:lnTo>
                    <a:lnTo>
                      <a:pt x="85" y="288"/>
                    </a:lnTo>
                    <a:lnTo>
                      <a:pt x="125" y="312"/>
                    </a:lnTo>
                    <a:lnTo>
                      <a:pt x="161" y="307"/>
                    </a:lnTo>
                    <a:lnTo>
                      <a:pt x="191" y="276"/>
                    </a:lnTo>
                    <a:lnTo>
                      <a:pt x="206" y="225"/>
                    </a:lnTo>
                    <a:lnTo>
                      <a:pt x="206" y="154"/>
                    </a:lnTo>
                    <a:lnTo>
                      <a:pt x="195" y="128"/>
                    </a:lnTo>
                    <a:lnTo>
                      <a:pt x="172" y="98"/>
                    </a:lnTo>
                    <a:lnTo>
                      <a:pt x="106" y="40"/>
                    </a:lnTo>
                    <a:lnTo>
                      <a:pt x="70" y="18"/>
                    </a:lnTo>
                    <a:lnTo>
                      <a:pt x="38" y="3"/>
                    </a:lnTo>
                    <a:lnTo>
                      <a:pt x="13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65" name="Google Shape;1265;p41"/>
              <p:cNvSpPr/>
              <p:nvPr/>
            </p:nvSpPr>
            <p:spPr>
              <a:xfrm>
                <a:off x="2727" y="1940"/>
                <a:ext cx="36" cy="4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369" extrusionOk="0">
                    <a:moveTo>
                      <a:pt x="86" y="62"/>
                    </a:moveTo>
                    <a:lnTo>
                      <a:pt x="53" y="114"/>
                    </a:lnTo>
                    <a:lnTo>
                      <a:pt x="28" y="153"/>
                    </a:lnTo>
                    <a:lnTo>
                      <a:pt x="10" y="183"/>
                    </a:lnTo>
                    <a:lnTo>
                      <a:pt x="0" y="206"/>
                    </a:lnTo>
                    <a:lnTo>
                      <a:pt x="2" y="251"/>
                    </a:lnTo>
                    <a:lnTo>
                      <a:pt x="16" y="279"/>
                    </a:lnTo>
                    <a:lnTo>
                      <a:pt x="39" y="314"/>
                    </a:lnTo>
                    <a:lnTo>
                      <a:pt x="70" y="352"/>
                    </a:lnTo>
                    <a:lnTo>
                      <a:pt x="99" y="368"/>
                    </a:lnTo>
                    <a:lnTo>
                      <a:pt x="127" y="369"/>
                    </a:lnTo>
                    <a:lnTo>
                      <a:pt x="154" y="356"/>
                    </a:lnTo>
                    <a:lnTo>
                      <a:pt x="178" y="331"/>
                    </a:lnTo>
                    <a:lnTo>
                      <a:pt x="198" y="297"/>
                    </a:lnTo>
                    <a:lnTo>
                      <a:pt x="227" y="212"/>
                    </a:lnTo>
                    <a:lnTo>
                      <a:pt x="235" y="121"/>
                    </a:lnTo>
                    <a:lnTo>
                      <a:pt x="231" y="80"/>
                    </a:lnTo>
                    <a:lnTo>
                      <a:pt x="221" y="44"/>
                    </a:lnTo>
                    <a:lnTo>
                      <a:pt x="203" y="18"/>
                    </a:lnTo>
                    <a:lnTo>
                      <a:pt x="178" y="3"/>
                    </a:lnTo>
                    <a:lnTo>
                      <a:pt x="144" y="0"/>
                    </a:lnTo>
                    <a:lnTo>
                      <a:pt x="101" y="15"/>
                    </a:lnTo>
                    <a:lnTo>
                      <a:pt x="74" y="23"/>
                    </a:lnTo>
                    <a:lnTo>
                      <a:pt x="72" y="35"/>
                    </a:lnTo>
                    <a:lnTo>
                      <a:pt x="86" y="62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66" name="Google Shape;1266;p41"/>
              <p:cNvSpPr/>
              <p:nvPr/>
            </p:nvSpPr>
            <p:spPr>
              <a:xfrm>
                <a:off x="2629" y="1948"/>
                <a:ext cx="57" cy="48"/>
              </a:xfrm>
              <a:custGeom>
                <a:avLst/>
                <a:gdLst/>
                <a:ahLst/>
                <a:cxnLst/>
                <a:rect l="l" t="t" r="r" b="b"/>
                <a:pathLst>
                  <a:path w="354" h="399" extrusionOk="0">
                    <a:moveTo>
                      <a:pt x="140" y="0"/>
                    </a:moveTo>
                    <a:lnTo>
                      <a:pt x="78" y="75"/>
                    </a:lnTo>
                    <a:lnTo>
                      <a:pt x="50" y="115"/>
                    </a:lnTo>
                    <a:lnTo>
                      <a:pt x="29" y="158"/>
                    </a:lnTo>
                    <a:lnTo>
                      <a:pt x="13" y="211"/>
                    </a:lnTo>
                    <a:lnTo>
                      <a:pt x="4" y="257"/>
                    </a:lnTo>
                    <a:lnTo>
                      <a:pt x="0" y="296"/>
                    </a:lnTo>
                    <a:lnTo>
                      <a:pt x="1" y="328"/>
                    </a:lnTo>
                    <a:lnTo>
                      <a:pt x="16" y="373"/>
                    </a:lnTo>
                    <a:lnTo>
                      <a:pt x="47" y="396"/>
                    </a:lnTo>
                    <a:lnTo>
                      <a:pt x="89" y="399"/>
                    </a:lnTo>
                    <a:lnTo>
                      <a:pt x="137" y="385"/>
                    </a:lnTo>
                    <a:lnTo>
                      <a:pt x="189" y="359"/>
                    </a:lnTo>
                    <a:lnTo>
                      <a:pt x="239" y="320"/>
                    </a:lnTo>
                    <a:lnTo>
                      <a:pt x="285" y="275"/>
                    </a:lnTo>
                    <a:lnTo>
                      <a:pt x="322" y="226"/>
                    </a:lnTo>
                    <a:lnTo>
                      <a:pt x="346" y="174"/>
                    </a:lnTo>
                    <a:lnTo>
                      <a:pt x="354" y="125"/>
                    </a:lnTo>
                    <a:lnTo>
                      <a:pt x="341" y="79"/>
                    </a:lnTo>
                    <a:lnTo>
                      <a:pt x="304" y="41"/>
                    </a:lnTo>
                    <a:lnTo>
                      <a:pt x="238" y="14"/>
                    </a:lnTo>
                    <a:lnTo>
                      <a:pt x="193" y="5"/>
                    </a:lnTo>
                    <a:lnTo>
                      <a:pt x="140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67" name="Google Shape;1267;p41"/>
              <p:cNvSpPr/>
              <p:nvPr/>
            </p:nvSpPr>
            <p:spPr>
              <a:xfrm>
                <a:off x="2286" y="1970"/>
                <a:ext cx="34" cy="47"/>
              </a:xfrm>
              <a:custGeom>
                <a:avLst/>
                <a:gdLst/>
                <a:ahLst/>
                <a:cxnLst/>
                <a:rect l="l" t="t" r="r" b="b"/>
                <a:pathLst>
                  <a:path w="222" h="369" extrusionOk="0">
                    <a:moveTo>
                      <a:pt x="0" y="0"/>
                    </a:moveTo>
                    <a:lnTo>
                      <a:pt x="1" y="44"/>
                    </a:lnTo>
                    <a:lnTo>
                      <a:pt x="8" y="110"/>
                    </a:lnTo>
                    <a:lnTo>
                      <a:pt x="21" y="187"/>
                    </a:lnTo>
                    <a:lnTo>
                      <a:pt x="41" y="263"/>
                    </a:lnTo>
                    <a:lnTo>
                      <a:pt x="68" y="327"/>
                    </a:lnTo>
                    <a:lnTo>
                      <a:pt x="100" y="364"/>
                    </a:lnTo>
                    <a:lnTo>
                      <a:pt x="120" y="369"/>
                    </a:lnTo>
                    <a:lnTo>
                      <a:pt x="141" y="364"/>
                    </a:lnTo>
                    <a:lnTo>
                      <a:pt x="164" y="347"/>
                    </a:lnTo>
                    <a:lnTo>
                      <a:pt x="189" y="316"/>
                    </a:lnTo>
                    <a:lnTo>
                      <a:pt x="210" y="277"/>
                    </a:lnTo>
                    <a:lnTo>
                      <a:pt x="222" y="241"/>
                    </a:lnTo>
                    <a:lnTo>
                      <a:pt x="220" y="176"/>
                    </a:lnTo>
                    <a:lnTo>
                      <a:pt x="192" y="121"/>
                    </a:lnTo>
                    <a:lnTo>
                      <a:pt x="148" y="77"/>
                    </a:lnTo>
                    <a:lnTo>
                      <a:pt x="97" y="42"/>
                    </a:lnTo>
                    <a:lnTo>
                      <a:pt x="49" y="18"/>
                    </a:lnTo>
                    <a:lnTo>
                      <a:pt x="1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68" name="Google Shape;1268;p41"/>
              <p:cNvSpPr/>
              <p:nvPr/>
            </p:nvSpPr>
            <p:spPr>
              <a:xfrm>
                <a:off x="2071" y="1969"/>
                <a:ext cx="41" cy="3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303" extrusionOk="0">
                    <a:moveTo>
                      <a:pt x="99" y="41"/>
                    </a:moveTo>
                    <a:lnTo>
                      <a:pt x="50" y="110"/>
                    </a:lnTo>
                    <a:lnTo>
                      <a:pt x="19" y="166"/>
                    </a:lnTo>
                    <a:lnTo>
                      <a:pt x="3" y="213"/>
                    </a:lnTo>
                    <a:lnTo>
                      <a:pt x="0" y="250"/>
                    </a:lnTo>
                    <a:lnTo>
                      <a:pt x="8" y="276"/>
                    </a:lnTo>
                    <a:lnTo>
                      <a:pt x="25" y="294"/>
                    </a:lnTo>
                    <a:lnTo>
                      <a:pt x="49" y="303"/>
                    </a:lnTo>
                    <a:lnTo>
                      <a:pt x="78" y="303"/>
                    </a:lnTo>
                    <a:lnTo>
                      <a:pt x="144" y="282"/>
                    </a:lnTo>
                    <a:lnTo>
                      <a:pt x="207" y="234"/>
                    </a:lnTo>
                    <a:lnTo>
                      <a:pt x="232" y="202"/>
                    </a:lnTo>
                    <a:lnTo>
                      <a:pt x="250" y="163"/>
                    </a:lnTo>
                    <a:lnTo>
                      <a:pt x="258" y="120"/>
                    </a:lnTo>
                    <a:lnTo>
                      <a:pt x="256" y="72"/>
                    </a:lnTo>
                    <a:lnTo>
                      <a:pt x="243" y="40"/>
                    </a:lnTo>
                    <a:lnTo>
                      <a:pt x="220" y="18"/>
                    </a:lnTo>
                    <a:lnTo>
                      <a:pt x="192" y="5"/>
                    </a:lnTo>
                    <a:lnTo>
                      <a:pt x="161" y="0"/>
                    </a:lnTo>
                    <a:lnTo>
                      <a:pt x="131" y="2"/>
                    </a:lnTo>
                    <a:lnTo>
                      <a:pt x="110" y="10"/>
                    </a:lnTo>
                    <a:lnTo>
                      <a:pt x="97" y="24"/>
                    </a:lnTo>
                    <a:lnTo>
                      <a:pt x="99" y="41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69" name="Google Shape;1269;p41"/>
              <p:cNvSpPr/>
              <p:nvPr/>
            </p:nvSpPr>
            <p:spPr>
              <a:xfrm>
                <a:off x="1962" y="2014"/>
                <a:ext cx="53" cy="2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94" extrusionOk="0">
                    <a:moveTo>
                      <a:pt x="0" y="16"/>
                    </a:moveTo>
                    <a:lnTo>
                      <a:pt x="31" y="72"/>
                    </a:lnTo>
                    <a:lnTo>
                      <a:pt x="71" y="121"/>
                    </a:lnTo>
                    <a:lnTo>
                      <a:pt x="116" y="159"/>
                    </a:lnTo>
                    <a:lnTo>
                      <a:pt x="165" y="185"/>
                    </a:lnTo>
                    <a:lnTo>
                      <a:pt x="213" y="194"/>
                    </a:lnTo>
                    <a:lnTo>
                      <a:pt x="259" y="181"/>
                    </a:lnTo>
                    <a:lnTo>
                      <a:pt x="299" y="145"/>
                    </a:lnTo>
                    <a:lnTo>
                      <a:pt x="331" y="80"/>
                    </a:lnTo>
                    <a:lnTo>
                      <a:pt x="334" y="58"/>
                    </a:lnTo>
                    <a:lnTo>
                      <a:pt x="330" y="41"/>
                    </a:lnTo>
                    <a:lnTo>
                      <a:pt x="303" y="16"/>
                    </a:lnTo>
                    <a:lnTo>
                      <a:pt x="256" y="5"/>
                    </a:lnTo>
                    <a:lnTo>
                      <a:pt x="196" y="0"/>
                    </a:lnTo>
                    <a:lnTo>
                      <a:pt x="75" y="9"/>
                    </a:lnTo>
                    <a:lnTo>
                      <a:pt x="28" y="1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70" name="Google Shape;1270;p41"/>
              <p:cNvSpPr/>
              <p:nvPr/>
            </p:nvSpPr>
            <p:spPr>
              <a:xfrm>
                <a:off x="2023" y="1883"/>
                <a:ext cx="50" cy="29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38" extrusionOk="0">
                    <a:moveTo>
                      <a:pt x="0" y="91"/>
                    </a:moveTo>
                    <a:lnTo>
                      <a:pt x="142" y="200"/>
                    </a:lnTo>
                    <a:lnTo>
                      <a:pt x="176" y="221"/>
                    </a:lnTo>
                    <a:lnTo>
                      <a:pt x="206" y="234"/>
                    </a:lnTo>
                    <a:lnTo>
                      <a:pt x="255" y="238"/>
                    </a:lnTo>
                    <a:lnTo>
                      <a:pt x="290" y="221"/>
                    </a:lnTo>
                    <a:lnTo>
                      <a:pt x="312" y="189"/>
                    </a:lnTo>
                    <a:lnTo>
                      <a:pt x="320" y="148"/>
                    </a:lnTo>
                    <a:lnTo>
                      <a:pt x="315" y="106"/>
                    </a:lnTo>
                    <a:lnTo>
                      <a:pt x="298" y="69"/>
                    </a:lnTo>
                    <a:lnTo>
                      <a:pt x="269" y="44"/>
                    </a:lnTo>
                    <a:lnTo>
                      <a:pt x="184" y="10"/>
                    </a:lnTo>
                    <a:lnTo>
                      <a:pt x="100" y="0"/>
                    </a:lnTo>
                    <a:lnTo>
                      <a:pt x="64" y="7"/>
                    </a:lnTo>
                    <a:lnTo>
                      <a:pt x="34" y="23"/>
                    </a:lnTo>
                    <a:lnTo>
                      <a:pt x="12" y="51"/>
                    </a:lnTo>
                    <a:lnTo>
                      <a:pt x="0" y="91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71" name="Google Shape;1271;p41"/>
              <p:cNvSpPr/>
              <p:nvPr/>
            </p:nvSpPr>
            <p:spPr>
              <a:xfrm>
                <a:off x="2088" y="1353"/>
                <a:ext cx="44" cy="36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78" extrusionOk="0">
                    <a:moveTo>
                      <a:pt x="0" y="86"/>
                    </a:moveTo>
                    <a:lnTo>
                      <a:pt x="8" y="101"/>
                    </a:lnTo>
                    <a:lnTo>
                      <a:pt x="22" y="127"/>
                    </a:lnTo>
                    <a:lnTo>
                      <a:pt x="55" y="189"/>
                    </a:lnTo>
                    <a:lnTo>
                      <a:pt x="94" y="248"/>
                    </a:lnTo>
                    <a:lnTo>
                      <a:pt x="111" y="267"/>
                    </a:lnTo>
                    <a:lnTo>
                      <a:pt x="126" y="276"/>
                    </a:lnTo>
                    <a:lnTo>
                      <a:pt x="177" y="278"/>
                    </a:lnTo>
                    <a:lnTo>
                      <a:pt x="218" y="270"/>
                    </a:lnTo>
                    <a:lnTo>
                      <a:pt x="248" y="252"/>
                    </a:lnTo>
                    <a:lnTo>
                      <a:pt x="270" y="227"/>
                    </a:lnTo>
                    <a:lnTo>
                      <a:pt x="282" y="196"/>
                    </a:lnTo>
                    <a:lnTo>
                      <a:pt x="287" y="161"/>
                    </a:lnTo>
                    <a:lnTo>
                      <a:pt x="273" y="91"/>
                    </a:lnTo>
                    <a:lnTo>
                      <a:pt x="232" y="32"/>
                    </a:lnTo>
                    <a:lnTo>
                      <a:pt x="204" y="12"/>
                    </a:lnTo>
                    <a:lnTo>
                      <a:pt x="171" y="1"/>
                    </a:lnTo>
                    <a:lnTo>
                      <a:pt x="133" y="0"/>
                    </a:lnTo>
                    <a:lnTo>
                      <a:pt x="92" y="14"/>
                    </a:lnTo>
                    <a:lnTo>
                      <a:pt x="47" y="41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72" name="Google Shape;1272;p41"/>
              <p:cNvSpPr/>
              <p:nvPr/>
            </p:nvSpPr>
            <p:spPr>
              <a:xfrm>
                <a:off x="1958" y="1331"/>
                <a:ext cx="47" cy="17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33" extrusionOk="0">
                    <a:moveTo>
                      <a:pt x="0" y="95"/>
                    </a:moveTo>
                    <a:lnTo>
                      <a:pt x="39" y="112"/>
                    </a:lnTo>
                    <a:lnTo>
                      <a:pt x="88" y="125"/>
                    </a:lnTo>
                    <a:lnTo>
                      <a:pt x="197" y="133"/>
                    </a:lnTo>
                    <a:lnTo>
                      <a:pt x="244" y="128"/>
                    </a:lnTo>
                    <a:lnTo>
                      <a:pt x="281" y="115"/>
                    </a:lnTo>
                    <a:lnTo>
                      <a:pt x="302" y="93"/>
                    </a:lnTo>
                    <a:lnTo>
                      <a:pt x="301" y="63"/>
                    </a:lnTo>
                    <a:lnTo>
                      <a:pt x="274" y="24"/>
                    </a:lnTo>
                    <a:lnTo>
                      <a:pt x="240" y="4"/>
                    </a:lnTo>
                    <a:lnTo>
                      <a:pt x="199" y="0"/>
                    </a:lnTo>
                    <a:lnTo>
                      <a:pt x="154" y="5"/>
                    </a:lnTo>
                    <a:lnTo>
                      <a:pt x="66" y="31"/>
                    </a:lnTo>
                    <a:lnTo>
                      <a:pt x="30" y="43"/>
                    </a:lnTo>
                    <a:lnTo>
                      <a:pt x="0" y="47"/>
                    </a:lnTo>
                    <a:lnTo>
                      <a:pt x="7" y="60"/>
                    </a:lnTo>
                    <a:lnTo>
                      <a:pt x="6" y="72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73" name="Google Shape;1273;p41"/>
              <p:cNvSpPr/>
              <p:nvPr/>
            </p:nvSpPr>
            <p:spPr>
              <a:xfrm>
                <a:off x="2110" y="1431"/>
                <a:ext cx="32" cy="43"/>
              </a:xfrm>
              <a:custGeom>
                <a:avLst/>
                <a:gdLst/>
                <a:ahLst/>
                <a:cxnLst/>
                <a:rect l="l" t="t" r="r" b="b"/>
                <a:pathLst>
                  <a:path w="204" h="341" extrusionOk="0">
                    <a:moveTo>
                      <a:pt x="46" y="0"/>
                    </a:moveTo>
                    <a:lnTo>
                      <a:pt x="19" y="81"/>
                    </a:lnTo>
                    <a:lnTo>
                      <a:pt x="0" y="164"/>
                    </a:lnTo>
                    <a:lnTo>
                      <a:pt x="4" y="244"/>
                    </a:lnTo>
                    <a:lnTo>
                      <a:pt x="19" y="281"/>
                    </a:lnTo>
                    <a:lnTo>
                      <a:pt x="46" y="315"/>
                    </a:lnTo>
                    <a:lnTo>
                      <a:pt x="71" y="334"/>
                    </a:lnTo>
                    <a:lnTo>
                      <a:pt x="95" y="341"/>
                    </a:lnTo>
                    <a:lnTo>
                      <a:pt x="141" y="324"/>
                    </a:lnTo>
                    <a:lnTo>
                      <a:pt x="179" y="278"/>
                    </a:lnTo>
                    <a:lnTo>
                      <a:pt x="201" y="213"/>
                    </a:lnTo>
                    <a:lnTo>
                      <a:pt x="204" y="142"/>
                    </a:lnTo>
                    <a:lnTo>
                      <a:pt x="183" y="74"/>
                    </a:lnTo>
                    <a:lnTo>
                      <a:pt x="161" y="46"/>
                    </a:lnTo>
                    <a:lnTo>
                      <a:pt x="132" y="23"/>
                    </a:lnTo>
                    <a:lnTo>
                      <a:pt x="93" y="7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74" name="Google Shape;1274;p41"/>
              <p:cNvSpPr/>
              <p:nvPr/>
            </p:nvSpPr>
            <p:spPr>
              <a:xfrm>
                <a:off x="2120" y="1519"/>
                <a:ext cx="30" cy="42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40" extrusionOk="0">
                    <a:moveTo>
                      <a:pt x="55" y="0"/>
                    </a:moveTo>
                    <a:lnTo>
                      <a:pt x="8" y="144"/>
                    </a:lnTo>
                    <a:lnTo>
                      <a:pt x="0" y="214"/>
                    </a:lnTo>
                    <a:lnTo>
                      <a:pt x="23" y="284"/>
                    </a:lnTo>
                    <a:lnTo>
                      <a:pt x="61" y="329"/>
                    </a:lnTo>
                    <a:lnTo>
                      <a:pt x="82" y="340"/>
                    </a:lnTo>
                    <a:lnTo>
                      <a:pt x="102" y="332"/>
                    </a:lnTo>
                    <a:lnTo>
                      <a:pt x="137" y="292"/>
                    </a:lnTo>
                    <a:lnTo>
                      <a:pt x="164" y="254"/>
                    </a:lnTo>
                    <a:lnTo>
                      <a:pt x="188" y="186"/>
                    </a:lnTo>
                    <a:lnTo>
                      <a:pt x="183" y="128"/>
                    </a:lnTo>
                    <a:lnTo>
                      <a:pt x="160" y="80"/>
                    </a:lnTo>
                    <a:lnTo>
                      <a:pt x="128" y="43"/>
                    </a:lnTo>
                    <a:lnTo>
                      <a:pt x="93" y="18"/>
                    </a:lnTo>
                    <a:lnTo>
                      <a:pt x="66" y="3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75" name="Google Shape;1275;p41"/>
              <p:cNvSpPr/>
              <p:nvPr/>
            </p:nvSpPr>
            <p:spPr>
              <a:xfrm>
                <a:off x="2120" y="1611"/>
                <a:ext cx="30" cy="32"/>
              </a:xfrm>
              <a:custGeom>
                <a:avLst/>
                <a:gdLst/>
                <a:ahLst/>
                <a:cxnLst/>
                <a:rect l="l" t="t" r="r" b="b"/>
                <a:pathLst>
                  <a:path w="204" h="263" extrusionOk="0">
                    <a:moveTo>
                      <a:pt x="63" y="0"/>
                    </a:moveTo>
                    <a:lnTo>
                      <a:pt x="27" y="102"/>
                    </a:lnTo>
                    <a:lnTo>
                      <a:pt x="0" y="205"/>
                    </a:lnTo>
                    <a:lnTo>
                      <a:pt x="1" y="227"/>
                    </a:lnTo>
                    <a:lnTo>
                      <a:pt x="9" y="244"/>
                    </a:lnTo>
                    <a:lnTo>
                      <a:pt x="43" y="263"/>
                    </a:lnTo>
                    <a:lnTo>
                      <a:pt x="91" y="263"/>
                    </a:lnTo>
                    <a:lnTo>
                      <a:pt x="141" y="245"/>
                    </a:lnTo>
                    <a:lnTo>
                      <a:pt x="182" y="211"/>
                    </a:lnTo>
                    <a:lnTo>
                      <a:pt x="204" y="164"/>
                    </a:lnTo>
                    <a:lnTo>
                      <a:pt x="203" y="135"/>
                    </a:lnTo>
                    <a:lnTo>
                      <a:pt x="193" y="104"/>
                    </a:lnTo>
                    <a:lnTo>
                      <a:pt x="174" y="69"/>
                    </a:lnTo>
                    <a:lnTo>
                      <a:pt x="142" y="32"/>
                    </a:lnTo>
                    <a:lnTo>
                      <a:pt x="100" y="1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76" name="Google Shape;1276;p41"/>
              <p:cNvSpPr/>
              <p:nvPr/>
            </p:nvSpPr>
            <p:spPr>
              <a:xfrm>
                <a:off x="2104" y="1704"/>
                <a:ext cx="4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91" extrusionOk="0">
                    <a:moveTo>
                      <a:pt x="85" y="0"/>
                    </a:moveTo>
                    <a:lnTo>
                      <a:pt x="174" y="58"/>
                    </a:lnTo>
                    <a:lnTo>
                      <a:pt x="233" y="105"/>
                    </a:lnTo>
                    <a:lnTo>
                      <a:pt x="264" y="140"/>
                    </a:lnTo>
                    <a:lnTo>
                      <a:pt x="273" y="165"/>
                    </a:lnTo>
                    <a:lnTo>
                      <a:pt x="263" y="182"/>
                    </a:lnTo>
                    <a:lnTo>
                      <a:pt x="239" y="190"/>
                    </a:lnTo>
                    <a:lnTo>
                      <a:pt x="203" y="191"/>
                    </a:lnTo>
                    <a:lnTo>
                      <a:pt x="163" y="186"/>
                    </a:lnTo>
                    <a:lnTo>
                      <a:pt x="76" y="158"/>
                    </a:lnTo>
                    <a:lnTo>
                      <a:pt x="39" y="138"/>
                    </a:lnTo>
                    <a:lnTo>
                      <a:pt x="13" y="114"/>
                    </a:lnTo>
                    <a:lnTo>
                      <a:pt x="0" y="87"/>
                    </a:lnTo>
                    <a:lnTo>
                      <a:pt x="5" y="59"/>
                    </a:lnTo>
                    <a:lnTo>
                      <a:pt x="32" y="29"/>
                    </a:lnTo>
                    <a:lnTo>
                      <a:pt x="85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77" name="Google Shape;1277;p41"/>
              <p:cNvSpPr/>
              <p:nvPr/>
            </p:nvSpPr>
            <p:spPr>
              <a:xfrm>
                <a:off x="2116" y="1767"/>
                <a:ext cx="30" cy="34"/>
              </a:xfrm>
              <a:custGeom>
                <a:avLst/>
                <a:gdLst/>
                <a:ahLst/>
                <a:cxnLst/>
                <a:rect l="l" t="t" r="r" b="b"/>
                <a:pathLst>
                  <a:path w="186" h="281" extrusionOk="0">
                    <a:moveTo>
                      <a:pt x="33" y="5"/>
                    </a:moveTo>
                    <a:lnTo>
                      <a:pt x="16" y="87"/>
                    </a:lnTo>
                    <a:lnTo>
                      <a:pt x="1" y="164"/>
                    </a:lnTo>
                    <a:lnTo>
                      <a:pt x="0" y="197"/>
                    </a:lnTo>
                    <a:lnTo>
                      <a:pt x="7" y="228"/>
                    </a:lnTo>
                    <a:lnTo>
                      <a:pt x="21" y="254"/>
                    </a:lnTo>
                    <a:lnTo>
                      <a:pt x="48" y="273"/>
                    </a:lnTo>
                    <a:lnTo>
                      <a:pt x="92" y="281"/>
                    </a:lnTo>
                    <a:lnTo>
                      <a:pt x="130" y="262"/>
                    </a:lnTo>
                    <a:lnTo>
                      <a:pt x="159" y="225"/>
                    </a:lnTo>
                    <a:lnTo>
                      <a:pt x="179" y="175"/>
                    </a:lnTo>
                    <a:lnTo>
                      <a:pt x="186" y="121"/>
                    </a:lnTo>
                    <a:lnTo>
                      <a:pt x="179" y="71"/>
                    </a:lnTo>
                    <a:lnTo>
                      <a:pt x="155" y="29"/>
                    </a:lnTo>
                    <a:lnTo>
                      <a:pt x="111" y="5"/>
                    </a:lnTo>
                    <a:lnTo>
                      <a:pt x="76" y="0"/>
                    </a:lnTo>
                    <a:lnTo>
                      <a:pt x="33" y="5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78" name="Google Shape;1278;p41"/>
              <p:cNvSpPr/>
              <p:nvPr/>
            </p:nvSpPr>
            <p:spPr>
              <a:xfrm>
                <a:off x="2112" y="1872"/>
                <a:ext cx="32" cy="47"/>
              </a:xfrm>
              <a:custGeom>
                <a:avLst/>
                <a:gdLst/>
                <a:ahLst/>
                <a:cxnLst/>
                <a:rect l="l" t="t" r="r" b="b"/>
                <a:pathLst>
                  <a:path w="207" h="375" extrusionOk="0">
                    <a:moveTo>
                      <a:pt x="101" y="8"/>
                    </a:moveTo>
                    <a:lnTo>
                      <a:pt x="52" y="83"/>
                    </a:lnTo>
                    <a:lnTo>
                      <a:pt x="10" y="166"/>
                    </a:lnTo>
                    <a:lnTo>
                      <a:pt x="0" y="207"/>
                    </a:lnTo>
                    <a:lnTo>
                      <a:pt x="1" y="247"/>
                    </a:lnTo>
                    <a:lnTo>
                      <a:pt x="17" y="287"/>
                    </a:lnTo>
                    <a:lnTo>
                      <a:pt x="54" y="324"/>
                    </a:lnTo>
                    <a:lnTo>
                      <a:pt x="106" y="357"/>
                    </a:lnTo>
                    <a:lnTo>
                      <a:pt x="146" y="374"/>
                    </a:lnTo>
                    <a:lnTo>
                      <a:pt x="175" y="375"/>
                    </a:lnTo>
                    <a:lnTo>
                      <a:pt x="194" y="361"/>
                    </a:lnTo>
                    <a:lnTo>
                      <a:pt x="205" y="337"/>
                    </a:lnTo>
                    <a:lnTo>
                      <a:pt x="207" y="305"/>
                    </a:lnTo>
                    <a:lnTo>
                      <a:pt x="195" y="222"/>
                    </a:lnTo>
                    <a:lnTo>
                      <a:pt x="169" y="132"/>
                    </a:lnTo>
                    <a:lnTo>
                      <a:pt x="138" y="54"/>
                    </a:lnTo>
                    <a:lnTo>
                      <a:pt x="124" y="26"/>
                    </a:lnTo>
                    <a:lnTo>
                      <a:pt x="112" y="6"/>
                    </a:lnTo>
                    <a:lnTo>
                      <a:pt x="104" y="0"/>
                    </a:lnTo>
                    <a:lnTo>
                      <a:pt x="101" y="8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79" name="Google Shape;1279;p41"/>
              <p:cNvSpPr/>
              <p:nvPr/>
            </p:nvSpPr>
            <p:spPr>
              <a:xfrm>
                <a:off x="2429" y="1766"/>
                <a:ext cx="27" cy="51"/>
              </a:xfrm>
              <a:custGeom>
                <a:avLst/>
                <a:gdLst/>
                <a:ahLst/>
                <a:cxnLst/>
                <a:rect l="l" t="t" r="r" b="b"/>
                <a:pathLst>
                  <a:path w="169" h="424" extrusionOk="0">
                    <a:moveTo>
                      <a:pt x="31" y="0"/>
                    </a:moveTo>
                    <a:lnTo>
                      <a:pt x="0" y="315"/>
                    </a:lnTo>
                    <a:lnTo>
                      <a:pt x="1" y="373"/>
                    </a:lnTo>
                    <a:lnTo>
                      <a:pt x="9" y="408"/>
                    </a:lnTo>
                    <a:lnTo>
                      <a:pt x="25" y="424"/>
                    </a:lnTo>
                    <a:lnTo>
                      <a:pt x="45" y="423"/>
                    </a:lnTo>
                    <a:lnTo>
                      <a:pt x="67" y="408"/>
                    </a:lnTo>
                    <a:lnTo>
                      <a:pt x="91" y="381"/>
                    </a:lnTo>
                    <a:lnTo>
                      <a:pt x="135" y="301"/>
                    </a:lnTo>
                    <a:lnTo>
                      <a:pt x="165" y="204"/>
                    </a:lnTo>
                    <a:lnTo>
                      <a:pt x="169" y="154"/>
                    </a:lnTo>
                    <a:lnTo>
                      <a:pt x="166" y="108"/>
                    </a:lnTo>
                    <a:lnTo>
                      <a:pt x="152" y="66"/>
                    </a:lnTo>
                    <a:lnTo>
                      <a:pt x="127" y="34"/>
                    </a:lnTo>
                    <a:lnTo>
                      <a:pt x="87" y="11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80" name="Google Shape;1280;p41"/>
              <p:cNvSpPr/>
              <p:nvPr/>
            </p:nvSpPr>
            <p:spPr>
              <a:xfrm>
                <a:off x="2439" y="1638"/>
                <a:ext cx="21" cy="41"/>
              </a:xfrm>
              <a:custGeom>
                <a:avLst/>
                <a:gdLst/>
                <a:ahLst/>
                <a:cxnLst/>
                <a:rect l="l" t="t" r="r" b="b"/>
                <a:pathLst>
                  <a:path w="137" h="325" extrusionOk="0">
                    <a:moveTo>
                      <a:pt x="0" y="16"/>
                    </a:moveTo>
                    <a:lnTo>
                      <a:pt x="1" y="42"/>
                    </a:lnTo>
                    <a:lnTo>
                      <a:pt x="6" y="93"/>
                    </a:lnTo>
                    <a:lnTo>
                      <a:pt x="28" y="228"/>
                    </a:lnTo>
                    <a:lnTo>
                      <a:pt x="44" y="285"/>
                    </a:lnTo>
                    <a:lnTo>
                      <a:pt x="63" y="320"/>
                    </a:lnTo>
                    <a:lnTo>
                      <a:pt x="73" y="325"/>
                    </a:lnTo>
                    <a:lnTo>
                      <a:pt x="84" y="319"/>
                    </a:lnTo>
                    <a:lnTo>
                      <a:pt x="97" y="301"/>
                    </a:lnTo>
                    <a:lnTo>
                      <a:pt x="110" y="269"/>
                    </a:lnTo>
                    <a:lnTo>
                      <a:pt x="126" y="212"/>
                    </a:lnTo>
                    <a:lnTo>
                      <a:pt x="135" y="163"/>
                    </a:lnTo>
                    <a:lnTo>
                      <a:pt x="137" y="122"/>
                    </a:lnTo>
                    <a:lnTo>
                      <a:pt x="134" y="89"/>
                    </a:lnTo>
                    <a:lnTo>
                      <a:pt x="114" y="38"/>
                    </a:lnTo>
                    <a:lnTo>
                      <a:pt x="83" y="11"/>
                    </a:lnTo>
                    <a:lnTo>
                      <a:pt x="49" y="0"/>
                    </a:lnTo>
                    <a:lnTo>
                      <a:pt x="19" y="0"/>
                    </a:lnTo>
                    <a:lnTo>
                      <a:pt x="0" y="7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81" name="Google Shape;1281;p41"/>
              <p:cNvSpPr/>
              <p:nvPr/>
            </p:nvSpPr>
            <p:spPr>
              <a:xfrm>
                <a:off x="2441" y="1527"/>
                <a:ext cx="23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41" h="288" extrusionOk="0">
                    <a:moveTo>
                      <a:pt x="33" y="1"/>
                    </a:moveTo>
                    <a:lnTo>
                      <a:pt x="74" y="58"/>
                    </a:lnTo>
                    <a:lnTo>
                      <a:pt x="105" y="109"/>
                    </a:lnTo>
                    <a:lnTo>
                      <a:pt x="125" y="153"/>
                    </a:lnTo>
                    <a:lnTo>
                      <a:pt x="136" y="191"/>
                    </a:lnTo>
                    <a:lnTo>
                      <a:pt x="141" y="222"/>
                    </a:lnTo>
                    <a:lnTo>
                      <a:pt x="138" y="247"/>
                    </a:lnTo>
                    <a:lnTo>
                      <a:pt x="118" y="280"/>
                    </a:lnTo>
                    <a:lnTo>
                      <a:pt x="85" y="288"/>
                    </a:lnTo>
                    <a:lnTo>
                      <a:pt x="49" y="276"/>
                    </a:lnTo>
                    <a:lnTo>
                      <a:pt x="17" y="242"/>
                    </a:lnTo>
                    <a:lnTo>
                      <a:pt x="0" y="190"/>
                    </a:lnTo>
                    <a:lnTo>
                      <a:pt x="1" y="180"/>
                    </a:lnTo>
                    <a:lnTo>
                      <a:pt x="1" y="155"/>
                    </a:lnTo>
                    <a:lnTo>
                      <a:pt x="7" y="83"/>
                    </a:lnTo>
                    <a:lnTo>
                      <a:pt x="16" y="16"/>
                    </a:lnTo>
                    <a:lnTo>
                      <a:pt x="23" y="0"/>
                    </a:lnTo>
                    <a:lnTo>
                      <a:pt x="33" y="1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82" name="Google Shape;1282;p41"/>
              <p:cNvSpPr/>
              <p:nvPr/>
            </p:nvSpPr>
            <p:spPr>
              <a:xfrm>
                <a:off x="2421" y="1390"/>
                <a:ext cx="39" cy="37"/>
              </a:xfrm>
              <a:custGeom>
                <a:avLst/>
                <a:gdLst/>
                <a:ahLst/>
                <a:cxnLst/>
                <a:rect l="l" t="t" r="r" b="b"/>
                <a:pathLst>
                  <a:path w="243" h="304" extrusionOk="0">
                    <a:moveTo>
                      <a:pt x="0" y="15"/>
                    </a:moveTo>
                    <a:lnTo>
                      <a:pt x="14" y="67"/>
                    </a:lnTo>
                    <a:lnTo>
                      <a:pt x="25" y="109"/>
                    </a:lnTo>
                    <a:lnTo>
                      <a:pt x="39" y="171"/>
                    </a:lnTo>
                    <a:lnTo>
                      <a:pt x="46" y="207"/>
                    </a:lnTo>
                    <a:lnTo>
                      <a:pt x="49" y="224"/>
                    </a:lnTo>
                    <a:lnTo>
                      <a:pt x="62" y="241"/>
                    </a:lnTo>
                    <a:lnTo>
                      <a:pt x="79" y="255"/>
                    </a:lnTo>
                    <a:lnTo>
                      <a:pt x="111" y="283"/>
                    </a:lnTo>
                    <a:lnTo>
                      <a:pt x="151" y="304"/>
                    </a:lnTo>
                    <a:lnTo>
                      <a:pt x="188" y="291"/>
                    </a:lnTo>
                    <a:lnTo>
                      <a:pt x="221" y="257"/>
                    </a:lnTo>
                    <a:lnTo>
                      <a:pt x="240" y="207"/>
                    </a:lnTo>
                    <a:lnTo>
                      <a:pt x="243" y="151"/>
                    </a:lnTo>
                    <a:lnTo>
                      <a:pt x="223" y="97"/>
                    </a:lnTo>
                    <a:lnTo>
                      <a:pt x="203" y="74"/>
                    </a:lnTo>
                    <a:lnTo>
                      <a:pt x="176" y="54"/>
                    </a:lnTo>
                    <a:lnTo>
                      <a:pt x="139" y="39"/>
                    </a:lnTo>
                    <a:lnTo>
                      <a:pt x="94" y="31"/>
                    </a:lnTo>
                    <a:lnTo>
                      <a:pt x="69" y="22"/>
                    </a:lnTo>
                    <a:lnTo>
                      <a:pt x="38" y="6"/>
                    </a:lnTo>
                    <a:lnTo>
                      <a:pt x="11" y="0"/>
                    </a:lnTo>
                    <a:lnTo>
                      <a:pt x="3" y="4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83" name="Google Shape;1283;p41"/>
              <p:cNvSpPr/>
              <p:nvPr/>
            </p:nvSpPr>
            <p:spPr>
              <a:xfrm>
                <a:off x="2318" y="1344"/>
                <a:ext cx="5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374" h="211" extrusionOk="0">
                    <a:moveTo>
                      <a:pt x="60" y="211"/>
                    </a:moveTo>
                    <a:lnTo>
                      <a:pt x="209" y="205"/>
                    </a:lnTo>
                    <a:lnTo>
                      <a:pt x="279" y="193"/>
                    </a:lnTo>
                    <a:lnTo>
                      <a:pt x="344" y="163"/>
                    </a:lnTo>
                    <a:lnTo>
                      <a:pt x="371" y="135"/>
                    </a:lnTo>
                    <a:lnTo>
                      <a:pt x="374" y="104"/>
                    </a:lnTo>
                    <a:lnTo>
                      <a:pt x="360" y="73"/>
                    </a:lnTo>
                    <a:lnTo>
                      <a:pt x="332" y="45"/>
                    </a:lnTo>
                    <a:lnTo>
                      <a:pt x="255" y="6"/>
                    </a:lnTo>
                    <a:lnTo>
                      <a:pt x="218" y="0"/>
                    </a:lnTo>
                    <a:lnTo>
                      <a:pt x="186" y="6"/>
                    </a:lnTo>
                    <a:lnTo>
                      <a:pt x="114" y="33"/>
                    </a:lnTo>
                    <a:lnTo>
                      <a:pt x="35" y="71"/>
                    </a:lnTo>
                    <a:lnTo>
                      <a:pt x="8" y="96"/>
                    </a:lnTo>
                    <a:lnTo>
                      <a:pt x="0" y="127"/>
                    </a:lnTo>
                    <a:lnTo>
                      <a:pt x="15" y="165"/>
                    </a:lnTo>
                    <a:lnTo>
                      <a:pt x="60" y="211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84" name="Google Shape;1284;p41"/>
              <p:cNvSpPr/>
              <p:nvPr/>
            </p:nvSpPr>
            <p:spPr>
              <a:xfrm>
                <a:off x="2506" y="1337"/>
                <a:ext cx="41" cy="42"/>
              </a:xfrm>
              <a:custGeom>
                <a:avLst/>
                <a:gdLst/>
                <a:ahLst/>
                <a:cxnLst/>
                <a:rect l="l" t="t" r="r" b="b"/>
                <a:pathLst>
                  <a:path w="249" h="341" extrusionOk="0">
                    <a:moveTo>
                      <a:pt x="49" y="0"/>
                    </a:moveTo>
                    <a:lnTo>
                      <a:pt x="41" y="24"/>
                    </a:lnTo>
                    <a:lnTo>
                      <a:pt x="25" y="72"/>
                    </a:lnTo>
                    <a:lnTo>
                      <a:pt x="9" y="135"/>
                    </a:lnTo>
                    <a:lnTo>
                      <a:pt x="0" y="203"/>
                    </a:lnTo>
                    <a:lnTo>
                      <a:pt x="1" y="267"/>
                    </a:lnTo>
                    <a:lnTo>
                      <a:pt x="19" y="315"/>
                    </a:lnTo>
                    <a:lnTo>
                      <a:pt x="36" y="332"/>
                    </a:lnTo>
                    <a:lnTo>
                      <a:pt x="60" y="340"/>
                    </a:lnTo>
                    <a:lnTo>
                      <a:pt x="90" y="341"/>
                    </a:lnTo>
                    <a:lnTo>
                      <a:pt x="128" y="332"/>
                    </a:lnTo>
                    <a:lnTo>
                      <a:pt x="180" y="311"/>
                    </a:lnTo>
                    <a:lnTo>
                      <a:pt x="216" y="286"/>
                    </a:lnTo>
                    <a:lnTo>
                      <a:pt x="238" y="259"/>
                    </a:lnTo>
                    <a:lnTo>
                      <a:pt x="249" y="232"/>
                    </a:lnTo>
                    <a:lnTo>
                      <a:pt x="238" y="175"/>
                    </a:lnTo>
                    <a:lnTo>
                      <a:pt x="202" y="118"/>
                    </a:lnTo>
                    <a:lnTo>
                      <a:pt x="150" y="68"/>
                    </a:lnTo>
                    <a:lnTo>
                      <a:pt x="98" y="28"/>
                    </a:lnTo>
                    <a:lnTo>
                      <a:pt x="60" y="4"/>
                    </a:lnTo>
                    <a:lnTo>
                      <a:pt x="50" y="0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85" name="Google Shape;1285;p41"/>
              <p:cNvSpPr/>
              <p:nvPr/>
            </p:nvSpPr>
            <p:spPr>
              <a:xfrm>
                <a:off x="2579" y="1327"/>
                <a:ext cx="52" cy="36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92" extrusionOk="0">
                    <a:moveTo>
                      <a:pt x="60" y="63"/>
                    </a:moveTo>
                    <a:lnTo>
                      <a:pt x="33" y="125"/>
                    </a:lnTo>
                    <a:lnTo>
                      <a:pt x="12" y="180"/>
                    </a:lnTo>
                    <a:lnTo>
                      <a:pt x="0" y="224"/>
                    </a:lnTo>
                    <a:lnTo>
                      <a:pt x="1" y="260"/>
                    </a:lnTo>
                    <a:lnTo>
                      <a:pt x="16" y="283"/>
                    </a:lnTo>
                    <a:lnTo>
                      <a:pt x="47" y="292"/>
                    </a:lnTo>
                    <a:lnTo>
                      <a:pt x="98" y="288"/>
                    </a:lnTo>
                    <a:lnTo>
                      <a:pt x="170" y="268"/>
                    </a:lnTo>
                    <a:lnTo>
                      <a:pt x="235" y="244"/>
                    </a:lnTo>
                    <a:lnTo>
                      <a:pt x="283" y="219"/>
                    </a:lnTo>
                    <a:lnTo>
                      <a:pt x="316" y="194"/>
                    </a:lnTo>
                    <a:lnTo>
                      <a:pt x="336" y="170"/>
                    </a:lnTo>
                    <a:lnTo>
                      <a:pt x="344" y="122"/>
                    </a:lnTo>
                    <a:lnTo>
                      <a:pt x="320" y="79"/>
                    </a:lnTo>
                    <a:lnTo>
                      <a:pt x="274" y="44"/>
                    </a:lnTo>
                    <a:lnTo>
                      <a:pt x="221" y="16"/>
                    </a:lnTo>
                    <a:lnTo>
                      <a:pt x="171" y="2"/>
                    </a:lnTo>
                    <a:lnTo>
                      <a:pt x="138" y="0"/>
                    </a:lnTo>
                    <a:lnTo>
                      <a:pt x="93" y="17"/>
                    </a:lnTo>
                    <a:lnTo>
                      <a:pt x="75" y="35"/>
                    </a:lnTo>
                    <a:lnTo>
                      <a:pt x="60" y="63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86" name="Google Shape;1286;p41"/>
              <p:cNvSpPr/>
              <p:nvPr/>
            </p:nvSpPr>
            <p:spPr>
              <a:xfrm>
                <a:off x="2708" y="1342"/>
                <a:ext cx="35" cy="4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325" extrusionOk="0">
                    <a:moveTo>
                      <a:pt x="0" y="26"/>
                    </a:moveTo>
                    <a:lnTo>
                      <a:pt x="20" y="105"/>
                    </a:lnTo>
                    <a:lnTo>
                      <a:pt x="37" y="162"/>
                    </a:lnTo>
                    <a:lnTo>
                      <a:pt x="53" y="199"/>
                    </a:lnTo>
                    <a:lnTo>
                      <a:pt x="71" y="225"/>
                    </a:lnTo>
                    <a:lnTo>
                      <a:pt x="117" y="263"/>
                    </a:lnTo>
                    <a:lnTo>
                      <a:pt x="149" y="288"/>
                    </a:lnTo>
                    <a:lnTo>
                      <a:pt x="189" y="325"/>
                    </a:lnTo>
                    <a:lnTo>
                      <a:pt x="194" y="297"/>
                    </a:lnTo>
                    <a:lnTo>
                      <a:pt x="205" y="264"/>
                    </a:lnTo>
                    <a:lnTo>
                      <a:pt x="226" y="191"/>
                    </a:lnTo>
                    <a:lnTo>
                      <a:pt x="226" y="152"/>
                    </a:lnTo>
                    <a:lnTo>
                      <a:pt x="212" y="114"/>
                    </a:lnTo>
                    <a:lnTo>
                      <a:pt x="181" y="76"/>
                    </a:lnTo>
                    <a:lnTo>
                      <a:pt x="126" y="42"/>
                    </a:lnTo>
                    <a:lnTo>
                      <a:pt x="93" y="23"/>
                    </a:lnTo>
                    <a:lnTo>
                      <a:pt x="51" y="4"/>
                    </a:lnTo>
                    <a:lnTo>
                      <a:pt x="15" y="0"/>
                    </a:lnTo>
                    <a:lnTo>
                      <a:pt x="4" y="8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87" name="Google Shape;1287;p41"/>
              <p:cNvSpPr/>
              <p:nvPr/>
            </p:nvSpPr>
            <p:spPr>
              <a:xfrm>
                <a:off x="2769" y="1385"/>
                <a:ext cx="28" cy="4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362" extrusionOk="0">
                    <a:moveTo>
                      <a:pt x="0" y="55"/>
                    </a:moveTo>
                    <a:lnTo>
                      <a:pt x="7" y="136"/>
                    </a:lnTo>
                    <a:lnTo>
                      <a:pt x="18" y="203"/>
                    </a:lnTo>
                    <a:lnTo>
                      <a:pt x="29" y="257"/>
                    </a:lnTo>
                    <a:lnTo>
                      <a:pt x="44" y="299"/>
                    </a:lnTo>
                    <a:lnTo>
                      <a:pt x="59" y="329"/>
                    </a:lnTo>
                    <a:lnTo>
                      <a:pt x="75" y="349"/>
                    </a:lnTo>
                    <a:lnTo>
                      <a:pt x="108" y="362"/>
                    </a:lnTo>
                    <a:lnTo>
                      <a:pt x="138" y="342"/>
                    </a:lnTo>
                    <a:lnTo>
                      <a:pt x="161" y="299"/>
                    </a:lnTo>
                    <a:lnTo>
                      <a:pt x="175" y="237"/>
                    </a:lnTo>
                    <a:lnTo>
                      <a:pt x="174" y="165"/>
                    </a:lnTo>
                    <a:lnTo>
                      <a:pt x="164" y="138"/>
                    </a:lnTo>
                    <a:lnTo>
                      <a:pt x="144" y="102"/>
                    </a:lnTo>
                    <a:lnTo>
                      <a:pt x="85" y="31"/>
                    </a:lnTo>
                    <a:lnTo>
                      <a:pt x="53" y="8"/>
                    </a:lnTo>
                    <a:lnTo>
                      <a:pt x="26" y="0"/>
                    </a:lnTo>
                    <a:lnTo>
                      <a:pt x="7" y="14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88" name="Google Shape;1288;p41"/>
              <p:cNvSpPr/>
              <p:nvPr/>
            </p:nvSpPr>
            <p:spPr>
              <a:xfrm>
                <a:off x="2771" y="1817"/>
                <a:ext cx="24" cy="34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84" extrusionOk="0">
                    <a:moveTo>
                      <a:pt x="45" y="12"/>
                    </a:moveTo>
                    <a:lnTo>
                      <a:pt x="18" y="93"/>
                    </a:lnTo>
                    <a:lnTo>
                      <a:pt x="1" y="192"/>
                    </a:lnTo>
                    <a:lnTo>
                      <a:pt x="0" y="235"/>
                    </a:lnTo>
                    <a:lnTo>
                      <a:pt x="5" y="267"/>
                    </a:lnTo>
                    <a:lnTo>
                      <a:pt x="20" y="284"/>
                    </a:lnTo>
                    <a:lnTo>
                      <a:pt x="45" y="281"/>
                    </a:lnTo>
                    <a:lnTo>
                      <a:pt x="96" y="243"/>
                    </a:lnTo>
                    <a:lnTo>
                      <a:pt x="133" y="196"/>
                    </a:lnTo>
                    <a:lnTo>
                      <a:pt x="154" y="143"/>
                    </a:lnTo>
                    <a:lnTo>
                      <a:pt x="161" y="91"/>
                    </a:lnTo>
                    <a:lnTo>
                      <a:pt x="153" y="46"/>
                    </a:lnTo>
                    <a:lnTo>
                      <a:pt x="131" y="14"/>
                    </a:lnTo>
                    <a:lnTo>
                      <a:pt x="95" y="0"/>
                    </a:lnTo>
                    <a:lnTo>
                      <a:pt x="45" y="12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89" name="Google Shape;1289;p41"/>
              <p:cNvSpPr/>
              <p:nvPr/>
            </p:nvSpPr>
            <p:spPr>
              <a:xfrm>
                <a:off x="2504" y="1793"/>
                <a:ext cx="34" cy="32"/>
              </a:xfrm>
              <a:custGeom>
                <a:avLst/>
                <a:gdLst/>
                <a:ahLst/>
                <a:cxnLst/>
                <a:rect l="l" t="t" r="r" b="b"/>
                <a:pathLst>
                  <a:path w="219" h="257" extrusionOk="0">
                    <a:moveTo>
                      <a:pt x="48" y="0"/>
                    </a:moveTo>
                    <a:lnTo>
                      <a:pt x="30" y="50"/>
                    </a:lnTo>
                    <a:lnTo>
                      <a:pt x="15" y="94"/>
                    </a:lnTo>
                    <a:lnTo>
                      <a:pt x="0" y="164"/>
                    </a:lnTo>
                    <a:lnTo>
                      <a:pt x="2" y="213"/>
                    </a:lnTo>
                    <a:lnTo>
                      <a:pt x="17" y="244"/>
                    </a:lnTo>
                    <a:lnTo>
                      <a:pt x="41" y="257"/>
                    </a:lnTo>
                    <a:lnTo>
                      <a:pt x="71" y="257"/>
                    </a:lnTo>
                    <a:lnTo>
                      <a:pt x="140" y="225"/>
                    </a:lnTo>
                    <a:lnTo>
                      <a:pt x="198" y="163"/>
                    </a:lnTo>
                    <a:lnTo>
                      <a:pt x="215" y="129"/>
                    </a:lnTo>
                    <a:lnTo>
                      <a:pt x="219" y="93"/>
                    </a:lnTo>
                    <a:lnTo>
                      <a:pt x="207" y="61"/>
                    </a:lnTo>
                    <a:lnTo>
                      <a:pt x="177" y="32"/>
                    </a:lnTo>
                    <a:lnTo>
                      <a:pt x="126" y="11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90" name="Google Shape;1290;p41"/>
              <p:cNvSpPr/>
              <p:nvPr/>
            </p:nvSpPr>
            <p:spPr>
              <a:xfrm>
                <a:off x="2506" y="1717"/>
                <a:ext cx="30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90" h="264" extrusionOk="0">
                    <a:moveTo>
                      <a:pt x="1" y="10"/>
                    </a:moveTo>
                    <a:lnTo>
                      <a:pt x="5" y="129"/>
                    </a:lnTo>
                    <a:lnTo>
                      <a:pt x="17" y="247"/>
                    </a:lnTo>
                    <a:lnTo>
                      <a:pt x="27" y="260"/>
                    </a:lnTo>
                    <a:lnTo>
                      <a:pt x="50" y="264"/>
                    </a:lnTo>
                    <a:lnTo>
                      <a:pt x="81" y="261"/>
                    </a:lnTo>
                    <a:lnTo>
                      <a:pt x="115" y="250"/>
                    </a:lnTo>
                    <a:lnTo>
                      <a:pt x="147" y="233"/>
                    </a:lnTo>
                    <a:lnTo>
                      <a:pt x="174" y="207"/>
                    </a:lnTo>
                    <a:lnTo>
                      <a:pt x="189" y="175"/>
                    </a:lnTo>
                    <a:lnTo>
                      <a:pt x="190" y="136"/>
                    </a:lnTo>
                    <a:lnTo>
                      <a:pt x="172" y="82"/>
                    </a:lnTo>
                    <a:lnTo>
                      <a:pt x="142" y="43"/>
                    </a:lnTo>
                    <a:lnTo>
                      <a:pt x="108" y="18"/>
                    </a:lnTo>
                    <a:lnTo>
                      <a:pt x="72" y="5"/>
                    </a:lnTo>
                    <a:lnTo>
                      <a:pt x="40" y="0"/>
                    </a:lnTo>
                    <a:lnTo>
                      <a:pt x="14" y="1"/>
                    </a:lnTo>
                    <a:lnTo>
                      <a:pt x="0" y="6"/>
                    </a:lnTo>
                    <a:lnTo>
                      <a:pt x="1" y="1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91" name="Google Shape;1291;p41"/>
              <p:cNvSpPr/>
              <p:nvPr/>
            </p:nvSpPr>
            <p:spPr>
              <a:xfrm>
                <a:off x="2506" y="1666"/>
                <a:ext cx="30" cy="21"/>
              </a:xfrm>
              <a:custGeom>
                <a:avLst/>
                <a:gdLst/>
                <a:ahLst/>
                <a:cxnLst/>
                <a:rect l="l" t="t" r="r" b="b"/>
                <a:pathLst>
                  <a:path w="193" h="167" extrusionOk="0">
                    <a:moveTo>
                      <a:pt x="11" y="0"/>
                    </a:moveTo>
                    <a:lnTo>
                      <a:pt x="85" y="37"/>
                    </a:lnTo>
                    <a:lnTo>
                      <a:pt x="138" y="69"/>
                    </a:lnTo>
                    <a:lnTo>
                      <a:pt x="172" y="98"/>
                    </a:lnTo>
                    <a:lnTo>
                      <a:pt x="189" y="121"/>
                    </a:lnTo>
                    <a:lnTo>
                      <a:pt x="193" y="139"/>
                    </a:lnTo>
                    <a:lnTo>
                      <a:pt x="185" y="153"/>
                    </a:lnTo>
                    <a:lnTo>
                      <a:pt x="168" y="162"/>
                    </a:lnTo>
                    <a:lnTo>
                      <a:pt x="144" y="167"/>
                    </a:lnTo>
                    <a:lnTo>
                      <a:pt x="86" y="158"/>
                    </a:lnTo>
                    <a:lnTo>
                      <a:pt x="32" y="129"/>
                    </a:lnTo>
                    <a:lnTo>
                      <a:pt x="12" y="105"/>
                    </a:lnTo>
                    <a:lnTo>
                      <a:pt x="1" y="77"/>
                    </a:lnTo>
                    <a:lnTo>
                      <a:pt x="0" y="41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92" name="Google Shape;1292;p41"/>
              <p:cNvSpPr/>
              <p:nvPr/>
            </p:nvSpPr>
            <p:spPr>
              <a:xfrm>
                <a:off x="2498" y="1596"/>
                <a:ext cx="34" cy="33"/>
              </a:xfrm>
              <a:custGeom>
                <a:avLst/>
                <a:gdLst/>
                <a:ahLst/>
                <a:cxnLst/>
                <a:rect l="l" t="t" r="r" b="b"/>
                <a:pathLst>
                  <a:path w="221" h="262" extrusionOk="0">
                    <a:moveTo>
                      <a:pt x="0" y="67"/>
                    </a:moveTo>
                    <a:lnTo>
                      <a:pt x="23" y="131"/>
                    </a:lnTo>
                    <a:lnTo>
                      <a:pt x="49" y="201"/>
                    </a:lnTo>
                    <a:lnTo>
                      <a:pt x="82" y="251"/>
                    </a:lnTo>
                    <a:lnTo>
                      <a:pt x="102" y="262"/>
                    </a:lnTo>
                    <a:lnTo>
                      <a:pt x="126" y="257"/>
                    </a:lnTo>
                    <a:lnTo>
                      <a:pt x="168" y="231"/>
                    </a:lnTo>
                    <a:lnTo>
                      <a:pt x="197" y="204"/>
                    </a:lnTo>
                    <a:lnTo>
                      <a:pt x="221" y="147"/>
                    </a:lnTo>
                    <a:lnTo>
                      <a:pt x="209" y="91"/>
                    </a:lnTo>
                    <a:lnTo>
                      <a:pt x="173" y="44"/>
                    </a:lnTo>
                    <a:lnTo>
                      <a:pt x="123" y="12"/>
                    </a:lnTo>
                    <a:lnTo>
                      <a:pt x="69" y="0"/>
                    </a:lnTo>
                    <a:lnTo>
                      <a:pt x="45" y="5"/>
                    </a:lnTo>
                    <a:lnTo>
                      <a:pt x="25" y="17"/>
                    </a:lnTo>
                    <a:lnTo>
                      <a:pt x="10" y="38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93" name="Google Shape;1293;p41"/>
              <p:cNvSpPr/>
              <p:nvPr/>
            </p:nvSpPr>
            <p:spPr>
              <a:xfrm>
                <a:off x="2498" y="1558"/>
                <a:ext cx="4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214" extrusionOk="0">
                    <a:moveTo>
                      <a:pt x="22" y="52"/>
                    </a:moveTo>
                    <a:lnTo>
                      <a:pt x="136" y="18"/>
                    </a:lnTo>
                    <a:lnTo>
                      <a:pt x="180" y="6"/>
                    </a:lnTo>
                    <a:lnTo>
                      <a:pt x="214" y="0"/>
                    </a:lnTo>
                    <a:lnTo>
                      <a:pt x="240" y="7"/>
                    </a:lnTo>
                    <a:lnTo>
                      <a:pt x="256" y="28"/>
                    </a:lnTo>
                    <a:lnTo>
                      <a:pt x="262" y="67"/>
                    </a:lnTo>
                    <a:lnTo>
                      <a:pt x="258" y="130"/>
                    </a:lnTo>
                    <a:lnTo>
                      <a:pt x="250" y="166"/>
                    </a:lnTo>
                    <a:lnTo>
                      <a:pt x="236" y="191"/>
                    </a:lnTo>
                    <a:lnTo>
                      <a:pt x="217" y="206"/>
                    </a:lnTo>
                    <a:lnTo>
                      <a:pt x="194" y="214"/>
                    </a:lnTo>
                    <a:lnTo>
                      <a:pt x="143" y="209"/>
                    </a:lnTo>
                    <a:lnTo>
                      <a:pt x="90" y="183"/>
                    </a:lnTo>
                    <a:lnTo>
                      <a:pt x="43" y="147"/>
                    </a:lnTo>
                    <a:lnTo>
                      <a:pt x="10" y="107"/>
                    </a:lnTo>
                    <a:lnTo>
                      <a:pt x="0" y="73"/>
                    </a:lnTo>
                    <a:lnTo>
                      <a:pt x="6" y="60"/>
                    </a:lnTo>
                    <a:lnTo>
                      <a:pt x="22" y="52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94" name="Google Shape;1294;p41"/>
              <p:cNvSpPr/>
              <p:nvPr/>
            </p:nvSpPr>
            <p:spPr>
              <a:xfrm>
                <a:off x="2494" y="1493"/>
                <a:ext cx="36" cy="29"/>
              </a:xfrm>
              <a:custGeom>
                <a:avLst/>
                <a:gdLst/>
                <a:ahLst/>
                <a:cxnLst/>
                <a:rect l="l" t="t" r="r" b="b"/>
                <a:pathLst>
                  <a:path w="228" h="237" extrusionOk="0">
                    <a:moveTo>
                      <a:pt x="0" y="237"/>
                    </a:moveTo>
                    <a:lnTo>
                      <a:pt x="81" y="213"/>
                    </a:lnTo>
                    <a:lnTo>
                      <a:pt x="143" y="185"/>
                    </a:lnTo>
                    <a:lnTo>
                      <a:pt x="186" y="155"/>
                    </a:lnTo>
                    <a:lnTo>
                      <a:pt x="213" y="123"/>
                    </a:lnTo>
                    <a:lnTo>
                      <a:pt x="227" y="92"/>
                    </a:lnTo>
                    <a:lnTo>
                      <a:pt x="228" y="64"/>
                    </a:lnTo>
                    <a:lnTo>
                      <a:pt x="218" y="38"/>
                    </a:lnTo>
                    <a:lnTo>
                      <a:pt x="201" y="18"/>
                    </a:lnTo>
                    <a:lnTo>
                      <a:pt x="177" y="5"/>
                    </a:lnTo>
                    <a:lnTo>
                      <a:pt x="150" y="0"/>
                    </a:lnTo>
                    <a:lnTo>
                      <a:pt x="120" y="5"/>
                    </a:lnTo>
                    <a:lnTo>
                      <a:pt x="89" y="22"/>
                    </a:lnTo>
                    <a:lnTo>
                      <a:pt x="59" y="52"/>
                    </a:lnTo>
                    <a:lnTo>
                      <a:pt x="34" y="97"/>
                    </a:lnTo>
                    <a:lnTo>
                      <a:pt x="13" y="158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95" name="Google Shape;1295;p41"/>
              <p:cNvSpPr/>
              <p:nvPr/>
            </p:nvSpPr>
            <p:spPr>
              <a:xfrm>
                <a:off x="2506" y="1434"/>
                <a:ext cx="36" cy="33"/>
              </a:xfrm>
              <a:custGeom>
                <a:avLst/>
                <a:gdLst/>
                <a:ahLst/>
                <a:cxnLst/>
                <a:rect l="l" t="t" r="r" b="b"/>
                <a:pathLst>
                  <a:path w="237" h="274" extrusionOk="0">
                    <a:moveTo>
                      <a:pt x="7" y="36"/>
                    </a:moveTo>
                    <a:lnTo>
                      <a:pt x="9" y="155"/>
                    </a:lnTo>
                    <a:lnTo>
                      <a:pt x="23" y="272"/>
                    </a:lnTo>
                    <a:lnTo>
                      <a:pt x="38" y="274"/>
                    </a:lnTo>
                    <a:lnTo>
                      <a:pt x="74" y="268"/>
                    </a:lnTo>
                    <a:lnTo>
                      <a:pt x="122" y="252"/>
                    </a:lnTo>
                    <a:lnTo>
                      <a:pt x="171" y="228"/>
                    </a:lnTo>
                    <a:lnTo>
                      <a:pt x="213" y="197"/>
                    </a:lnTo>
                    <a:lnTo>
                      <a:pt x="237" y="156"/>
                    </a:lnTo>
                    <a:lnTo>
                      <a:pt x="235" y="108"/>
                    </a:lnTo>
                    <a:lnTo>
                      <a:pt x="220" y="81"/>
                    </a:lnTo>
                    <a:lnTo>
                      <a:pt x="196" y="51"/>
                    </a:lnTo>
                    <a:lnTo>
                      <a:pt x="172" y="34"/>
                    </a:lnTo>
                    <a:lnTo>
                      <a:pt x="139" y="19"/>
                    </a:lnTo>
                    <a:lnTo>
                      <a:pt x="66" y="1"/>
                    </a:lnTo>
                    <a:lnTo>
                      <a:pt x="33" y="0"/>
                    </a:lnTo>
                    <a:lnTo>
                      <a:pt x="10" y="4"/>
                    </a:lnTo>
                    <a:lnTo>
                      <a:pt x="0" y="16"/>
                    </a:lnTo>
                    <a:lnTo>
                      <a:pt x="7" y="36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96" name="Google Shape;1296;p41"/>
              <p:cNvSpPr/>
              <p:nvPr/>
            </p:nvSpPr>
            <p:spPr>
              <a:xfrm>
                <a:off x="2316" y="1924"/>
                <a:ext cx="24" cy="24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6" extrusionOk="0">
                    <a:moveTo>
                      <a:pt x="0" y="28"/>
                    </a:moveTo>
                    <a:lnTo>
                      <a:pt x="94" y="186"/>
                    </a:lnTo>
                    <a:lnTo>
                      <a:pt x="124" y="154"/>
                    </a:lnTo>
                    <a:lnTo>
                      <a:pt x="145" y="124"/>
                    </a:lnTo>
                    <a:lnTo>
                      <a:pt x="161" y="75"/>
                    </a:lnTo>
                    <a:lnTo>
                      <a:pt x="153" y="39"/>
                    </a:lnTo>
                    <a:lnTo>
                      <a:pt x="128" y="14"/>
                    </a:lnTo>
                    <a:lnTo>
                      <a:pt x="92" y="1"/>
                    </a:lnTo>
                    <a:lnTo>
                      <a:pt x="54" y="0"/>
                    </a:lnTo>
                    <a:lnTo>
                      <a:pt x="20" y="8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97" name="Google Shape;1297;p41"/>
              <p:cNvSpPr/>
              <p:nvPr/>
            </p:nvSpPr>
            <p:spPr>
              <a:xfrm>
                <a:off x="1739" y="2007"/>
                <a:ext cx="51" cy="37"/>
              </a:xfrm>
              <a:custGeom>
                <a:avLst/>
                <a:gdLst/>
                <a:ahLst/>
                <a:cxnLst/>
                <a:rect l="l" t="t" r="r" b="b"/>
                <a:pathLst>
                  <a:path w="326" h="294" extrusionOk="0">
                    <a:moveTo>
                      <a:pt x="120" y="0"/>
                    </a:moveTo>
                    <a:lnTo>
                      <a:pt x="102" y="23"/>
                    </a:lnTo>
                    <a:lnTo>
                      <a:pt x="78" y="53"/>
                    </a:lnTo>
                    <a:lnTo>
                      <a:pt x="27" y="123"/>
                    </a:lnTo>
                    <a:lnTo>
                      <a:pt x="0" y="198"/>
                    </a:lnTo>
                    <a:lnTo>
                      <a:pt x="4" y="235"/>
                    </a:lnTo>
                    <a:lnTo>
                      <a:pt x="26" y="268"/>
                    </a:lnTo>
                    <a:lnTo>
                      <a:pt x="53" y="286"/>
                    </a:lnTo>
                    <a:lnTo>
                      <a:pt x="85" y="294"/>
                    </a:lnTo>
                    <a:lnTo>
                      <a:pt x="158" y="284"/>
                    </a:lnTo>
                    <a:lnTo>
                      <a:pt x="231" y="246"/>
                    </a:lnTo>
                    <a:lnTo>
                      <a:pt x="291" y="193"/>
                    </a:lnTo>
                    <a:lnTo>
                      <a:pt x="324" y="132"/>
                    </a:lnTo>
                    <a:lnTo>
                      <a:pt x="326" y="102"/>
                    </a:lnTo>
                    <a:lnTo>
                      <a:pt x="316" y="74"/>
                    </a:lnTo>
                    <a:lnTo>
                      <a:pt x="292" y="47"/>
                    </a:lnTo>
                    <a:lnTo>
                      <a:pt x="252" y="27"/>
                    </a:lnTo>
                    <a:lnTo>
                      <a:pt x="196" y="10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98" name="Google Shape;1298;p41"/>
              <p:cNvSpPr/>
              <p:nvPr/>
            </p:nvSpPr>
            <p:spPr>
              <a:xfrm>
                <a:off x="1636" y="2025"/>
                <a:ext cx="47" cy="4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353" extrusionOk="0">
                    <a:moveTo>
                      <a:pt x="298" y="0"/>
                    </a:moveTo>
                    <a:lnTo>
                      <a:pt x="203" y="156"/>
                    </a:lnTo>
                    <a:lnTo>
                      <a:pt x="196" y="177"/>
                    </a:lnTo>
                    <a:lnTo>
                      <a:pt x="196" y="194"/>
                    </a:lnTo>
                    <a:lnTo>
                      <a:pt x="204" y="224"/>
                    </a:lnTo>
                    <a:lnTo>
                      <a:pt x="208" y="260"/>
                    </a:lnTo>
                    <a:lnTo>
                      <a:pt x="202" y="284"/>
                    </a:lnTo>
                    <a:lnTo>
                      <a:pt x="187" y="315"/>
                    </a:lnTo>
                    <a:lnTo>
                      <a:pt x="155" y="348"/>
                    </a:lnTo>
                    <a:lnTo>
                      <a:pt x="115" y="353"/>
                    </a:lnTo>
                    <a:lnTo>
                      <a:pt x="74" y="334"/>
                    </a:lnTo>
                    <a:lnTo>
                      <a:pt x="38" y="296"/>
                    </a:lnTo>
                    <a:lnTo>
                      <a:pt x="12" y="245"/>
                    </a:lnTo>
                    <a:lnTo>
                      <a:pt x="0" y="183"/>
                    </a:lnTo>
                    <a:lnTo>
                      <a:pt x="9" y="116"/>
                    </a:lnTo>
                    <a:lnTo>
                      <a:pt x="45" y="47"/>
                    </a:lnTo>
                    <a:lnTo>
                      <a:pt x="71" y="22"/>
                    </a:lnTo>
                    <a:lnTo>
                      <a:pt x="97" y="8"/>
                    </a:lnTo>
                    <a:lnTo>
                      <a:pt x="155" y="8"/>
                    </a:lnTo>
                    <a:lnTo>
                      <a:pt x="221" y="15"/>
                    </a:lnTo>
                    <a:lnTo>
                      <a:pt x="257" y="12"/>
                    </a:lnTo>
                    <a:lnTo>
                      <a:pt x="298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299" name="Google Shape;1299;p41"/>
              <p:cNvSpPr/>
              <p:nvPr/>
            </p:nvSpPr>
            <p:spPr>
              <a:xfrm>
                <a:off x="1580" y="1999"/>
                <a:ext cx="38" cy="42"/>
              </a:xfrm>
              <a:custGeom>
                <a:avLst/>
                <a:gdLst/>
                <a:ahLst/>
                <a:cxnLst/>
                <a:rect l="l" t="t" r="r" b="b"/>
                <a:pathLst>
                  <a:path w="242" h="326" extrusionOk="0">
                    <a:moveTo>
                      <a:pt x="150" y="0"/>
                    </a:moveTo>
                    <a:lnTo>
                      <a:pt x="76" y="68"/>
                    </a:lnTo>
                    <a:lnTo>
                      <a:pt x="8" y="141"/>
                    </a:lnTo>
                    <a:lnTo>
                      <a:pt x="0" y="165"/>
                    </a:lnTo>
                    <a:lnTo>
                      <a:pt x="3" y="196"/>
                    </a:lnTo>
                    <a:lnTo>
                      <a:pt x="30" y="266"/>
                    </a:lnTo>
                    <a:lnTo>
                      <a:pt x="52" y="297"/>
                    </a:lnTo>
                    <a:lnTo>
                      <a:pt x="78" y="317"/>
                    </a:lnTo>
                    <a:lnTo>
                      <a:pt x="106" y="326"/>
                    </a:lnTo>
                    <a:lnTo>
                      <a:pt x="134" y="314"/>
                    </a:lnTo>
                    <a:lnTo>
                      <a:pt x="191" y="256"/>
                    </a:lnTo>
                    <a:lnTo>
                      <a:pt x="233" y="176"/>
                    </a:lnTo>
                    <a:lnTo>
                      <a:pt x="242" y="135"/>
                    </a:lnTo>
                    <a:lnTo>
                      <a:pt x="241" y="95"/>
                    </a:lnTo>
                    <a:lnTo>
                      <a:pt x="226" y="60"/>
                    </a:lnTo>
                    <a:lnTo>
                      <a:pt x="197" y="31"/>
                    </a:lnTo>
                    <a:lnTo>
                      <a:pt x="166" y="16"/>
                    </a:lnTo>
                    <a:lnTo>
                      <a:pt x="137" y="14"/>
                    </a:lnTo>
                    <a:lnTo>
                      <a:pt x="116" y="20"/>
                    </a:lnTo>
                    <a:lnTo>
                      <a:pt x="101" y="28"/>
                    </a:lnTo>
                    <a:lnTo>
                      <a:pt x="95" y="35"/>
                    </a:lnTo>
                    <a:lnTo>
                      <a:pt x="100" y="36"/>
                    </a:lnTo>
                    <a:lnTo>
                      <a:pt x="118" y="26"/>
                    </a:lnTo>
                    <a:lnTo>
                      <a:pt x="150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00" name="Google Shape;1300;p41"/>
              <p:cNvSpPr/>
              <p:nvPr/>
            </p:nvSpPr>
            <p:spPr>
              <a:xfrm>
                <a:off x="1780" y="1906"/>
                <a:ext cx="34" cy="34"/>
              </a:xfrm>
              <a:custGeom>
                <a:avLst/>
                <a:gdLst/>
                <a:ahLst/>
                <a:cxnLst/>
                <a:rect l="l" t="t" r="r" b="b"/>
                <a:pathLst>
                  <a:path w="220" h="268" extrusionOk="0">
                    <a:moveTo>
                      <a:pt x="50" y="0"/>
                    </a:moveTo>
                    <a:lnTo>
                      <a:pt x="75" y="15"/>
                    </a:lnTo>
                    <a:lnTo>
                      <a:pt x="108" y="38"/>
                    </a:lnTo>
                    <a:lnTo>
                      <a:pt x="179" y="100"/>
                    </a:lnTo>
                    <a:lnTo>
                      <a:pt x="206" y="136"/>
                    </a:lnTo>
                    <a:lnTo>
                      <a:pt x="220" y="174"/>
                    </a:lnTo>
                    <a:lnTo>
                      <a:pt x="217" y="214"/>
                    </a:lnTo>
                    <a:lnTo>
                      <a:pt x="192" y="253"/>
                    </a:lnTo>
                    <a:lnTo>
                      <a:pt x="155" y="268"/>
                    </a:lnTo>
                    <a:lnTo>
                      <a:pt x="114" y="258"/>
                    </a:lnTo>
                    <a:lnTo>
                      <a:pt x="72" y="227"/>
                    </a:lnTo>
                    <a:lnTo>
                      <a:pt x="35" y="182"/>
                    </a:lnTo>
                    <a:lnTo>
                      <a:pt x="9" y="129"/>
                    </a:lnTo>
                    <a:lnTo>
                      <a:pt x="0" y="78"/>
                    </a:lnTo>
                    <a:lnTo>
                      <a:pt x="11" y="32"/>
                    </a:lnTo>
                    <a:lnTo>
                      <a:pt x="27" y="14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01" name="Google Shape;1301;p41"/>
              <p:cNvSpPr/>
              <p:nvPr/>
            </p:nvSpPr>
            <p:spPr>
              <a:xfrm>
                <a:off x="1780" y="1819"/>
                <a:ext cx="24" cy="42"/>
              </a:xfrm>
              <a:custGeom>
                <a:avLst/>
                <a:gdLst/>
                <a:ahLst/>
                <a:cxnLst/>
                <a:rect l="l" t="t" r="r" b="b"/>
                <a:pathLst>
                  <a:path w="152" h="327" extrusionOk="0">
                    <a:moveTo>
                      <a:pt x="0" y="131"/>
                    </a:moveTo>
                    <a:lnTo>
                      <a:pt x="30" y="185"/>
                    </a:lnTo>
                    <a:lnTo>
                      <a:pt x="56" y="229"/>
                    </a:lnTo>
                    <a:lnTo>
                      <a:pt x="79" y="265"/>
                    </a:lnTo>
                    <a:lnTo>
                      <a:pt x="99" y="291"/>
                    </a:lnTo>
                    <a:lnTo>
                      <a:pt x="127" y="322"/>
                    </a:lnTo>
                    <a:lnTo>
                      <a:pt x="145" y="327"/>
                    </a:lnTo>
                    <a:lnTo>
                      <a:pt x="152" y="310"/>
                    </a:lnTo>
                    <a:lnTo>
                      <a:pt x="151" y="276"/>
                    </a:lnTo>
                    <a:lnTo>
                      <a:pt x="143" y="232"/>
                    </a:lnTo>
                    <a:lnTo>
                      <a:pt x="128" y="181"/>
                    </a:lnTo>
                    <a:lnTo>
                      <a:pt x="91" y="79"/>
                    </a:lnTo>
                    <a:lnTo>
                      <a:pt x="69" y="38"/>
                    </a:lnTo>
                    <a:lnTo>
                      <a:pt x="48" y="10"/>
                    </a:lnTo>
                    <a:lnTo>
                      <a:pt x="29" y="0"/>
                    </a:lnTo>
                    <a:lnTo>
                      <a:pt x="14" y="14"/>
                    </a:lnTo>
                    <a:lnTo>
                      <a:pt x="4" y="56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02" name="Google Shape;1302;p41"/>
              <p:cNvSpPr/>
              <p:nvPr/>
            </p:nvSpPr>
            <p:spPr>
              <a:xfrm>
                <a:off x="1780" y="1754"/>
                <a:ext cx="38" cy="37"/>
              </a:xfrm>
              <a:custGeom>
                <a:avLst/>
                <a:gdLst/>
                <a:ahLst/>
                <a:cxnLst/>
                <a:rect l="l" t="t" r="r" b="b"/>
                <a:pathLst>
                  <a:path w="245" h="302" extrusionOk="0">
                    <a:moveTo>
                      <a:pt x="32" y="24"/>
                    </a:moveTo>
                    <a:lnTo>
                      <a:pt x="0" y="244"/>
                    </a:lnTo>
                    <a:lnTo>
                      <a:pt x="2" y="267"/>
                    </a:lnTo>
                    <a:lnTo>
                      <a:pt x="12" y="284"/>
                    </a:lnTo>
                    <a:lnTo>
                      <a:pt x="48" y="302"/>
                    </a:lnTo>
                    <a:lnTo>
                      <a:pt x="97" y="299"/>
                    </a:lnTo>
                    <a:lnTo>
                      <a:pt x="152" y="277"/>
                    </a:lnTo>
                    <a:lnTo>
                      <a:pt x="202" y="241"/>
                    </a:lnTo>
                    <a:lnTo>
                      <a:pt x="235" y="193"/>
                    </a:lnTo>
                    <a:lnTo>
                      <a:pt x="245" y="134"/>
                    </a:lnTo>
                    <a:lnTo>
                      <a:pt x="221" y="71"/>
                    </a:lnTo>
                    <a:lnTo>
                      <a:pt x="189" y="33"/>
                    </a:lnTo>
                    <a:lnTo>
                      <a:pt x="146" y="6"/>
                    </a:lnTo>
                    <a:lnTo>
                      <a:pt x="94" y="0"/>
                    </a:lnTo>
                    <a:lnTo>
                      <a:pt x="32" y="24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03" name="Google Shape;1303;p41"/>
              <p:cNvSpPr/>
              <p:nvPr/>
            </p:nvSpPr>
            <p:spPr>
              <a:xfrm>
                <a:off x="1774" y="1669"/>
                <a:ext cx="34" cy="43"/>
              </a:xfrm>
              <a:custGeom>
                <a:avLst/>
                <a:gdLst/>
                <a:ahLst/>
                <a:cxnLst/>
                <a:rect l="l" t="t" r="r" b="b"/>
                <a:pathLst>
                  <a:path w="224" h="354" extrusionOk="0">
                    <a:moveTo>
                      <a:pt x="0" y="196"/>
                    </a:moveTo>
                    <a:lnTo>
                      <a:pt x="25" y="125"/>
                    </a:lnTo>
                    <a:lnTo>
                      <a:pt x="50" y="72"/>
                    </a:lnTo>
                    <a:lnTo>
                      <a:pt x="75" y="34"/>
                    </a:lnTo>
                    <a:lnTo>
                      <a:pt x="99" y="11"/>
                    </a:lnTo>
                    <a:lnTo>
                      <a:pt x="122" y="0"/>
                    </a:lnTo>
                    <a:lnTo>
                      <a:pt x="143" y="1"/>
                    </a:lnTo>
                    <a:lnTo>
                      <a:pt x="182" y="32"/>
                    </a:lnTo>
                    <a:lnTo>
                      <a:pt x="209" y="89"/>
                    </a:lnTo>
                    <a:lnTo>
                      <a:pt x="224" y="162"/>
                    </a:lnTo>
                    <a:lnTo>
                      <a:pt x="224" y="240"/>
                    </a:lnTo>
                    <a:lnTo>
                      <a:pt x="205" y="307"/>
                    </a:lnTo>
                    <a:lnTo>
                      <a:pt x="195" y="333"/>
                    </a:lnTo>
                    <a:lnTo>
                      <a:pt x="173" y="354"/>
                    </a:lnTo>
                    <a:lnTo>
                      <a:pt x="132" y="353"/>
                    </a:lnTo>
                    <a:lnTo>
                      <a:pt x="86" y="322"/>
                    </a:lnTo>
                    <a:lnTo>
                      <a:pt x="40" y="268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04" name="Google Shape;1304;p41"/>
              <p:cNvSpPr/>
              <p:nvPr/>
            </p:nvSpPr>
            <p:spPr>
              <a:xfrm>
                <a:off x="1762" y="1619"/>
                <a:ext cx="36" cy="24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93" extrusionOk="0">
                    <a:moveTo>
                      <a:pt x="0" y="59"/>
                    </a:moveTo>
                    <a:lnTo>
                      <a:pt x="19" y="81"/>
                    </a:lnTo>
                    <a:lnTo>
                      <a:pt x="47" y="111"/>
                    </a:lnTo>
                    <a:lnTo>
                      <a:pt x="118" y="173"/>
                    </a:lnTo>
                    <a:lnTo>
                      <a:pt x="155" y="191"/>
                    </a:lnTo>
                    <a:lnTo>
                      <a:pt x="189" y="193"/>
                    </a:lnTo>
                    <a:lnTo>
                      <a:pt x="218" y="173"/>
                    </a:lnTo>
                    <a:lnTo>
                      <a:pt x="237" y="122"/>
                    </a:lnTo>
                    <a:lnTo>
                      <a:pt x="237" y="67"/>
                    </a:lnTo>
                    <a:lnTo>
                      <a:pt x="217" y="29"/>
                    </a:lnTo>
                    <a:lnTo>
                      <a:pt x="181" y="8"/>
                    </a:lnTo>
                    <a:lnTo>
                      <a:pt x="137" y="0"/>
                    </a:lnTo>
                    <a:lnTo>
                      <a:pt x="91" y="4"/>
                    </a:lnTo>
                    <a:lnTo>
                      <a:pt x="48" y="17"/>
                    </a:lnTo>
                    <a:lnTo>
                      <a:pt x="16" y="36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05" name="Google Shape;1305;p41"/>
              <p:cNvSpPr/>
              <p:nvPr/>
            </p:nvSpPr>
            <p:spPr>
              <a:xfrm>
                <a:off x="1766" y="1532"/>
                <a:ext cx="44" cy="39"/>
              </a:xfrm>
              <a:custGeom>
                <a:avLst/>
                <a:gdLst/>
                <a:ahLst/>
                <a:cxnLst/>
                <a:rect l="l" t="t" r="r" b="b"/>
                <a:pathLst>
                  <a:path w="287" h="306" extrusionOk="0">
                    <a:moveTo>
                      <a:pt x="0" y="0"/>
                    </a:moveTo>
                    <a:lnTo>
                      <a:pt x="45" y="113"/>
                    </a:lnTo>
                    <a:lnTo>
                      <a:pt x="90" y="196"/>
                    </a:lnTo>
                    <a:lnTo>
                      <a:pt x="132" y="255"/>
                    </a:lnTo>
                    <a:lnTo>
                      <a:pt x="172" y="290"/>
                    </a:lnTo>
                    <a:lnTo>
                      <a:pt x="208" y="306"/>
                    </a:lnTo>
                    <a:lnTo>
                      <a:pt x="239" y="304"/>
                    </a:lnTo>
                    <a:lnTo>
                      <a:pt x="263" y="288"/>
                    </a:lnTo>
                    <a:lnTo>
                      <a:pt x="280" y="262"/>
                    </a:lnTo>
                    <a:lnTo>
                      <a:pt x="287" y="228"/>
                    </a:lnTo>
                    <a:lnTo>
                      <a:pt x="285" y="187"/>
                    </a:lnTo>
                    <a:lnTo>
                      <a:pt x="271" y="145"/>
                    </a:lnTo>
                    <a:lnTo>
                      <a:pt x="246" y="102"/>
                    </a:lnTo>
                    <a:lnTo>
                      <a:pt x="208" y="65"/>
                    </a:lnTo>
                    <a:lnTo>
                      <a:pt x="154" y="32"/>
                    </a:lnTo>
                    <a:lnTo>
                      <a:pt x="85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06" name="Google Shape;1306;p41"/>
              <p:cNvSpPr/>
              <p:nvPr/>
            </p:nvSpPr>
            <p:spPr>
              <a:xfrm>
                <a:off x="1687" y="1342"/>
                <a:ext cx="56" cy="30"/>
              </a:xfrm>
              <a:custGeom>
                <a:avLst/>
                <a:gdLst/>
                <a:ahLst/>
                <a:cxnLst/>
                <a:rect l="l" t="t" r="r" b="b"/>
                <a:pathLst>
                  <a:path w="364" h="244" extrusionOk="0">
                    <a:moveTo>
                      <a:pt x="205" y="12"/>
                    </a:moveTo>
                    <a:lnTo>
                      <a:pt x="156" y="30"/>
                    </a:lnTo>
                    <a:lnTo>
                      <a:pt x="94" y="53"/>
                    </a:lnTo>
                    <a:lnTo>
                      <a:pt x="35" y="83"/>
                    </a:lnTo>
                    <a:lnTo>
                      <a:pt x="0" y="122"/>
                    </a:lnTo>
                    <a:lnTo>
                      <a:pt x="2" y="161"/>
                    </a:lnTo>
                    <a:lnTo>
                      <a:pt x="33" y="194"/>
                    </a:lnTo>
                    <a:lnTo>
                      <a:pt x="84" y="221"/>
                    </a:lnTo>
                    <a:lnTo>
                      <a:pt x="149" y="238"/>
                    </a:lnTo>
                    <a:lnTo>
                      <a:pt x="217" y="244"/>
                    </a:lnTo>
                    <a:lnTo>
                      <a:pt x="281" y="236"/>
                    </a:lnTo>
                    <a:lnTo>
                      <a:pt x="333" y="212"/>
                    </a:lnTo>
                    <a:lnTo>
                      <a:pt x="351" y="193"/>
                    </a:lnTo>
                    <a:lnTo>
                      <a:pt x="363" y="170"/>
                    </a:lnTo>
                    <a:lnTo>
                      <a:pt x="364" y="131"/>
                    </a:lnTo>
                    <a:lnTo>
                      <a:pt x="347" y="95"/>
                    </a:lnTo>
                    <a:lnTo>
                      <a:pt x="316" y="61"/>
                    </a:lnTo>
                    <a:lnTo>
                      <a:pt x="280" y="32"/>
                    </a:lnTo>
                    <a:lnTo>
                      <a:pt x="244" y="11"/>
                    </a:lnTo>
                    <a:lnTo>
                      <a:pt x="215" y="0"/>
                    </a:lnTo>
                    <a:lnTo>
                      <a:pt x="200" y="0"/>
                    </a:lnTo>
                    <a:lnTo>
                      <a:pt x="205" y="12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07" name="Google Shape;1307;p41"/>
              <p:cNvSpPr/>
              <p:nvPr/>
            </p:nvSpPr>
            <p:spPr>
              <a:xfrm>
                <a:off x="2926" y="1983"/>
                <a:ext cx="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16" extrusionOk="0">
                    <a:moveTo>
                      <a:pt x="0" y="36"/>
                    </a:moveTo>
                    <a:lnTo>
                      <a:pt x="14" y="59"/>
                    </a:lnTo>
                    <a:lnTo>
                      <a:pt x="38" y="94"/>
                    </a:lnTo>
                    <a:lnTo>
                      <a:pt x="103" y="175"/>
                    </a:lnTo>
                    <a:lnTo>
                      <a:pt x="139" y="204"/>
                    </a:lnTo>
                    <a:lnTo>
                      <a:pt x="176" y="216"/>
                    </a:lnTo>
                    <a:lnTo>
                      <a:pt x="209" y="205"/>
                    </a:lnTo>
                    <a:lnTo>
                      <a:pt x="238" y="162"/>
                    </a:lnTo>
                    <a:lnTo>
                      <a:pt x="242" y="123"/>
                    </a:lnTo>
                    <a:lnTo>
                      <a:pt x="228" y="87"/>
                    </a:lnTo>
                    <a:lnTo>
                      <a:pt x="200" y="52"/>
                    </a:lnTo>
                    <a:lnTo>
                      <a:pt x="163" y="25"/>
                    </a:lnTo>
                    <a:lnTo>
                      <a:pt x="120" y="6"/>
                    </a:lnTo>
                    <a:lnTo>
                      <a:pt x="75" y="0"/>
                    </a:lnTo>
                    <a:lnTo>
                      <a:pt x="35" y="9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08" name="Google Shape;1308;p41"/>
              <p:cNvSpPr/>
              <p:nvPr/>
            </p:nvSpPr>
            <p:spPr>
              <a:xfrm>
                <a:off x="3533" y="1348"/>
                <a:ext cx="32" cy="37"/>
              </a:xfrm>
              <a:custGeom>
                <a:avLst/>
                <a:gdLst/>
                <a:ahLst/>
                <a:cxnLst/>
                <a:rect l="l" t="t" r="r" b="b"/>
                <a:pathLst>
                  <a:path w="210" h="289" extrusionOk="0">
                    <a:moveTo>
                      <a:pt x="47" y="14"/>
                    </a:moveTo>
                    <a:lnTo>
                      <a:pt x="14" y="80"/>
                    </a:lnTo>
                    <a:lnTo>
                      <a:pt x="0" y="136"/>
                    </a:lnTo>
                    <a:lnTo>
                      <a:pt x="0" y="184"/>
                    </a:lnTo>
                    <a:lnTo>
                      <a:pt x="12" y="223"/>
                    </a:lnTo>
                    <a:lnTo>
                      <a:pt x="33" y="252"/>
                    </a:lnTo>
                    <a:lnTo>
                      <a:pt x="61" y="273"/>
                    </a:lnTo>
                    <a:lnTo>
                      <a:pt x="125" y="289"/>
                    </a:lnTo>
                    <a:lnTo>
                      <a:pt x="156" y="284"/>
                    </a:lnTo>
                    <a:lnTo>
                      <a:pt x="182" y="269"/>
                    </a:lnTo>
                    <a:lnTo>
                      <a:pt x="200" y="246"/>
                    </a:lnTo>
                    <a:lnTo>
                      <a:pt x="210" y="215"/>
                    </a:lnTo>
                    <a:lnTo>
                      <a:pt x="205" y="174"/>
                    </a:lnTo>
                    <a:lnTo>
                      <a:pt x="185" y="125"/>
                    </a:lnTo>
                    <a:lnTo>
                      <a:pt x="147" y="67"/>
                    </a:lnTo>
                    <a:lnTo>
                      <a:pt x="88" y="0"/>
                    </a:lnTo>
                    <a:lnTo>
                      <a:pt x="82" y="8"/>
                    </a:lnTo>
                    <a:lnTo>
                      <a:pt x="70" y="11"/>
                    </a:lnTo>
                    <a:lnTo>
                      <a:pt x="47" y="14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09" name="Google Shape;1309;p41"/>
              <p:cNvSpPr/>
              <p:nvPr/>
            </p:nvSpPr>
            <p:spPr>
              <a:xfrm>
                <a:off x="3727" y="1332"/>
                <a:ext cx="43" cy="36"/>
              </a:xfrm>
              <a:custGeom>
                <a:avLst/>
                <a:gdLst/>
                <a:ahLst/>
                <a:cxnLst/>
                <a:rect l="l" t="t" r="r" b="b"/>
                <a:pathLst>
                  <a:path w="278" h="280" extrusionOk="0">
                    <a:moveTo>
                      <a:pt x="24" y="0"/>
                    </a:moveTo>
                    <a:lnTo>
                      <a:pt x="7" y="54"/>
                    </a:lnTo>
                    <a:lnTo>
                      <a:pt x="0" y="112"/>
                    </a:lnTo>
                    <a:lnTo>
                      <a:pt x="3" y="171"/>
                    </a:lnTo>
                    <a:lnTo>
                      <a:pt x="18" y="222"/>
                    </a:lnTo>
                    <a:lnTo>
                      <a:pt x="44" y="261"/>
                    </a:lnTo>
                    <a:lnTo>
                      <a:pt x="83" y="280"/>
                    </a:lnTo>
                    <a:lnTo>
                      <a:pt x="134" y="271"/>
                    </a:lnTo>
                    <a:lnTo>
                      <a:pt x="165" y="256"/>
                    </a:lnTo>
                    <a:lnTo>
                      <a:pt x="201" y="232"/>
                    </a:lnTo>
                    <a:lnTo>
                      <a:pt x="239" y="197"/>
                    </a:lnTo>
                    <a:lnTo>
                      <a:pt x="264" y="167"/>
                    </a:lnTo>
                    <a:lnTo>
                      <a:pt x="276" y="140"/>
                    </a:lnTo>
                    <a:lnTo>
                      <a:pt x="278" y="115"/>
                    </a:lnTo>
                    <a:lnTo>
                      <a:pt x="257" y="76"/>
                    </a:lnTo>
                    <a:lnTo>
                      <a:pt x="213" y="46"/>
                    </a:lnTo>
                    <a:lnTo>
                      <a:pt x="156" y="26"/>
                    </a:lnTo>
                    <a:lnTo>
                      <a:pt x="97" y="13"/>
                    </a:lnTo>
                    <a:lnTo>
                      <a:pt x="49" y="5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10" name="Google Shape;1310;p41"/>
              <p:cNvSpPr/>
              <p:nvPr/>
            </p:nvSpPr>
            <p:spPr>
              <a:xfrm>
                <a:off x="3628" y="1337"/>
                <a:ext cx="55" cy="26"/>
              </a:xfrm>
              <a:custGeom>
                <a:avLst/>
                <a:gdLst/>
                <a:ahLst/>
                <a:cxnLst/>
                <a:rect l="l" t="t" r="r" b="b"/>
                <a:pathLst>
                  <a:path w="343" h="216" extrusionOk="0">
                    <a:moveTo>
                      <a:pt x="151" y="31"/>
                    </a:moveTo>
                    <a:lnTo>
                      <a:pt x="140" y="38"/>
                    </a:lnTo>
                    <a:lnTo>
                      <a:pt x="114" y="53"/>
                    </a:lnTo>
                    <a:lnTo>
                      <a:pt x="44" y="103"/>
                    </a:lnTo>
                    <a:lnTo>
                      <a:pt x="14" y="132"/>
                    </a:lnTo>
                    <a:lnTo>
                      <a:pt x="0" y="161"/>
                    </a:lnTo>
                    <a:lnTo>
                      <a:pt x="6" y="187"/>
                    </a:lnTo>
                    <a:lnTo>
                      <a:pt x="42" y="208"/>
                    </a:lnTo>
                    <a:lnTo>
                      <a:pt x="75" y="215"/>
                    </a:lnTo>
                    <a:lnTo>
                      <a:pt x="102" y="216"/>
                    </a:lnTo>
                    <a:lnTo>
                      <a:pt x="164" y="208"/>
                    </a:lnTo>
                    <a:lnTo>
                      <a:pt x="232" y="197"/>
                    </a:lnTo>
                    <a:lnTo>
                      <a:pt x="282" y="181"/>
                    </a:lnTo>
                    <a:lnTo>
                      <a:pt x="316" y="162"/>
                    </a:lnTo>
                    <a:lnTo>
                      <a:pt x="335" y="142"/>
                    </a:lnTo>
                    <a:lnTo>
                      <a:pt x="343" y="120"/>
                    </a:lnTo>
                    <a:lnTo>
                      <a:pt x="339" y="98"/>
                    </a:lnTo>
                    <a:lnTo>
                      <a:pt x="308" y="55"/>
                    </a:lnTo>
                    <a:lnTo>
                      <a:pt x="259" y="22"/>
                    </a:lnTo>
                    <a:lnTo>
                      <a:pt x="206" y="2"/>
                    </a:lnTo>
                    <a:lnTo>
                      <a:pt x="183" y="0"/>
                    </a:lnTo>
                    <a:lnTo>
                      <a:pt x="165" y="3"/>
                    </a:lnTo>
                    <a:lnTo>
                      <a:pt x="153" y="14"/>
                    </a:lnTo>
                    <a:lnTo>
                      <a:pt x="151" y="31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11" name="Google Shape;1311;p41"/>
              <p:cNvSpPr/>
              <p:nvPr/>
            </p:nvSpPr>
            <p:spPr>
              <a:xfrm>
                <a:off x="3754" y="1453"/>
                <a:ext cx="32" cy="32"/>
              </a:xfrm>
              <a:custGeom>
                <a:avLst/>
                <a:gdLst/>
                <a:ahLst/>
                <a:cxnLst/>
                <a:rect l="l" t="t" r="r" b="b"/>
                <a:pathLst>
                  <a:path w="215" h="267" extrusionOk="0">
                    <a:moveTo>
                      <a:pt x="28" y="48"/>
                    </a:moveTo>
                    <a:lnTo>
                      <a:pt x="8" y="128"/>
                    </a:lnTo>
                    <a:lnTo>
                      <a:pt x="0" y="204"/>
                    </a:lnTo>
                    <a:lnTo>
                      <a:pt x="7" y="235"/>
                    </a:lnTo>
                    <a:lnTo>
                      <a:pt x="26" y="257"/>
                    </a:lnTo>
                    <a:lnTo>
                      <a:pt x="58" y="267"/>
                    </a:lnTo>
                    <a:lnTo>
                      <a:pt x="109" y="265"/>
                    </a:lnTo>
                    <a:lnTo>
                      <a:pt x="155" y="253"/>
                    </a:lnTo>
                    <a:lnTo>
                      <a:pt x="187" y="235"/>
                    </a:lnTo>
                    <a:lnTo>
                      <a:pt x="207" y="213"/>
                    </a:lnTo>
                    <a:lnTo>
                      <a:pt x="215" y="187"/>
                    </a:lnTo>
                    <a:lnTo>
                      <a:pt x="206" y="129"/>
                    </a:lnTo>
                    <a:lnTo>
                      <a:pt x="171" y="73"/>
                    </a:lnTo>
                    <a:lnTo>
                      <a:pt x="123" y="28"/>
                    </a:lnTo>
                    <a:lnTo>
                      <a:pt x="75" y="2"/>
                    </a:lnTo>
                    <a:lnTo>
                      <a:pt x="55" y="0"/>
                    </a:lnTo>
                    <a:lnTo>
                      <a:pt x="39" y="6"/>
                    </a:lnTo>
                    <a:lnTo>
                      <a:pt x="30" y="22"/>
                    </a:lnTo>
                    <a:lnTo>
                      <a:pt x="28" y="48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12" name="Google Shape;1312;p41"/>
              <p:cNvSpPr/>
              <p:nvPr/>
            </p:nvSpPr>
            <p:spPr>
              <a:xfrm>
                <a:off x="3760" y="1538"/>
                <a:ext cx="34" cy="37"/>
              </a:xfrm>
              <a:custGeom>
                <a:avLst/>
                <a:gdLst/>
                <a:ahLst/>
                <a:cxnLst/>
                <a:rect l="l" t="t" r="r" b="b"/>
                <a:pathLst>
                  <a:path w="219" h="300" extrusionOk="0">
                    <a:moveTo>
                      <a:pt x="99" y="7"/>
                    </a:moveTo>
                    <a:lnTo>
                      <a:pt x="157" y="64"/>
                    </a:lnTo>
                    <a:lnTo>
                      <a:pt x="184" y="95"/>
                    </a:lnTo>
                    <a:lnTo>
                      <a:pt x="206" y="128"/>
                    </a:lnTo>
                    <a:lnTo>
                      <a:pt x="219" y="183"/>
                    </a:lnTo>
                    <a:lnTo>
                      <a:pt x="208" y="229"/>
                    </a:lnTo>
                    <a:lnTo>
                      <a:pt x="180" y="264"/>
                    </a:lnTo>
                    <a:lnTo>
                      <a:pt x="142" y="288"/>
                    </a:lnTo>
                    <a:lnTo>
                      <a:pt x="98" y="300"/>
                    </a:lnTo>
                    <a:lnTo>
                      <a:pt x="56" y="296"/>
                    </a:lnTo>
                    <a:lnTo>
                      <a:pt x="22" y="276"/>
                    </a:lnTo>
                    <a:lnTo>
                      <a:pt x="3" y="237"/>
                    </a:lnTo>
                    <a:lnTo>
                      <a:pt x="0" y="205"/>
                    </a:lnTo>
                    <a:lnTo>
                      <a:pt x="5" y="164"/>
                    </a:lnTo>
                    <a:lnTo>
                      <a:pt x="25" y="77"/>
                    </a:lnTo>
                    <a:lnTo>
                      <a:pt x="41" y="39"/>
                    </a:lnTo>
                    <a:lnTo>
                      <a:pt x="59" y="12"/>
                    </a:lnTo>
                    <a:lnTo>
                      <a:pt x="79" y="0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13" name="Google Shape;1313;p41"/>
              <p:cNvSpPr/>
              <p:nvPr/>
            </p:nvSpPr>
            <p:spPr>
              <a:xfrm>
                <a:off x="3768" y="1616"/>
                <a:ext cx="24" cy="34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80" extrusionOk="0">
                    <a:moveTo>
                      <a:pt x="0" y="46"/>
                    </a:moveTo>
                    <a:lnTo>
                      <a:pt x="3" y="90"/>
                    </a:lnTo>
                    <a:lnTo>
                      <a:pt x="11" y="140"/>
                    </a:lnTo>
                    <a:lnTo>
                      <a:pt x="23" y="191"/>
                    </a:lnTo>
                    <a:lnTo>
                      <a:pt x="38" y="236"/>
                    </a:lnTo>
                    <a:lnTo>
                      <a:pt x="56" y="267"/>
                    </a:lnTo>
                    <a:lnTo>
                      <a:pt x="79" y="280"/>
                    </a:lnTo>
                    <a:lnTo>
                      <a:pt x="105" y="267"/>
                    </a:lnTo>
                    <a:lnTo>
                      <a:pt x="135" y="223"/>
                    </a:lnTo>
                    <a:lnTo>
                      <a:pt x="148" y="191"/>
                    </a:lnTo>
                    <a:lnTo>
                      <a:pt x="148" y="155"/>
                    </a:lnTo>
                    <a:lnTo>
                      <a:pt x="137" y="124"/>
                    </a:lnTo>
                    <a:lnTo>
                      <a:pt x="118" y="90"/>
                    </a:lnTo>
                    <a:lnTo>
                      <a:pt x="68" y="26"/>
                    </a:lnTo>
                    <a:lnTo>
                      <a:pt x="42" y="6"/>
                    </a:lnTo>
                    <a:lnTo>
                      <a:pt x="20" y="0"/>
                    </a:lnTo>
                    <a:lnTo>
                      <a:pt x="5" y="11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14" name="Google Shape;1314;p41"/>
              <p:cNvSpPr/>
              <p:nvPr/>
            </p:nvSpPr>
            <p:spPr>
              <a:xfrm>
                <a:off x="3762" y="1690"/>
                <a:ext cx="30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65" extrusionOk="0">
                    <a:moveTo>
                      <a:pt x="45" y="2"/>
                    </a:moveTo>
                    <a:lnTo>
                      <a:pt x="11" y="103"/>
                    </a:lnTo>
                    <a:lnTo>
                      <a:pt x="2" y="155"/>
                    </a:lnTo>
                    <a:lnTo>
                      <a:pt x="0" y="202"/>
                    </a:lnTo>
                    <a:lnTo>
                      <a:pt x="9" y="239"/>
                    </a:lnTo>
                    <a:lnTo>
                      <a:pt x="32" y="261"/>
                    </a:lnTo>
                    <a:lnTo>
                      <a:pt x="70" y="265"/>
                    </a:lnTo>
                    <a:lnTo>
                      <a:pt x="95" y="259"/>
                    </a:lnTo>
                    <a:lnTo>
                      <a:pt x="126" y="246"/>
                    </a:lnTo>
                    <a:lnTo>
                      <a:pt x="159" y="226"/>
                    </a:lnTo>
                    <a:lnTo>
                      <a:pt x="181" y="205"/>
                    </a:lnTo>
                    <a:lnTo>
                      <a:pt x="199" y="160"/>
                    </a:lnTo>
                    <a:lnTo>
                      <a:pt x="187" y="116"/>
                    </a:lnTo>
                    <a:lnTo>
                      <a:pt x="158" y="74"/>
                    </a:lnTo>
                    <a:lnTo>
                      <a:pt x="118" y="39"/>
                    </a:lnTo>
                    <a:lnTo>
                      <a:pt x="80" y="14"/>
                    </a:lnTo>
                    <a:lnTo>
                      <a:pt x="52" y="0"/>
                    </a:lnTo>
                    <a:lnTo>
                      <a:pt x="45" y="2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15" name="Google Shape;1315;p41"/>
              <p:cNvSpPr/>
              <p:nvPr/>
            </p:nvSpPr>
            <p:spPr>
              <a:xfrm>
                <a:off x="3762" y="1774"/>
                <a:ext cx="34" cy="37"/>
              </a:xfrm>
              <a:custGeom>
                <a:avLst/>
                <a:gdLst/>
                <a:ahLst/>
                <a:cxnLst/>
                <a:rect l="l" t="t" r="r" b="b"/>
                <a:pathLst>
                  <a:path w="226" h="307" extrusionOk="0">
                    <a:moveTo>
                      <a:pt x="48" y="34"/>
                    </a:moveTo>
                    <a:lnTo>
                      <a:pt x="19" y="124"/>
                    </a:lnTo>
                    <a:lnTo>
                      <a:pt x="0" y="220"/>
                    </a:lnTo>
                    <a:lnTo>
                      <a:pt x="4" y="259"/>
                    </a:lnTo>
                    <a:lnTo>
                      <a:pt x="22" y="290"/>
                    </a:lnTo>
                    <a:lnTo>
                      <a:pt x="57" y="307"/>
                    </a:lnTo>
                    <a:lnTo>
                      <a:pt x="115" y="305"/>
                    </a:lnTo>
                    <a:lnTo>
                      <a:pt x="163" y="293"/>
                    </a:lnTo>
                    <a:lnTo>
                      <a:pt x="196" y="273"/>
                    </a:lnTo>
                    <a:lnTo>
                      <a:pt x="216" y="249"/>
                    </a:lnTo>
                    <a:lnTo>
                      <a:pt x="226" y="222"/>
                    </a:lnTo>
                    <a:lnTo>
                      <a:pt x="217" y="159"/>
                    </a:lnTo>
                    <a:lnTo>
                      <a:pt x="183" y="96"/>
                    </a:lnTo>
                    <a:lnTo>
                      <a:pt x="135" y="43"/>
                    </a:lnTo>
                    <a:lnTo>
                      <a:pt x="89" y="8"/>
                    </a:lnTo>
                    <a:lnTo>
                      <a:pt x="69" y="0"/>
                    </a:lnTo>
                    <a:lnTo>
                      <a:pt x="54" y="1"/>
                    </a:lnTo>
                    <a:lnTo>
                      <a:pt x="47" y="13"/>
                    </a:lnTo>
                    <a:lnTo>
                      <a:pt x="48" y="34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16" name="Google Shape;1316;p41"/>
              <p:cNvSpPr/>
              <p:nvPr/>
            </p:nvSpPr>
            <p:spPr>
              <a:xfrm>
                <a:off x="3758" y="1856"/>
                <a:ext cx="36" cy="5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392" extrusionOk="0">
                    <a:moveTo>
                      <a:pt x="96" y="0"/>
                    </a:moveTo>
                    <a:lnTo>
                      <a:pt x="178" y="89"/>
                    </a:lnTo>
                    <a:lnTo>
                      <a:pt x="212" y="136"/>
                    </a:lnTo>
                    <a:lnTo>
                      <a:pt x="231" y="190"/>
                    </a:lnTo>
                    <a:lnTo>
                      <a:pt x="227" y="234"/>
                    </a:lnTo>
                    <a:lnTo>
                      <a:pt x="207" y="280"/>
                    </a:lnTo>
                    <a:lnTo>
                      <a:pt x="176" y="323"/>
                    </a:lnTo>
                    <a:lnTo>
                      <a:pt x="137" y="360"/>
                    </a:lnTo>
                    <a:lnTo>
                      <a:pt x="95" y="384"/>
                    </a:lnTo>
                    <a:lnTo>
                      <a:pt x="56" y="392"/>
                    </a:lnTo>
                    <a:lnTo>
                      <a:pt x="23" y="379"/>
                    </a:lnTo>
                    <a:lnTo>
                      <a:pt x="1" y="339"/>
                    </a:lnTo>
                    <a:lnTo>
                      <a:pt x="0" y="313"/>
                    </a:lnTo>
                    <a:lnTo>
                      <a:pt x="5" y="269"/>
                    </a:lnTo>
                    <a:lnTo>
                      <a:pt x="29" y="158"/>
                    </a:lnTo>
                    <a:lnTo>
                      <a:pt x="64" y="53"/>
                    </a:lnTo>
                    <a:lnTo>
                      <a:pt x="80" y="17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17" name="Google Shape;1317;p41"/>
              <p:cNvSpPr/>
              <p:nvPr/>
            </p:nvSpPr>
            <p:spPr>
              <a:xfrm>
                <a:off x="3766" y="1946"/>
                <a:ext cx="34" cy="36"/>
              </a:xfrm>
              <a:custGeom>
                <a:avLst/>
                <a:gdLst/>
                <a:ahLst/>
                <a:cxnLst/>
                <a:rect l="l" t="t" r="r" b="b"/>
                <a:pathLst>
                  <a:path w="217" h="289" extrusionOk="0">
                    <a:moveTo>
                      <a:pt x="0" y="37"/>
                    </a:moveTo>
                    <a:lnTo>
                      <a:pt x="13" y="115"/>
                    </a:lnTo>
                    <a:lnTo>
                      <a:pt x="27" y="175"/>
                    </a:lnTo>
                    <a:lnTo>
                      <a:pt x="43" y="221"/>
                    </a:lnTo>
                    <a:lnTo>
                      <a:pt x="60" y="255"/>
                    </a:lnTo>
                    <a:lnTo>
                      <a:pt x="96" y="289"/>
                    </a:lnTo>
                    <a:lnTo>
                      <a:pt x="133" y="289"/>
                    </a:lnTo>
                    <a:lnTo>
                      <a:pt x="167" y="265"/>
                    </a:lnTo>
                    <a:lnTo>
                      <a:pt x="194" y="231"/>
                    </a:lnTo>
                    <a:lnTo>
                      <a:pt x="212" y="196"/>
                    </a:lnTo>
                    <a:lnTo>
                      <a:pt x="217" y="173"/>
                    </a:lnTo>
                    <a:lnTo>
                      <a:pt x="203" y="136"/>
                    </a:lnTo>
                    <a:lnTo>
                      <a:pt x="176" y="97"/>
                    </a:lnTo>
                    <a:lnTo>
                      <a:pt x="103" y="30"/>
                    </a:lnTo>
                    <a:lnTo>
                      <a:pt x="64" y="8"/>
                    </a:lnTo>
                    <a:lnTo>
                      <a:pt x="32" y="0"/>
                    </a:lnTo>
                    <a:lnTo>
                      <a:pt x="9" y="8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18" name="Google Shape;1318;p41"/>
              <p:cNvSpPr/>
              <p:nvPr/>
            </p:nvSpPr>
            <p:spPr>
              <a:xfrm>
                <a:off x="3509" y="1941"/>
                <a:ext cx="46" cy="37"/>
              </a:xfrm>
              <a:custGeom>
                <a:avLst/>
                <a:gdLst/>
                <a:ahLst/>
                <a:cxnLst/>
                <a:rect l="l" t="t" r="r" b="b"/>
                <a:pathLst>
                  <a:path w="288" h="300" extrusionOk="0">
                    <a:moveTo>
                      <a:pt x="198" y="13"/>
                    </a:moveTo>
                    <a:lnTo>
                      <a:pt x="134" y="40"/>
                    </a:lnTo>
                    <a:lnTo>
                      <a:pt x="79" y="73"/>
                    </a:lnTo>
                    <a:lnTo>
                      <a:pt x="35" y="112"/>
                    </a:lnTo>
                    <a:lnTo>
                      <a:pt x="7" y="154"/>
                    </a:lnTo>
                    <a:lnTo>
                      <a:pt x="0" y="195"/>
                    </a:lnTo>
                    <a:lnTo>
                      <a:pt x="18" y="235"/>
                    </a:lnTo>
                    <a:lnTo>
                      <a:pt x="64" y="270"/>
                    </a:lnTo>
                    <a:lnTo>
                      <a:pt x="143" y="298"/>
                    </a:lnTo>
                    <a:lnTo>
                      <a:pt x="200" y="300"/>
                    </a:lnTo>
                    <a:lnTo>
                      <a:pt x="242" y="278"/>
                    </a:lnTo>
                    <a:lnTo>
                      <a:pt x="271" y="238"/>
                    </a:lnTo>
                    <a:lnTo>
                      <a:pt x="286" y="188"/>
                    </a:lnTo>
                    <a:lnTo>
                      <a:pt x="288" y="132"/>
                    </a:lnTo>
                    <a:lnTo>
                      <a:pt x="275" y="78"/>
                    </a:lnTo>
                    <a:lnTo>
                      <a:pt x="250" y="32"/>
                    </a:lnTo>
                    <a:lnTo>
                      <a:pt x="211" y="0"/>
                    </a:lnTo>
                    <a:lnTo>
                      <a:pt x="195" y="6"/>
                    </a:lnTo>
                    <a:lnTo>
                      <a:pt x="193" y="12"/>
                    </a:lnTo>
                    <a:lnTo>
                      <a:pt x="198" y="13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19" name="Google Shape;1319;p41"/>
              <p:cNvSpPr/>
              <p:nvPr/>
            </p:nvSpPr>
            <p:spPr>
              <a:xfrm>
                <a:off x="3505" y="1848"/>
                <a:ext cx="36" cy="34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64" extrusionOk="0">
                    <a:moveTo>
                      <a:pt x="0" y="0"/>
                    </a:moveTo>
                    <a:lnTo>
                      <a:pt x="10" y="46"/>
                    </a:lnTo>
                    <a:lnTo>
                      <a:pt x="25" y="102"/>
                    </a:lnTo>
                    <a:lnTo>
                      <a:pt x="44" y="160"/>
                    </a:lnTo>
                    <a:lnTo>
                      <a:pt x="69" y="212"/>
                    </a:lnTo>
                    <a:lnTo>
                      <a:pt x="98" y="249"/>
                    </a:lnTo>
                    <a:lnTo>
                      <a:pt x="132" y="264"/>
                    </a:lnTo>
                    <a:lnTo>
                      <a:pt x="172" y="247"/>
                    </a:lnTo>
                    <a:lnTo>
                      <a:pt x="194" y="224"/>
                    </a:lnTo>
                    <a:lnTo>
                      <a:pt x="217" y="190"/>
                    </a:lnTo>
                    <a:lnTo>
                      <a:pt x="233" y="158"/>
                    </a:lnTo>
                    <a:lnTo>
                      <a:pt x="241" y="131"/>
                    </a:lnTo>
                    <a:lnTo>
                      <a:pt x="238" y="89"/>
                    </a:lnTo>
                    <a:lnTo>
                      <a:pt x="214" y="61"/>
                    </a:lnTo>
                    <a:lnTo>
                      <a:pt x="174" y="42"/>
                    </a:lnTo>
                    <a:lnTo>
                      <a:pt x="77" y="21"/>
                    </a:lnTo>
                    <a:lnTo>
                      <a:pt x="33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20" name="Google Shape;1320;p41"/>
              <p:cNvSpPr/>
              <p:nvPr/>
            </p:nvSpPr>
            <p:spPr>
              <a:xfrm>
                <a:off x="3513" y="1777"/>
                <a:ext cx="34" cy="40"/>
              </a:xfrm>
              <a:custGeom>
                <a:avLst/>
                <a:gdLst/>
                <a:ahLst/>
                <a:cxnLst/>
                <a:rect l="l" t="t" r="r" b="b"/>
                <a:pathLst>
                  <a:path w="219" h="318" extrusionOk="0">
                    <a:moveTo>
                      <a:pt x="0" y="164"/>
                    </a:moveTo>
                    <a:lnTo>
                      <a:pt x="27" y="84"/>
                    </a:lnTo>
                    <a:lnTo>
                      <a:pt x="47" y="26"/>
                    </a:lnTo>
                    <a:lnTo>
                      <a:pt x="60" y="8"/>
                    </a:lnTo>
                    <a:lnTo>
                      <a:pt x="77" y="0"/>
                    </a:lnTo>
                    <a:lnTo>
                      <a:pt x="103" y="2"/>
                    </a:lnTo>
                    <a:lnTo>
                      <a:pt x="136" y="14"/>
                    </a:lnTo>
                    <a:lnTo>
                      <a:pt x="174" y="40"/>
                    </a:lnTo>
                    <a:lnTo>
                      <a:pt x="200" y="71"/>
                    </a:lnTo>
                    <a:lnTo>
                      <a:pt x="214" y="104"/>
                    </a:lnTo>
                    <a:lnTo>
                      <a:pt x="219" y="141"/>
                    </a:lnTo>
                    <a:lnTo>
                      <a:pt x="205" y="213"/>
                    </a:lnTo>
                    <a:lnTo>
                      <a:pt x="167" y="275"/>
                    </a:lnTo>
                    <a:lnTo>
                      <a:pt x="118" y="312"/>
                    </a:lnTo>
                    <a:lnTo>
                      <a:pt x="92" y="318"/>
                    </a:lnTo>
                    <a:lnTo>
                      <a:pt x="67" y="315"/>
                    </a:lnTo>
                    <a:lnTo>
                      <a:pt x="43" y="300"/>
                    </a:lnTo>
                    <a:lnTo>
                      <a:pt x="24" y="269"/>
                    </a:lnTo>
                    <a:lnTo>
                      <a:pt x="9" y="225"/>
                    </a:lnTo>
                    <a:lnTo>
                      <a:pt x="0" y="164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21" name="Google Shape;1321;p41"/>
              <p:cNvSpPr/>
              <p:nvPr/>
            </p:nvSpPr>
            <p:spPr>
              <a:xfrm>
                <a:off x="3513" y="1712"/>
                <a:ext cx="30" cy="34"/>
              </a:xfrm>
              <a:custGeom>
                <a:avLst/>
                <a:gdLst/>
                <a:ahLst/>
                <a:cxnLst/>
                <a:rect l="l" t="t" r="r" b="b"/>
                <a:pathLst>
                  <a:path w="192" h="269" extrusionOk="0">
                    <a:moveTo>
                      <a:pt x="0" y="60"/>
                    </a:moveTo>
                    <a:lnTo>
                      <a:pt x="7" y="107"/>
                    </a:lnTo>
                    <a:lnTo>
                      <a:pt x="18" y="171"/>
                    </a:lnTo>
                    <a:lnTo>
                      <a:pt x="36" y="231"/>
                    </a:lnTo>
                    <a:lnTo>
                      <a:pt x="50" y="252"/>
                    </a:lnTo>
                    <a:lnTo>
                      <a:pt x="68" y="263"/>
                    </a:lnTo>
                    <a:lnTo>
                      <a:pt x="105" y="269"/>
                    </a:lnTo>
                    <a:lnTo>
                      <a:pt x="135" y="263"/>
                    </a:lnTo>
                    <a:lnTo>
                      <a:pt x="158" y="248"/>
                    </a:lnTo>
                    <a:lnTo>
                      <a:pt x="176" y="226"/>
                    </a:lnTo>
                    <a:lnTo>
                      <a:pt x="192" y="166"/>
                    </a:lnTo>
                    <a:lnTo>
                      <a:pt x="189" y="100"/>
                    </a:lnTo>
                    <a:lnTo>
                      <a:pt x="165" y="41"/>
                    </a:lnTo>
                    <a:lnTo>
                      <a:pt x="147" y="20"/>
                    </a:lnTo>
                    <a:lnTo>
                      <a:pt x="124" y="5"/>
                    </a:lnTo>
                    <a:lnTo>
                      <a:pt x="98" y="0"/>
                    </a:lnTo>
                    <a:lnTo>
                      <a:pt x="69" y="6"/>
                    </a:lnTo>
                    <a:lnTo>
                      <a:pt x="37" y="25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22" name="Google Shape;1322;p41"/>
              <p:cNvSpPr/>
              <p:nvPr/>
            </p:nvSpPr>
            <p:spPr>
              <a:xfrm>
                <a:off x="3517" y="1656"/>
                <a:ext cx="30" cy="34"/>
              </a:xfrm>
              <a:custGeom>
                <a:avLst/>
                <a:gdLst/>
                <a:ahLst/>
                <a:cxnLst/>
                <a:rect l="l" t="t" r="r" b="b"/>
                <a:pathLst>
                  <a:path w="191" h="274" extrusionOk="0">
                    <a:moveTo>
                      <a:pt x="24" y="116"/>
                    </a:moveTo>
                    <a:lnTo>
                      <a:pt x="73" y="46"/>
                    </a:lnTo>
                    <a:lnTo>
                      <a:pt x="111" y="9"/>
                    </a:lnTo>
                    <a:lnTo>
                      <a:pt x="142" y="0"/>
                    </a:lnTo>
                    <a:lnTo>
                      <a:pt x="165" y="16"/>
                    </a:lnTo>
                    <a:lnTo>
                      <a:pt x="179" y="52"/>
                    </a:lnTo>
                    <a:lnTo>
                      <a:pt x="188" y="103"/>
                    </a:lnTo>
                    <a:lnTo>
                      <a:pt x="191" y="167"/>
                    </a:lnTo>
                    <a:lnTo>
                      <a:pt x="188" y="238"/>
                    </a:lnTo>
                    <a:lnTo>
                      <a:pt x="182" y="258"/>
                    </a:lnTo>
                    <a:lnTo>
                      <a:pt x="173" y="270"/>
                    </a:lnTo>
                    <a:lnTo>
                      <a:pt x="143" y="274"/>
                    </a:lnTo>
                    <a:lnTo>
                      <a:pt x="104" y="258"/>
                    </a:lnTo>
                    <a:lnTo>
                      <a:pt x="62" y="230"/>
                    </a:lnTo>
                    <a:lnTo>
                      <a:pt x="27" y="194"/>
                    </a:lnTo>
                    <a:lnTo>
                      <a:pt x="4" y="159"/>
                    </a:lnTo>
                    <a:lnTo>
                      <a:pt x="0" y="131"/>
                    </a:lnTo>
                    <a:lnTo>
                      <a:pt x="9" y="121"/>
                    </a:lnTo>
                    <a:lnTo>
                      <a:pt x="24" y="116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23" name="Google Shape;1323;p41"/>
              <p:cNvSpPr/>
              <p:nvPr/>
            </p:nvSpPr>
            <p:spPr>
              <a:xfrm>
                <a:off x="3517" y="1580"/>
                <a:ext cx="24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82" extrusionOk="0">
                    <a:moveTo>
                      <a:pt x="0" y="56"/>
                    </a:moveTo>
                    <a:lnTo>
                      <a:pt x="23" y="156"/>
                    </a:lnTo>
                    <a:lnTo>
                      <a:pt x="46" y="225"/>
                    </a:lnTo>
                    <a:lnTo>
                      <a:pt x="69" y="266"/>
                    </a:lnTo>
                    <a:lnTo>
                      <a:pt x="89" y="282"/>
                    </a:lnTo>
                    <a:lnTo>
                      <a:pt x="108" y="278"/>
                    </a:lnTo>
                    <a:lnTo>
                      <a:pt x="124" y="258"/>
                    </a:lnTo>
                    <a:lnTo>
                      <a:pt x="136" y="225"/>
                    </a:lnTo>
                    <a:lnTo>
                      <a:pt x="145" y="186"/>
                    </a:lnTo>
                    <a:lnTo>
                      <a:pt x="148" y="96"/>
                    </a:lnTo>
                    <a:lnTo>
                      <a:pt x="140" y="56"/>
                    </a:lnTo>
                    <a:lnTo>
                      <a:pt x="128" y="24"/>
                    </a:lnTo>
                    <a:lnTo>
                      <a:pt x="107" y="4"/>
                    </a:lnTo>
                    <a:lnTo>
                      <a:pt x="80" y="0"/>
                    </a:lnTo>
                    <a:lnTo>
                      <a:pt x="44" y="15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24" name="Google Shape;1324;p41"/>
              <p:cNvSpPr/>
              <p:nvPr/>
            </p:nvSpPr>
            <p:spPr>
              <a:xfrm>
                <a:off x="3515" y="1471"/>
                <a:ext cx="34" cy="29"/>
              </a:xfrm>
              <a:custGeom>
                <a:avLst/>
                <a:gdLst/>
                <a:ahLst/>
                <a:cxnLst/>
                <a:rect l="l" t="t" r="r" b="b"/>
                <a:pathLst>
                  <a:path w="214" h="240" extrusionOk="0">
                    <a:moveTo>
                      <a:pt x="0" y="93"/>
                    </a:moveTo>
                    <a:lnTo>
                      <a:pt x="46" y="174"/>
                    </a:lnTo>
                    <a:lnTo>
                      <a:pt x="91" y="222"/>
                    </a:lnTo>
                    <a:lnTo>
                      <a:pt x="131" y="240"/>
                    </a:lnTo>
                    <a:lnTo>
                      <a:pt x="167" y="234"/>
                    </a:lnTo>
                    <a:lnTo>
                      <a:pt x="193" y="210"/>
                    </a:lnTo>
                    <a:lnTo>
                      <a:pt x="210" y="172"/>
                    </a:lnTo>
                    <a:lnTo>
                      <a:pt x="214" y="126"/>
                    </a:lnTo>
                    <a:lnTo>
                      <a:pt x="204" y="79"/>
                    </a:lnTo>
                    <a:lnTo>
                      <a:pt x="184" y="49"/>
                    </a:lnTo>
                    <a:lnTo>
                      <a:pt x="153" y="25"/>
                    </a:lnTo>
                    <a:lnTo>
                      <a:pt x="117" y="7"/>
                    </a:lnTo>
                    <a:lnTo>
                      <a:pt x="78" y="0"/>
                    </a:lnTo>
                    <a:lnTo>
                      <a:pt x="44" y="2"/>
                    </a:lnTo>
                    <a:lnTo>
                      <a:pt x="15" y="18"/>
                    </a:lnTo>
                    <a:lnTo>
                      <a:pt x="0" y="47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25" name="Google Shape;1325;p41"/>
              <p:cNvSpPr/>
              <p:nvPr/>
            </p:nvSpPr>
            <p:spPr>
              <a:xfrm>
                <a:off x="3513" y="1409"/>
                <a:ext cx="40" cy="34"/>
              </a:xfrm>
              <a:custGeom>
                <a:avLst/>
                <a:gdLst/>
                <a:ahLst/>
                <a:cxnLst/>
                <a:rect l="l" t="t" r="r" b="b"/>
                <a:pathLst>
                  <a:path w="260" h="274" extrusionOk="0">
                    <a:moveTo>
                      <a:pt x="10" y="102"/>
                    </a:moveTo>
                    <a:lnTo>
                      <a:pt x="79" y="33"/>
                    </a:lnTo>
                    <a:lnTo>
                      <a:pt x="115" y="11"/>
                    </a:lnTo>
                    <a:lnTo>
                      <a:pt x="151" y="0"/>
                    </a:lnTo>
                    <a:lnTo>
                      <a:pt x="184" y="5"/>
                    </a:lnTo>
                    <a:lnTo>
                      <a:pt x="214" y="25"/>
                    </a:lnTo>
                    <a:lnTo>
                      <a:pt x="238" y="66"/>
                    </a:lnTo>
                    <a:lnTo>
                      <a:pt x="254" y="129"/>
                    </a:lnTo>
                    <a:lnTo>
                      <a:pt x="260" y="182"/>
                    </a:lnTo>
                    <a:lnTo>
                      <a:pt x="256" y="222"/>
                    </a:lnTo>
                    <a:lnTo>
                      <a:pt x="245" y="249"/>
                    </a:lnTo>
                    <a:lnTo>
                      <a:pt x="228" y="267"/>
                    </a:lnTo>
                    <a:lnTo>
                      <a:pt x="205" y="274"/>
                    </a:lnTo>
                    <a:lnTo>
                      <a:pt x="180" y="273"/>
                    </a:lnTo>
                    <a:lnTo>
                      <a:pt x="123" y="251"/>
                    </a:lnTo>
                    <a:lnTo>
                      <a:pt x="67" y="214"/>
                    </a:lnTo>
                    <a:lnTo>
                      <a:pt x="22" y="169"/>
                    </a:lnTo>
                    <a:lnTo>
                      <a:pt x="0" y="128"/>
                    </a:lnTo>
                    <a:lnTo>
                      <a:pt x="0" y="11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26" name="Google Shape;1326;p41"/>
              <p:cNvSpPr/>
              <p:nvPr/>
            </p:nvSpPr>
            <p:spPr>
              <a:xfrm>
                <a:off x="3513" y="1529"/>
                <a:ext cx="32" cy="30"/>
              </a:xfrm>
              <a:custGeom>
                <a:avLst/>
                <a:gdLst/>
                <a:ahLst/>
                <a:cxnLst/>
                <a:rect l="l" t="t" r="r" b="b"/>
                <a:pathLst>
                  <a:path w="205" h="248" extrusionOk="0">
                    <a:moveTo>
                      <a:pt x="0" y="37"/>
                    </a:moveTo>
                    <a:lnTo>
                      <a:pt x="28" y="111"/>
                    </a:lnTo>
                    <a:lnTo>
                      <a:pt x="57" y="168"/>
                    </a:lnTo>
                    <a:lnTo>
                      <a:pt x="84" y="208"/>
                    </a:lnTo>
                    <a:lnTo>
                      <a:pt x="110" y="234"/>
                    </a:lnTo>
                    <a:lnTo>
                      <a:pt x="134" y="246"/>
                    </a:lnTo>
                    <a:lnTo>
                      <a:pt x="156" y="248"/>
                    </a:lnTo>
                    <a:lnTo>
                      <a:pt x="175" y="241"/>
                    </a:lnTo>
                    <a:lnTo>
                      <a:pt x="189" y="225"/>
                    </a:lnTo>
                    <a:lnTo>
                      <a:pt x="205" y="178"/>
                    </a:lnTo>
                    <a:lnTo>
                      <a:pt x="198" y="120"/>
                    </a:lnTo>
                    <a:lnTo>
                      <a:pt x="163" y="64"/>
                    </a:lnTo>
                    <a:lnTo>
                      <a:pt x="133" y="41"/>
                    </a:lnTo>
                    <a:lnTo>
                      <a:pt x="95" y="24"/>
                    </a:lnTo>
                    <a:lnTo>
                      <a:pt x="50" y="0"/>
                    </a:lnTo>
                    <a:lnTo>
                      <a:pt x="28" y="4"/>
                    </a:lnTo>
                    <a:lnTo>
                      <a:pt x="16" y="15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27" name="Google Shape;1327;p41"/>
              <p:cNvSpPr/>
              <p:nvPr/>
            </p:nvSpPr>
            <p:spPr>
              <a:xfrm>
                <a:off x="3855" y="1335"/>
                <a:ext cx="38" cy="33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60" extrusionOk="0">
                    <a:moveTo>
                      <a:pt x="40" y="29"/>
                    </a:moveTo>
                    <a:lnTo>
                      <a:pt x="0" y="206"/>
                    </a:lnTo>
                    <a:lnTo>
                      <a:pt x="34" y="216"/>
                    </a:lnTo>
                    <a:lnTo>
                      <a:pt x="70" y="237"/>
                    </a:lnTo>
                    <a:lnTo>
                      <a:pt x="112" y="257"/>
                    </a:lnTo>
                    <a:lnTo>
                      <a:pt x="162" y="260"/>
                    </a:lnTo>
                    <a:lnTo>
                      <a:pt x="191" y="250"/>
                    </a:lnTo>
                    <a:lnTo>
                      <a:pt x="212" y="236"/>
                    </a:lnTo>
                    <a:lnTo>
                      <a:pt x="238" y="193"/>
                    </a:lnTo>
                    <a:lnTo>
                      <a:pt x="241" y="140"/>
                    </a:lnTo>
                    <a:lnTo>
                      <a:pt x="225" y="84"/>
                    </a:lnTo>
                    <a:lnTo>
                      <a:pt x="194" y="36"/>
                    </a:lnTo>
                    <a:lnTo>
                      <a:pt x="151" y="6"/>
                    </a:lnTo>
                    <a:lnTo>
                      <a:pt x="99" y="0"/>
                    </a:lnTo>
                    <a:lnTo>
                      <a:pt x="40" y="29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28" name="Google Shape;1328;p41"/>
              <p:cNvSpPr/>
              <p:nvPr/>
            </p:nvSpPr>
            <p:spPr>
              <a:xfrm>
                <a:off x="3962" y="1324"/>
                <a:ext cx="30" cy="26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6" extrusionOk="0">
                    <a:moveTo>
                      <a:pt x="46" y="0"/>
                    </a:moveTo>
                    <a:lnTo>
                      <a:pt x="104" y="27"/>
                    </a:lnTo>
                    <a:lnTo>
                      <a:pt x="147" y="53"/>
                    </a:lnTo>
                    <a:lnTo>
                      <a:pt x="177" y="78"/>
                    </a:lnTo>
                    <a:lnTo>
                      <a:pt x="195" y="102"/>
                    </a:lnTo>
                    <a:lnTo>
                      <a:pt x="202" y="145"/>
                    </a:lnTo>
                    <a:lnTo>
                      <a:pt x="180" y="178"/>
                    </a:lnTo>
                    <a:lnTo>
                      <a:pt x="141" y="199"/>
                    </a:lnTo>
                    <a:lnTo>
                      <a:pt x="95" y="206"/>
                    </a:lnTo>
                    <a:lnTo>
                      <a:pt x="56" y="194"/>
                    </a:lnTo>
                    <a:lnTo>
                      <a:pt x="41" y="180"/>
                    </a:lnTo>
                    <a:lnTo>
                      <a:pt x="33" y="162"/>
                    </a:lnTo>
                    <a:lnTo>
                      <a:pt x="0" y="81"/>
                    </a:lnTo>
                    <a:lnTo>
                      <a:pt x="3" y="40"/>
                    </a:lnTo>
                    <a:lnTo>
                      <a:pt x="19" y="19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29" name="Google Shape;1329;p41"/>
              <p:cNvSpPr/>
              <p:nvPr/>
            </p:nvSpPr>
            <p:spPr>
              <a:xfrm>
                <a:off x="4049" y="1334"/>
                <a:ext cx="36" cy="40"/>
              </a:xfrm>
              <a:custGeom>
                <a:avLst/>
                <a:gdLst/>
                <a:ahLst/>
                <a:cxnLst/>
                <a:rect l="l" t="t" r="r" b="b"/>
                <a:pathLst>
                  <a:path w="238" h="321" extrusionOk="0">
                    <a:moveTo>
                      <a:pt x="54" y="10"/>
                    </a:moveTo>
                    <a:lnTo>
                      <a:pt x="13" y="105"/>
                    </a:lnTo>
                    <a:lnTo>
                      <a:pt x="0" y="152"/>
                    </a:lnTo>
                    <a:lnTo>
                      <a:pt x="1" y="200"/>
                    </a:lnTo>
                    <a:lnTo>
                      <a:pt x="10" y="241"/>
                    </a:lnTo>
                    <a:lnTo>
                      <a:pt x="26" y="273"/>
                    </a:lnTo>
                    <a:lnTo>
                      <a:pt x="66" y="311"/>
                    </a:lnTo>
                    <a:lnTo>
                      <a:pt x="113" y="321"/>
                    </a:lnTo>
                    <a:lnTo>
                      <a:pt x="162" y="308"/>
                    </a:lnTo>
                    <a:lnTo>
                      <a:pt x="203" y="276"/>
                    </a:lnTo>
                    <a:lnTo>
                      <a:pt x="231" y="232"/>
                    </a:lnTo>
                    <a:lnTo>
                      <a:pt x="238" y="183"/>
                    </a:lnTo>
                    <a:lnTo>
                      <a:pt x="217" y="132"/>
                    </a:lnTo>
                    <a:lnTo>
                      <a:pt x="207" y="122"/>
                    </a:lnTo>
                    <a:lnTo>
                      <a:pt x="186" y="101"/>
                    </a:lnTo>
                    <a:lnTo>
                      <a:pt x="127" y="47"/>
                    </a:lnTo>
                    <a:lnTo>
                      <a:pt x="97" y="22"/>
                    </a:lnTo>
                    <a:lnTo>
                      <a:pt x="73" y="5"/>
                    </a:lnTo>
                    <a:lnTo>
                      <a:pt x="57" y="0"/>
                    </a:lnTo>
                    <a:lnTo>
                      <a:pt x="54" y="1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30" name="Google Shape;1330;p41"/>
              <p:cNvSpPr/>
              <p:nvPr/>
            </p:nvSpPr>
            <p:spPr>
              <a:xfrm>
                <a:off x="4083" y="1459"/>
                <a:ext cx="30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19" extrusionOk="0">
                    <a:moveTo>
                      <a:pt x="0" y="0"/>
                    </a:moveTo>
                    <a:lnTo>
                      <a:pt x="0" y="56"/>
                    </a:lnTo>
                    <a:lnTo>
                      <a:pt x="0" y="118"/>
                    </a:lnTo>
                    <a:lnTo>
                      <a:pt x="11" y="173"/>
                    </a:lnTo>
                    <a:lnTo>
                      <a:pt x="22" y="193"/>
                    </a:lnTo>
                    <a:lnTo>
                      <a:pt x="41" y="204"/>
                    </a:lnTo>
                    <a:lnTo>
                      <a:pt x="83" y="216"/>
                    </a:lnTo>
                    <a:lnTo>
                      <a:pt x="118" y="219"/>
                    </a:lnTo>
                    <a:lnTo>
                      <a:pt x="147" y="217"/>
                    </a:lnTo>
                    <a:lnTo>
                      <a:pt x="169" y="207"/>
                    </a:lnTo>
                    <a:lnTo>
                      <a:pt x="194" y="177"/>
                    </a:lnTo>
                    <a:lnTo>
                      <a:pt x="199" y="136"/>
                    </a:lnTo>
                    <a:lnTo>
                      <a:pt x="184" y="93"/>
                    </a:lnTo>
                    <a:lnTo>
                      <a:pt x="156" y="56"/>
                    </a:lnTo>
                    <a:lnTo>
                      <a:pt x="116" y="31"/>
                    </a:lnTo>
                    <a:lnTo>
                      <a:pt x="68" y="27"/>
                    </a:lnTo>
                    <a:lnTo>
                      <a:pt x="22" y="33"/>
                    </a:lnTo>
                    <a:lnTo>
                      <a:pt x="7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31" name="Google Shape;1331;p41"/>
              <p:cNvSpPr/>
              <p:nvPr/>
            </p:nvSpPr>
            <p:spPr>
              <a:xfrm>
                <a:off x="4081" y="1529"/>
                <a:ext cx="32" cy="42"/>
              </a:xfrm>
              <a:custGeom>
                <a:avLst/>
                <a:gdLst/>
                <a:ahLst/>
                <a:cxnLst/>
                <a:rect l="l" t="t" r="r" b="b"/>
                <a:pathLst>
                  <a:path w="208" h="332" extrusionOk="0">
                    <a:moveTo>
                      <a:pt x="95" y="0"/>
                    </a:moveTo>
                    <a:lnTo>
                      <a:pt x="61" y="53"/>
                    </a:lnTo>
                    <a:lnTo>
                      <a:pt x="34" y="98"/>
                    </a:lnTo>
                    <a:lnTo>
                      <a:pt x="0" y="177"/>
                    </a:lnTo>
                    <a:lnTo>
                      <a:pt x="3" y="231"/>
                    </a:lnTo>
                    <a:lnTo>
                      <a:pt x="34" y="281"/>
                    </a:lnTo>
                    <a:lnTo>
                      <a:pt x="82" y="316"/>
                    </a:lnTo>
                    <a:lnTo>
                      <a:pt x="136" y="332"/>
                    </a:lnTo>
                    <a:lnTo>
                      <a:pt x="160" y="331"/>
                    </a:lnTo>
                    <a:lnTo>
                      <a:pt x="181" y="321"/>
                    </a:lnTo>
                    <a:lnTo>
                      <a:pt x="196" y="305"/>
                    </a:lnTo>
                    <a:lnTo>
                      <a:pt x="206" y="279"/>
                    </a:lnTo>
                    <a:lnTo>
                      <a:pt x="208" y="243"/>
                    </a:lnTo>
                    <a:lnTo>
                      <a:pt x="199" y="196"/>
                    </a:lnTo>
                    <a:lnTo>
                      <a:pt x="181" y="138"/>
                    </a:lnTo>
                    <a:lnTo>
                      <a:pt x="149" y="68"/>
                    </a:lnTo>
                    <a:lnTo>
                      <a:pt x="130" y="28"/>
                    </a:lnTo>
                    <a:lnTo>
                      <a:pt x="116" y="9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32" name="Google Shape;1332;p41"/>
              <p:cNvSpPr/>
              <p:nvPr/>
            </p:nvSpPr>
            <p:spPr>
              <a:xfrm>
                <a:off x="4081" y="1617"/>
                <a:ext cx="43" cy="44"/>
              </a:xfrm>
              <a:custGeom>
                <a:avLst/>
                <a:gdLst/>
                <a:ahLst/>
                <a:cxnLst/>
                <a:rect l="l" t="t" r="r" b="b"/>
                <a:pathLst>
                  <a:path w="271" h="350" extrusionOk="0">
                    <a:moveTo>
                      <a:pt x="81" y="0"/>
                    </a:moveTo>
                    <a:lnTo>
                      <a:pt x="95" y="3"/>
                    </a:lnTo>
                    <a:lnTo>
                      <a:pt x="119" y="6"/>
                    </a:lnTo>
                    <a:lnTo>
                      <a:pt x="183" y="17"/>
                    </a:lnTo>
                    <a:lnTo>
                      <a:pt x="243" y="33"/>
                    </a:lnTo>
                    <a:lnTo>
                      <a:pt x="263" y="44"/>
                    </a:lnTo>
                    <a:lnTo>
                      <a:pt x="271" y="54"/>
                    </a:lnTo>
                    <a:lnTo>
                      <a:pt x="271" y="204"/>
                    </a:lnTo>
                    <a:lnTo>
                      <a:pt x="261" y="269"/>
                    </a:lnTo>
                    <a:lnTo>
                      <a:pt x="243" y="314"/>
                    </a:lnTo>
                    <a:lnTo>
                      <a:pt x="220" y="340"/>
                    </a:lnTo>
                    <a:lnTo>
                      <a:pt x="192" y="350"/>
                    </a:lnTo>
                    <a:lnTo>
                      <a:pt x="162" y="346"/>
                    </a:lnTo>
                    <a:lnTo>
                      <a:pt x="130" y="330"/>
                    </a:lnTo>
                    <a:lnTo>
                      <a:pt x="70" y="270"/>
                    </a:lnTo>
                    <a:lnTo>
                      <a:pt x="22" y="190"/>
                    </a:lnTo>
                    <a:lnTo>
                      <a:pt x="0" y="106"/>
                    </a:lnTo>
                    <a:lnTo>
                      <a:pt x="2" y="69"/>
                    </a:lnTo>
                    <a:lnTo>
                      <a:pt x="15" y="37"/>
                    </a:lnTo>
                    <a:lnTo>
                      <a:pt x="42" y="13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33" name="Google Shape;1333;p41"/>
              <p:cNvSpPr/>
              <p:nvPr/>
            </p:nvSpPr>
            <p:spPr>
              <a:xfrm>
                <a:off x="4089" y="1688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80" extrusionOk="0">
                    <a:moveTo>
                      <a:pt x="43" y="0"/>
                    </a:moveTo>
                    <a:lnTo>
                      <a:pt x="39" y="13"/>
                    </a:lnTo>
                    <a:lnTo>
                      <a:pt x="32" y="36"/>
                    </a:lnTo>
                    <a:lnTo>
                      <a:pt x="16" y="97"/>
                    </a:lnTo>
                    <a:lnTo>
                      <a:pt x="2" y="156"/>
                    </a:lnTo>
                    <a:lnTo>
                      <a:pt x="0" y="178"/>
                    </a:lnTo>
                    <a:lnTo>
                      <a:pt x="2" y="191"/>
                    </a:lnTo>
                    <a:lnTo>
                      <a:pt x="40" y="234"/>
                    </a:lnTo>
                    <a:lnTo>
                      <a:pt x="76" y="262"/>
                    </a:lnTo>
                    <a:lnTo>
                      <a:pt x="111" y="276"/>
                    </a:lnTo>
                    <a:lnTo>
                      <a:pt x="141" y="280"/>
                    </a:lnTo>
                    <a:lnTo>
                      <a:pt x="168" y="272"/>
                    </a:lnTo>
                    <a:lnTo>
                      <a:pt x="191" y="256"/>
                    </a:lnTo>
                    <a:lnTo>
                      <a:pt x="221" y="204"/>
                    </a:lnTo>
                    <a:lnTo>
                      <a:pt x="226" y="139"/>
                    </a:lnTo>
                    <a:lnTo>
                      <a:pt x="201" y="75"/>
                    </a:lnTo>
                    <a:lnTo>
                      <a:pt x="176" y="46"/>
                    </a:lnTo>
                    <a:lnTo>
                      <a:pt x="142" y="23"/>
                    </a:lnTo>
                    <a:lnTo>
                      <a:pt x="97" y="8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34" name="Google Shape;1334;p41"/>
              <p:cNvSpPr/>
              <p:nvPr/>
            </p:nvSpPr>
            <p:spPr>
              <a:xfrm>
                <a:off x="4095" y="1785"/>
                <a:ext cx="39" cy="34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74" extrusionOk="0">
                    <a:moveTo>
                      <a:pt x="7" y="0"/>
                    </a:moveTo>
                    <a:lnTo>
                      <a:pt x="0" y="99"/>
                    </a:lnTo>
                    <a:lnTo>
                      <a:pt x="6" y="174"/>
                    </a:lnTo>
                    <a:lnTo>
                      <a:pt x="24" y="227"/>
                    </a:lnTo>
                    <a:lnTo>
                      <a:pt x="51" y="259"/>
                    </a:lnTo>
                    <a:lnTo>
                      <a:pt x="84" y="274"/>
                    </a:lnTo>
                    <a:lnTo>
                      <a:pt x="119" y="274"/>
                    </a:lnTo>
                    <a:lnTo>
                      <a:pt x="156" y="262"/>
                    </a:lnTo>
                    <a:lnTo>
                      <a:pt x="188" y="240"/>
                    </a:lnTo>
                    <a:lnTo>
                      <a:pt x="215" y="211"/>
                    </a:lnTo>
                    <a:lnTo>
                      <a:pt x="234" y="177"/>
                    </a:lnTo>
                    <a:lnTo>
                      <a:pt x="242" y="139"/>
                    </a:lnTo>
                    <a:lnTo>
                      <a:pt x="235" y="101"/>
                    </a:lnTo>
                    <a:lnTo>
                      <a:pt x="211" y="67"/>
                    </a:lnTo>
                    <a:lnTo>
                      <a:pt x="167" y="37"/>
                    </a:lnTo>
                    <a:lnTo>
                      <a:pt x="100" y="1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35" name="Google Shape;1335;p41"/>
              <p:cNvSpPr/>
              <p:nvPr/>
            </p:nvSpPr>
            <p:spPr>
              <a:xfrm>
                <a:off x="4099" y="1854"/>
                <a:ext cx="31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96" h="347" extrusionOk="0">
                    <a:moveTo>
                      <a:pt x="106" y="0"/>
                    </a:moveTo>
                    <a:lnTo>
                      <a:pt x="150" y="77"/>
                    </a:lnTo>
                    <a:lnTo>
                      <a:pt x="188" y="169"/>
                    </a:lnTo>
                    <a:lnTo>
                      <a:pt x="196" y="215"/>
                    </a:lnTo>
                    <a:lnTo>
                      <a:pt x="192" y="258"/>
                    </a:lnTo>
                    <a:lnTo>
                      <a:pt x="172" y="296"/>
                    </a:lnTo>
                    <a:lnTo>
                      <a:pt x="133" y="325"/>
                    </a:lnTo>
                    <a:lnTo>
                      <a:pt x="75" y="347"/>
                    </a:lnTo>
                    <a:lnTo>
                      <a:pt x="46" y="345"/>
                    </a:lnTo>
                    <a:lnTo>
                      <a:pt x="24" y="325"/>
                    </a:lnTo>
                    <a:lnTo>
                      <a:pt x="12" y="293"/>
                    </a:lnTo>
                    <a:lnTo>
                      <a:pt x="2" y="249"/>
                    </a:lnTo>
                    <a:lnTo>
                      <a:pt x="0" y="146"/>
                    </a:lnTo>
                    <a:lnTo>
                      <a:pt x="10" y="96"/>
                    </a:lnTo>
                    <a:lnTo>
                      <a:pt x="29" y="52"/>
                    </a:lnTo>
                    <a:lnTo>
                      <a:pt x="61" y="19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36" name="Google Shape;1336;p41"/>
              <p:cNvSpPr/>
              <p:nvPr/>
            </p:nvSpPr>
            <p:spPr>
              <a:xfrm>
                <a:off x="4081" y="1953"/>
                <a:ext cx="26" cy="38"/>
              </a:xfrm>
              <a:custGeom>
                <a:avLst/>
                <a:gdLst/>
                <a:ahLst/>
                <a:cxnLst/>
                <a:rect l="l" t="t" r="r" b="b"/>
                <a:pathLst>
                  <a:path w="174" h="312" extrusionOk="0">
                    <a:moveTo>
                      <a:pt x="79" y="7"/>
                    </a:moveTo>
                    <a:lnTo>
                      <a:pt x="60" y="44"/>
                    </a:lnTo>
                    <a:lnTo>
                      <a:pt x="36" y="102"/>
                    </a:lnTo>
                    <a:lnTo>
                      <a:pt x="13" y="169"/>
                    </a:lnTo>
                    <a:lnTo>
                      <a:pt x="0" y="232"/>
                    </a:lnTo>
                    <a:lnTo>
                      <a:pt x="1" y="284"/>
                    </a:lnTo>
                    <a:lnTo>
                      <a:pt x="9" y="301"/>
                    </a:lnTo>
                    <a:lnTo>
                      <a:pt x="24" y="311"/>
                    </a:lnTo>
                    <a:lnTo>
                      <a:pt x="45" y="312"/>
                    </a:lnTo>
                    <a:lnTo>
                      <a:pt x="74" y="303"/>
                    </a:lnTo>
                    <a:lnTo>
                      <a:pt x="113" y="284"/>
                    </a:lnTo>
                    <a:lnTo>
                      <a:pt x="161" y="250"/>
                    </a:lnTo>
                    <a:lnTo>
                      <a:pt x="174" y="225"/>
                    </a:lnTo>
                    <a:lnTo>
                      <a:pt x="173" y="186"/>
                    </a:lnTo>
                    <a:lnTo>
                      <a:pt x="162" y="140"/>
                    </a:lnTo>
                    <a:lnTo>
                      <a:pt x="143" y="92"/>
                    </a:lnTo>
                    <a:lnTo>
                      <a:pt x="121" y="49"/>
                    </a:lnTo>
                    <a:lnTo>
                      <a:pt x="100" y="17"/>
                    </a:lnTo>
                    <a:lnTo>
                      <a:pt x="86" y="0"/>
                    </a:lnTo>
                    <a:lnTo>
                      <a:pt x="79" y="7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37" name="Google Shape;1337;p41"/>
              <p:cNvSpPr/>
              <p:nvPr/>
            </p:nvSpPr>
            <p:spPr>
              <a:xfrm>
                <a:off x="3855" y="1909"/>
                <a:ext cx="26" cy="21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77" extrusionOk="0">
                    <a:moveTo>
                      <a:pt x="0" y="0"/>
                    </a:moveTo>
                    <a:lnTo>
                      <a:pt x="22" y="67"/>
                    </a:lnTo>
                    <a:lnTo>
                      <a:pt x="45" y="116"/>
                    </a:lnTo>
                    <a:lnTo>
                      <a:pt x="68" y="150"/>
                    </a:lnTo>
                    <a:lnTo>
                      <a:pt x="91" y="169"/>
                    </a:lnTo>
                    <a:lnTo>
                      <a:pt x="111" y="177"/>
                    </a:lnTo>
                    <a:lnTo>
                      <a:pt x="130" y="175"/>
                    </a:lnTo>
                    <a:lnTo>
                      <a:pt x="156" y="147"/>
                    </a:lnTo>
                    <a:lnTo>
                      <a:pt x="162" y="101"/>
                    </a:lnTo>
                    <a:lnTo>
                      <a:pt x="142" y="51"/>
                    </a:lnTo>
                    <a:lnTo>
                      <a:pt x="120" y="29"/>
                    </a:lnTo>
                    <a:lnTo>
                      <a:pt x="90" y="12"/>
                    </a:lnTo>
                    <a:lnTo>
                      <a:pt x="5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38" name="Google Shape;1338;p41"/>
              <p:cNvSpPr/>
              <p:nvPr/>
            </p:nvSpPr>
            <p:spPr>
              <a:xfrm>
                <a:off x="3836" y="1822"/>
                <a:ext cx="23" cy="37"/>
              </a:xfrm>
              <a:custGeom>
                <a:avLst/>
                <a:gdLst/>
                <a:ahLst/>
                <a:cxnLst/>
                <a:rect l="l" t="t" r="r" b="b"/>
                <a:pathLst>
                  <a:path w="150" h="303" extrusionOk="0">
                    <a:moveTo>
                      <a:pt x="124" y="0"/>
                    </a:moveTo>
                    <a:lnTo>
                      <a:pt x="107" y="24"/>
                    </a:lnTo>
                    <a:lnTo>
                      <a:pt x="80" y="70"/>
                    </a:lnTo>
                    <a:lnTo>
                      <a:pt x="20" y="190"/>
                    </a:lnTo>
                    <a:lnTo>
                      <a:pt x="1" y="247"/>
                    </a:lnTo>
                    <a:lnTo>
                      <a:pt x="0" y="287"/>
                    </a:lnTo>
                    <a:lnTo>
                      <a:pt x="9" y="299"/>
                    </a:lnTo>
                    <a:lnTo>
                      <a:pt x="25" y="303"/>
                    </a:lnTo>
                    <a:lnTo>
                      <a:pt x="49" y="299"/>
                    </a:lnTo>
                    <a:lnTo>
                      <a:pt x="82" y="285"/>
                    </a:lnTo>
                    <a:lnTo>
                      <a:pt x="122" y="257"/>
                    </a:lnTo>
                    <a:lnTo>
                      <a:pt x="143" y="226"/>
                    </a:lnTo>
                    <a:lnTo>
                      <a:pt x="150" y="189"/>
                    </a:lnTo>
                    <a:lnTo>
                      <a:pt x="147" y="152"/>
                    </a:lnTo>
                    <a:lnTo>
                      <a:pt x="130" y="73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39" name="Google Shape;1339;p41"/>
              <p:cNvSpPr/>
              <p:nvPr/>
            </p:nvSpPr>
            <p:spPr>
              <a:xfrm>
                <a:off x="3845" y="1759"/>
                <a:ext cx="20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2" h="225" extrusionOk="0">
                    <a:moveTo>
                      <a:pt x="0" y="23"/>
                    </a:moveTo>
                    <a:lnTo>
                      <a:pt x="2" y="47"/>
                    </a:lnTo>
                    <a:lnTo>
                      <a:pt x="4" y="86"/>
                    </a:lnTo>
                    <a:lnTo>
                      <a:pt x="17" y="172"/>
                    </a:lnTo>
                    <a:lnTo>
                      <a:pt x="30" y="206"/>
                    </a:lnTo>
                    <a:lnTo>
                      <a:pt x="48" y="225"/>
                    </a:lnTo>
                    <a:lnTo>
                      <a:pt x="73" y="220"/>
                    </a:lnTo>
                    <a:lnTo>
                      <a:pt x="108" y="185"/>
                    </a:lnTo>
                    <a:lnTo>
                      <a:pt x="131" y="140"/>
                    </a:lnTo>
                    <a:lnTo>
                      <a:pt x="132" y="99"/>
                    </a:lnTo>
                    <a:lnTo>
                      <a:pt x="118" y="61"/>
                    </a:lnTo>
                    <a:lnTo>
                      <a:pt x="93" y="32"/>
                    </a:lnTo>
                    <a:lnTo>
                      <a:pt x="64" y="11"/>
                    </a:lnTo>
                    <a:lnTo>
                      <a:pt x="36" y="0"/>
                    </a:lnTo>
                    <a:lnTo>
                      <a:pt x="12" y="5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40" name="Google Shape;1340;p41"/>
              <p:cNvSpPr/>
              <p:nvPr/>
            </p:nvSpPr>
            <p:spPr>
              <a:xfrm>
                <a:off x="3834" y="1714"/>
                <a:ext cx="37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31" h="187" extrusionOk="0">
                    <a:moveTo>
                      <a:pt x="77" y="0"/>
                    </a:moveTo>
                    <a:lnTo>
                      <a:pt x="142" y="44"/>
                    </a:lnTo>
                    <a:lnTo>
                      <a:pt x="173" y="67"/>
                    </a:lnTo>
                    <a:lnTo>
                      <a:pt x="198" y="95"/>
                    </a:lnTo>
                    <a:lnTo>
                      <a:pt x="222" y="135"/>
                    </a:lnTo>
                    <a:lnTo>
                      <a:pt x="231" y="162"/>
                    </a:lnTo>
                    <a:lnTo>
                      <a:pt x="226" y="180"/>
                    </a:lnTo>
                    <a:lnTo>
                      <a:pt x="213" y="187"/>
                    </a:lnTo>
                    <a:lnTo>
                      <a:pt x="190" y="187"/>
                    </a:lnTo>
                    <a:lnTo>
                      <a:pt x="163" y="180"/>
                    </a:lnTo>
                    <a:lnTo>
                      <a:pt x="99" y="150"/>
                    </a:lnTo>
                    <a:lnTo>
                      <a:pt x="39" y="107"/>
                    </a:lnTo>
                    <a:lnTo>
                      <a:pt x="5" y="61"/>
                    </a:lnTo>
                    <a:lnTo>
                      <a:pt x="0" y="40"/>
                    </a:lnTo>
                    <a:lnTo>
                      <a:pt x="10" y="22"/>
                    </a:lnTo>
                    <a:lnTo>
                      <a:pt x="35" y="9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41" name="Google Shape;1341;p41"/>
              <p:cNvSpPr/>
              <p:nvPr/>
            </p:nvSpPr>
            <p:spPr>
              <a:xfrm>
                <a:off x="3830" y="1629"/>
                <a:ext cx="31" cy="35"/>
              </a:xfrm>
              <a:custGeom>
                <a:avLst/>
                <a:gdLst/>
                <a:ahLst/>
                <a:cxnLst/>
                <a:rect l="l" t="t" r="r" b="b"/>
                <a:pathLst>
                  <a:path w="205" h="278" extrusionOk="0">
                    <a:moveTo>
                      <a:pt x="0" y="46"/>
                    </a:moveTo>
                    <a:lnTo>
                      <a:pt x="17" y="115"/>
                    </a:lnTo>
                    <a:lnTo>
                      <a:pt x="30" y="175"/>
                    </a:lnTo>
                    <a:lnTo>
                      <a:pt x="52" y="226"/>
                    </a:lnTo>
                    <a:lnTo>
                      <a:pt x="95" y="263"/>
                    </a:lnTo>
                    <a:lnTo>
                      <a:pt x="130" y="277"/>
                    </a:lnTo>
                    <a:lnTo>
                      <a:pt x="158" y="278"/>
                    </a:lnTo>
                    <a:lnTo>
                      <a:pt x="179" y="269"/>
                    </a:lnTo>
                    <a:lnTo>
                      <a:pt x="194" y="253"/>
                    </a:lnTo>
                    <a:lnTo>
                      <a:pt x="205" y="201"/>
                    </a:lnTo>
                    <a:lnTo>
                      <a:pt x="197" y="137"/>
                    </a:lnTo>
                    <a:lnTo>
                      <a:pt x="174" y="73"/>
                    </a:lnTo>
                    <a:lnTo>
                      <a:pt x="139" y="23"/>
                    </a:lnTo>
                    <a:lnTo>
                      <a:pt x="98" y="0"/>
                    </a:lnTo>
                    <a:lnTo>
                      <a:pt x="76" y="3"/>
                    </a:lnTo>
                    <a:lnTo>
                      <a:pt x="54" y="18"/>
                    </a:lnTo>
                    <a:lnTo>
                      <a:pt x="26" y="42"/>
                    </a:lnTo>
                    <a:lnTo>
                      <a:pt x="12" y="50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42" name="Google Shape;1342;p41"/>
              <p:cNvSpPr/>
              <p:nvPr/>
            </p:nvSpPr>
            <p:spPr>
              <a:xfrm>
                <a:off x="3836" y="1579"/>
                <a:ext cx="33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18" h="230" extrusionOk="0">
                    <a:moveTo>
                      <a:pt x="0" y="24"/>
                    </a:moveTo>
                    <a:lnTo>
                      <a:pt x="31" y="110"/>
                    </a:lnTo>
                    <a:lnTo>
                      <a:pt x="64" y="171"/>
                    </a:lnTo>
                    <a:lnTo>
                      <a:pt x="95" y="210"/>
                    </a:lnTo>
                    <a:lnTo>
                      <a:pt x="125" y="229"/>
                    </a:lnTo>
                    <a:lnTo>
                      <a:pt x="154" y="230"/>
                    </a:lnTo>
                    <a:lnTo>
                      <a:pt x="178" y="218"/>
                    </a:lnTo>
                    <a:lnTo>
                      <a:pt x="198" y="196"/>
                    </a:lnTo>
                    <a:lnTo>
                      <a:pt x="211" y="166"/>
                    </a:lnTo>
                    <a:lnTo>
                      <a:pt x="218" y="96"/>
                    </a:lnTo>
                    <a:lnTo>
                      <a:pt x="209" y="61"/>
                    </a:lnTo>
                    <a:lnTo>
                      <a:pt x="191" y="32"/>
                    </a:lnTo>
                    <a:lnTo>
                      <a:pt x="162" y="11"/>
                    </a:lnTo>
                    <a:lnTo>
                      <a:pt x="121" y="0"/>
                    </a:lnTo>
                    <a:lnTo>
                      <a:pt x="67" y="3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43" name="Google Shape;1343;p41"/>
              <p:cNvSpPr/>
              <p:nvPr/>
            </p:nvSpPr>
            <p:spPr>
              <a:xfrm>
                <a:off x="3836" y="1529"/>
                <a:ext cx="23" cy="22"/>
              </a:xfrm>
              <a:custGeom>
                <a:avLst/>
                <a:gdLst/>
                <a:ahLst/>
                <a:cxnLst/>
                <a:rect l="l" t="t" r="r" b="b"/>
                <a:pathLst>
                  <a:path w="141" h="179" extrusionOk="0">
                    <a:moveTo>
                      <a:pt x="20" y="0"/>
                    </a:moveTo>
                    <a:lnTo>
                      <a:pt x="141" y="122"/>
                    </a:lnTo>
                    <a:lnTo>
                      <a:pt x="112" y="149"/>
                    </a:lnTo>
                    <a:lnTo>
                      <a:pt x="87" y="167"/>
                    </a:lnTo>
                    <a:lnTo>
                      <a:pt x="47" y="179"/>
                    </a:lnTo>
                    <a:lnTo>
                      <a:pt x="21" y="168"/>
                    </a:lnTo>
                    <a:lnTo>
                      <a:pt x="6" y="139"/>
                    </a:lnTo>
                    <a:lnTo>
                      <a:pt x="0" y="101"/>
                    </a:lnTo>
                    <a:lnTo>
                      <a:pt x="1" y="60"/>
                    </a:lnTo>
                    <a:lnTo>
                      <a:pt x="9" y="24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44" name="Google Shape;1344;p41"/>
              <p:cNvSpPr/>
              <p:nvPr/>
            </p:nvSpPr>
            <p:spPr>
              <a:xfrm>
                <a:off x="3838" y="1469"/>
                <a:ext cx="29" cy="24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93" extrusionOk="0">
                    <a:moveTo>
                      <a:pt x="0" y="70"/>
                    </a:moveTo>
                    <a:lnTo>
                      <a:pt x="58" y="130"/>
                    </a:lnTo>
                    <a:lnTo>
                      <a:pt x="104" y="169"/>
                    </a:lnTo>
                    <a:lnTo>
                      <a:pt x="138" y="189"/>
                    </a:lnTo>
                    <a:lnTo>
                      <a:pt x="164" y="193"/>
                    </a:lnTo>
                    <a:lnTo>
                      <a:pt x="178" y="185"/>
                    </a:lnTo>
                    <a:lnTo>
                      <a:pt x="186" y="166"/>
                    </a:lnTo>
                    <a:lnTo>
                      <a:pt x="186" y="140"/>
                    </a:lnTo>
                    <a:lnTo>
                      <a:pt x="178" y="109"/>
                    </a:lnTo>
                    <a:lnTo>
                      <a:pt x="149" y="49"/>
                    </a:lnTo>
                    <a:lnTo>
                      <a:pt x="104" y="7"/>
                    </a:lnTo>
                    <a:lnTo>
                      <a:pt x="79" y="0"/>
                    </a:lnTo>
                    <a:lnTo>
                      <a:pt x="52" y="6"/>
                    </a:lnTo>
                    <a:lnTo>
                      <a:pt x="26" y="2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45" name="Google Shape;1345;p41"/>
              <p:cNvSpPr/>
              <p:nvPr/>
            </p:nvSpPr>
            <p:spPr>
              <a:xfrm>
                <a:off x="3840" y="1393"/>
                <a:ext cx="27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74" h="284" extrusionOk="0">
                    <a:moveTo>
                      <a:pt x="51" y="2"/>
                    </a:moveTo>
                    <a:lnTo>
                      <a:pt x="107" y="59"/>
                    </a:lnTo>
                    <a:lnTo>
                      <a:pt x="144" y="109"/>
                    </a:lnTo>
                    <a:lnTo>
                      <a:pt x="165" y="155"/>
                    </a:lnTo>
                    <a:lnTo>
                      <a:pt x="174" y="195"/>
                    </a:lnTo>
                    <a:lnTo>
                      <a:pt x="171" y="228"/>
                    </a:lnTo>
                    <a:lnTo>
                      <a:pt x="158" y="254"/>
                    </a:lnTo>
                    <a:lnTo>
                      <a:pt x="139" y="273"/>
                    </a:lnTo>
                    <a:lnTo>
                      <a:pt x="115" y="284"/>
                    </a:lnTo>
                    <a:lnTo>
                      <a:pt x="63" y="279"/>
                    </a:lnTo>
                    <a:lnTo>
                      <a:pt x="38" y="263"/>
                    </a:lnTo>
                    <a:lnTo>
                      <a:pt x="18" y="236"/>
                    </a:lnTo>
                    <a:lnTo>
                      <a:pt x="4" y="199"/>
                    </a:lnTo>
                    <a:lnTo>
                      <a:pt x="0" y="150"/>
                    </a:lnTo>
                    <a:lnTo>
                      <a:pt x="5" y="89"/>
                    </a:lnTo>
                    <a:lnTo>
                      <a:pt x="25" y="16"/>
                    </a:lnTo>
                    <a:lnTo>
                      <a:pt x="36" y="4"/>
                    </a:lnTo>
                    <a:lnTo>
                      <a:pt x="50" y="0"/>
                    </a:lnTo>
                    <a:lnTo>
                      <a:pt x="59" y="1"/>
                    </a:lnTo>
                    <a:lnTo>
                      <a:pt x="51" y="2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46" name="Google Shape;1346;p41"/>
              <p:cNvSpPr/>
              <p:nvPr/>
            </p:nvSpPr>
            <p:spPr>
              <a:xfrm>
                <a:off x="3737" y="1398"/>
                <a:ext cx="3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21" extrusionOk="0">
                    <a:moveTo>
                      <a:pt x="163" y="0"/>
                    </a:moveTo>
                    <a:lnTo>
                      <a:pt x="0" y="68"/>
                    </a:lnTo>
                    <a:lnTo>
                      <a:pt x="1" y="83"/>
                    </a:lnTo>
                    <a:lnTo>
                      <a:pt x="12" y="117"/>
                    </a:lnTo>
                    <a:lnTo>
                      <a:pt x="31" y="157"/>
                    </a:lnTo>
                    <a:lnTo>
                      <a:pt x="60" y="195"/>
                    </a:lnTo>
                    <a:lnTo>
                      <a:pt x="93" y="220"/>
                    </a:lnTo>
                    <a:lnTo>
                      <a:pt x="134" y="221"/>
                    </a:lnTo>
                    <a:lnTo>
                      <a:pt x="157" y="210"/>
                    </a:lnTo>
                    <a:lnTo>
                      <a:pt x="180" y="188"/>
                    </a:lnTo>
                    <a:lnTo>
                      <a:pt x="205" y="155"/>
                    </a:lnTo>
                    <a:lnTo>
                      <a:pt x="231" y="109"/>
                    </a:lnTo>
                    <a:lnTo>
                      <a:pt x="239" y="73"/>
                    </a:lnTo>
                    <a:lnTo>
                      <a:pt x="229" y="46"/>
                    </a:lnTo>
                    <a:lnTo>
                      <a:pt x="177" y="0"/>
                    </a:lnTo>
                    <a:lnTo>
                      <a:pt x="180" y="6"/>
                    </a:lnTo>
                    <a:lnTo>
                      <a:pt x="175" y="6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47" name="Google Shape;1347;p41"/>
              <p:cNvSpPr/>
              <p:nvPr/>
            </p:nvSpPr>
            <p:spPr>
              <a:xfrm>
                <a:off x="4188" y="1416"/>
                <a:ext cx="37" cy="32"/>
              </a:xfrm>
              <a:custGeom>
                <a:avLst/>
                <a:gdLst/>
                <a:ahLst/>
                <a:cxnLst/>
                <a:rect l="l" t="t" r="r" b="b"/>
                <a:pathLst>
                  <a:path w="232" h="265" extrusionOk="0">
                    <a:moveTo>
                      <a:pt x="67" y="6"/>
                    </a:moveTo>
                    <a:lnTo>
                      <a:pt x="47" y="44"/>
                    </a:lnTo>
                    <a:lnTo>
                      <a:pt x="21" y="92"/>
                    </a:lnTo>
                    <a:lnTo>
                      <a:pt x="1" y="141"/>
                    </a:lnTo>
                    <a:lnTo>
                      <a:pt x="0" y="183"/>
                    </a:lnTo>
                    <a:lnTo>
                      <a:pt x="20" y="225"/>
                    </a:lnTo>
                    <a:lnTo>
                      <a:pt x="44" y="253"/>
                    </a:lnTo>
                    <a:lnTo>
                      <a:pt x="71" y="265"/>
                    </a:lnTo>
                    <a:lnTo>
                      <a:pt x="100" y="264"/>
                    </a:lnTo>
                    <a:lnTo>
                      <a:pt x="158" y="232"/>
                    </a:lnTo>
                    <a:lnTo>
                      <a:pt x="205" y="174"/>
                    </a:lnTo>
                    <a:lnTo>
                      <a:pt x="230" y="106"/>
                    </a:lnTo>
                    <a:lnTo>
                      <a:pt x="232" y="74"/>
                    </a:lnTo>
                    <a:lnTo>
                      <a:pt x="224" y="45"/>
                    </a:lnTo>
                    <a:lnTo>
                      <a:pt x="204" y="21"/>
                    </a:lnTo>
                    <a:lnTo>
                      <a:pt x="173" y="6"/>
                    </a:lnTo>
                    <a:lnTo>
                      <a:pt x="128" y="0"/>
                    </a:lnTo>
                    <a:lnTo>
                      <a:pt x="67" y="6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48" name="Google Shape;1348;p41"/>
              <p:cNvSpPr/>
              <p:nvPr/>
            </p:nvSpPr>
            <p:spPr>
              <a:xfrm>
                <a:off x="4174" y="1501"/>
                <a:ext cx="26" cy="34"/>
              </a:xfrm>
              <a:custGeom>
                <a:avLst/>
                <a:gdLst/>
                <a:ahLst/>
                <a:cxnLst/>
                <a:rect l="l" t="t" r="r" b="b"/>
                <a:pathLst>
                  <a:path w="164" h="268" extrusionOk="0">
                    <a:moveTo>
                      <a:pt x="91" y="0"/>
                    </a:moveTo>
                    <a:lnTo>
                      <a:pt x="131" y="67"/>
                    </a:lnTo>
                    <a:lnTo>
                      <a:pt x="155" y="123"/>
                    </a:lnTo>
                    <a:lnTo>
                      <a:pt x="164" y="170"/>
                    </a:lnTo>
                    <a:lnTo>
                      <a:pt x="161" y="208"/>
                    </a:lnTo>
                    <a:lnTo>
                      <a:pt x="147" y="236"/>
                    </a:lnTo>
                    <a:lnTo>
                      <a:pt x="128" y="255"/>
                    </a:lnTo>
                    <a:lnTo>
                      <a:pt x="104" y="266"/>
                    </a:lnTo>
                    <a:lnTo>
                      <a:pt x="77" y="268"/>
                    </a:lnTo>
                    <a:lnTo>
                      <a:pt x="51" y="261"/>
                    </a:lnTo>
                    <a:lnTo>
                      <a:pt x="27" y="247"/>
                    </a:lnTo>
                    <a:lnTo>
                      <a:pt x="9" y="224"/>
                    </a:lnTo>
                    <a:lnTo>
                      <a:pt x="0" y="193"/>
                    </a:lnTo>
                    <a:lnTo>
                      <a:pt x="1" y="156"/>
                    </a:lnTo>
                    <a:lnTo>
                      <a:pt x="15" y="111"/>
                    </a:lnTo>
                    <a:lnTo>
                      <a:pt x="43" y="59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49" name="Google Shape;1349;p41"/>
              <p:cNvSpPr/>
              <p:nvPr/>
            </p:nvSpPr>
            <p:spPr>
              <a:xfrm>
                <a:off x="4182" y="2012"/>
                <a:ext cx="35" cy="32"/>
              </a:xfrm>
              <a:custGeom>
                <a:avLst/>
                <a:gdLst/>
                <a:ahLst/>
                <a:cxnLst/>
                <a:rect l="l" t="t" r="r" b="b"/>
                <a:pathLst>
                  <a:path w="221" h="251" extrusionOk="0">
                    <a:moveTo>
                      <a:pt x="48" y="0"/>
                    </a:moveTo>
                    <a:lnTo>
                      <a:pt x="28" y="49"/>
                    </a:lnTo>
                    <a:lnTo>
                      <a:pt x="14" y="92"/>
                    </a:lnTo>
                    <a:lnTo>
                      <a:pt x="0" y="161"/>
                    </a:lnTo>
                    <a:lnTo>
                      <a:pt x="3" y="209"/>
                    </a:lnTo>
                    <a:lnTo>
                      <a:pt x="17" y="239"/>
                    </a:lnTo>
                    <a:lnTo>
                      <a:pt x="42" y="251"/>
                    </a:lnTo>
                    <a:lnTo>
                      <a:pt x="74" y="250"/>
                    </a:lnTo>
                    <a:lnTo>
                      <a:pt x="144" y="216"/>
                    </a:lnTo>
                    <a:lnTo>
                      <a:pt x="201" y="154"/>
                    </a:lnTo>
                    <a:lnTo>
                      <a:pt x="217" y="119"/>
                    </a:lnTo>
                    <a:lnTo>
                      <a:pt x="221" y="85"/>
                    </a:lnTo>
                    <a:lnTo>
                      <a:pt x="209" y="54"/>
                    </a:lnTo>
                    <a:lnTo>
                      <a:pt x="178" y="27"/>
                    </a:lnTo>
                    <a:lnTo>
                      <a:pt x="125" y="9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50" name="Google Shape;1350;p41"/>
              <p:cNvSpPr/>
              <p:nvPr/>
            </p:nvSpPr>
            <p:spPr>
              <a:xfrm>
                <a:off x="4180" y="1903"/>
                <a:ext cx="27" cy="33"/>
              </a:xfrm>
              <a:custGeom>
                <a:avLst/>
                <a:gdLst/>
                <a:ahLst/>
                <a:cxnLst/>
                <a:rect l="l" t="t" r="r" b="b"/>
                <a:pathLst>
                  <a:path w="167" h="274" extrusionOk="0">
                    <a:moveTo>
                      <a:pt x="0" y="0"/>
                    </a:moveTo>
                    <a:lnTo>
                      <a:pt x="0" y="217"/>
                    </a:lnTo>
                    <a:lnTo>
                      <a:pt x="6" y="249"/>
                    </a:lnTo>
                    <a:lnTo>
                      <a:pt x="18" y="267"/>
                    </a:lnTo>
                    <a:lnTo>
                      <a:pt x="36" y="274"/>
                    </a:lnTo>
                    <a:lnTo>
                      <a:pt x="57" y="270"/>
                    </a:lnTo>
                    <a:lnTo>
                      <a:pt x="103" y="237"/>
                    </a:lnTo>
                    <a:lnTo>
                      <a:pt x="144" y="182"/>
                    </a:lnTo>
                    <a:lnTo>
                      <a:pt x="167" y="118"/>
                    </a:lnTo>
                    <a:lnTo>
                      <a:pt x="167" y="87"/>
                    </a:lnTo>
                    <a:lnTo>
                      <a:pt x="159" y="58"/>
                    </a:lnTo>
                    <a:lnTo>
                      <a:pt x="139" y="34"/>
                    </a:lnTo>
                    <a:lnTo>
                      <a:pt x="107" y="15"/>
                    </a:lnTo>
                    <a:lnTo>
                      <a:pt x="61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51" name="Google Shape;1351;p41"/>
              <p:cNvSpPr/>
              <p:nvPr/>
            </p:nvSpPr>
            <p:spPr>
              <a:xfrm>
                <a:off x="4174" y="1819"/>
                <a:ext cx="37" cy="45"/>
              </a:xfrm>
              <a:custGeom>
                <a:avLst/>
                <a:gdLst/>
                <a:ahLst/>
                <a:cxnLst/>
                <a:rect l="l" t="t" r="r" b="b"/>
                <a:pathLst>
                  <a:path w="226" h="368" extrusionOk="0">
                    <a:moveTo>
                      <a:pt x="86" y="0"/>
                    </a:moveTo>
                    <a:lnTo>
                      <a:pt x="47" y="73"/>
                    </a:lnTo>
                    <a:lnTo>
                      <a:pt x="18" y="148"/>
                    </a:lnTo>
                    <a:lnTo>
                      <a:pt x="1" y="239"/>
                    </a:lnTo>
                    <a:lnTo>
                      <a:pt x="0" y="304"/>
                    </a:lnTo>
                    <a:lnTo>
                      <a:pt x="11" y="345"/>
                    </a:lnTo>
                    <a:lnTo>
                      <a:pt x="31" y="365"/>
                    </a:lnTo>
                    <a:lnTo>
                      <a:pt x="58" y="368"/>
                    </a:lnTo>
                    <a:lnTo>
                      <a:pt x="88" y="354"/>
                    </a:lnTo>
                    <a:lnTo>
                      <a:pt x="154" y="294"/>
                    </a:lnTo>
                    <a:lnTo>
                      <a:pt x="206" y="206"/>
                    </a:lnTo>
                    <a:lnTo>
                      <a:pt x="221" y="159"/>
                    </a:lnTo>
                    <a:lnTo>
                      <a:pt x="226" y="113"/>
                    </a:lnTo>
                    <a:lnTo>
                      <a:pt x="217" y="71"/>
                    </a:lnTo>
                    <a:lnTo>
                      <a:pt x="192" y="36"/>
                    </a:lnTo>
                    <a:lnTo>
                      <a:pt x="149" y="11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52" name="Google Shape;1352;p41"/>
              <p:cNvSpPr/>
              <p:nvPr/>
            </p:nvSpPr>
            <p:spPr>
              <a:xfrm>
                <a:off x="4178" y="1753"/>
                <a:ext cx="31" cy="38"/>
              </a:xfrm>
              <a:custGeom>
                <a:avLst/>
                <a:gdLst/>
                <a:ahLst/>
                <a:cxnLst/>
                <a:rect l="l" t="t" r="r" b="b"/>
                <a:pathLst>
                  <a:path w="194" h="309" extrusionOk="0">
                    <a:moveTo>
                      <a:pt x="108" y="0"/>
                    </a:moveTo>
                    <a:lnTo>
                      <a:pt x="133" y="39"/>
                    </a:lnTo>
                    <a:lnTo>
                      <a:pt x="159" y="90"/>
                    </a:lnTo>
                    <a:lnTo>
                      <a:pt x="182" y="148"/>
                    </a:lnTo>
                    <a:lnTo>
                      <a:pt x="194" y="206"/>
                    </a:lnTo>
                    <a:lnTo>
                      <a:pt x="193" y="256"/>
                    </a:lnTo>
                    <a:lnTo>
                      <a:pt x="173" y="293"/>
                    </a:lnTo>
                    <a:lnTo>
                      <a:pt x="154" y="304"/>
                    </a:lnTo>
                    <a:lnTo>
                      <a:pt x="128" y="309"/>
                    </a:lnTo>
                    <a:lnTo>
                      <a:pt x="95" y="307"/>
                    </a:lnTo>
                    <a:lnTo>
                      <a:pt x="53" y="298"/>
                    </a:lnTo>
                    <a:lnTo>
                      <a:pt x="14" y="275"/>
                    </a:lnTo>
                    <a:lnTo>
                      <a:pt x="0" y="240"/>
                    </a:lnTo>
                    <a:lnTo>
                      <a:pt x="5" y="200"/>
                    </a:lnTo>
                    <a:lnTo>
                      <a:pt x="25" y="154"/>
                    </a:lnTo>
                    <a:lnTo>
                      <a:pt x="78" y="65"/>
                    </a:lnTo>
                    <a:lnTo>
                      <a:pt x="99" y="27"/>
                    </a:lnTo>
                    <a:lnTo>
                      <a:pt x="108" y="0"/>
                    </a:lnTo>
                    <a:lnTo>
                      <a:pt x="108" y="9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53" name="Google Shape;1353;p41"/>
              <p:cNvSpPr/>
              <p:nvPr/>
            </p:nvSpPr>
            <p:spPr>
              <a:xfrm>
                <a:off x="4176" y="1696"/>
                <a:ext cx="26" cy="39"/>
              </a:xfrm>
              <a:custGeom>
                <a:avLst/>
                <a:gdLst/>
                <a:ahLst/>
                <a:cxnLst/>
                <a:rect l="l" t="t" r="r" b="b"/>
                <a:pathLst>
                  <a:path w="167" h="313" extrusionOk="0">
                    <a:moveTo>
                      <a:pt x="5" y="43"/>
                    </a:moveTo>
                    <a:lnTo>
                      <a:pt x="1" y="78"/>
                    </a:lnTo>
                    <a:lnTo>
                      <a:pt x="0" y="131"/>
                    </a:lnTo>
                    <a:lnTo>
                      <a:pt x="2" y="191"/>
                    </a:lnTo>
                    <a:lnTo>
                      <a:pt x="9" y="247"/>
                    </a:lnTo>
                    <a:lnTo>
                      <a:pt x="25" y="291"/>
                    </a:lnTo>
                    <a:lnTo>
                      <a:pt x="51" y="313"/>
                    </a:lnTo>
                    <a:lnTo>
                      <a:pt x="68" y="312"/>
                    </a:lnTo>
                    <a:lnTo>
                      <a:pt x="89" y="300"/>
                    </a:lnTo>
                    <a:lnTo>
                      <a:pt x="113" y="279"/>
                    </a:lnTo>
                    <a:lnTo>
                      <a:pt x="140" y="246"/>
                    </a:lnTo>
                    <a:lnTo>
                      <a:pt x="161" y="214"/>
                    </a:lnTo>
                    <a:lnTo>
                      <a:pt x="167" y="191"/>
                    </a:lnTo>
                    <a:lnTo>
                      <a:pt x="167" y="164"/>
                    </a:lnTo>
                    <a:lnTo>
                      <a:pt x="149" y="98"/>
                    </a:lnTo>
                    <a:lnTo>
                      <a:pt x="117" y="31"/>
                    </a:lnTo>
                    <a:lnTo>
                      <a:pt x="94" y="9"/>
                    </a:lnTo>
                    <a:lnTo>
                      <a:pt x="68" y="0"/>
                    </a:lnTo>
                    <a:lnTo>
                      <a:pt x="38" y="11"/>
                    </a:lnTo>
                    <a:lnTo>
                      <a:pt x="5" y="43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54" name="Google Shape;1354;p41"/>
              <p:cNvSpPr/>
              <p:nvPr/>
            </p:nvSpPr>
            <p:spPr>
              <a:xfrm>
                <a:off x="4166" y="1648"/>
                <a:ext cx="30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90" h="263" extrusionOk="0">
                    <a:moveTo>
                      <a:pt x="43" y="0"/>
                    </a:moveTo>
                    <a:lnTo>
                      <a:pt x="103" y="41"/>
                    </a:lnTo>
                    <a:lnTo>
                      <a:pt x="146" y="81"/>
                    </a:lnTo>
                    <a:lnTo>
                      <a:pt x="175" y="117"/>
                    </a:lnTo>
                    <a:lnTo>
                      <a:pt x="188" y="152"/>
                    </a:lnTo>
                    <a:lnTo>
                      <a:pt x="190" y="182"/>
                    </a:lnTo>
                    <a:lnTo>
                      <a:pt x="183" y="208"/>
                    </a:lnTo>
                    <a:lnTo>
                      <a:pt x="147" y="247"/>
                    </a:lnTo>
                    <a:lnTo>
                      <a:pt x="95" y="263"/>
                    </a:lnTo>
                    <a:lnTo>
                      <a:pt x="43" y="252"/>
                    </a:lnTo>
                    <a:lnTo>
                      <a:pt x="22" y="237"/>
                    </a:lnTo>
                    <a:lnTo>
                      <a:pt x="7" y="211"/>
                    </a:lnTo>
                    <a:lnTo>
                      <a:pt x="0" y="178"/>
                    </a:lnTo>
                    <a:lnTo>
                      <a:pt x="2" y="135"/>
                    </a:lnTo>
                    <a:lnTo>
                      <a:pt x="9" y="114"/>
                    </a:lnTo>
                    <a:lnTo>
                      <a:pt x="24" y="81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55" name="Google Shape;1355;p41"/>
              <p:cNvSpPr/>
              <p:nvPr/>
            </p:nvSpPr>
            <p:spPr>
              <a:xfrm>
                <a:off x="4176" y="1598"/>
                <a:ext cx="26" cy="31"/>
              </a:xfrm>
              <a:custGeom>
                <a:avLst/>
                <a:gdLst/>
                <a:ahLst/>
                <a:cxnLst/>
                <a:rect l="l" t="t" r="r" b="b"/>
                <a:pathLst>
                  <a:path w="180" h="242" extrusionOk="0">
                    <a:moveTo>
                      <a:pt x="41" y="0"/>
                    </a:moveTo>
                    <a:lnTo>
                      <a:pt x="17" y="86"/>
                    </a:lnTo>
                    <a:lnTo>
                      <a:pt x="0" y="175"/>
                    </a:lnTo>
                    <a:lnTo>
                      <a:pt x="2" y="209"/>
                    </a:lnTo>
                    <a:lnTo>
                      <a:pt x="12" y="231"/>
                    </a:lnTo>
                    <a:lnTo>
                      <a:pt x="29" y="241"/>
                    </a:lnTo>
                    <a:lnTo>
                      <a:pt x="50" y="242"/>
                    </a:lnTo>
                    <a:lnTo>
                      <a:pt x="100" y="221"/>
                    </a:lnTo>
                    <a:lnTo>
                      <a:pt x="147" y="177"/>
                    </a:lnTo>
                    <a:lnTo>
                      <a:pt x="178" y="123"/>
                    </a:lnTo>
                    <a:lnTo>
                      <a:pt x="180" y="69"/>
                    </a:lnTo>
                    <a:lnTo>
                      <a:pt x="167" y="44"/>
                    </a:lnTo>
                    <a:lnTo>
                      <a:pt x="139" y="24"/>
                    </a:lnTo>
                    <a:lnTo>
                      <a:pt x="98" y="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56" name="Google Shape;1356;p41"/>
              <p:cNvSpPr/>
              <p:nvPr/>
            </p:nvSpPr>
            <p:spPr>
              <a:xfrm>
                <a:off x="4401" y="1448"/>
                <a:ext cx="34" cy="36"/>
              </a:xfrm>
              <a:custGeom>
                <a:avLst/>
                <a:gdLst/>
                <a:ahLst/>
                <a:cxnLst/>
                <a:rect l="l" t="t" r="r" b="b"/>
                <a:pathLst>
                  <a:path w="218" h="288" extrusionOk="0">
                    <a:moveTo>
                      <a:pt x="0" y="14"/>
                    </a:moveTo>
                    <a:lnTo>
                      <a:pt x="2" y="53"/>
                    </a:lnTo>
                    <a:lnTo>
                      <a:pt x="3" y="103"/>
                    </a:lnTo>
                    <a:lnTo>
                      <a:pt x="17" y="206"/>
                    </a:lnTo>
                    <a:lnTo>
                      <a:pt x="33" y="249"/>
                    </a:lnTo>
                    <a:lnTo>
                      <a:pt x="59" y="277"/>
                    </a:lnTo>
                    <a:lnTo>
                      <a:pt x="97" y="288"/>
                    </a:lnTo>
                    <a:lnTo>
                      <a:pt x="149" y="272"/>
                    </a:lnTo>
                    <a:lnTo>
                      <a:pt x="183" y="250"/>
                    </a:lnTo>
                    <a:lnTo>
                      <a:pt x="205" y="227"/>
                    </a:lnTo>
                    <a:lnTo>
                      <a:pt x="218" y="176"/>
                    </a:lnTo>
                    <a:lnTo>
                      <a:pt x="200" y="123"/>
                    </a:lnTo>
                    <a:lnTo>
                      <a:pt x="160" y="75"/>
                    </a:lnTo>
                    <a:lnTo>
                      <a:pt x="110" y="36"/>
                    </a:lnTo>
                    <a:lnTo>
                      <a:pt x="59" y="8"/>
                    </a:lnTo>
                    <a:lnTo>
                      <a:pt x="20" y="0"/>
                    </a:lnTo>
                    <a:lnTo>
                      <a:pt x="6" y="4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57" name="Google Shape;1357;p41"/>
              <p:cNvSpPr/>
              <p:nvPr/>
            </p:nvSpPr>
            <p:spPr>
              <a:xfrm>
                <a:off x="4391" y="1332"/>
                <a:ext cx="30" cy="24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91" extrusionOk="0">
                    <a:moveTo>
                      <a:pt x="28" y="0"/>
                    </a:moveTo>
                    <a:lnTo>
                      <a:pt x="0" y="191"/>
                    </a:lnTo>
                    <a:lnTo>
                      <a:pt x="81" y="182"/>
                    </a:lnTo>
                    <a:lnTo>
                      <a:pt x="140" y="159"/>
                    </a:lnTo>
                    <a:lnTo>
                      <a:pt x="177" y="127"/>
                    </a:lnTo>
                    <a:lnTo>
                      <a:pt x="190" y="90"/>
                    </a:lnTo>
                    <a:lnTo>
                      <a:pt x="182" y="55"/>
                    </a:lnTo>
                    <a:lnTo>
                      <a:pt x="152" y="25"/>
                    </a:lnTo>
                    <a:lnTo>
                      <a:pt x="100" y="6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58" name="Google Shape;1358;p41"/>
              <p:cNvSpPr/>
              <p:nvPr/>
            </p:nvSpPr>
            <p:spPr>
              <a:xfrm>
                <a:off x="4411" y="1525"/>
                <a:ext cx="3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197" extrusionOk="0">
                    <a:moveTo>
                      <a:pt x="0" y="0"/>
                    </a:moveTo>
                    <a:lnTo>
                      <a:pt x="24" y="70"/>
                    </a:lnTo>
                    <a:lnTo>
                      <a:pt x="51" y="124"/>
                    </a:lnTo>
                    <a:lnTo>
                      <a:pt x="79" y="161"/>
                    </a:lnTo>
                    <a:lnTo>
                      <a:pt x="108" y="184"/>
                    </a:lnTo>
                    <a:lnTo>
                      <a:pt x="135" y="197"/>
                    </a:lnTo>
                    <a:lnTo>
                      <a:pt x="159" y="197"/>
                    </a:lnTo>
                    <a:lnTo>
                      <a:pt x="180" y="189"/>
                    </a:lnTo>
                    <a:lnTo>
                      <a:pt x="196" y="175"/>
                    </a:lnTo>
                    <a:lnTo>
                      <a:pt x="208" y="130"/>
                    </a:lnTo>
                    <a:lnTo>
                      <a:pt x="187" y="77"/>
                    </a:lnTo>
                    <a:lnTo>
                      <a:pt x="160" y="51"/>
                    </a:lnTo>
                    <a:lnTo>
                      <a:pt x="120" y="30"/>
                    </a:lnTo>
                    <a:lnTo>
                      <a:pt x="68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59" name="Google Shape;1359;p41"/>
              <p:cNvSpPr/>
              <p:nvPr/>
            </p:nvSpPr>
            <p:spPr>
              <a:xfrm>
                <a:off x="4423" y="1640"/>
                <a:ext cx="26" cy="37"/>
              </a:xfrm>
              <a:custGeom>
                <a:avLst/>
                <a:gdLst/>
                <a:ahLst/>
                <a:cxnLst/>
                <a:rect l="l" t="t" r="r" b="b"/>
                <a:pathLst>
                  <a:path w="170" h="294" extrusionOk="0">
                    <a:moveTo>
                      <a:pt x="129" y="0"/>
                    </a:moveTo>
                    <a:lnTo>
                      <a:pt x="143" y="51"/>
                    </a:lnTo>
                    <a:lnTo>
                      <a:pt x="161" y="109"/>
                    </a:lnTo>
                    <a:lnTo>
                      <a:pt x="170" y="168"/>
                    </a:lnTo>
                    <a:lnTo>
                      <a:pt x="156" y="218"/>
                    </a:lnTo>
                    <a:lnTo>
                      <a:pt x="124" y="259"/>
                    </a:lnTo>
                    <a:lnTo>
                      <a:pt x="95" y="284"/>
                    </a:lnTo>
                    <a:lnTo>
                      <a:pt x="69" y="294"/>
                    </a:lnTo>
                    <a:lnTo>
                      <a:pt x="48" y="293"/>
                    </a:lnTo>
                    <a:lnTo>
                      <a:pt x="30" y="281"/>
                    </a:lnTo>
                    <a:lnTo>
                      <a:pt x="16" y="260"/>
                    </a:lnTo>
                    <a:lnTo>
                      <a:pt x="0" y="199"/>
                    </a:lnTo>
                    <a:lnTo>
                      <a:pt x="2" y="128"/>
                    </a:lnTo>
                    <a:lnTo>
                      <a:pt x="24" y="60"/>
                    </a:lnTo>
                    <a:lnTo>
                      <a:pt x="42" y="33"/>
                    </a:lnTo>
                    <a:lnTo>
                      <a:pt x="65" y="13"/>
                    </a:lnTo>
                    <a:lnTo>
                      <a:pt x="94" y="1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60" name="Google Shape;1360;p41"/>
              <p:cNvSpPr/>
              <p:nvPr/>
            </p:nvSpPr>
            <p:spPr>
              <a:xfrm>
                <a:off x="4423" y="1725"/>
                <a:ext cx="36" cy="34"/>
              </a:xfrm>
              <a:custGeom>
                <a:avLst/>
                <a:gdLst/>
                <a:ahLst/>
                <a:cxnLst/>
                <a:rect l="l" t="t" r="r" b="b"/>
                <a:pathLst>
                  <a:path w="237" h="278" extrusionOk="0">
                    <a:moveTo>
                      <a:pt x="96" y="4"/>
                    </a:moveTo>
                    <a:lnTo>
                      <a:pt x="79" y="28"/>
                    </a:lnTo>
                    <a:lnTo>
                      <a:pt x="57" y="64"/>
                    </a:lnTo>
                    <a:lnTo>
                      <a:pt x="11" y="151"/>
                    </a:lnTo>
                    <a:lnTo>
                      <a:pt x="0" y="195"/>
                    </a:lnTo>
                    <a:lnTo>
                      <a:pt x="1" y="233"/>
                    </a:lnTo>
                    <a:lnTo>
                      <a:pt x="23" y="262"/>
                    </a:lnTo>
                    <a:lnTo>
                      <a:pt x="69" y="276"/>
                    </a:lnTo>
                    <a:lnTo>
                      <a:pt x="128" y="278"/>
                    </a:lnTo>
                    <a:lnTo>
                      <a:pt x="174" y="273"/>
                    </a:lnTo>
                    <a:lnTo>
                      <a:pt x="206" y="261"/>
                    </a:lnTo>
                    <a:lnTo>
                      <a:pt x="226" y="243"/>
                    </a:lnTo>
                    <a:lnTo>
                      <a:pt x="236" y="220"/>
                    </a:lnTo>
                    <a:lnTo>
                      <a:pt x="237" y="194"/>
                    </a:lnTo>
                    <a:lnTo>
                      <a:pt x="218" y="137"/>
                    </a:lnTo>
                    <a:lnTo>
                      <a:pt x="183" y="80"/>
                    </a:lnTo>
                    <a:lnTo>
                      <a:pt x="143" y="33"/>
                    </a:lnTo>
                    <a:lnTo>
                      <a:pt x="110" y="4"/>
                    </a:lnTo>
                    <a:lnTo>
                      <a:pt x="99" y="0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61" name="Google Shape;1361;p41"/>
              <p:cNvSpPr/>
              <p:nvPr/>
            </p:nvSpPr>
            <p:spPr>
              <a:xfrm>
                <a:off x="4429" y="1811"/>
                <a:ext cx="26" cy="46"/>
              </a:xfrm>
              <a:custGeom>
                <a:avLst/>
                <a:gdLst/>
                <a:ahLst/>
                <a:cxnLst/>
                <a:rect l="l" t="t" r="r" b="b"/>
                <a:pathLst>
                  <a:path w="164" h="377" extrusionOk="0">
                    <a:moveTo>
                      <a:pt x="105" y="0"/>
                    </a:moveTo>
                    <a:lnTo>
                      <a:pt x="140" y="111"/>
                    </a:lnTo>
                    <a:lnTo>
                      <a:pt x="159" y="201"/>
                    </a:lnTo>
                    <a:lnTo>
                      <a:pt x="164" y="271"/>
                    </a:lnTo>
                    <a:lnTo>
                      <a:pt x="158" y="321"/>
                    </a:lnTo>
                    <a:lnTo>
                      <a:pt x="143" y="356"/>
                    </a:lnTo>
                    <a:lnTo>
                      <a:pt x="121" y="374"/>
                    </a:lnTo>
                    <a:lnTo>
                      <a:pt x="97" y="377"/>
                    </a:lnTo>
                    <a:lnTo>
                      <a:pt x="70" y="367"/>
                    </a:lnTo>
                    <a:lnTo>
                      <a:pt x="45" y="347"/>
                    </a:lnTo>
                    <a:lnTo>
                      <a:pt x="23" y="316"/>
                    </a:lnTo>
                    <a:lnTo>
                      <a:pt x="7" y="276"/>
                    </a:lnTo>
                    <a:lnTo>
                      <a:pt x="0" y="229"/>
                    </a:lnTo>
                    <a:lnTo>
                      <a:pt x="4" y="177"/>
                    </a:lnTo>
                    <a:lnTo>
                      <a:pt x="21" y="121"/>
                    </a:lnTo>
                    <a:lnTo>
                      <a:pt x="54" y="61"/>
                    </a:lnTo>
                    <a:lnTo>
                      <a:pt x="105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62" name="Google Shape;1362;p41"/>
              <p:cNvSpPr/>
              <p:nvPr/>
            </p:nvSpPr>
            <p:spPr>
              <a:xfrm>
                <a:off x="4419" y="1907"/>
                <a:ext cx="34" cy="34"/>
              </a:xfrm>
              <a:custGeom>
                <a:avLst/>
                <a:gdLst/>
                <a:ahLst/>
                <a:cxnLst/>
                <a:rect l="l" t="t" r="r" b="b"/>
                <a:pathLst>
                  <a:path w="211" h="271" extrusionOk="0">
                    <a:moveTo>
                      <a:pt x="44" y="0"/>
                    </a:moveTo>
                    <a:lnTo>
                      <a:pt x="9" y="95"/>
                    </a:lnTo>
                    <a:lnTo>
                      <a:pt x="0" y="142"/>
                    </a:lnTo>
                    <a:lnTo>
                      <a:pt x="3" y="189"/>
                    </a:lnTo>
                    <a:lnTo>
                      <a:pt x="24" y="234"/>
                    </a:lnTo>
                    <a:lnTo>
                      <a:pt x="55" y="260"/>
                    </a:lnTo>
                    <a:lnTo>
                      <a:pt x="94" y="271"/>
                    </a:lnTo>
                    <a:lnTo>
                      <a:pt x="134" y="268"/>
                    </a:lnTo>
                    <a:lnTo>
                      <a:pt x="169" y="253"/>
                    </a:lnTo>
                    <a:lnTo>
                      <a:pt x="197" y="229"/>
                    </a:lnTo>
                    <a:lnTo>
                      <a:pt x="211" y="199"/>
                    </a:lnTo>
                    <a:lnTo>
                      <a:pt x="207" y="162"/>
                    </a:lnTo>
                    <a:lnTo>
                      <a:pt x="180" y="113"/>
                    </a:lnTo>
                    <a:lnTo>
                      <a:pt x="151" y="78"/>
                    </a:lnTo>
                    <a:lnTo>
                      <a:pt x="89" y="39"/>
                    </a:lnTo>
                    <a:lnTo>
                      <a:pt x="46" y="21"/>
                    </a:lnTo>
                    <a:lnTo>
                      <a:pt x="39" y="13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63" name="Google Shape;1363;p41"/>
              <p:cNvSpPr/>
              <p:nvPr/>
            </p:nvSpPr>
            <p:spPr>
              <a:xfrm>
                <a:off x="4415" y="1972"/>
                <a:ext cx="28" cy="35"/>
              </a:xfrm>
              <a:custGeom>
                <a:avLst/>
                <a:gdLst/>
                <a:ahLst/>
                <a:cxnLst/>
                <a:rect l="l" t="t" r="r" b="b"/>
                <a:pathLst>
                  <a:path w="179" h="283" extrusionOk="0">
                    <a:moveTo>
                      <a:pt x="96" y="0"/>
                    </a:moveTo>
                    <a:lnTo>
                      <a:pt x="64" y="37"/>
                    </a:lnTo>
                    <a:lnTo>
                      <a:pt x="33" y="86"/>
                    </a:lnTo>
                    <a:lnTo>
                      <a:pt x="11" y="140"/>
                    </a:lnTo>
                    <a:lnTo>
                      <a:pt x="0" y="192"/>
                    </a:lnTo>
                    <a:lnTo>
                      <a:pt x="3" y="238"/>
                    </a:lnTo>
                    <a:lnTo>
                      <a:pt x="24" y="271"/>
                    </a:lnTo>
                    <a:lnTo>
                      <a:pt x="43" y="280"/>
                    </a:lnTo>
                    <a:lnTo>
                      <a:pt x="67" y="283"/>
                    </a:lnTo>
                    <a:lnTo>
                      <a:pt x="98" y="281"/>
                    </a:lnTo>
                    <a:lnTo>
                      <a:pt x="137" y="271"/>
                    </a:lnTo>
                    <a:lnTo>
                      <a:pt x="159" y="253"/>
                    </a:lnTo>
                    <a:lnTo>
                      <a:pt x="174" y="221"/>
                    </a:lnTo>
                    <a:lnTo>
                      <a:pt x="179" y="179"/>
                    </a:lnTo>
                    <a:lnTo>
                      <a:pt x="175" y="133"/>
                    </a:lnTo>
                    <a:lnTo>
                      <a:pt x="162" y="89"/>
                    </a:lnTo>
                    <a:lnTo>
                      <a:pt x="141" y="50"/>
                    </a:lnTo>
                    <a:lnTo>
                      <a:pt x="110" y="23"/>
                    </a:lnTo>
                    <a:lnTo>
                      <a:pt x="69" y="14"/>
                    </a:lnTo>
                    <a:lnTo>
                      <a:pt x="83" y="22"/>
                    </a:lnTo>
                    <a:lnTo>
                      <a:pt x="89" y="17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64" name="Google Shape;1364;p41"/>
              <p:cNvSpPr/>
              <p:nvPr/>
            </p:nvSpPr>
            <p:spPr>
              <a:xfrm>
                <a:off x="4364" y="2025"/>
                <a:ext cx="39" cy="39"/>
              </a:xfrm>
              <a:custGeom>
                <a:avLst/>
                <a:gdLst/>
                <a:ahLst/>
                <a:cxnLst/>
                <a:rect l="l" t="t" r="r" b="b"/>
                <a:pathLst>
                  <a:path w="254" h="309" extrusionOk="0">
                    <a:moveTo>
                      <a:pt x="254" y="0"/>
                    </a:moveTo>
                    <a:lnTo>
                      <a:pt x="241" y="112"/>
                    </a:lnTo>
                    <a:lnTo>
                      <a:pt x="219" y="197"/>
                    </a:lnTo>
                    <a:lnTo>
                      <a:pt x="191" y="255"/>
                    </a:lnTo>
                    <a:lnTo>
                      <a:pt x="158" y="292"/>
                    </a:lnTo>
                    <a:lnTo>
                      <a:pt x="124" y="309"/>
                    </a:lnTo>
                    <a:lnTo>
                      <a:pt x="89" y="309"/>
                    </a:lnTo>
                    <a:lnTo>
                      <a:pt x="58" y="295"/>
                    </a:lnTo>
                    <a:lnTo>
                      <a:pt x="31" y="270"/>
                    </a:lnTo>
                    <a:lnTo>
                      <a:pt x="11" y="236"/>
                    </a:lnTo>
                    <a:lnTo>
                      <a:pt x="0" y="197"/>
                    </a:lnTo>
                    <a:lnTo>
                      <a:pt x="0" y="155"/>
                    </a:lnTo>
                    <a:lnTo>
                      <a:pt x="15" y="112"/>
                    </a:lnTo>
                    <a:lnTo>
                      <a:pt x="45" y="74"/>
                    </a:lnTo>
                    <a:lnTo>
                      <a:pt x="94" y="40"/>
                    </a:lnTo>
                    <a:lnTo>
                      <a:pt x="163" y="14"/>
                    </a:lnTo>
                    <a:lnTo>
                      <a:pt x="254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65" name="Google Shape;1365;p41"/>
              <p:cNvSpPr/>
              <p:nvPr/>
            </p:nvSpPr>
            <p:spPr>
              <a:xfrm>
                <a:off x="4249" y="2054"/>
                <a:ext cx="30" cy="23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83" extrusionOk="0">
                    <a:moveTo>
                      <a:pt x="0" y="39"/>
                    </a:moveTo>
                    <a:lnTo>
                      <a:pt x="16" y="67"/>
                    </a:lnTo>
                    <a:lnTo>
                      <a:pt x="41" y="98"/>
                    </a:lnTo>
                    <a:lnTo>
                      <a:pt x="102" y="154"/>
                    </a:lnTo>
                    <a:lnTo>
                      <a:pt x="132" y="173"/>
                    </a:lnTo>
                    <a:lnTo>
                      <a:pt x="159" y="183"/>
                    </a:lnTo>
                    <a:lnTo>
                      <a:pt x="179" y="180"/>
                    </a:lnTo>
                    <a:lnTo>
                      <a:pt x="189" y="161"/>
                    </a:lnTo>
                    <a:lnTo>
                      <a:pt x="188" y="112"/>
                    </a:lnTo>
                    <a:lnTo>
                      <a:pt x="172" y="70"/>
                    </a:lnTo>
                    <a:lnTo>
                      <a:pt x="143" y="37"/>
                    </a:lnTo>
                    <a:lnTo>
                      <a:pt x="109" y="13"/>
                    </a:lnTo>
                    <a:lnTo>
                      <a:pt x="71" y="0"/>
                    </a:lnTo>
                    <a:lnTo>
                      <a:pt x="38" y="0"/>
                    </a:lnTo>
                    <a:lnTo>
                      <a:pt x="13" y="13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66" name="Google Shape;1366;p41"/>
              <p:cNvSpPr/>
              <p:nvPr/>
            </p:nvSpPr>
            <p:spPr>
              <a:xfrm>
                <a:off x="3992" y="1994"/>
                <a:ext cx="30" cy="38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96" extrusionOk="0">
                    <a:moveTo>
                      <a:pt x="0" y="34"/>
                    </a:moveTo>
                    <a:lnTo>
                      <a:pt x="11" y="137"/>
                    </a:lnTo>
                    <a:lnTo>
                      <a:pt x="27" y="238"/>
                    </a:lnTo>
                    <a:lnTo>
                      <a:pt x="42" y="275"/>
                    </a:lnTo>
                    <a:lnTo>
                      <a:pt x="59" y="294"/>
                    </a:lnTo>
                    <a:lnTo>
                      <a:pt x="81" y="296"/>
                    </a:lnTo>
                    <a:lnTo>
                      <a:pt x="104" y="285"/>
                    </a:lnTo>
                    <a:lnTo>
                      <a:pt x="149" y="234"/>
                    </a:lnTo>
                    <a:lnTo>
                      <a:pt x="186" y="160"/>
                    </a:lnTo>
                    <a:lnTo>
                      <a:pt x="199" y="84"/>
                    </a:lnTo>
                    <a:lnTo>
                      <a:pt x="195" y="50"/>
                    </a:lnTo>
                    <a:lnTo>
                      <a:pt x="181" y="23"/>
                    </a:lnTo>
                    <a:lnTo>
                      <a:pt x="156" y="6"/>
                    </a:lnTo>
                    <a:lnTo>
                      <a:pt x="118" y="0"/>
                    </a:lnTo>
                    <a:lnTo>
                      <a:pt x="67" y="9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67" name="Google Shape;1367;p41"/>
              <p:cNvSpPr/>
              <p:nvPr/>
            </p:nvSpPr>
            <p:spPr>
              <a:xfrm>
                <a:off x="3901" y="2043"/>
                <a:ext cx="4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316" h="152" extrusionOk="0">
                    <a:moveTo>
                      <a:pt x="0" y="4"/>
                    </a:moveTo>
                    <a:lnTo>
                      <a:pt x="44" y="62"/>
                    </a:lnTo>
                    <a:lnTo>
                      <a:pt x="89" y="105"/>
                    </a:lnTo>
                    <a:lnTo>
                      <a:pt x="134" y="132"/>
                    </a:lnTo>
                    <a:lnTo>
                      <a:pt x="178" y="148"/>
                    </a:lnTo>
                    <a:lnTo>
                      <a:pt x="218" y="152"/>
                    </a:lnTo>
                    <a:lnTo>
                      <a:pt x="253" y="148"/>
                    </a:lnTo>
                    <a:lnTo>
                      <a:pt x="283" y="136"/>
                    </a:lnTo>
                    <a:lnTo>
                      <a:pt x="305" y="119"/>
                    </a:lnTo>
                    <a:lnTo>
                      <a:pt x="316" y="98"/>
                    </a:lnTo>
                    <a:lnTo>
                      <a:pt x="316" y="75"/>
                    </a:lnTo>
                    <a:lnTo>
                      <a:pt x="305" y="53"/>
                    </a:lnTo>
                    <a:lnTo>
                      <a:pt x="278" y="32"/>
                    </a:lnTo>
                    <a:lnTo>
                      <a:pt x="236" y="15"/>
                    </a:lnTo>
                    <a:lnTo>
                      <a:pt x="177" y="4"/>
                    </a:lnTo>
                    <a:lnTo>
                      <a:pt x="99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68" name="Google Shape;1368;p41"/>
              <p:cNvSpPr/>
              <p:nvPr/>
            </p:nvSpPr>
            <p:spPr>
              <a:xfrm>
                <a:off x="3709" y="2015"/>
                <a:ext cx="47" cy="33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66" extrusionOk="0">
                    <a:moveTo>
                      <a:pt x="243" y="0"/>
                    </a:moveTo>
                    <a:lnTo>
                      <a:pt x="192" y="31"/>
                    </a:lnTo>
                    <a:lnTo>
                      <a:pt x="133" y="79"/>
                    </a:lnTo>
                    <a:lnTo>
                      <a:pt x="77" y="134"/>
                    </a:lnTo>
                    <a:lnTo>
                      <a:pt x="31" y="188"/>
                    </a:lnTo>
                    <a:lnTo>
                      <a:pt x="3" y="234"/>
                    </a:lnTo>
                    <a:lnTo>
                      <a:pt x="0" y="251"/>
                    </a:lnTo>
                    <a:lnTo>
                      <a:pt x="4" y="261"/>
                    </a:lnTo>
                    <a:lnTo>
                      <a:pt x="17" y="266"/>
                    </a:lnTo>
                    <a:lnTo>
                      <a:pt x="40" y="263"/>
                    </a:lnTo>
                    <a:lnTo>
                      <a:pt x="75" y="252"/>
                    </a:lnTo>
                    <a:lnTo>
                      <a:pt x="121" y="230"/>
                    </a:lnTo>
                    <a:lnTo>
                      <a:pt x="136" y="221"/>
                    </a:lnTo>
                    <a:lnTo>
                      <a:pt x="159" y="207"/>
                    </a:lnTo>
                    <a:lnTo>
                      <a:pt x="218" y="168"/>
                    </a:lnTo>
                    <a:lnTo>
                      <a:pt x="272" y="129"/>
                    </a:lnTo>
                    <a:lnTo>
                      <a:pt x="290" y="116"/>
                    </a:lnTo>
                    <a:lnTo>
                      <a:pt x="297" y="109"/>
                    </a:lnTo>
                    <a:lnTo>
                      <a:pt x="301" y="83"/>
                    </a:lnTo>
                    <a:lnTo>
                      <a:pt x="298" y="65"/>
                    </a:lnTo>
                    <a:lnTo>
                      <a:pt x="278" y="37"/>
                    </a:lnTo>
                    <a:lnTo>
                      <a:pt x="254" y="18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69" name="Google Shape;1369;p41"/>
              <p:cNvSpPr/>
              <p:nvPr/>
            </p:nvSpPr>
            <p:spPr>
              <a:xfrm>
                <a:off x="3580" y="2020"/>
                <a:ext cx="42" cy="16"/>
              </a:xfrm>
              <a:custGeom>
                <a:avLst/>
                <a:gdLst/>
                <a:ahLst/>
                <a:cxnLst/>
                <a:rect l="l" t="t" r="r" b="b"/>
                <a:pathLst>
                  <a:path w="264" h="135" extrusionOk="0">
                    <a:moveTo>
                      <a:pt x="0" y="0"/>
                    </a:moveTo>
                    <a:lnTo>
                      <a:pt x="36" y="50"/>
                    </a:lnTo>
                    <a:lnTo>
                      <a:pt x="72" y="86"/>
                    </a:lnTo>
                    <a:lnTo>
                      <a:pt x="145" y="128"/>
                    </a:lnTo>
                    <a:lnTo>
                      <a:pt x="209" y="135"/>
                    </a:lnTo>
                    <a:lnTo>
                      <a:pt x="252" y="118"/>
                    </a:lnTo>
                    <a:lnTo>
                      <a:pt x="263" y="103"/>
                    </a:lnTo>
                    <a:lnTo>
                      <a:pt x="264" y="85"/>
                    </a:lnTo>
                    <a:lnTo>
                      <a:pt x="254" y="66"/>
                    </a:lnTo>
                    <a:lnTo>
                      <a:pt x="232" y="48"/>
                    </a:lnTo>
                    <a:lnTo>
                      <a:pt x="198" y="31"/>
                    </a:lnTo>
                    <a:lnTo>
                      <a:pt x="149" y="16"/>
                    </a:lnTo>
                    <a:lnTo>
                      <a:pt x="83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70" name="Google Shape;1370;p41"/>
              <p:cNvSpPr/>
              <p:nvPr/>
            </p:nvSpPr>
            <p:spPr>
              <a:xfrm>
                <a:off x="3574" y="1906"/>
                <a:ext cx="50" cy="29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36" extrusionOk="0">
                    <a:moveTo>
                      <a:pt x="0" y="91"/>
                    </a:moveTo>
                    <a:lnTo>
                      <a:pt x="32" y="139"/>
                    </a:lnTo>
                    <a:lnTo>
                      <a:pt x="59" y="176"/>
                    </a:lnTo>
                    <a:lnTo>
                      <a:pt x="82" y="204"/>
                    </a:lnTo>
                    <a:lnTo>
                      <a:pt x="104" y="222"/>
                    </a:lnTo>
                    <a:lnTo>
                      <a:pt x="138" y="236"/>
                    </a:lnTo>
                    <a:lnTo>
                      <a:pt x="168" y="227"/>
                    </a:lnTo>
                    <a:lnTo>
                      <a:pt x="194" y="199"/>
                    </a:lnTo>
                    <a:lnTo>
                      <a:pt x="220" y="166"/>
                    </a:lnTo>
                    <a:lnTo>
                      <a:pt x="249" y="130"/>
                    </a:lnTo>
                    <a:lnTo>
                      <a:pt x="286" y="103"/>
                    </a:lnTo>
                    <a:lnTo>
                      <a:pt x="311" y="87"/>
                    </a:lnTo>
                    <a:lnTo>
                      <a:pt x="323" y="72"/>
                    </a:lnTo>
                    <a:lnTo>
                      <a:pt x="314" y="43"/>
                    </a:lnTo>
                    <a:lnTo>
                      <a:pt x="271" y="18"/>
                    </a:lnTo>
                    <a:lnTo>
                      <a:pt x="208" y="3"/>
                    </a:lnTo>
                    <a:lnTo>
                      <a:pt x="136" y="0"/>
                    </a:lnTo>
                    <a:lnTo>
                      <a:pt x="69" y="10"/>
                    </a:lnTo>
                    <a:lnTo>
                      <a:pt x="20" y="40"/>
                    </a:lnTo>
                    <a:lnTo>
                      <a:pt x="5" y="62"/>
                    </a:lnTo>
                    <a:lnTo>
                      <a:pt x="0" y="91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</p:grpSp>
        <p:sp>
          <p:nvSpPr>
            <p:cNvPr id="1371" name="Google Shape;1371;p41"/>
            <p:cNvSpPr txBox="1"/>
            <p:nvPr/>
          </p:nvSpPr>
          <p:spPr>
            <a:xfrm>
              <a:off x="2901" y="2870"/>
              <a:ext cx="0" cy="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372" name="Google Shape;1372;p41"/>
            <p:cNvSpPr txBox="1"/>
            <p:nvPr/>
          </p:nvSpPr>
          <p:spPr>
            <a:xfrm>
              <a:off x="3068" y="2870"/>
              <a:ext cx="0" cy="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373" name="Google Shape;1373;p41"/>
            <p:cNvSpPr txBox="1"/>
            <p:nvPr/>
          </p:nvSpPr>
          <p:spPr>
            <a:xfrm>
              <a:off x="3373" y="2870"/>
              <a:ext cx="0" cy="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grpSp>
          <p:nvGrpSpPr>
            <p:cNvPr id="1374" name="Google Shape;1374;p41"/>
            <p:cNvGrpSpPr/>
            <p:nvPr/>
          </p:nvGrpSpPr>
          <p:grpSpPr>
            <a:xfrm>
              <a:off x="1141" y="2017"/>
              <a:ext cx="3412" cy="922"/>
              <a:chOff x="1141" y="2017"/>
              <a:chExt cx="3412" cy="922"/>
            </a:xfrm>
          </p:grpSpPr>
          <p:sp>
            <p:nvSpPr>
              <p:cNvPr id="1375" name="Google Shape;1375;p41"/>
              <p:cNvSpPr/>
              <p:nvPr/>
            </p:nvSpPr>
            <p:spPr>
              <a:xfrm>
                <a:off x="1216" y="2057"/>
                <a:ext cx="411" cy="423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3380" extrusionOk="0">
                    <a:moveTo>
                      <a:pt x="1004" y="240"/>
                    </a:moveTo>
                    <a:lnTo>
                      <a:pt x="966" y="299"/>
                    </a:lnTo>
                    <a:lnTo>
                      <a:pt x="923" y="367"/>
                    </a:lnTo>
                    <a:lnTo>
                      <a:pt x="876" y="443"/>
                    </a:lnTo>
                    <a:lnTo>
                      <a:pt x="824" y="527"/>
                    </a:lnTo>
                    <a:lnTo>
                      <a:pt x="713" y="716"/>
                    </a:lnTo>
                    <a:lnTo>
                      <a:pt x="594" y="926"/>
                    </a:lnTo>
                    <a:lnTo>
                      <a:pt x="472" y="1154"/>
                    </a:lnTo>
                    <a:lnTo>
                      <a:pt x="354" y="1392"/>
                    </a:lnTo>
                    <a:lnTo>
                      <a:pt x="244" y="1637"/>
                    </a:lnTo>
                    <a:lnTo>
                      <a:pt x="149" y="1882"/>
                    </a:lnTo>
                    <a:lnTo>
                      <a:pt x="73" y="2120"/>
                    </a:lnTo>
                    <a:lnTo>
                      <a:pt x="22" y="2347"/>
                    </a:lnTo>
                    <a:lnTo>
                      <a:pt x="7" y="2454"/>
                    </a:lnTo>
                    <a:lnTo>
                      <a:pt x="0" y="2558"/>
                    </a:lnTo>
                    <a:lnTo>
                      <a:pt x="2" y="2655"/>
                    </a:lnTo>
                    <a:lnTo>
                      <a:pt x="13" y="2745"/>
                    </a:lnTo>
                    <a:lnTo>
                      <a:pt x="35" y="2830"/>
                    </a:lnTo>
                    <a:lnTo>
                      <a:pt x="68" y="2905"/>
                    </a:lnTo>
                    <a:lnTo>
                      <a:pt x="112" y="2973"/>
                    </a:lnTo>
                    <a:lnTo>
                      <a:pt x="168" y="3032"/>
                    </a:lnTo>
                    <a:lnTo>
                      <a:pt x="237" y="3081"/>
                    </a:lnTo>
                    <a:lnTo>
                      <a:pt x="320" y="3118"/>
                    </a:lnTo>
                    <a:lnTo>
                      <a:pt x="416" y="3145"/>
                    </a:lnTo>
                    <a:lnTo>
                      <a:pt x="528" y="3161"/>
                    </a:lnTo>
                    <a:lnTo>
                      <a:pt x="684" y="3254"/>
                    </a:lnTo>
                    <a:lnTo>
                      <a:pt x="830" y="3320"/>
                    </a:lnTo>
                    <a:lnTo>
                      <a:pt x="968" y="3362"/>
                    </a:lnTo>
                    <a:lnTo>
                      <a:pt x="1097" y="3380"/>
                    </a:lnTo>
                    <a:lnTo>
                      <a:pt x="1219" y="3377"/>
                    </a:lnTo>
                    <a:lnTo>
                      <a:pt x="1333" y="3354"/>
                    </a:lnTo>
                    <a:lnTo>
                      <a:pt x="1442" y="3313"/>
                    </a:lnTo>
                    <a:lnTo>
                      <a:pt x="1543" y="3256"/>
                    </a:lnTo>
                    <a:lnTo>
                      <a:pt x="1639" y="3184"/>
                    </a:lnTo>
                    <a:lnTo>
                      <a:pt x="1732" y="3101"/>
                    </a:lnTo>
                    <a:lnTo>
                      <a:pt x="1819" y="3005"/>
                    </a:lnTo>
                    <a:lnTo>
                      <a:pt x="1903" y="2902"/>
                    </a:lnTo>
                    <a:lnTo>
                      <a:pt x="2061" y="2674"/>
                    </a:lnTo>
                    <a:lnTo>
                      <a:pt x="2212" y="2430"/>
                    </a:lnTo>
                    <a:lnTo>
                      <a:pt x="2242" y="2375"/>
                    </a:lnTo>
                    <a:lnTo>
                      <a:pt x="2272" y="2308"/>
                    </a:lnTo>
                    <a:lnTo>
                      <a:pt x="2334" y="2148"/>
                    </a:lnTo>
                    <a:lnTo>
                      <a:pt x="2395" y="1963"/>
                    </a:lnTo>
                    <a:lnTo>
                      <a:pt x="2451" y="1763"/>
                    </a:lnTo>
                    <a:lnTo>
                      <a:pt x="2501" y="1563"/>
                    </a:lnTo>
                    <a:lnTo>
                      <a:pt x="2543" y="1371"/>
                    </a:lnTo>
                    <a:lnTo>
                      <a:pt x="2574" y="1202"/>
                    </a:lnTo>
                    <a:lnTo>
                      <a:pt x="2585" y="1129"/>
                    </a:lnTo>
                    <a:lnTo>
                      <a:pt x="2592" y="1065"/>
                    </a:lnTo>
                    <a:lnTo>
                      <a:pt x="2625" y="918"/>
                    </a:lnTo>
                    <a:lnTo>
                      <a:pt x="2643" y="783"/>
                    </a:lnTo>
                    <a:lnTo>
                      <a:pt x="2651" y="661"/>
                    </a:lnTo>
                    <a:lnTo>
                      <a:pt x="2647" y="552"/>
                    </a:lnTo>
                    <a:lnTo>
                      <a:pt x="2632" y="454"/>
                    </a:lnTo>
                    <a:lnTo>
                      <a:pt x="2607" y="369"/>
                    </a:lnTo>
                    <a:lnTo>
                      <a:pt x="2573" y="292"/>
                    </a:lnTo>
                    <a:lnTo>
                      <a:pt x="2532" y="228"/>
                    </a:lnTo>
                    <a:lnTo>
                      <a:pt x="2482" y="171"/>
                    </a:lnTo>
                    <a:lnTo>
                      <a:pt x="2426" y="124"/>
                    </a:lnTo>
                    <a:lnTo>
                      <a:pt x="2363" y="85"/>
                    </a:lnTo>
                    <a:lnTo>
                      <a:pt x="2296" y="55"/>
                    </a:lnTo>
                    <a:lnTo>
                      <a:pt x="2149" y="15"/>
                    </a:lnTo>
                    <a:lnTo>
                      <a:pt x="1989" y="0"/>
                    </a:lnTo>
                    <a:lnTo>
                      <a:pt x="1823" y="5"/>
                    </a:lnTo>
                    <a:lnTo>
                      <a:pt x="1657" y="27"/>
                    </a:lnTo>
                    <a:lnTo>
                      <a:pt x="1497" y="59"/>
                    </a:lnTo>
                    <a:lnTo>
                      <a:pt x="1351" y="99"/>
                    </a:lnTo>
                    <a:lnTo>
                      <a:pt x="1221" y="142"/>
                    </a:lnTo>
                    <a:lnTo>
                      <a:pt x="1117" y="182"/>
                    </a:lnTo>
                    <a:lnTo>
                      <a:pt x="1042" y="216"/>
                    </a:lnTo>
                    <a:lnTo>
                      <a:pt x="1018" y="230"/>
                    </a:lnTo>
                    <a:lnTo>
                      <a:pt x="1004" y="24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76" name="Google Shape;1376;p41"/>
              <p:cNvSpPr/>
              <p:nvPr/>
            </p:nvSpPr>
            <p:spPr>
              <a:xfrm>
                <a:off x="1216" y="2057"/>
                <a:ext cx="411" cy="423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3380" extrusionOk="0">
                    <a:moveTo>
                      <a:pt x="1004" y="240"/>
                    </a:moveTo>
                    <a:lnTo>
                      <a:pt x="966" y="299"/>
                    </a:lnTo>
                    <a:lnTo>
                      <a:pt x="923" y="367"/>
                    </a:lnTo>
                    <a:lnTo>
                      <a:pt x="876" y="443"/>
                    </a:lnTo>
                    <a:lnTo>
                      <a:pt x="824" y="527"/>
                    </a:lnTo>
                    <a:lnTo>
                      <a:pt x="713" y="716"/>
                    </a:lnTo>
                    <a:lnTo>
                      <a:pt x="594" y="926"/>
                    </a:lnTo>
                    <a:lnTo>
                      <a:pt x="472" y="1154"/>
                    </a:lnTo>
                    <a:lnTo>
                      <a:pt x="354" y="1392"/>
                    </a:lnTo>
                    <a:lnTo>
                      <a:pt x="244" y="1637"/>
                    </a:lnTo>
                    <a:lnTo>
                      <a:pt x="149" y="1882"/>
                    </a:lnTo>
                    <a:lnTo>
                      <a:pt x="73" y="2120"/>
                    </a:lnTo>
                    <a:lnTo>
                      <a:pt x="22" y="2347"/>
                    </a:lnTo>
                    <a:lnTo>
                      <a:pt x="7" y="2454"/>
                    </a:lnTo>
                    <a:lnTo>
                      <a:pt x="0" y="2558"/>
                    </a:lnTo>
                    <a:lnTo>
                      <a:pt x="2" y="2655"/>
                    </a:lnTo>
                    <a:lnTo>
                      <a:pt x="13" y="2745"/>
                    </a:lnTo>
                    <a:lnTo>
                      <a:pt x="35" y="2830"/>
                    </a:lnTo>
                    <a:lnTo>
                      <a:pt x="68" y="2905"/>
                    </a:lnTo>
                    <a:lnTo>
                      <a:pt x="112" y="2973"/>
                    </a:lnTo>
                    <a:lnTo>
                      <a:pt x="168" y="3032"/>
                    </a:lnTo>
                    <a:lnTo>
                      <a:pt x="237" y="3081"/>
                    </a:lnTo>
                    <a:lnTo>
                      <a:pt x="320" y="3118"/>
                    </a:lnTo>
                    <a:lnTo>
                      <a:pt x="416" y="3145"/>
                    </a:lnTo>
                    <a:lnTo>
                      <a:pt x="528" y="3161"/>
                    </a:lnTo>
                    <a:lnTo>
                      <a:pt x="684" y="3254"/>
                    </a:lnTo>
                    <a:lnTo>
                      <a:pt x="830" y="3320"/>
                    </a:lnTo>
                    <a:lnTo>
                      <a:pt x="968" y="3362"/>
                    </a:lnTo>
                    <a:lnTo>
                      <a:pt x="1097" y="3380"/>
                    </a:lnTo>
                    <a:lnTo>
                      <a:pt x="1219" y="3377"/>
                    </a:lnTo>
                    <a:lnTo>
                      <a:pt x="1333" y="3354"/>
                    </a:lnTo>
                    <a:lnTo>
                      <a:pt x="1442" y="3313"/>
                    </a:lnTo>
                    <a:lnTo>
                      <a:pt x="1543" y="3256"/>
                    </a:lnTo>
                    <a:lnTo>
                      <a:pt x="1639" y="3184"/>
                    </a:lnTo>
                    <a:lnTo>
                      <a:pt x="1732" y="3101"/>
                    </a:lnTo>
                    <a:lnTo>
                      <a:pt x="1819" y="3005"/>
                    </a:lnTo>
                    <a:lnTo>
                      <a:pt x="1903" y="2902"/>
                    </a:lnTo>
                    <a:lnTo>
                      <a:pt x="2061" y="2674"/>
                    </a:lnTo>
                    <a:lnTo>
                      <a:pt x="2212" y="2430"/>
                    </a:lnTo>
                    <a:lnTo>
                      <a:pt x="2242" y="2375"/>
                    </a:lnTo>
                    <a:lnTo>
                      <a:pt x="2272" y="2308"/>
                    </a:lnTo>
                    <a:lnTo>
                      <a:pt x="2334" y="2148"/>
                    </a:lnTo>
                    <a:lnTo>
                      <a:pt x="2395" y="1963"/>
                    </a:lnTo>
                    <a:lnTo>
                      <a:pt x="2451" y="1763"/>
                    </a:lnTo>
                    <a:lnTo>
                      <a:pt x="2501" y="1563"/>
                    </a:lnTo>
                    <a:lnTo>
                      <a:pt x="2543" y="1371"/>
                    </a:lnTo>
                    <a:lnTo>
                      <a:pt x="2574" y="1202"/>
                    </a:lnTo>
                    <a:lnTo>
                      <a:pt x="2585" y="1129"/>
                    </a:lnTo>
                    <a:lnTo>
                      <a:pt x="2592" y="1065"/>
                    </a:lnTo>
                    <a:lnTo>
                      <a:pt x="2625" y="918"/>
                    </a:lnTo>
                    <a:lnTo>
                      <a:pt x="2643" y="783"/>
                    </a:lnTo>
                    <a:lnTo>
                      <a:pt x="2651" y="661"/>
                    </a:lnTo>
                    <a:lnTo>
                      <a:pt x="2647" y="552"/>
                    </a:lnTo>
                    <a:lnTo>
                      <a:pt x="2632" y="454"/>
                    </a:lnTo>
                    <a:lnTo>
                      <a:pt x="2607" y="369"/>
                    </a:lnTo>
                    <a:lnTo>
                      <a:pt x="2573" y="292"/>
                    </a:lnTo>
                    <a:lnTo>
                      <a:pt x="2532" y="228"/>
                    </a:lnTo>
                    <a:lnTo>
                      <a:pt x="2482" y="171"/>
                    </a:lnTo>
                    <a:lnTo>
                      <a:pt x="2426" y="124"/>
                    </a:lnTo>
                    <a:lnTo>
                      <a:pt x="2363" y="85"/>
                    </a:lnTo>
                    <a:lnTo>
                      <a:pt x="2296" y="55"/>
                    </a:lnTo>
                    <a:lnTo>
                      <a:pt x="2149" y="15"/>
                    </a:lnTo>
                    <a:lnTo>
                      <a:pt x="1989" y="0"/>
                    </a:lnTo>
                    <a:lnTo>
                      <a:pt x="1823" y="5"/>
                    </a:lnTo>
                    <a:lnTo>
                      <a:pt x="1657" y="27"/>
                    </a:lnTo>
                    <a:lnTo>
                      <a:pt x="1497" y="59"/>
                    </a:lnTo>
                    <a:lnTo>
                      <a:pt x="1351" y="99"/>
                    </a:lnTo>
                    <a:lnTo>
                      <a:pt x="1221" y="142"/>
                    </a:lnTo>
                    <a:lnTo>
                      <a:pt x="1117" y="182"/>
                    </a:lnTo>
                    <a:lnTo>
                      <a:pt x="1042" y="216"/>
                    </a:lnTo>
                    <a:lnTo>
                      <a:pt x="1018" y="230"/>
                    </a:lnTo>
                    <a:lnTo>
                      <a:pt x="1004" y="24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77" name="Google Shape;1377;p41"/>
              <p:cNvSpPr/>
              <p:nvPr/>
            </p:nvSpPr>
            <p:spPr>
              <a:xfrm>
                <a:off x="1811" y="2051"/>
                <a:ext cx="361" cy="393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3143" extrusionOk="0">
                    <a:moveTo>
                      <a:pt x="200" y="32"/>
                    </a:moveTo>
                    <a:lnTo>
                      <a:pt x="135" y="156"/>
                    </a:lnTo>
                    <a:lnTo>
                      <a:pt x="83" y="308"/>
                    </a:lnTo>
                    <a:lnTo>
                      <a:pt x="43" y="484"/>
                    </a:lnTo>
                    <a:lnTo>
                      <a:pt x="16" y="681"/>
                    </a:lnTo>
                    <a:lnTo>
                      <a:pt x="1" y="894"/>
                    </a:lnTo>
                    <a:lnTo>
                      <a:pt x="0" y="1119"/>
                    </a:lnTo>
                    <a:lnTo>
                      <a:pt x="13" y="1353"/>
                    </a:lnTo>
                    <a:lnTo>
                      <a:pt x="40" y="1590"/>
                    </a:lnTo>
                    <a:lnTo>
                      <a:pt x="81" y="1827"/>
                    </a:lnTo>
                    <a:lnTo>
                      <a:pt x="137" y="2060"/>
                    </a:lnTo>
                    <a:lnTo>
                      <a:pt x="208" y="2285"/>
                    </a:lnTo>
                    <a:lnTo>
                      <a:pt x="295" y="2497"/>
                    </a:lnTo>
                    <a:lnTo>
                      <a:pt x="396" y="2694"/>
                    </a:lnTo>
                    <a:lnTo>
                      <a:pt x="516" y="2869"/>
                    </a:lnTo>
                    <a:lnTo>
                      <a:pt x="650" y="3021"/>
                    </a:lnTo>
                    <a:lnTo>
                      <a:pt x="725" y="3086"/>
                    </a:lnTo>
                    <a:lnTo>
                      <a:pt x="803" y="3143"/>
                    </a:lnTo>
                    <a:lnTo>
                      <a:pt x="1060" y="3088"/>
                    </a:lnTo>
                    <a:lnTo>
                      <a:pt x="1289" y="3035"/>
                    </a:lnTo>
                    <a:lnTo>
                      <a:pt x="1492" y="2975"/>
                    </a:lnTo>
                    <a:lnTo>
                      <a:pt x="1676" y="2901"/>
                    </a:lnTo>
                    <a:lnTo>
                      <a:pt x="1843" y="2804"/>
                    </a:lnTo>
                    <a:lnTo>
                      <a:pt x="1999" y="2674"/>
                    </a:lnTo>
                    <a:lnTo>
                      <a:pt x="2075" y="2595"/>
                    </a:lnTo>
                    <a:lnTo>
                      <a:pt x="2148" y="2505"/>
                    </a:lnTo>
                    <a:lnTo>
                      <a:pt x="2222" y="2402"/>
                    </a:lnTo>
                    <a:lnTo>
                      <a:pt x="2295" y="2286"/>
                    </a:lnTo>
                    <a:lnTo>
                      <a:pt x="2318" y="2219"/>
                    </a:lnTo>
                    <a:lnTo>
                      <a:pt x="2329" y="2124"/>
                    </a:lnTo>
                    <a:lnTo>
                      <a:pt x="2329" y="2002"/>
                    </a:lnTo>
                    <a:lnTo>
                      <a:pt x="2319" y="1860"/>
                    </a:lnTo>
                    <a:lnTo>
                      <a:pt x="2302" y="1700"/>
                    </a:lnTo>
                    <a:lnTo>
                      <a:pt x="2278" y="1527"/>
                    </a:lnTo>
                    <a:lnTo>
                      <a:pt x="2218" y="1159"/>
                    </a:lnTo>
                    <a:lnTo>
                      <a:pt x="2152" y="789"/>
                    </a:lnTo>
                    <a:lnTo>
                      <a:pt x="2120" y="613"/>
                    </a:lnTo>
                    <a:lnTo>
                      <a:pt x="2091" y="450"/>
                    </a:lnTo>
                    <a:lnTo>
                      <a:pt x="2068" y="303"/>
                    </a:lnTo>
                    <a:lnTo>
                      <a:pt x="2051" y="176"/>
                    </a:lnTo>
                    <a:lnTo>
                      <a:pt x="2041" y="74"/>
                    </a:lnTo>
                    <a:lnTo>
                      <a:pt x="2041" y="0"/>
                    </a:lnTo>
                    <a:lnTo>
                      <a:pt x="1912" y="15"/>
                    </a:lnTo>
                    <a:lnTo>
                      <a:pt x="1775" y="25"/>
                    </a:lnTo>
                    <a:lnTo>
                      <a:pt x="1486" y="33"/>
                    </a:lnTo>
                    <a:lnTo>
                      <a:pt x="1191" y="29"/>
                    </a:lnTo>
                    <a:lnTo>
                      <a:pt x="906" y="19"/>
                    </a:lnTo>
                    <a:lnTo>
                      <a:pt x="648" y="8"/>
                    </a:lnTo>
                    <a:lnTo>
                      <a:pt x="534" y="4"/>
                    </a:lnTo>
                    <a:lnTo>
                      <a:pt x="434" y="3"/>
                    </a:lnTo>
                    <a:lnTo>
                      <a:pt x="347" y="4"/>
                    </a:lnTo>
                    <a:lnTo>
                      <a:pt x="278" y="9"/>
                    </a:lnTo>
                    <a:lnTo>
                      <a:pt x="228" y="18"/>
                    </a:lnTo>
                    <a:lnTo>
                      <a:pt x="200" y="32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78" name="Google Shape;1378;p41"/>
              <p:cNvSpPr/>
              <p:nvPr/>
            </p:nvSpPr>
            <p:spPr>
              <a:xfrm>
                <a:off x="1811" y="2051"/>
                <a:ext cx="361" cy="393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3143" extrusionOk="0">
                    <a:moveTo>
                      <a:pt x="200" y="32"/>
                    </a:moveTo>
                    <a:lnTo>
                      <a:pt x="135" y="156"/>
                    </a:lnTo>
                    <a:lnTo>
                      <a:pt x="83" y="308"/>
                    </a:lnTo>
                    <a:lnTo>
                      <a:pt x="43" y="484"/>
                    </a:lnTo>
                    <a:lnTo>
                      <a:pt x="16" y="681"/>
                    </a:lnTo>
                    <a:lnTo>
                      <a:pt x="1" y="894"/>
                    </a:lnTo>
                    <a:lnTo>
                      <a:pt x="0" y="1119"/>
                    </a:lnTo>
                    <a:lnTo>
                      <a:pt x="13" y="1353"/>
                    </a:lnTo>
                    <a:lnTo>
                      <a:pt x="40" y="1590"/>
                    </a:lnTo>
                    <a:lnTo>
                      <a:pt x="81" y="1827"/>
                    </a:lnTo>
                    <a:lnTo>
                      <a:pt x="137" y="2060"/>
                    </a:lnTo>
                    <a:lnTo>
                      <a:pt x="208" y="2285"/>
                    </a:lnTo>
                    <a:lnTo>
                      <a:pt x="295" y="2497"/>
                    </a:lnTo>
                    <a:lnTo>
                      <a:pt x="396" y="2694"/>
                    </a:lnTo>
                    <a:lnTo>
                      <a:pt x="516" y="2869"/>
                    </a:lnTo>
                    <a:lnTo>
                      <a:pt x="650" y="3021"/>
                    </a:lnTo>
                    <a:lnTo>
                      <a:pt x="725" y="3086"/>
                    </a:lnTo>
                    <a:lnTo>
                      <a:pt x="803" y="3143"/>
                    </a:lnTo>
                    <a:lnTo>
                      <a:pt x="1060" y="3088"/>
                    </a:lnTo>
                    <a:lnTo>
                      <a:pt x="1289" y="3035"/>
                    </a:lnTo>
                    <a:lnTo>
                      <a:pt x="1492" y="2975"/>
                    </a:lnTo>
                    <a:lnTo>
                      <a:pt x="1676" y="2901"/>
                    </a:lnTo>
                    <a:lnTo>
                      <a:pt x="1843" y="2804"/>
                    </a:lnTo>
                    <a:lnTo>
                      <a:pt x="1999" y="2674"/>
                    </a:lnTo>
                    <a:lnTo>
                      <a:pt x="2075" y="2595"/>
                    </a:lnTo>
                    <a:lnTo>
                      <a:pt x="2148" y="2505"/>
                    </a:lnTo>
                    <a:lnTo>
                      <a:pt x="2222" y="2402"/>
                    </a:lnTo>
                    <a:lnTo>
                      <a:pt x="2295" y="2286"/>
                    </a:lnTo>
                    <a:lnTo>
                      <a:pt x="2318" y="2219"/>
                    </a:lnTo>
                    <a:lnTo>
                      <a:pt x="2329" y="2124"/>
                    </a:lnTo>
                    <a:lnTo>
                      <a:pt x="2329" y="2002"/>
                    </a:lnTo>
                    <a:lnTo>
                      <a:pt x="2319" y="1860"/>
                    </a:lnTo>
                    <a:lnTo>
                      <a:pt x="2302" y="1700"/>
                    </a:lnTo>
                    <a:lnTo>
                      <a:pt x="2278" y="1527"/>
                    </a:lnTo>
                    <a:lnTo>
                      <a:pt x="2218" y="1159"/>
                    </a:lnTo>
                    <a:lnTo>
                      <a:pt x="2152" y="789"/>
                    </a:lnTo>
                    <a:lnTo>
                      <a:pt x="2120" y="613"/>
                    </a:lnTo>
                    <a:lnTo>
                      <a:pt x="2091" y="450"/>
                    </a:lnTo>
                    <a:lnTo>
                      <a:pt x="2068" y="303"/>
                    </a:lnTo>
                    <a:lnTo>
                      <a:pt x="2051" y="176"/>
                    </a:lnTo>
                    <a:lnTo>
                      <a:pt x="2041" y="74"/>
                    </a:lnTo>
                    <a:lnTo>
                      <a:pt x="2041" y="0"/>
                    </a:lnTo>
                    <a:lnTo>
                      <a:pt x="1912" y="15"/>
                    </a:lnTo>
                    <a:lnTo>
                      <a:pt x="1775" y="25"/>
                    </a:lnTo>
                    <a:lnTo>
                      <a:pt x="1486" y="33"/>
                    </a:lnTo>
                    <a:lnTo>
                      <a:pt x="1191" y="29"/>
                    </a:lnTo>
                    <a:lnTo>
                      <a:pt x="906" y="19"/>
                    </a:lnTo>
                    <a:lnTo>
                      <a:pt x="648" y="8"/>
                    </a:lnTo>
                    <a:lnTo>
                      <a:pt x="534" y="4"/>
                    </a:lnTo>
                    <a:lnTo>
                      <a:pt x="434" y="3"/>
                    </a:lnTo>
                    <a:lnTo>
                      <a:pt x="347" y="4"/>
                    </a:lnTo>
                    <a:lnTo>
                      <a:pt x="278" y="9"/>
                    </a:lnTo>
                    <a:lnTo>
                      <a:pt x="228" y="18"/>
                    </a:lnTo>
                    <a:lnTo>
                      <a:pt x="200" y="3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79" name="Google Shape;1379;p41"/>
              <p:cNvSpPr/>
              <p:nvPr/>
            </p:nvSpPr>
            <p:spPr>
              <a:xfrm>
                <a:off x="3663" y="2049"/>
                <a:ext cx="292" cy="418"/>
              </a:xfrm>
              <a:custGeom>
                <a:avLst/>
                <a:gdLst/>
                <a:ahLst/>
                <a:cxnLst/>
                <a:rect l="l" t="t" r="r" b="b"/>
                <a:pathLst>
                  <a:path w="1885" h="3347" extrusionOk="0">
                    <a:moveTo>
                      <a:pt x="1860" y="2871"/>
                    </a:moveTo>
                    <a:lnTo>
                      <a:pt x="1872" y="2721"/>
                    </a:lnTo>
                    <a:lnTo>
                      <a:pt x="1881" y="2533"/>
                    </a:lnTo>
                    <a:lnTo>
                      <a:pt x="1885" y="2316"/>
                    </a:lnTo>
                    <a:lnTo>
                      <a:pt x="1885" y="2073"/>
                    </a:lnTo>
                    <a:lnTo>
                      <a:pt x="1877" y="1816"/>
                    </a:lnTo>
                    <a:lnTo>
                      <a:pt x="1859" y="1549"/>
                    </a:lnTo>
                    <a:lnTo>
                      <a:pt x="1830" y="1283"/>
                    </a:lnTo>
                    <a:lnTo>
                      <a:pt x="1789" y="1022"/>
                    </a:lnTo>
                    <a:lnTo>
                      <a:pt x="1733" y="776"/>
                    </a:lnTo>
                    <a:lnTo>
                      <a:pt x="1661" y="551"/>
                    </a:lnTo>
                    <a:lnTo>
                      <a:pt x="1619" y="448"/>
                    </a:lnTo>
                    <a:lnTo>
                      <a:pt x="1571" y="354"/>
                    </a:lnTo>
                    <a:lnTo>
                      <a:pt x="1518" y="269"/>
                    </a:lnTo>
                    <a:lnTo>
                      <a:pt x="1461" y="193"/>
                    </a:lnTo>
                    <a:lnTo>
                      <a:pt x="1398" y="130"/>
                    </a:lnTo>
                    <a:lnTo>
                      <a:pt x="1330" y="77"/>
                    </a:lnTo>
                    <a:lnTo>
                      <a:pt x="1256" y="38"/>
                    </a:lnTo>
                    <a:lnTo>
                      <a:pt x="1176" y="11"/>
                    </a:lnTo>
                    <a:lnTo>
                      <a:pt x="1090" y="0"/>
                    </a:lnTo>
                    <a:lnTo>
                      <a:pt x="997" y="4"/>
                    </a:lnTo>
                    <a:lnTo>
                      <a:pt x="897" y="25"/>
                    </a:lnTo>
                    <a:lnTo>
                      <a:pt x="792" y="63"/>
                    </a:lnTo>
                    <a:lnTo>
                      <a:pt x="615" y="49"/>
                    </a:lnTo>
                    <a:lnTo>
                      <a:pt x="468" y="50"/>
                    </a:lnTo>
                    <a:lnTo>
                      <a:pt x="348" y="64"/>
                    </a:lnTo>
                    <a:lnTo>
                      <a:pt x="253" y="90"/>
                    </a:lnTo>
                    <a:lnTo>
                      <a:pt x="180" y="130"/>
                    </a:lnTo>
                    <a:lnTo>
                      <a:pt x="125" y="181"/>
                    </a:lnTo>
                    <a:lnTo>
                      <a:pt x="88" y="243"/>
                    </a:lnTo>
                    <a:lnTo>
                      <a:pt x="65" y="316"/>
                    </a:lnTo>
                    <a:lnTo>
                      <a:pt x="52" y="399"/>
                    </a:lnTo>
                    <a:lnTo>
                      <a:pt x="49" y="492"/>
                    </a:lnTo>
                    <a:lnTo>
                      <a:pt x="52" y="595"/>
                    </a:lnTo>
                    <a:lnTo>
                      <a:pt x="60" y="706"/>
                    </a:lnTo>
                    <a:lnTo>
                      <a:pt x="74" y="951"/>
                    </a:lnTo>
                    <a:lnTo>
                      <a:pt x="76" y="1085"/>
                    </a:lnTo>
                    <a:lnTo>
                      <a:pt x="72" y="1225"/>
                    </a:lnTo>
                    <a:lnTo>
                      <a:pt x="61" y="1357"/>
                    </a:lnTo>
                    <a:lnTo>
                      <a:pt x="44" y="1513"/>
                    </a:lnTo>
                    <a:lnTo>
                      <a:pt x="9" y="1866"/>
                    </a:lnTo>
                    <a:lnTo>
                      <a:pt x="0" y="2045"/>
                    </a:lnTo>
                    <a:lnTo>
                      <a:pt x="1" y="2214"/>
                    </a:lnTo>
                    <a:lnTo>
                      <a:pt x="16" y="2365"/>
                    </a:lnTo>
                    <a:lnTo>
                      <a:pt x="30" y="2431"/>
                    </a:lnTo>
                    <a:lnTo>
                      <a:pt x="50" y="2489"/>
                    </a:lnTo>
                    <a:lnTo>
                      <a:pt x="88" y="2636"/>
                    </a:lnTo>
                    <a:lnTo>
                      <a:pt x="129" y="2766"/>
                    </a:lnTo>
                    <a:lnTo>
                      <a:pt x="171" y="2882"/>
                    </a:lnTo>
                    <a:lnTo>
                      <a:pt x="215" y="2983"/>
                    </a:lnTo>
                    <a:lnTo>
                      <a:pt x="262" y="3069"/>
                    </a:lnTo>
                    <a:lnTo>
                      <a:pt x="310" y="3143"/>
                    </a:lnTo>
                    <a:lnTo>
                      <a:pt x="361" y="3203"/>
                    </a:lnTo>
                    <a:lnTo>
                      <a:pt x="412" y="3252"/>
                    </a:lnTo>
                    <a:lnTo>
                      <a:pt x="465" y="3291"/>
                    </a:lnTo>
                    <a:lnTo>
                      <a:pt x="520" y="3319"/>
                    </a:lnTo>
                    <a:lnTo>
                      <a:pt x="632" y="3347"/>
                    </a:lnTo>
                    <a:lnTo>
                      <a:pt x="749" y="3344"/>
                    </a:lnTo>
                    <a:lnTo>
                      <a:pt x="869" y="3315"/>
                    </a:lnTo>
                    <a:lnTo>
                      <a:pt x="992" y="3267"/>
                    </a:lnTo>
                    <a:lnTo>
                      <a:pt x="1117" y="3204"/>
                    </a:lnTo>
                    <a:lnTo>
                      <a:pt x="1370" y="3061"/>
                    </a:lnTo>
                    <a:lnTo>
                      <a:pt x="1495" y="2992"/>
                    </a:lnTo>
                    <a:lnTo>
                      <a:pt x="1620" y="2933"/>
                    </a:lnTo>
                    <a:lnTo>
                      <a:pt x="1741" y="2892"/>
                    </a:lnTo>
                    <a:lnTo>
                      <a:pt x="1860" y="2871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80" name="Google Shape;1380;p41"/>
              <p:cNvSpPr/>
              <p:nvPr/>
            </p:nvSpPr>
            <p:spPr>
              <a:xfrm>
                <a:off x="3663" y="2049"/>
                <a:ext cx="292" cy="418"/>
              </a:xfrm>
              <a:custGeom>
                <a:avLst/>
                <a:gdLst/>
                <a:ahLst/>
                <a:cxnLst/>
                <a:rect l="l" t="t" r="r" b="b"/>
                <a:pathLst>
                  <a:path w="1885" h="3347" extrusionOk="0">
                    <a:moveTo>
                      <a:pt x="1860" y="2871"/>
                    </a:moveTo>
                    <a:lnTo>
                      <a:pt x="1872" y="2721"/>
                    </a:lnTo>
                    <a:lnTo>
                      <a:pt x="1881" y="2533"/>
                    </a:lnTo>
                    <a:lnTo>
                      <a:pt x="1885" y="2316"/>
                    </a:lnTo>
                    <a:lnTo>
                      <a:pt x="1885" y="2073"/>
                    </a:lnTo>
                    <a:lnTo>
                      <a:pt x="1877" y="1816"/>
                    </a:lnTo>
                    <a:lnTo>
                      <a:pt x="1859" y="1549"/>
                    </a:lnTo>
                    <a:lnTo>
                      <a:pt x="1830" y="1283"/>
                    </a:lnTo>
                    <a:lnTo>
                      <a:pt x="1789" y="1022"/>
                    </a:lnTo>
                    <a:lnTo>
                      <a:pt x="1733" y="776"/>
                    </a:lnTo>
                    <a:lnTo>
                      <a:pt x="1661" y="551"/>
                    </a:lnTo>
                    <a:lnTo>
                      <a:pt x="1619" y="448"/>
                    </a:lnTo>
                    <a:lnTo>
                      <a:pt x="1571" y="354"/>
                    </a:lnTo>
                    <a:lnTo>
                      <a:pt x="1518" y="269"/>
                    </a:lnTo>
                    <a:lnTo>
                      <a:pt x="1461" y="193"/>
                    </a:lnTo>
                    <a:lnTo>
                      <a:pt x="1398" y="130"/>
                    </a:lnTo>
                    <a:lnTo>
                      <a:pt x="1330" y="77"/>
                    </a:lnTo>
                    <a:lnTo>
                      <a:pt x="1256" y="38"/>
                    </a:lnTo>
                    <a:lnTo>
                      <a:pt x="1176" y="11"/>
                    </a:lnTo>
                    <a:lnTo>
                      <a:pt x="1090" y="0"/>
                    </a:lnTo>
                    <a:lnTo>
                      <a:pt x="997" y="4"/>
                    </a:lnTo>
                    <a:lnTo>
                      <a:pt x="897" y="25"/>
                    </a:lnTo>
                    <a:lnTo>
                      <a:pt x="792" y="63"/>
                    </a:lnTo>
                    <a:lnTo>
                      <a:pt x="615" y="49"/>
                    </a:lnTo>
                    <a:lnTo>
                      <a:pt x="468" y="50"/>
                    </a:lnTo>
                    <a:lnTo>
                      <a:pt x="348" y="64"/>
                    </a:lnTo>
                    <a:lnTo>
                      <a:pt x="253" y="90"/>
                    </a:lnTo>
                    <a:lnTo>
                      <a:pt x="180" y="130"/>
                    </a:lnTo>
                    <a:lnTo>
                      <a:pt x="125" y="181"/>
                    </a:lnTo>
                    <a:lnTo>
                      <a:pt x="88" y="243"/>
                    </a:lnTo>
                    <a:lnTo>
                      <a:pt x="65" y="316"/>
                    </a:lnTo>
                    <a:lnTo>
                      <a:pt x="52" y="399"/>
                    </a:lnTo>
                    <a:lnTo>
                      <a:pt x="49" y="492"/>
                    </a:lnTo>
                    <a:lnTo>
                      <a:pt x="52" y="595"/>
                    </a:lnTo>
                    <a:lnTo>
                      <a:pt x="60" y="706"/>
                    </a:lnTo>
                    <a:lnTo>
                      <a:pt x="74" y="951"/>
                    </a:lnTo>
                    <a:lnTo>
                      <a:pt x="76" y="1085"/>
                    </a:lnTo>
                    <a:lnTo>
                      <a:pt x="72" y="1225"/>
                    </a:lnTo>
                    <a:lnTo>
                      <a:pt x="61" y="1357"/>
                    </a:lnTo>
                    <a:lnTo>
                      <a:pt x="44" y="1513"/>
                    </a:lnTo>
                    <a:lnTo>
                      <a:pt x="9" y="1866"/>
                    </a:lnTo>
                    <a:lnTo>
                      <a:pt x="0" y="2045"/>
                    </a:lnTo>
                    <a:lnTo>
                      <a:pt x="1" y="2214"/>
                    </a:lnTo>
                    <a:lnTo>
                      <a:pt x="16" y="2365"/>
                    </a:lnTo>
                    <a:lnTo>
                      <a:pt x="30" y="2431"/>
                    </a:lnTo>
                    <a:lnTo>
                      <a:pt x="50" y="2489"/>
                    </a:lnTo>
                    <a:lnTo>
                      <a:pt x="88" y="2636"/>
                    </a:lnTo>
                    <a:lnTo>
                      <a:pt x="129" y="2766"/>
                    </a:lnTo>
                    <a:lnTo>
                      <a:pt x="171" y="2882"/>
                    </a:lnTo>
                    <a:lnTo>
                      <a:pt x="215" y="2983"/>
                    </a:lnTo>
                    <a:lnTo>
                      <a:pt x="262" y="3069"/>
                    </a:lnTo>
                    <a:lnTo>
                      <a:pt x="310" y="3143"/>
                    </a:lnTo>
                    <a:lnTo>
                      <a:pt x="361" y="3203"/>
                    </a:lnTo>
                    <a:lnTo>
                      <a:pt x="412" y="3252"/>
                    </a:lnTo>
                    <a:lnTo>
                      <a:pt x="465" y="3291"/>
                    </a:lnTo>
                    <a:lnTo>
                      <a:pt x="520" y="3319"/>
                    </a:lnTo>
                    <a:lnTo>
                      <a:pt x="632" y="3347"/>
                    </a:lnTo>
                    <a:lnTo>
                      <a:pt x="749" y="3344"/>
                    </a:lnTo>
                    <a:lnTo>
                      <a:pt x="869" y="3315"/>
                    </a:lnTo>
                    <a:lnTo>
                      <a:pt x="992" y="3267"/>
                    </a:lnTo>
                    <a:lnTo>
                      <a:pt x="1117" y="3204"/>
                    </a:lnTo>
                    <a:lnTo>
                      <a:pt x="1370" y="3061"/>
                    </a:lnTo>
                    <a:lnTo>
                      <a:pt x="1495" y="2992"/>
                    </a:lnTo>
                    <a:lnTo>
                      <a:pt x="1620" y="2933"/>
                    </a:lnTo>
                    <a:lnTo>
                      <a:pt x="1741" y="2892"/>
                    </a:lnTo>
                    <a:lnTo>
                      <a:pt x="1860" y="287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81" name="Google Shape;1381;p41"/>
              <p:cNvSpPr/>
              <p:nvPr/>
            </p:nvSpPr>
            <p:spPr>
              <a:xfrm>
                <a:off x="3962" y="2054"/>
                <a:ext cx="411" cy="42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3360" extrusionOk="0">
                    <a:moveTo>
                      <a:pt x="1646" y="240"/>
                    </a:moveTo>
                    <a:lnTo>
                      <a:pt x="1685" y="299"/>
                    </a:lnTo>
                    <a:lnTo>
                      <a:pt x="1728" y="367"/>
                    </a:lnTo>
                    <a:lnTo>
                      <a:pt x="1775" y="444"/>
                    </a:lnTo>
                    <a:lnTo>
                      <a:pt x="1826" y="527"/>
                    </a:lnTo>
                    <a:lnTo>
                      <a:pt x="1938" y="715"/>
                    </a:lnTo>
                    <a:lnTo>
                      <a:pt x="2057" y="927"/>
                    </a:lnTo>
                    <a:lnTo>
                      <a:pt x="2178" y="1153"/>
                    </a:lnTo>
                    <a:lnTo>
                      <a:pt x="2297" y="1393"/>
                    </a:lnTo>
                    <a:lnTo>
                      <a:pt x="2405" y="1636"/>
                    </a:lnTo>
                    <a:lnTo>
                      <a:pt x="2502" y="1881"/>
                    </a:lnTo>
                    <a:lnTo>
                      <a:pt x="2578" y="2119"/>
                    </a:lnTo>
                    <a:lnTo>
                      <a:pt x="2629" y="2347"/>
                    </a:lnTo>
                    <a:lnTo>
                      <a:pt x="2644" y="2455"/>
                    </a:lnTo>
                    <a:lnTo>
                      <a:pt x="2651" y="2558"/>
                    </a:lnTo>
                    <a:lnTo>
                      <a:pt x="2649" y="2655"/>
                    </a:lnTo>
                    <a:lnTo>
                      <a:pt x="2638" y="2746"/>
                    </a:lnTo>
                    <a:lnTo>
                      <a:pt x="2616" y="2829"/>
                    </a:lnTo>
                    <a:lnTo>
                      <a:pt x="2583" y="2906"/>
                    </a:lnTo>
                    <a:lnTo>
                      <a:pt x="2539" y="2974"/>
                    </a:lnTo>
                    <a:lnTo>
                      <a:pt x="2483" y="3032"/>
                    </a:lnTo>
                    <a:lnTo>
                      <a:pt x="2414" y="3080"/>
                    </a:lnTo>
                    <a:lnTo>
                      <a:pt x="2331" y="3119"/>
                    </a:lnTo>
                    <a:lnTo>
                      <a:pt x="2235" y="3146"/>
                    </a:lnTo>
                    <a:lnTo>
                      <a:pt x="2123" y="3161"/>
                    </a:lnTo>
                    <a:lnTo>
                      <a:pt x="1969" y="3253"/>
                    </a:lnTo>
                    <a:lnTo>
                      <a:pt x="1829" y="3315"/>
                    </a:lnTo>
                    <a:lnTo>
                      <a:pt x="1701" y="3350"/>
                    </a:lnTo>
                    <a:lnTo>
                      <a:pt x="1583" y="3360"/>
                    </a:lnTo>
                    <a:lnTo>
                      <a:pt x="1476" y="3348"/>
                    </a:lnTo>
                    <a:lnTo>
                      <a:pt x="1376" y="3313"/>
                    </a:lnTo>
                    <a:lnTo>
                      <a:pt x="1285" y="3261"/>
                    </a:lnTo>
                    <a:lnTo>
                      <a:pt x="1202" y="3192"/>
                    </a:lnTo>
                    <a:lnTo>
                      <a:pt x="1122" y="3110"/>
                    </a:lnTo>
                    <a:lnTo>
                      <a:pt x="1048" y="3014"/>
                    </a:lnTo>
                    <a:lnTo>
                      <a:pt x="907" y="2795"/>
                    </a:lnTo>
                    <a:lnTo>
                      <a:pt x="770" y="2552"/>
                    </a:lnTo>
                    <a:lnTo>
                      <a:pt x="628" y="2303"/>
                    </a:lnTo>
                    <a:lnTo>
                      <a:pt x="595" y="2249"/>
                    </a:lnTo>
                    <a:lnTo>
                      <a:pt x="559" y="2186"/>
                    </a:lnTo>
                    <a:lnTo>
                      <a:pt x="475" y="2041"/>
                    </a:lnTo>
                    <a:lnTo>
                      <a:pt x="385" y="1876"/>
                    </a:lnTo>
                    <a:lnTo>
                      <a:pt x="294" y="1700"/>
                    </a:lnTo>
                    <a:lnTo>
                      <a:pt x="208" y="1523"/>
                    </a:lnTo>
                    <a:lnTo>
                      <a:pt x="137" y="1352"/>
                    </a:lnTo>
                    <a:lnTo>
                      <a:pt x="85" y="1196"/>
                    </a:lnTo>
                    <a:lnTo>
                      <a:pt x="68" y="1127"/>
                    </a:lnTo>
                    <a:lnTo>
                      <a:pt x="59" y="1066"/>
                    </a:lnTo>
                    <a:lnTo>
                      <a:pt x="26" y="917"/>
                    </a:lnTo>
                    <a:lnTo>
                      <a:pt x="8" y="783"/>
                    </a:lnTo>
                    <a:lnTo>
                      <a:pt x="0" y="662"/>
                    </a:lnTo>
                    <a:lnTo>
                      <a:pt x="4" y="552"/>
                    </a:lnTo>
                    <a:lnTo>
                      <a:pt x="19" y="455"/>
                    </a:lnTo>
                    <a:lnTo>
                      <a:pt x="44" y="368"/>
                    </a:lnTo>
                    <a:lnTo>
                      <a:pt x="78" y="293"/>
                    </a:lnTo>
                    <a:lnTo>
                      <a:pt x="119" y="227"/>
                    </a:lnTo>
                    <a:lnTo>
                      <a:pt x="169" y="172"/>
                    </a:lnTo>
                    <a:lnTo>
                      <a:pt x="225" y="125"/>
                    </a:lnTo>
                    <a:lnTo>
                      <a:pt x="287" y="86"/>
                    </a:lnTo>
                    <a:lnTo>
                      <a:pt x="355" y="56"/>
                    </a:lnTo>
                    <a:lnTo>
                      <a:pt x="502" y="15"/>
                    </a:lnTo>
                    <a:lnTo>
                      <a:pt x="662" y="0"/>
                    </a:lnTo>
                    <a:lnTo>
                      <a:pt x="827" y="6"/>
                    </a:lnTo>
                    <a:lnTo>
                      <a:pt x="994" y="27"/>
                    </a:lnTo>
                    <a:lnTo>
                      <a:pt x="1153" y="60"/>
                    </a:lnTo>
                    <a:lnTo>
                      <a:pt x="1300" y="100"/>
                    </a:lnTo>
                    <a:lnTo>
                      <a:pt x="1430" y="142"/>
                    </a:lnTo>
                    <a:lnTo>
                      <a:pt x="1534" y="182"/>
                    </a:lnTo>
                    <a:lnTo>
                      <a:pt x="1609" y="217"/>
                    </a:lnTo>
                    <a:lnTo>
                      <a:pt x="1633" y="230"/>
                    </a:lnTo>
                    <a:lnTo>
                      <a:pt x="1646" y="24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82" name="Google Shape;1382;p41"/>
              <p:cNvSpPr/>
              <p:nvPr/>
            </p:nvSpPr>
            <p:spPr>
              <a:xfrm>
                <a:off x="3962" y="2054"/>
                <a:ext cx="411" cy="42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3360" extrusionOk="0">
                    <a:moveTo>
                      <a:pt x="1646" y="240"/>
                    </a:moveTo>
                    <a:lnTo>
                      <a:pt x="1685" y="299"/>
                    </a:lnTo>
                    <a:lnTo>
                      <a:pt x="1728" y="367"/>
                    </a:lnTo>
                    <a:lnTo>
                      <a:pt x="1775" y="444"/>
                    </a:lnTo>
                    <a:lnTo>
                      <a:pt x="1826" y="527"/>
                    </a:lnTo>
                    <a:lnTo>
                      <a:pt x="1938" y="715"/>
                    </a:lnTo>
                    <a:lnTo>
                      <a:pt x="2057" y="927"/>
                    </a:lnTo>
                    <a:lnTo>
                      <a:pt x="2178" y="1153"/>
                    </a:lnTo>
                    <a:lnTo>
                      <a:pt x="2297" y="1393"/>
                    </a:lnTo>
                    <a:lnTo>
                      <a:pt x="2405" y="1636"/>
                    </a:lnTo>
                    <a:lnTo>
                      <a:pt x="2502" y="1881"/>
                    </a:lnTo>
                    <a:lnTo>
                      <a:pt x="2578" y="2119"/>
                    </a:lnTo>
                    <a:lnTo>
                      <a:pt x="2629" y="2347"/>
                    </a:lnTo>
                    <a:lnTo>
                      <a:pt x="2644" y="2455"/>
                    </a:lnTo>
                    <a:lnTo>
                      <a:pt x="2651" y="2558"/>
                    </a:lnTo>
                    <a:lnTo>
                      <a:pt x="2649" y="2655"/>
                    </a:lnTo>
                    <a:lnTo>
                      <a:pt x="2638" y="2746"/>
                    </a:lnTo>
                    <a:lnTo>
                      <a:pt x="2616" y="2829"/>
                    </a:lnTo>
                    <a:lnTo>
                      <a:pt x="2583" y="2906"/>
                    </a:lnTo>
                    <a:lnTo>
                      <a:pt x="2539" y="2974"/>
                    </a:lnTo>
                    <a:lnTo>
                      <a:pt x="2483" y="3032"/>
                    </a:lnTo>
                    <a:lnTo>
                      <a:pt x="2414" y="3080"/>
                    </a:lnTo>
                    <a:lnTo>
                      <a:pt x="2331" y="3119"/>
                    </a:lnTo>
                    <a:lnTo>
                      <a:pt x="2235" y="3146"/>
                    </a:lnTo>
                    <a:lnTo>
                      <a:pt x="2123" y="3161"/>
                    </a:lnTo>
                    <a:lnTo>
                      <a:pt x="1969" y="3253"/>
                    </a:lnTo>
                    <a:lnTo>
                      <a:pt x="1829" y="3315"/>
                    </a:lnTo>
                    <a:lnTo>
                      <a:pt x="1701" y="3350"/>
                    </a:lnTo>
                    <a:lnTo>
                      <a:pt x="1583" y="3360"/>
                    </a:lnTo>
                    <a:lnTo>
                      <a:pt x="1476" y="3348"/>
                    </a:lnTo>
                    <a:lnTo>
                      <a:pt x="1376" y="3313"/>
                    </a:lnTo>
                    <a:lnTo>
                      <a:pt x="1285" y="3261"/>
                    </a:lnTo>
                    <a:lnTo>
                      <a:pt x="1202" y="3192"/>
                    </a:lnTo>
                    <a:lnTo>
                      <a:pt x="1122" y="3110"/>
                    </a:lnTo>
                    <a:lnTo>
                      <a:pt x="1048" y="3014"/>
                    </a:lnTo>
                    <a:lnTo>
                      <a:pt x="907" y="2795"/>
                    </a:lnTo>
                    <a:lnTo>
                      <a:pt x="770" y="2552"/>
                    </a:lnTo>
                    <a:lnTo>
                      <a:pt x="628" y="2303"/>
                    </a:lnTo>
                    <a:lnTo>
                      <a:pt x="595" y="2249"/>
                    </a:lnTo>
                    <a:lnTo>
                      <a:pt x="559" y="2186"/>
                    </a:lnTo>
                    <a:lnTo>
                      <a:pt x="475" y="2041"/>
                    </a:lnTo>
                    <a:lnTo>
                      <a:pt x="385" y="1876"/>
                    </a:lnTo>
                    <a:lnTo>
                      <a:pt x="294" y="1700"/>
                    </a:lnTo>
                    <a:lnTo>
                      <a:pt x="208" y="1523"/>
                    </a:lnTo>
                    <a:lnTo>
                      <a:pt x="137" y="1352"/>
                    </a:lnTo>
                    <a:lnTo>
                      <a:pt x="85" y="1196"/>
                    </a:lnTo>
                    <a:lnTo>
                      <a:pt x="68" y="1127"/>
                    </a:lnTo>
                    <a:lnTo>
                      <a:pt x="59" y="1066"/>
                    </a:lnTo>
                    <a:lnTo>
                      <a:pt x="26" y="917"/>
                    </a:lnTo>
                    <a:lnTo>
                      <a:pt x="8" y="783"/>
                    </a:lnTo>
                    <a:lnTo>
                      <a:pt x="0" y="662"/>
                    </a:lnTo>
                    <a:lnTo>
                      <a:pt x="4" y="552"/>
                    </a:lnTo>
                    <a:lnTo>
                      <a:pt x="19" y="455"/>
                    </a:lnTo>
                    <a:lnTo>
                      <a:pt x="44" y="368"/>
                    </a:lnTo>
                    <a:lnTo>
                      <a:pt x="78" y="293"/>
                    </a:lnTo>
                    <a:lnTo>
                      <a:pt x="119" y="227"/>
                    </a:lnTo>
                    <a:lnTo>
                      <a:pt x="169" y="172"/>
                    </a:lnTo>
                    <a:lnTo>
                      <a:pt x="225" y="125"/>
                    </a:lnTo>
                    <a:lnTo>
                      <a:pt x="287" y="86"/>
                    </a:lnTo>
                    <a:lnTo>
                      <a:pt x="355" y="56"/>
                    </a:lnTo>
                    <a:lnTo>
                      <a:pt x="502" y="15"/>
                    </a:lnTo>
                    <a:lnTo>
                      <a:pt x="662" y="0"/>
                    </a:lnTo>
                    <a:lnTo>
                      <a:pt x="827" y="6"/>
                    </a:lnTo>
                    <a:lnTo>
                      <a:pt x="994" y="27"/>
                    </a:lnTo>
                    <a:lnTo>
                      <a:pt x="1153" y="60"/>
                    </a:lnTo>
                    <a:lnTo>
                      <a:pt x="1300" y="100"/>
                    </a:lnTo>
                    <a:lnTo>
                      <a:pt x="1430" y="142"/>
                    </a:lnTo>
                    <a:lnTo>
                      <a:pt x="1534" y="182"/>
                    </a:lnTo>
                    <a:lnTo>
                      <a:pt x="1609" y="217"/>
                    </a:lnTo>
                    <a:lnTo>
                      <a:pt x="1633" y="230"/>
                    </a:lnTo>
                    <a:lnTo>
                      <a:pt x="1646" y="24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83" name="Google Shape;1383;p41"/>
              <p:cNvSpPr/>
              <p:nvPr/>
            </p:nvSpPr>
            <p:spPr>
              <a:xfrm>
                <a:off x="1141" y="2447"/>
                <a:ext cx="416" cy="363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2907" extrusionOk="0">
                    <a:moveTo>
                      <a:pt x="683" y="43"/>
                    </a:moveTo>
                    <a:lnTo>
                      <a:pt x="600" y="18"/>
                    </a:lnTo>
                    <a:lnTo>
                      <a:pt x="528" y="5"/>
                    </a:lnTo>
                    <a:lnTo>
                      <a:pt x="466" y="0"/>
                    </a:lnTo>
                    <a:lnTo>
                      <a:pt x="415" y="4"/>
                    </a:lnTo>
                    <a:lnTo>
                      <a:pt x="371" y="15"/>
                    </a:lnTo>
                    <a:lnTo>
                      <a:pt x="336" y="34"/>
                    </a:lnTo>
                    <a:lnTo>
                      <a:pt x="282" y="87"/>
                    </a:lnTo>
                    <a:lnTo>
                      <a:pt x="248" y="158"/>
                    </a:lnTo>
                    <a:lnTo>
                      <a:pt x="224" y="236"/>
                    </a:lnTo>
                    <a:lnTo>
                      <a:pt x="202" y="316"/>
                    </a:lnTo>
                    <a:lnTo>
                      <a:pt x="175" y="392"/>
                    </a:lnTo>
                    <a:lnTo>
                      <a:pt x="120" y="526"/>
                    </a:lnTo>
                    <a:lnTo>
                      <a:pt x="76" y="669"/>
                    </a:lnTo>
                    <a:lnTo>
                      <a:pt x="43" y="819"/>
                    </a:lnTo>
                    <a:lnTo>
                      <a:pt x="19" y="976"/>
                    </a:lnTo>
                    <a:lnTo>
                      <a:pt x="4" y="1137"/>
                    </a:lnTo>
                    <a:lnTo>
                      <a:pt x="0" y="1300"/>
                    </a:lnTo>
                    <a:lnTo>
                      <a:pt x="17" y="1625"/>
                    </a:lnTo>
                    <a:lnTo>
                      <a:pt x="38" y="1783"/>
                    </a:lnTo>
                    <a:lnTo>
                      <a:pt x="67" y="1937"/>
                    </a:lnTo>
                    <a:lnTo>
                      <a:pt x="104" y="2083"/>
                    </a:lnTo>
                    <a:lnTo>
                      <a:pt x="149" y="2220"/>
                    </a:lnTo>
                    <a:lnTo>
                      <a:pt x="201" y="2348"/>
                    </a:lnTo>
                    <a:lnTo>
                      <a:pt x="259" y="2462"/>
                    </a:lnTo>
                    <a:lnTo>
                      <a:pt x="325" y="2562"/>
                    </a:lnTo>
                    <a:lnTo>
                      <a:pt x="397" y="2646"/>
                    </a:lnTo>
                    <a:lnTo>
                      <a:pt x="491" y="2720"/>
                    </a:lnTo>
                    <a:lnTo>
                      <a:pt x="611" y="2781"/>
                    </a:lnTo>
                    <a:lnTo>
                      <a:pt x="752" y="2830"/>
                    </a:lnTo>
                    <a:lnTo>
                      <a:pt x="911" y="2866"/>
                    </a:lnTo>
                    <a:lnTo>
                      <a:pt x="1083" y="2891"/>
                    </a:lnTo>
                    <a:lnTo>
                      <a:pt x="1264" y="2905"/>
                    </a:lnTo>
                    <a:lnTo>
                      <a:pt x="1452" y="2907"/>
                    </a:lnTo>
                    <a:lnTo>
                      <a:pt x="1640" y="2897"/>
                    </a:lnTo>
                    <a:lnTo>
                      <a:pt x="1825" y="2876"/>
                    </a:lnTo>
                    <a:lnTo>
                      <a:pt x="2002" y="2843"/>
                    </a:lnTo>
                    <a:lnTo>
                      <a:pt x="2168" y="2800"/>
                    </a:lnTo>
                    <a:lnTo>
                      <a:pt x="2320" y="2746"/>
                    </a:lnTo>
                    <a:lnTo>
                      <a:pt x="2450" y="2681"/>
                    </a:lnTo>
                    <a:lnTo>
                      <a:pt x="2558" y="2606"/>
                    </a:lnTo>
                    <a:lnTo>
                      <a:pt x="2636" y="2520"/>
                    </a:lnTo>
                    <a:lnTo>
                      <a:pt x="2685" y="2424"/>
                    </a:lnTo>
                    <a:lnTo>
                      <a:pt x="2555" y="2031"/>
                    </a:lnTo>
                    <a:lnTo>
                      <a:pt x="2408" y="1663"/>
                    </a:lnTo>
                    <a:lnTo>
                      <a:pt x="2255" y="1325"/>
                    </a:lnTo>
                    <a:lnTo>
                      <a:pt x="2100" y="1023"/>
                    </a:lnTo>
                    <a:lnTo>
                      <a:pt x="2026" y="887"/>
                    </a:lnTo>
                    <a:lnTo>
                      <a:pt x="1954" y="761"/>
                    </a:lnTo>
                    <a:lnTo>
                      <a:pt x="1886" y="647"/>
                    </a:lnTo>
                    <a:lnTo>
                      <a:pt x="1822" y="544"/>
                    </a:lnTo>
                    <a:lnTo>
                      <a:pt x="1764" y="454"/>
                    </a:lnTo>
                    <a:lnTo>
                      <a:pt x="1713" y="377"/>
                    </a:lnTo>
                    <a:lnTo>
                      <a:pt x="1670" y="314"/>
                    </a:lnTo>
                    <a:lnTo>
                      <a:pt x="1636" y="265"/>
                    </a:lnTo>
                    <a:lnTo>
                      <a:pt x="1613" y="259"/>
                    </a:lnTo>
                    <a:lnTo>
                      <a:pt x="1572" y="252"/>
                    </a:lnTo>
                    <a:lnTo>
                      <a:pt x="1517" y="241"/>
                    </a:lnTo>
                    <a:lnTo>
                      <a:pt x="1452" y="230"/>
                    </a:lnTo>
                    <a:lnTo>
                      <a:pt x="1294" y="202"/>
                    </a:lnTo>
                    <a:lnTo>
                      <a:pt x="1120" y="171"/>
                    </a:lnTo>
                    <a:lnTo>
                      <a:pt x="951" y="138"/>
                    </a:lnTo>
                    <a:lnTo>
                      <a:pt x="808" y="104"/>
                    </a:lnTo>
                    <a:lnTo>
                      <a:pt x="753" y="87"/>
                    </a:lnTo>
                    <a:lnTo>
                      <a:pt x="712" y="72"/>
                    </a:lnTo>
                    <a:lnTo>
                      <a:pt x="688" y="57"/>
                    </a:lnTo>
                    <a:lnTo>
                      <a:pt x="683" y="43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84" name="Google Shape;1384;p41"/>
              <p:cNvSpPr/>
              <p:nvPr/>
            </p:nvSpPr>
            <p:spPr>
              <a:xfrm>
                <a:off x="1141" y="2447"/>
                <a:ext cx="416" cy="363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2907" extrusionOk="0">
                    <a:moveTo>
                      <a:pt x="683" y="43"/>
                    </a:moveTo>
                    <a:lnTo>
                      <a:pt x="600" y="18"/>
                    </a:lnTo>
                    <a:lnTo>
                      <a:pt x="528" y="5"/>
                    </a:lnTo>
                    <a:lnTo>
                      <a:pt x="466" y="0"/>
                    </a:lnTo>
                    <a:lnTo>
                      <a:pt x="415" y="4"/>
                    </a:lnTo>
                    <a:lnTo>
                      <a:pt x="371" y="15"/>
                    </a:lnTo>
                    <a:lnTo>
                      <a:pt x="336" y="34"/>
                    </a:lnTo>
                    <a:lnTo>
                      <a:pt x="282" y="87"/>
                    </a:lnTo>
                    <a:lnTo>
                      <a:pt x="248" y="158"/>
                    </a:lnTo>
                    <a:lnTo>
                      <a:pt x="224" y="236"/>
                    </a:lnTo>
                    <a:lnTo>
                      <a:pt x="202" y="316"/>
                    </a:lnTo>
                    <a:lnTo>
                      <a:pt x="175" y="392"/>
                    </a:lnTo>
                    <a:lnTo>
                      <a:pt x="120" y="526"/>
                    </a:lnTo>
                    <a:lnTo>
                      <a:pt x="76" y="669"/>
                    </a:lnTo>
                    <a:lnTo>
                      <a:pt x="43" y="819"/>
                    </a:lnTo>
                    <a:lnTo>
                      <a:pt x="19" y="976"/>
                    </a:lnTo>
                    <a:lnTo>
                      <a:pt x="4" y="1137"/>
                    </a:lnTo>
                    <a:lnTo>
                      <a:pt x="0" y="1300"/>
                    </a:lnTo>
                    <a:lnTo>
                      <a:pt x="17" y="1625"/>
                    </a:lnTo>
                    <a:lnTo>
                      <a:pt x="38" y="1783"/>
                    </a:lnTo>
                    <a:lnTo>
                      <a:pt x="67" y="1937"/>
                    </a:lnTo>
                    <a:lnTo>
                      <a:pt x="104" y="2083"/>
                    </a:lnTo>
                    <a:lnTo>
                      <a:pt x="149" y="2220"/>
                    </a:lnTo>
                    <a:lnTo>
                      <a:pt x="201" y="2348"/>
                    </a:lnTo>
                    <a:lnTo>
                      <a:pt x="259" y="2462"/>
                    </a:lnTo>
                    <a:lnTo>
                      <a:pt x="325" y="2562"/>
                    </a:lnTo>
                    <a:lnTo>
                      <a:pt x="397" y="2646"/>
                    </a:lnTo>
                    <a:lnTo>
                      <a:pt x="491" y="2720"/>
                    </a:lnTo>
                    <a:lnTo>
                      <a:pt x="611" y="2781"/>
                    </a:lnTo>
                    <a:lnTo>
                      <a:pt x="752" y="2830"/>
                    </a:lnTo>
                    <a:lnTo>
                      <a:pt x="911" y="2866"/>
                    </a:lnTo>
                    <a:lnTo>
                      <a:pt x="1083" y="2891"/>
                    </a:lnTo>
                    <a:lnTo>
                      <a:pt x="1264" y="2905"/>
                    </a:lnTo>
                    <a:lnTo>
                      <a:pt x="1452" y="2907"/>
                    </a:lnTo>
                    <a:lnTo>
                      <a:pt x="1640" y="2897"/>
                    </a:lnTo>
                    <a:lnTo>
                      <a:pt x="1825" y="2876"/>
                    </a:lnTo>
                    <a:lnTo>
                      <a:pt x="2002" y="2843"/>
                    </a:lnTo>
                    <a:lnTo>
                      <a:pt x="2168" y="2800"/>
                    </a:lnTo>
                    <a:lnTo>
                      <a:pt x="2320" y="2746"/>
                    </a:lnTo>
                    <a:lnTo>
                      <a:pt x="2450" y="2681"/>
                    </a:lnTo>
                    <a:lnTo>
                      <a:pt x="2558" y="2606"/>
                    </a:lnTo>
                    <a:lnTo>
                      <a:pt x="2636" y="2520"/>
                    </a:lnTo>
                    <a:lnTo>
                      <a:pt x="2685" y="2424"/>
                    </a:lnTo>
                    <a:lnTo>
                      <a:pt x="2555" y="2031"/>
                    </a:lnTo>
                    <a:lnTo>
                      <a:pt x="2408" y="1663"/>
                    </a:lnTo>
                    <a:lnTo>
                      <a:pt x="2255" y="1325"/>
                    </a:lnTo>
                    <a:lnTo>
                      <a:pt x="2100" y="1023"/>
                    </a:lnTo>
                    <a:lnTo>
                      <a:pt x="2026" y="887"/>
                    </a:lnTo>
                    <a:lnTo>
                      <a:pt x="1954" y="761"/>
                    </a:lnTo>
                    <a:lnTo>
                      <a:pt x="1886" y="647"/>
                    </a:lnTo>
                    <a:lnTo>
                      <a:pt x="1822" y="544"/>
                    </a:lnTo>
                    <a:lnTo>
                      <a:pt x="1764" y="454"/>
                    </a:lnTo>
                    <a:lnTo>
                      <a:pt x="1713" y="377"/>
                    </a:lnTo>
                    <a:lnTo>
                      <a:pt x="1670" y="314"/>
                    </a:lnTo>
                    <a:lnTo>
                      <a:pt x="1636" y="265"/>
                    </a:lnTo>
                    <a:lnTo>
                      <a:pt x="1613" y="259"/>
                    </a:lnTo>
                    <a:lnTo>
                      <a:pt x="1572" y="252"/>
                    </a:lnTo>
                    <a:lnTo>
                      <a:pt x="1517" y="241"/>
                    </a:lnTo>
                    <a:lnTo>
                      <a:pt x="1452" y="230"/>
                    </a:lnTo>
                    <a:lnTo>
                      <a:pt x="1294" y="202"/>
                    </a:lnTo>
                    <a:lnTo>
                      <a:pt x="1120" y="171"/>
                    </a:lnTo>
                    <a:lnTo>
                      <a:pt x="951" y="138"/>
                    </a:lnTo>
                    <a:lnTo>
                      <a:pt x="808" y="104"/>
                    </a:lnTo>
                    <a:lnTo>
                      <a:pt x="753" y="87"/>
                    </a:lnTo>
                    <a:lnTo>
                      <a:pt x="712" y="72"/>
                    </a:lnTo>
                    <a:lnTo>
                      <a:pt x="688" y="57"/>
                    </a:lnTo>
                    <a:lnTo>
                      <a:pt x="683" y="4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85" name="Google Shape;1385;p41"/>
              <p:cNvSpPr/>
              <p:nvPr/>
            </p:nvSpPr>
            <p:spPr>
              <a:xfrm>
                <a:off x="1457" y="2415"/>
                <a:ext cx="408" cy="276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2209" extrusionOk="0">
                    <a:moveTo>
                      <a:pt x="976" y="175"/>
                    </a:moveTo>
                    <a:lnTo>
                      <a:pt x="1131" y="106"/>
                    </a:lnTo>
                    <a:lnTo>
                      <a:pt x="1278" y="56"/>
                    </a:lnTo>
                    <a:lnTo>
                      <a:pt x="1416" y="22"/>
                    </a:lnTo>
                    <a:lnTo>
                      <a:pt x="1547" y="4"/>
                    </a:lnTo>
                    <a:lnTo>
                      <a:pt x="1671" y="0"/>
                    </a:lnTo>
                    <a:lnTo>
                      <a:pt x="1786" y="12"/>
                    </a:lnTo>
                    <a:lnTo>
                      <a:pt x="1895" y="36"/>
                    </a:lnTo>
                    <a:lnTo>
                      <a:pt x="1996" y="72"/>
                    </a:lnTo>
                    <a:lnTo>
                      <a:pt x="2089" y="120"/>
                    </a:lnTo>
                    <a:lnTo>
                      <a:pt x="2175" y="177"/>
                    </a:lnTo>
                    <a:lnTo>
                      <a:pt x="2253" y="244"/>
                    </a:lnTo>
                    <a:lnTo>
                      <a:pt x="2324" y="319"/>
                    </a:lnTo>
                    <a:lnTo>
                      <a:pt x="2388" y="403"/>
                    </a:lnTo>
                    <a:lnTo>
                      <a:pt x="2445" y="493"/>
                    </a:lnTo>
                    <a:lnTo>
                      <a:pt x="2493" y="589"/>
                    </a:lnTo>
                    <a:lnTo>
                      <a:pt x="2535" y="689"/>
                    </a:lnTo>
                    <a:lnTo>
                      <a:pt x="2595" y="901"/>
                    </a:lnTo>
                    <a:lnTo>
                      <a:pt x="2628" y="1121"/>
                    </a:lnTo>
                    <a:lnTo>
                      <a:pt x="2630" y="1342"/>
                    </a:lnTo>
                    <a:lnTo>
                      <a:pt x="2605" y="1557"/>
                    </a:lnTo>
                    <a:lnTo>
                      <a:pt x="2581" y="1660"/>
                    </a:lnTo>
                    <a:lnTo>
                      <a:pt x="2549" y="1758"/>
                    </a:lnTo>
                    <a:lnTo>
                      <a:pt x="2512" y="1852"/>
                    </a:lnTo>
                    <a:lnTo>
                      <a:pt x="2467" y="1939"/>
                    </a:lnTo>
                    <a:lnTo>
                      <a:pt x="2414" y="2018"/>
                    </a:lnTo>
                    <a:lnTo>
                      <a:pt x="2355" y="2090"/>
                    </a:lnTo>
                    <a:lnTo>
                      <a:pt x="2289" y="2153"/>
                    </a:lnTo>
                    <a:lnTo>
                      <a:pt x="2216" y="2206"/>
                    </a:lnTo>
                    <a:lnTo>
                      <a:pt x="1964" y="2209"/>
                    </a:lnTo>
                    <a:lnTo>
                      <a:pt x="1730" y="2196"/>
                    </a:lnTo>
                    <a:lnTo>
                      <a:pt x="1507" y="2166"/>
                    </a:lnTo>
                    <a:lnTo>
                      <a:pt x="1286" y="2120"/>
                    </a:lnTo>
                    <a:lnTo>
                      <a:pt x="1063" y="2058"/>
                    </a:lnTo>
                    <a:lnTo>
                      <a:pt x="831" y="1984"/>
                    </a:lnTo>
                    <a:lnTo>
                      <a:pt x="582" y="1895"/>
                    </a:lnTo>
                    <a:lnTo>
                      <a:pt x="310" y="1793"/>
                    </a:lnTo>
                    <a:lnTo>
                      <a:pt x="289" y="1769"/>
                    </a:lnTo>
                    <a:lnTo>
                      <a:pt x="253" y="1722"/>
                    </a:lnTo>
                    <a:lnTo>
                      <a:pt x="207" y="1654"/>
                    </a:lnTo>
                    <a:lnTo>
                      <a:pt x="155" y="1569"/>
                    </a:lnTo>
                    <a:lnTo>
                      <a:pt x="104" y="1468"/>
                    </a:lnTo>
                    <a:lnTo>
                      <a:pt x="58" y="1355"/>
                    </a:lnTo>
                    <a:lnTo>
                      <a:pt x="22" y="1233"/>
                    </a:lnTo>
                    <a:lnTo>
                      <a:pt x="1" y="1104"/>
                    </a:lnTo>
                    <a:lnTo>
                      <a:pt x="0" y="972"/>
                    </a:lnTo>
                    <a:lnTo>
                      <a:pt x="24" y="838"/>
                    </a:lnTo>
                    <a:lnTo>
                      <a:pt x="78" y="707"/>
                    </a:lnTo>
                    <a:lnTo>
                      <a:pt x="167" y="580"/>
                    </a:lnTo>
                    <a:lnTo>
                      <a:pt x="227" y="519"/>
                    </a:lnTo>
                    <a:lnTo>
                      <a:pt x="297" y="460"/>
                    </a:lnTo>
                    <a:lnTo>
                      <a:pt x="378" y="404"/>
                    </a:lnTo>
                    <a:lnTo>
                      <a:pt x="471" y="351"/>
                    </a:lnTo>
                    <a:lnTo>
                      <a:pt x="577" y="302"/>
                    </a:lnTo>
                    <a:lnTo>
                      <a:pt x="696" y="254"/>
                    </a:lnTo>
                    <a:lnTo>
                      <a:pt x="829" y="213"/>
                    </a:lnTo>
                    <a:lnTo>
                      <a:pt x="976" y="17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86" name="Google Shape;1386;p41"/>
              <p:cNvSpPr/>
              <p:nvPr/>
            </p:nvSpPr>
            <p:spPr>
              <a:xfrm>
                <a:off x="1457" y="2415"/>
                <a:ext cx="408" cy="276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2209" extrusionOk="0">
                    <a:moveTo>
                      <a:pt x="976" y="175"/>
                    </a:moveTo>
                    <a:lnTo>
                      <a:pt x="1131" y="106"/>
                    </a:lnTo>
                    <a:lnTo>
                      <a:pt x="1278" y="56"/>
                    </a:lnTo>
                    <a:lnTo>
                      <a:pt x="1416" y="22"/>
                    </a:lnTo>
                    <a:lnTo>
                      <a:pt x="1547" y="4"/>
                    </a:lnTo>
                    <a:lnTo>
                      <a:pt x="1671" y="0"/>
                    </a:lnTo>
                    <a:lnTo>
                      <a:pt x="1786" y="12"/>
                    </a:lnTo>
                    <a:lnTo>
                      <a:pt x="1895" y="36"/>
                    </a:lnTo>
                    <a:lnTo>
                      <a:pt x="1996" y="72"/>
                    </a:lnTo>
                    <a:lnTo>
                      <a:pt x="2089" y="120"/>
                    </a:lnTo>
                    <a:lnTo>
                      <a:pt x="2175" y="177"/>
                    </a:lnTo>
                    <a:lnTo>
                      <a:pt x="2253" y="244"/>
                    </a:lnTo>
                    <a:lnTo>
                      <a:pt x="2324" y="319"/>
                    </a:lnTo>
                    <a:lnTo>
                      <a:pt x="2388" y="403"/>
                    </a:lnTo>
                    <a:lnTo>
                      <a:pt x="2445" y="493"/>
                    </a:lnTo>
                    <a:lnTo>
                      <a:pt x="2493" y="589"/>
                    </a:lnTo>
                    <a:lnTo>
                      <a:pt x="2535" y="689"/>
                    </a:lnTo>
                    <a:lnTo>
                      <a:pt x="2595" y="901"/>
                    </a:lnTo>
                    <a:lnTo>
                      <a:pt x="2628" y="1121"/>
                    </a:lnTo>
                    <a:lnTo>
                      <a:pt x="2630" y="1342"/>
                    </a:lnTo>
                    <a:lnTo>
                      <a:pt x="2605" y="1557"/>
                    </a:lnTo>
                    <a:lnTo>
                      <a:pt x="2581" y="1660"/>
                    </a:lnTo>
                    <a:lnTo>
                      <a:pt x="2549" y="1758"/>
                    </a:lnTo>
                    <a:lnTo>
                      <a:pt x="2512" y="1852"/>
                    </a:lnTo>
                    <a:lnTo>
                      <a:pt x="2467" y="1939"/>
                    </a:lnTo>
                    <a:lnTo>
                      <a:pt x="2414" y="2018"/>
                    </a:lnTo>
                    <a:lnTo>
                      <a:pt x="2355" y="2090"/>
                    </a:lnTo>
                    <a:lnTo>
                      <a:pt x="2289" y="2153"/>
                    </a:lnTo>
                    <a:lnTo>
                      <a:pt x="2216" y="2206"/>
                    </a:lnTo>
                    <a:lnTo>
                      <a:pt x="1964" y="2209"/>
                    </a:lnTo>
                    <a:lnTo>
                      <a:pt x="1730" y="2196"/>
                    </a:lnTo>
                    <a:lnTo>
                      <a:pt x="1507" y="2166"/>
                    </a:lnTo>
                    <a:lnTo>
                      <a:pt x="1286" y="2120"/>
                    </a:lnTo>
                    <a:lnTo>
                      <a:pt x="1063" y="2058"/>
                    </a:lnTo>
                    <a:lnTo>
                      <a:pt x="831" y="1984"/>
                    </a:lnTo>
                    <a:lnTo>
                      <a:pt x="582" y="1895"/>
                    </a:lnTo>
                    <a:lnTo>
                      <a:pt x="310" y="1793"/>
                    </a:lnTo>
                    <a:lnTo>
                      <a:pt x="289" y="1769"/>
                    </a:lnTo>
                    <a:lnTo>
                      <a:pt x="253" y="1722"/>
                    </a:lnTo>
                    <a:lnTo>
                      <a:pt x="207" y="1654"/>
                    </a:lnTo>
                    <a:lnTo>
                      <a:pt x="155" y="1569"/>
                    </a:lnTo>
                    <a:lnTo>
                      <a:pt x="104" y="1468"/>
                    </a:lnTo>
                    <a:lnTo>
                      <a:pt x="58" y="1355"/>
                    </a:lnTo>
                    <a:lnTo>
                      <a:pt x="22" y="1233"/>
                    </a:lnTo>
                    <a:lnTo>
                      <a:pt x="1" y="1104"/>
                    </a:lnTo>
                    <a:lnTo>
                      <a:pt x="0" y="972"/>
                    </a:lnTo>
                    <a:lnTo>
                      <a:pt x="24" y="838"/>
                    </a:lnTo>
                    <a:lnTo>
                      <a:pt x="78" y="707"/>
                    </a:lnTo>
                    <a:lnTo>
                      <a:pt x="167" y="580"/>
                    </a:lnTo>
                    <a:lnTo>
                      <a:pt x="227" y="519"/>
                    </a:lnTo>
                    <a:lnTo>
                      <a:pt x="297" y="460"/>
                    </a:lnTo>
                    <a:lnTo>
                      <a:pt x="378" y="404"/>
                    </a:lnTo>
                    <a:lnTo>
                      <a:pt x="471" y="351"/>
                    </a:lnTo>
                    <a:lnTo>
                      <a:pt x="577" y="302"/>
                    </a:lnTo>
                    <a:lnTo>
                      <a:pt x="696" y="254"/>
                    </a:lnTo>
                    <a:lnTo>
                      <a:pt x="829" y="213"/>
                    </a:lnTo>
                    <a:lnTo>
                      <a:pt x="976" y="17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87" name="Google Shape;1387;p41"/>
              <p:cNvSpPr/>
              <p:nvPr/>
            </p:nvSpPr>
            <p:spPr>
              <a:xfrm>
                <a:off x="2516" y="2017"/>
                <a:ext cx="425" cy="346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2769" extrusionOk="0">
                    <a:moveTo>
                      <a:pt x="747" y="313"/>
                    </a:moveTo>
                    <a:lnTo>
                      <a:pt x="604" y="463"/>
                    </a:lnTo>
                    <a:lnTo>
                      <a:pt x="472" y="615"/>
                    </a:lnTo>
                    <a:lnTo>
                      <a:pt x="353" y="772"/>
                    </a:lnTo>
                    <a:lnTo>
                      <a:pt x="247" y="929"/>
                    </a:lnTo>
                    <a:lnTo>
                      <a:pt x="157" y="1087"/>
                    </a:lnTo>
                    <a:lnTo>
                      <a:pt x="86" y="1243"/>
                    </a:lnTo>
                    <a:lnTo>
                      <a:pt x="35" y="1397"/>
                    </a:lnTo>
                    <a:lnTo>
                      <a:pt x="6" y="1549"/>
                    </a:lnTo>
                    <a:lnTo>
                      <a:pt x="0" y="1695"/>
                    </a:lnTo>
                    <a:lnTo>
                      <a:pt x="20" y="1837"/>
                    </a:lnTo>
                    <a:lnTo>
                      <a:pt x="67" y="1971"/>
                    </a:lnTo>
                    <a:lnTo>
                      <a:pt x="144" y="2099"/>
                    </a:lnTo>
                    <a:lnTo>
                      <a:pt x="250" y="2216"/>
                    </a:lnTo>
                    <a:lnTo>
                      <a:pt x="391" y="2324"/>
                    </a:lnTo>
                    <a:lnTo>
                      <a:pt x="474" y="2374"/>
                    </a:lnTo>
                    <a:lnTo>
                      <a:pt x="566" y="2420"/>
                    </a:lnTo>
                    <a:lnTo>
                      <a:pt x="668" y="2464"/>
                    </a:lnTo>
                    <a:lnTo>
                      <a:pt x="778" y="2503"/>
                    </a:lnTo>
                    <a:lnTo>
                      <a:pt x="887" y="2544"/>
                    </a:lnTo>
                    <a:lnTo>
                      <a:pt x="1001" y="2591"/>
                    </a:lnTo>
                    <a:lnTo>
                      <a:pt x="1243" y="2689"/>
                    </a:lnTo>
                    <a:lnTo>
                      <a:pt x="1366" y="2729"/>
                    </a:lnTo>
                    <a:lnTo>
                      <a:pt x="1491" y="2757"/>
                    </a:lnTo>
                    <a:lnTo>
                      <a:pt x="1612" y="2769"/>
                    </a:lnTo>
                    <a:lnTo>
                      <a:pt x="1732" y="2757"/>
                    </a:lnTo>
                    <a:lnTo>
                      <a:pt x="1776" y="2741"/>
                    </a:lnTo>
                    <a:lnTo>
                      <a:pt x="1820" y="2707"/>
                    </a:lnTo>
                    <a:lnTo>
                      <a:pt x="1865" y="2659"/>
                    </a:lnTo>
                    <a:lnTo>
                      <a:pt x="1909" y="2600"/>
                    </a:lnTo>
                    <a:lnTo>
                      <a:pt x="1996" y="2453"/>
                    </a:lnTo>
                    <a:lnTo>
                      <a:pt x="2077" y="2283"/>
                    </a:lnTo>
                    <a:lnTo>
                      <a:pt x="2151" y="2104"/>
                    </a:lnTo>
                    <a:lnTo>
                      <a:pt x="2215" y="1933"/>
                    </a:lnTo>
                    <a:lnTo>
                      <a:pt x="2244" y="1855"/>
                    </a:lnTo>
                    <a:lnTo>
                      <a:pt x="2267" y="1785"/>
                    </a:lnTo>
                    <a:lnTo>
                      <a:pt x="2286" y="1726"/>
                    </a:lnTo>
                    <a:lnTo>
                      <a:pt x="2303" y="1678"/>
                    </a:lnTo>
                    <a:lnTo>
                      <a:pt x="2325" y="1616"/>
                    </a:lnTo>
                    <a:lnTo>
                      <a:pt x="2355" y="1536"/>
                    </a:lnTo>
                    <a:lnTo>
                      <a:pt x="2392" y="1441"/>
                    </a:lnTo>
                    <a:lnTo>
                      <a:pt x="2434" y="1333"/>
                    </a:lnTo>
                    <a:lnTo>
                      <a:pt x="2525" y="1094"/>
                    </a:lnTo>
                    <a:lnTo>
                      <a:pt x="2615" y="840"/>
                    </a:lnTo>
                    <a:lnTo>
                      <a:pt x="2655" y="716"/>
                    </a:lnTo>
                    <a:lnTo>
                      <a:pt x="2689" y="596"/>
                    </a:lnTo>
                    <a:lnTo>
                      <a:pt x="2716" y="486"/>
                    </a:lnTo>
                    <a:lnTo>
                      <a:pt x="2735" y="385"/>
                    </a:lnTo>
                    <a:lnTo>
                      <a:pt x="2742" y="300"/>
                    </a:lnTo>
                    <a:lnTo>
                      <a:pt x="2738" y="230"/>
                    </a:lnTo>
                    <a:lnTo>
                      <a:pt x="2719" y="180"/>
                    </a:lnTo>
                    <a:lnTo>
                      <a:pt x="2685" y="154"/>
                    </a:lnTo>
                    <a:lnTo>
                      <a:pt x="2575" y="129"/>
                    </a:lnTo>
                    <a:lnTo>
                      <a:pt x="2458" y="113"/>
                    </a:lnTo>
                    <a:lnTo>
                      <a:pt x="2344" y="95"/>
                    </a:lnTo>
                    <a:lnTo>
                      <a:pt x="2239" y="59"/>
                    </a:lnTo>
                    <a:lnTo>
                      <a:pt x="2124" y="18"/>
                    </a:lnTo>
                    <a:lnTo>
                      <a:pt x="1993" y="0"/>
                    </a:lnTo>
                    <a:lnTo>
                      <a:pt x="1849" y="0"/>
                    </a:lnTo>
                    <a:lnTo>
                      <a:pt x="1697" y="18"/>
                    </a:lnTo>
                    <a:lnTo>
                      <a:pt x="1541" y="52"/>
                    </a:lnTo>
                    <a:lnTo>
                      <a:pt x="1386" y="98"/>
                    </a:lnTo>
                    <a:lnTo>
                      <a:pt x="1236" y="153"/>
                    </a:lnTo>
                    <a:lnTo>
                      <a:pt x="1096" y="218"/>
                    </a:lnTo>
                    <a:lnTo>
                      <a:pt x="1058" y="233"/>
                    </a:lnTo>
                    <a:lnTo>
                      <a:pt x="1013" y="243"/>
                    </a:lnTo>
                    <a:lnTo>
                      <a:pt x="911" y="260"/>
                    </a:lnTo>
                    <a:lnTo>
                      <a:pt x="816" y="280"/>
                    </a:lnTo>
                    <a:lnTo>
                      <a:pt x="776" y="293"/>
                    </a:lnTo>
                    <a:lnTo>
                      <a:pt x="747" y="313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88" name="Google Shape;1388;p41"/>
              <p:cNvSpPr/>
              <p:nvPr/>
            </p:nvSpPr>
            <p:spPr>
              <a:xfrm>
                <a:off x="2516" y="2017"/>
                <a:ext cx="425" cy="346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2769" extrusionOk="0">
                    <a:moveTo>
                      <a:pt x="747" y="313"/>
                    </a:moveTo>
                    <a:lnTo>
                      <a:pt x="604" y="463"/>
                    </a:lnTo>
                    <a:lnTo>
                      <a:pt x="472" y="615"/>
                    </a:lnTo>
                    <a:lnTo>
                      <a:pt x="353" y="772"/>
                    </a:lnTo>
                    <a:lnTo>
                      <a:pt x="247" y="929"/>
                    </a:lnTo>
                    <a:lnTo>
                      <a:pt x="157" y="1087"/>
                    </a:lnTo>
                    <a:lnTo>
                      <a:pt x="86" y="1243"/>
                    </a:lnTo>
                    <a:lnTo>
                      <a:pt x="35" y="1397"/>
                    </a:lnTo>
                    <a:lnTo>
                      <a:pt x="6" y="1549"/>
                    </a:lnTo>
                    <a:lnTo>
                      <a:pt x="0" y="1695"/>
                    </a:lnTo>
                    <a:lnTo>
                      <a:pt x="20" y="1837"/>
                    </a:lnTo>
                    <a:lnTo>
                      <a:pt x="67" y="1971"/>
                    </a:lnTo>
                    <a:lnTo>
                      <a:pt x="144" y="2099"/>
                    </a:lnTo>
                    <a:lnTo>
                      <a:pt x="250" y="2216"/>
                    </a:lnTo>
                    <a:lnTo>
                      <a:pt x="391" y="2324"/>
                    </a:lnTo>
                    <a:lnTo>
                      <a:pt x="474" y="2374"/>
                    </a:lnTo>
                    <a:lnTo>
                      <a:pt x="566" y="2420"/>
                    </a:lnTo>
                    <a:lnTo>
                      <a:pt x="668" y="2464"/>
                    </a:lnTo>
                    <a:lnTo>
                      <a:pt x="778" y="2503"/>
                    </a:lnTo>
                    <a:lnTo>
                      <a:pt x="887" y="2544"/>
                    </a:lnTo>
                    <a:lnTo>
                      <a:pt x="1001" y="2591"/>
                    </a:lnTo>
                    <a:lnTo>
                      <a:pt x="1243" y="2689"/>
                    </a:lnTo>
                    <a:lnTo>
                      <a:pt x="1366" y="2729"/>
                    </a:lnTo>
                    <a:lnTo>
                      <a:pt x="1491" y="2757"/>
                    </a:lnTo>
                    <a:lnTo>
                      <a:pt x="1612" y="2769"/>
                    </a:lnTo>
                    <a:lnTo>
                      <a:pt x="1732" y="2757"/>
                    </a:lnTo>
                    <a:lnTo>
                      <a:pt x="1776" y="2741"/>
                    </a:lnTo>
                    <a:lnTo>
                      <a:pt x="1820" y="2707"/>
                    </a:lnTo>
                    <a:lnTo>
                      <a:pt x="1865" y="2659"/>
                    </a:lnTo>
                    <a:lnTo>
                      <a:pt x="1909" y="2600"/>
                    </a:lnTo>
                    <a:lnTo>
                      <a:pt x="1996" y="2453"/>
                    </a:lnTo>
                    <a:lnTo>
                      <a:pt x="2077" y="2283"/>
                    </a:lnTo>
                    <a:lnTo>
                      <a:pt x="2151" y="2104"/>
                    </a:lnTo>
                    <a:lnTo>
                      <a:pt x="2215" y="1933"/>
                    </a:lnTo>
                    <a:lnTo>
                      <a:pt x="2244" y="1855"/>
                    </a:lnTo>
                    <a:lnTo>
                      <a:pt x="2267" y="1785"/>
                    </a:lnTo>
                    <a:lnTo>
                      <a:pt x="2286" y="1726"/>
                    </a:lnTo>
                    <a:lnTo>
                      <a:pt x="2303" y="1678"/>
                    </a:lnTo>
                    <a:lnTo>
                      <a:pt x="2325" y="1616"/>
                    </a:lnTo>
                    <a:lnTo>
                      <a:pt x="2355" y="1536"/>
                    </a:lnTo>
                    <a:lnTo>
                      <a:pt x="2392" y="1441"/>
                    </a:lnTo>
                    <a:lnTo>
                      <a:pt x="2434" y="1333"/>
                    </a:lnTo>
                    <a:lnTo>
                      <a:pt x="2525" y="1094"/>
                    </a:lnTo>
                    <a:lnTo>
                      <a:pt x="2615" y="840"/>
                    </a:lnTo>
                    <a:lnTo>
                      <a:pt x="2655" y="716"/>
                    </a:lnTo>
                    <a:lnTo>
                      <a:pt x="2689" y="596"/>
                    </a:lnTo>
                    <a:lnTo>
                      <a:pt x="2716" y="486"/>
                    </a:lnTo>
                    <a:lnTo>
                      <a:pt x="2735" y="385"/>
                    </a:lnTo>
                    <a:lnTo>
                      <a:pt x="2742" y="300"/>
                    </a:lnTo>
                    <a:lnTo>
                      <a:pt x="2738" y="230"/>
                    </a:lnTo>
                    <a:lnTo>
                      <a:pt x="2719" y="180"/>
                    </a:lnTo>
                    <a:lnTo>
                      <a:pt x="2685" y="154"/>
                    </a:lnTo>
                    <a:lnTo>
                      <a:pt x="2575" y="129"/>
                    </a:lnTo>
                    <a:lnTo>
                      <a:pt x="2458" y="113"/>
                    </a:lnTo>
                    <a:lnTo>
                      <a:pt x="2344" y="95"/>
                    </a:lnTo>
                    <a:lnTo>
                      <a:pt x="2239" y="59"/>
                    </a:lnTo>
                    <a:lnTo>
                      <a:pt x="2124" y="18"/>
                    </a:lnTo>
                    <a:lnTo>
                      <a:pt x="1993" y="0"/>
                    </a:lnTo>
                    <a:lnTo>
                      <a:pt x="1849" y="0"/>
                    </a:lnTo>
                    <a:lnTo>
                      <a:pt x="1697" y="18"/>
                    </a:lnTo>
                    <a:lnTo>
                      <a:pt x="1541" y="52"/>
                    </a:lnTo>
                    <a:lnTo>
                      <a:pt x="1386" y="98"/>
                    </a:lnTo>
                    <a:lnTo>
                      <a:pt x="1236" y="153"/>
                    </a:lnTo>
                    <a:lnTo>
                      <a:pt x="1096" y="218"/>
                    </a:lnTo>
                    <a:lnTo>
                      <a:pt x="1058" y="233"/>
                    </a:lnTo>
                    <a:lnTo>
                      <a:pt x="1013" y="243"/>
                    </a:lnTo>
                    <a:lnTo>
                      <a:pt x="911" y="260"/>
                    </a:lnTo>
                    <a:lnTo>
                      <a:pt x="816" y="280"/>
                    </a:lnTo>
                    <a:lnTo>
                      <a:pt x="776" y="293"/>
                    </a:lnTo>
                    <a:lnTo>
                      <a:pt x="747" y="31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89" name="Google Shape;1389;p41"/>
              <p:cNvSpPr/>
              <p:nvPr/>
            </p:nvSpPr>
            <p:spPr>
              <a:xfrm>
                <a:off x="3404" y="2563"/>
                <a:ext cx="445" cy="257"/>
              </a:xfrm>
              <a:custGeom>
                <a:avLst/>
                <a:gdLst/>
                <a:ahLst/>
                <a:cxnLst/>
                <a:rect l="l" t="t" r="r" b="b"/>
                <a:pathLst>
                  <a:path w="2874" h="2094" extrusionOk="0">
                    <a:moveTo>
                      <a:pt x="41" y="639"/>
                    </a:moveTo>
                    <a:lnTo>
                      <a:pt x="14" y="777"/>
                    </a:lnTo>
                    <a:lnTo>
                      <a:pt x="0" y="915"/>
                    </a:lnTo>
                    <a:lnTo>
                      <a:pt x="1" y="1053"/>
                    </a:lnTo>
                    <a:lnTo>
                      <a:pt x="17" y="1189"/>
                    </a:lnTo>
                    <a:lnTo>
                      <a:pt x="48" y="1321"/>
                    </a:lnTo>
                    <a:lnTo>
                      <a:pt x="96" y="1447"/>
                    </a:lnTo>
                    <a:lnTo>
                      <a:pt x="160" y="1566"/>
                    </a:lnTo>
                    <a:lnTo>
                      <a:pt x="243" y="1677"/>
                    </a:lnTo>
                    <a:lnTo>
                      <a:pt x="343" y="1778"/>
                    </a:lnTo>
                    <a:lnTo>
                      <a:pt x="461" y="1868"/>
                    </a:lnTo>
                    <a:lnTo>
                      <a:pt x="600" y="1946"/>
                    </a:lnTo>
                    <a:lnTo>
                      <a:pt x="758" y="2008"/>
                    </a:lnTo>
                    <a:lnTo>
                      <a:pt x="936" y="2054"/>
                    </a:lnTo>
                    <a:lnTo>
                      <a:pt x="1136" y="2084"/>
                    </a:lnTo>
                    <a:lnTo>
                      <a:pt x="1358" y="2094"/>
                    </a:lnTo>
                    <a:lnTo>
                      <a:pt x="1601" y="2083"/>
                    </a:lnTo>
                    <a:lnTo>
                      <a:pt x="1799" y="2061"/>
                    </a:lnTo>
                    <a:lnTo>
                      <a:pt x="1978" y="2029"/>
                    </a:lnTo>
                    <a:lnTo>
                      <a:pt x="2137" y="1991"/>
                    </a:lnTo>
                    <a:lnTo>
                      <a:pt x="2278" y="1943"/>
                    </a:lnTo>
                    <a:lnTo>
                      <a:pt x="2401" y="1888"/>
                    </a:lnTo>
                    <a:lnTo>
                      <a:pt x="2509" y="1827"/>
                    </a:lnTo>
                    <a:lnTo>
                      <a:pt x="2600" y="1760"/>
                    </a:lnTo>
                    <a:lnTo>
                      <a:pt x="2677" y="1687"/>
                    </a:lnTo>
                    <a:lnTo>
                      <a:pt x="2740" y="1610"/>
                    </a:lnTo>
                    <a:lnTo>
                      <a:pt x="2789" y="1530"/>
                    </a:lnTo>
                    <a:lnTo>
                      <a:pt x="2827" y="1445"/>
                    </a:lnTo>
                    <a:lnTo>
                      <a:pt x="2853" y="1358"/>
                    </a:lnTo>
                    <a:lnTo>
                      <a:pt x="2868" y="1268"/>
                    </a:lnTo>
                    <a:lnTo>
                      <a:pt x="2874" y="1178"/>
                    </a:lnTo>
                    <a:lnTo>
                      <a:pt x="2859" y="994"/>
                    </a:lnTo>
                    <a:lnTo>
                      <a:pt x="2815" y="814"/>
                    </a:lnTo>
                    <a:lnTo>
                      <a:pt x="2749" y="639"/>
                    </a:lnTo>
                    <a:lnTo>
                      <a:pt x="2668" y="476"/>
                    </a:lnTo>
                    <a:lnTo>
                      <a:pt x="2578" y="331"/>
                    </a:lnTo>
                    <a:lnTo>
                      <a:pt x="2487" y="207"/>
                    </a:lnTo>
                    <a:lnTo>
                      <a:pt x="2400" y="111"/>
                    </a:lnTo>
                    <a:lnTo>
                      <a:pt x="2360" y="74"/>
                    </a:lnTo>
                    <a:lnTo>
                      <a:pt x="2325" y="46"/>
                    </a:lnTo>
                    <a:lnTo>
                      <a:pt x="2293" y="28"/>
                    </a:lnTo>
                    <a:lnTo>
                      <a:pt x="2267" y="20"/>
                    </a:lnTo>
                    <a:lnTo>
                      <a:pt x="2125" y="5"/>
                    </a:lnTo>
                    <a:lnTo>
                      <a:pt x="1969" y="0"/>
                    </a:lnTo>
                    <a:lnTo>
                      <a:pt x="1804" y="5"/>
                    </a:lnTo>
                    <a:lnTo>
                      <a:pt x="1630" y="18"/>
                    </a:lnTo>
                    <a:lnTo>
                      <a:pt x="1273" y="67"/>
                    </a:lnTo>
                    <a:lnTo>
                      <a:pt x="921" y="143"/>
                    </a:lnTo>
                    <a:lnTo>
                      <a:pt x="755" y="191"/>
                    </a:lnTo>
                    <a:lnTo>
                      <a:pt x="599" y="244"/>
                    </a:lnTo>
                    <a:lnTo>
                      <a:pt x="456" y="301"/>
                    </a:lnTo>
                    <a:lnTo>
                      <a:pt x="330" y="362"/>
                    </a:lnTo>
                    <a:lnTo>
                      <a:pt x="222" y="428"/>
                    </a:lnTo>
                    <a:lnTo>
                      <a:pt x="135" y="496"/>
                    </a:lnTo>
                    <a:lnTo>
                      <a:pt x="74" y="566"/>
                    </a:lnTo>
                    <a:lnTo>
                      <a:pt x="41" y="639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90" name="Google Shape;1390;p41"/>
              <p:cNvSpPr/>
              <p:nvPr/>
            </p:nvSpPr>
            <p:spPr>
              <a:xfrm>
                <a:off x="3404" y="2563"/>
                <a:ext cx="445" cy="257"/>
              </a:xfrm>
              <a:custGeom>
                <a:avLst/>
                <a:gdLst/>
                <a:ahLst/>
                <a:cxnLst/>
                <a:rect l="l" t="t" r="r" b="b"/>
                <a:pathLst>
                  <a:path w="2874" h="2094" extrusionOk="0">
                    <a:moveTo>
                      <a:pt x="41" y="639"/>
                    </a:moveTo>
                    <a:lnTo>
                      <a:pt x="14" y="777"/>
                    </a:lnTo>
                    <a:lnTo>
                      <a:pt x="0" y="915"/>
                    </a:lnTo>
                    <a:lnTo>
                      <a:pt x="1" y="1053"/>
                    </a:lnTo>
                    <a:lnTo>
                      <a:pt x="17" y="1189"/>
                    </a:lnTo>
                    <a:lnTo>
                      <a:pt x="48" y="1321"/>
                    </a:lnTo>
                    <a:lnTo>
                      <a:pt x="96" y="1447"/>
                    </a:lnTo>
                    <a:lnTo>
                      <a:pt x="160" y="1566"/>
                    </a:lnTo>
                    <a:lnTo>
                      <a:pt x="243" y="1677"/>
                    </a:lnTo>
                    <a:lnTo>
                      <a:pt x="343" y="1778"/>
                    </a:lnTo>
                    <a:lnTo>
                      <a:pt x="461" y="1868"/>
                    </a:lnTo>
                    <a:lnTo>
                      <a:pt x="600" y="1946"/>
                    </a:lnTo>
                    <a:lnTo>
                      <a:pt x="758" y="2008"/>
                    </a:lnTo>
                    <a:lnTo>
                      <a:pt x="936" y="2054"/>
                    </a:lnTo>
                    <a:lnTo>
                      <a:pt x="1136" y="2084"/>
                    </a:lnTo>
                    <a:lnTo>
                      <a:pt x="1358" y="2094"/>
                    </a:lnTo>
                    <a:lnTo>
                      <a:pt x="1601" y="2083"/>
                    </a:lnTo>
                    <a:lnTo>
                      <a:pt x="1799" y="2061"/>
                    </a:lnTo>
                    <a:lnTo>
                      <a:pt x="1978" y="2029"/>
                    </a:lnTo>
                    <a:lnTo>
                      <a:pt x="2137" y="1991"/>
                    </a:lnTo>
                    <a:lnTo>
                      <a:pt x="2278" y="1943"/>
                    </a:lnTo>
                    <a:lnTo>
                      <a:pt x="2401" y="1888"/>
                    </a:lnTo>
                    <a:lnTo>
                      <a:pt x="2509" y="1827"/>
                    </a:lnTo>
                    <a:lnTo>
                      <a:pt x="2600" y="1760"/>
                    </a:lnTo>
                    <a:lnTo>
                      <a:pt x="2677" y="1687"/>
                    </a:lnTo>
                    <a:lnTo>
                      <a:pt x="2740" y="1610"/>
                    </a:lnTo>
                    <a:lnTo>
                      <a:pt x="2789" y="1530"/>
                    </a:lnTo>
                    <a:lnTo>
                      <a:pt x="2827" y="1445"/>
                    </a:lnTo>
                    <a:lnTo>
                      <a:pt x="2853" y="1358"/>
                    </a:lnTo>
                    <a:lnTo>
                      <a:pt x="2868" y="1268"/>
                    </a:lnTo>
                    <a:lnTo>
                      <a:pt x="2874" y="1178"/>
                    </a:lnTo>
                    <a:lnTo>
                      <a:pt x="2859" y="994"/>
                    </a:lnTo>
                    <a:lnTo>
                      <a:pt x="2815" y="814"/>
                    </a:lnTo>
                    <a:lnTo>
                      <a:pt x="2749" y="639"/>
                    </a:lnTo>
                    <a:lnTo>
                      <a:pt x="2668" y="476"/>
                    </a:lnTo>
                    <a:lnTo>
                      <a:pt x="2578" y="331"/>
                    </a:lnTo>
                    <a:lnTo>
                      <a:pt x="2487" y="207"/>
                    </a:lnTo>
                    <a:lnTo>
                      <a:pt x="2400" y="111"/>
                    </a:lnTo>
                    <a:lnTo>
                      <a:pt x="2360" y="74"/>
                    </a:lnTo>
                    <a:lnTo>
                      <a:pt x="2325" y="46"/>
                    </a:lnTo>
                    <a:lnTo>
                      <a:pt x="2293" y="28"/>
                    </a:lnTo>
                    <a:lnTo>
                      <a:pt x="2267" y="20"/>
                    </a:lnTo>
                    <a:lnTo>
                      <a:pt x="2125" y="5"/>
                    </a:lnTo>
                    <a:lnTo>
                      <a:pt x="1969" y="0"/>
                    </a:lnTo>
                    <a:lnTo>
                      <a:pt x="1804" y="5"/>
                    </a:lnTo>
                    <a:lnTo>
                      <a:pt x="1630" y="18"/>
                    </a:lnTo>
                    <a:lnTo>
                      <a:pt x="1273" y="67"/>
                    </a:lnTo>
                    <a:lnTo>
                      <a:pt x="921" y="143"/>
                    </a:lnTo>
                    <a:lnTo>
                      <a:pt x="755" y="191"/>
                    </a:lnTo>
                    <a:lnTo>
                      <a:pt x="599" y="244"/>
                    </a:lnTo>
                    <a:lnTo>
                      <a:pt x="456" y="301"/>
                    </a:lnTo>
                    <a:lnTo>
                      <a:pt x="330" y="362"/>
                    </a:lnTo>
                    <a:lnTo>
                      <a:pt x="222" y="428"/>
                    </a:lnTo>
                    <a:lnTo>
                      <a:pt x="135" y="496"/>
                    </a:lnTo>
                    <a:lnTo>
                      <a:pt x="74" y="566"/>
                    </a:lnTo>
                    <a:lnTo>
                      <a:pt x="41" y="63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91" name="Google Shape;1391;p41"/>
              <p:cNvSpPr/>
              <p:nvPr/>
            </p:nvSpPr>
            <p:spPr>
              <a:xfrm>
                <a:off x="1867" y="2424"/>
                <a:ext cx="556" cy="391"/>
              </a:xfrm>
              <a:custGeom>
                <a:avLst/>
                <a:gdLst/>
                <a:ahLst/>
                <a:cxnLst/>
                <a:rect l="l" t="t" r="r" b="b"/>
                <a:pathLst>
                  <a:path w="3588" h="3127" extrusionOk="0">
                    <a:moveTo>
                      <a:pt x="27" y="1217"/>
                    </a:moveTo>
                    <a:lnTo>
                      <a:pt x="175" y="1043"/>
                    </a:lnTo>
                    <a:lnTo>
                      <a:pt x="319" y="860"/>
                    </a:lnTo>
                    <a:lnTo>
                      <a:pt x="605" y="499"/>
                    </a:lnTo>
                    <a:lnTo>
                      <a:pt x="750" y="336"/>
                    </a:lnTo>
                    <a:lnTo>
                      <a:pt x="896" y="195"/>
                    </a:lnTo>
                    <a:lnTo>
                      <a:pt x="1047" y="84"/>
                    </a:lnTo>
                    <a:lnTo>
                      <a:pt x="1123" y="42"/>
                    </a:lnTo>
                    <a:lnTo>
                      <a:pt x="1201" y="10"/>
                    </a:lnTo>
                    <a:lnTo>
                      <a:pt x="1254" y="0"/>
                    </a:lnTo>
                    <a:lnTo>
                      <a:pt x="1313" y="4"/>
                    </a:lnTo>
                    <a:lnTo>
                      <a:pt x="1380" y="18"/>
                    </a:lnTo>
                    <a:lnTo>
                      <a:pt x="1455" y="42"/>
                    </a:lnTo>
                    <a:lnTo>
                      <a:pt x="1534" y="78"/>
                    </a:lnTo>
                    <a:lnTo>
                      <a:pt x="1619" y="123"/>
                    </a:lnTo>
                    <a:lnTo>
                      <a:pt x="1709" y="176"/>
                    </a:lnTo>
                    <a:lnTo>
                      <a:pt x="1803" y="238"/>
                    </a:lnTo>
                    <a:lnTo>
                      <a:pt x="2000" y="383"/>
                    </a:lnTo>
                    <a:lnTo>
                      <a:pt x="2206" y="552"/>
                    </a:lnTo>
                    <a:lnTo>
                      <a:pt x="2416" y="741"/>
                    </a:lnTo>
                    <a:lnTo>
                      <a:pt x="2623" y="942"/>
                    </a:lnTo>
                    <a:lnTo>
                      <a:pt x="2822" y="1153"/>
                    </a:lnTo>
                    <a:lnTo>
                      <a:pt x="3010" y="1365"/>
                    </a:lnTo>
                    <a:lnTo>
                      <a:pt x="3180" y="1575"/>
                    </a:lnTo>
                    <a:lnTo>
                      <a:pt x="3327" y="1777"/>
                    </a:lnTo>
                    <a:lnTo>
                      <a:pt x="3390" y="1873"/>
                    </a:lnTo>
                    <a:lnTo>
                      <a:pt x="3447" y="1965"/>
                    </a:lnTo>
                    <a:lnTo>
                      <a:pt x="3494" y="2052"/>
                    </a:lnTo>
                    <a:lnTo>
                      <a:pt x="3532" y="2133"/>
                    </a:lnTo>
                    <a:lnTo>
                      <a:pt x="3562" y="2208"/>
                    </a:lnTo>
                    <a:lnTo>
                      <a:pt x="3579" y="2277"/>
                    </a:lnTo>
                    <a:lnTo>
                      <a:pt x="3588" y="2338"/>
                    </a:lnTo>
                    <a:lnTo>
                      <a:pt x="3584" y="2391"/>
                    </a:lnTo>
                    <a:lnTo>
                      <a:pt x="3559" y="2445"/>
                    </a:lnTo>
                    <a:lnTo>
                      <a:pt x="3505" y="2504"/>
                    </a:lnTo>
                    <a:lnTo>
                      <a:pt x="3434" y="2567"/>
                    </a:lnTo>
                    <a:lnTo>
                      <a:pt x="3352" y="2631"/>
                    </a:lnTo>
                    <a:lnTo>
                      <a:pt x="3266" y="2693"/>
                    </a:lnTo>
                    <a:lnTo>
                      <a:pt x="3186" y="2750"/>
                    </a:lnTo>
                    <a:lnTo>
                      <a:pt x="3120" y="2798"/>
                    </a:lnTo>
                    <a:lnTo>
                      <a:pt x="3076" y="2836"/>
                    </a:lnTo>
                    <a:lnTo>
                      <a:pt x="3039" y="2873"/>
                    </a:lnTo>
                    <a:lnTo>
                      <a:pt x="2989" y="2921"/>
                    </a:lnTo>
                    <a:lnTo>
                      <a:pt x="2863" y="3027"/>
                    </a:lnTo>
                    <a:lnTo>
                      <a:pt x="2794" y="3074"/>
                    </a:lnTo>
                    <a:lnTo>
                      <a:pt x="2725" y="3110"/>
                    </a:lnTo>
                    <a:lnTo>
                      <a:pt x="2659" y="3127"/>
                    </a:lnTo>
                    <a:lnTo>
                      <a:pt x="2600" y="3122"/>
                    </a:lnTo>
                    <a:lnTo>
                      <a:pt x="2541" y="3095"/>
                    </a:lnTo>
                    <a:lnTo>
                      <a:pt x="2496" y="3063"/>
                    </a:lnTo>
                    <a:lnTo>
                      <a:pt x="2409" y="2996"/>
                    </a:lnTo>
                    <a:lnTo>
                      <a:pt x="2295" y="2915"/>
                    </a:lnTo>
                    <a:lnTo>
                      <a:pt x="2195" y="2824"/>
                    </a:lnTo>
                    <a:lnTo>
                      <a:pt x="2018" y="2624"/>
                    </a:lnTo>
                    <a:lnTo>
                      <a:pt x="1847" y="2428"/>
                    </a:lnTo>
                    <a:lnTo>
                      <a:pt x="1753" y="2340"/>
                    </a:lnTo>
                    <a:lnTo>
                      <a:pt x="1647" y="2265"/>
                    </a:lnTo>
                    <a:lnTo>
                      <a:pt x="1573" y="2226"/>
                    </a:lnTo>
                    <a:lnTo>
                      <a:pt x="1491" y="2191"/>
                    </a:lnTo>
                    <a:lnTo>
                      <a:pt x="1313" y="2127"/>
                    </a:lnTo>
                    <a:lnTo>
                      <a:pt x="1137" y="2060"/>
                    </a:lnTo>
                    <a:lnTo>
                      <a:pt x="1054" y="2022"/>
                    </a:lnTo>
                    <a:lnTo>
                      <a:pt x="980" y="1978"/>
                    </a:lnTo>
                    <a:lnTo>
                      <a:pt x="930" y="1946"/>
                    </a:lnTo>
                    <a:lnTo>
                      <a:pt x="866" y="1903"/>
                    </a:lnTo>
                    <a:lnTo>
                      <a:pt x="790" y="1853"/>
                    </a:lnTo>
                    <a:lnTo>
                      <a:pt x="707" y="1797"/>
                    </a:lnTo>
                    <a:lnTo>
                      <a:pt x="526" y="1672"/>
                    </a:lnTo>
                    <a:lnTo>
                      <a:pt x="343" y="1541"/>
                    </a:lnTo>
                    <a:lnTo>
                      <a:pt x="257" y="1479"/>
                    </a:lnTo>
                    <a:lnTo>
                      <a:pt x="180" y="1418"/>
                    </a:lnTo>
                    <a:lnTo>
                      <a:pt x="112" y="1364"/>
                    </a:lnTo>
                    <a:lnTo>
                      <a:pt x="58" y="1315"/>
                    </a:lnTo>
                    <a:lnTo>
                      <a:pt x="20" y="1275"/>
                    </a:lnTo>
                    <a:lnTo>
                      <a:pt x="0" y="1243"/>
                    </a:lnTo>
                    <a:lnTo>
                      <a:pt x="1" y="1224"/>
                    </a:lnTo>
                    <a:lnTo>
                      <a:pt x="27" y="1217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92" name="Google Shape;1392;p41"/>
              <p:cNvSpPr/>
              <p:nvPr/>
            </p:nvSpPr>
            <p:spPr>
              <a:xfrm>
                <a:off x="1867" y="2424"/>
                <a:ext cx="556" cy="391"/>
              </a:xfrm>
              <a:custGeom>
                <a:avLst/>
                <a:gdLst/>
                <a:ahLst/>
                <a:cxnLst/>
                <a:rect l="l" t="t" r="r" b="b"/>
                <a:pathLst>
                  <a:path w="3588" h="3127" extrusionOk="0">
                    <a:moveTo>
                      <a:pt x="27" y="1217"/>
                    </a:moveTo>
                    <a:lnTo>
                      <a:pt x="175" y="1043"/>
                    </a:lnTo>
                    <a:lnTo>
                      <a:pt x="319" y="860"/>
                    </a:lnTo>
                    <a:lnTo>
                      <a:pt x="605" y="499"/>
                    </a:lnTo>
                    <a:lnTo>
                      <a:pt x="750" y="336"/>
                    </a:lnTo>
                    <a:lnTo>
                      <a:pt x="896" y="195"/>
                    </a:lnTo>
                    <a:lnTo>
                      <a:pt x="1047" y="84"/>
                    </a:lnTo>
                    <a:lnTo>
                      <a:pt x="1123" y="42"/>
                    </a:lnTo>
                    <a:lnTo>
                      <a:pt x="1201" y="10"/>
                    </a:lnTo>
                    <a:lnTo>
                      <a:pt x="1254" y="0"/>
                    </a:lnTo>
                    <a:lnTo>
                      <a:pt x="1313" y="4"/>
                    </a:lnTo>
                    <a:lnTo>
                      <a:pt x="1380" y="18"/>
                    </a:lnTo>
                    <a:lnTo>
                      <a:pt x="1455" y="42"/>
                    </a:lnTo>
                    <a:lnTo>
                      <a:pt x="1534" y="78"/>
                    </a:lnTo>
                    <a:lnTo>
                      <a:pt x="1619" y="123"/>
                    </a:lnTo>
                    <a:lnTo>
                      <a:pt x="1709" y="176"/>
                    </a:lnTo>
                    <a:lnTo>
                      <a:pt x="1803" y="238"/>
                    </a:lnTo>
                    <a:lnTo>
                      <a:pt x="2000" y="383"/>
                    </a:lnTo>
                    <a:lnTo>
                      <a:pt x="2206" y="552"/>
                    </a:lnTo>
                    <a:lnTo>
                      <a:pt x="2416" y="741"/>
                    </a:lnTo>
                    <a:lnTo>
                      <a:pt x="2623" y="942"/>
                    </a:lnTo>
                    <a:lnTo>
                      <a:pt x="2822" y="1153"/>
                    </a:lnTo>
                    <a:lnTo>
                      <a:pt x="3010" y="1365"/>
                    </a:lnTo>
                    <a:lnTo>
                      <a:pt x="3180" y="1575"/>
                    </a:lnTo>
                    <a:lnTo>
                      <a:pt x="3327" y="1777"/>
                    </a:lnTo>
                    <a:lnTo>
                      <a:pt x="3390" y="1873"/>
                    </a:lnTo>
                    <a:lnTo>
                      <a:pt x="3447" y="1965"/>
                    </a:lnTo>
                    <a:lnTo>
                      <a:pt x="3494" y="2052"/>
                    </a:lnTo>
                    <a:lnTo>
                      <a:pt x="3532" y="2133"/>
                    </a:lnTo>
                    <a:lnTo>
                      <a:pt x="3562" y="2208"/>
                    </a:lnTo>
                    <a:lnTo>
                      <a:pt x="3579" y="2277"/>
                    </a:lnTo>
                    <a:lnTo>
                      <a:pt x="3588" y="2338"/>
                    </a:lnTo>
                    <a:lnTo>
                      <a:pt x="3584" y="2391"/>
                    </a:lnTo>
                    <a:lnTo>
                      <a:pt x="3559" y="2445"/>
                    </a:lnTo>
                    <a:lnTo>
                      <a:pt x="3505" y="2504"/>
                    </a:lnTo>
                    <a:lnTo>
                      <a:pt x="3434" y="2567"/>
                    </a:lnTo>
                    <a:lnTo>
                      <a:pt x="3352" y="2631"/>
                    </a:lnTo>
                    <a:lnTo>
                      <a:pt x="3266" y="2693"/>
                    </a:lnTo>
                    <a:lnTo>
                      <a:pt x="3186" y="2750"/>
                    </a:lnTo>
                    <a:lnTo>
                      <a:pt x="3120" y="2798"/>
                    </a:lnTo>
                    <a:lnTo>
                      <a:pt x="3076" y="2836"/>
                    </a:lnTo>
                    <a:lnTo>
                      <a:pt x="3039" y="2873"/>
                    </a:lnTo>
                    <a:lnTo>
                      <a:pt x="2989" y="2921"/>
                    </a:lnTo>
                    <a:lnTo>
                      <a:pt x="2863" y="3027"/>
                    </a:lnTo>
                    <a:lnTo>
                      <a:pt x="2794" y="3074"/>
                    </a:lnTo>
                    <a:lnTo>
                      <a:pt x="2725" y="3110"/>
                    </a:lnTo>
                    <a:lnTo>
                      <a:pt x="2659" y="3127"/>
                    </a:lnTo>
                    <a:lnTo>
                      <a:pt x="2600" y="3122"/>
                    </a:lnTo>
                    <a:lnTo>
                      <a:pt x="2541" y="3095"/>
                    </a:lnTo>
                    <a:lnTo>
                      <a:pt x="2496" y="3063"/>
                    </a:lnTo>
                    <a:lnTo>
                      <a:pt x="2409" y="2996"/>
                    </a:lnTo>
                    <a:lnTo>
                      <a:pt x="2295" y="2915"/>
                    </a:lnTo>
                    <a:lnTo>
                      <a:pt x="2195" y="2824"/>
                    </a:lnTo>
                    <a:lnTo>
                      <a:pt x="2018" y="2624"/>
                    </a:lnTo>
                    <a:lnTo>
                      <a:pt x="1847" y="2428"/>
                    </a:lnTo>
                    <a:lnTo>
                      <a:pt x="1753" y="2340"/>
                    </a:lnTo>
                    <a:lnTo>
                      <a:pt x="1647" y="2265"/>
                    </a:lnTo>
                    <a:lnTo>
                      <a:pt x="1573" y="2226"/>
                    </a:lnTo>
                    <a:lnTo>
                      <a:pt x="1491" y="2191"/>
                    </a:lnTo>
                    <a:lnTo>
                      <a:pt x="1313" y="2127"/>
                    </a:lnTo>
                    <a:lnTo>
                      <a:pt x="1137" y="2060"/>
                    </a:lnTo>
                    <a:lnTo>
                      <a:pt x="1054" y="2022"/>
                    </a:lnTo>
                    <a:lnTo>
                      <a:pt x="980" y="1978"/>
                    </a:lnTo>
                    <a:lnTo>
                      <a:pt x="930" y="1946"/>
                    </a:lnTo>
                    <a:lnTo>
                      <a:pt x="866" y="1903"/>
                    </a:lnTo>
                    <a:lnTo>
                      <a:pt x="790" y="1853"/>
                    </a:lnTo>
                    <a:lnTo>
                      <a:pt x="707" y="1797"/>
                    </a:lnTo>
                    <a:lnTo>
                      <a:pt x="526" y="1672"/>
                    </a:lnTo>
                    <a:lnTo>
                      <a:pt x="343" y="1541"/>
                    </a:lnTo>
                    <a:lnTo>
                      <a:pt x="257" y="1479"/>
                    </a:lnTo>
                    <a:lnTo>
                      <a:pt x="180" y="1418"/>
                    </a:lnTo>
                    <a:lnTo>
                      <a:pt x="112" y="1364"/>
                    </a:lnTo>
                    <a:lnTo>
                      <a:pt x="58" y="1315"/>
                    </a:lnTo>
                    <a:lnTo>
                      <a:pt x="20" y="1275"/>
                    </a:lnTo>
                    <a:lnTo>
                      <a:pt x="0" y="1243"/>
                    </a:lnTo>
                    <a:lnTo>
                      <a:pt x="1" y="1224"/>
                    </a:lnTo>
                    <a:lnTo>
                      <a:pt x="27" y="121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93" name="Google Shape;1393;p41"/>
              <p:cNvSpPr/>
              <p:nvPr/>
            </p:nvSpPr>
            <p:spPr>
              <a:xfrm>
                <a:off x="2617" y="2097"/>
                <a:ext cx="208" cy="155"/>
              </a:xfrm>
              <a:custGeom>
                <a:avLst/>
                <a:gdLst/>
                <a:ahLst/>
                <a:cxnLst/>
                <a:rect l="l" t="t" r="r" b="b"/>
                <a:pathLst>
                  <a:path w="1344" h="1269" extrusionOk="0">
                    <a:moveTo>
                      <a:pt x="571" y="76"/>
                    </a:moveTo>
                    <a:lnTo>
                      <a:pt x="487" y="159"/>
                    </a:lnTo>
                    <a:lnTo>
                      <a:pt x="411" y="233"/>
                    </a:lnTo>
                    <a:lnTo>
                      <a:pt x="275" y="375"/>
                    </a:lnTo>
                    <a:lnTo>
                      <a:pt x="160" y="527"/>
                    </a:lnTo>
                    <a:lnTo>
                      <a:pt x="110" y="613"/>
                    </a:lnTo>
                    <a:lnTo>
                      <a:pt x="63" y="712"/>
                    </a:lnTo>
                    <a:lnTo>
                      <a:pt x="30" y="794"/>
                    </a:lnTo>
                    <a:lnTo>
                      <a:pt x="9" y="868"/>
                    </a:lnTo>
                    <a:lnTo>
                      <a:pt x="0" y="934"/>
                    </a:lnTo>
                    <a:lnTo>
                      <a:pt x="1" y="993"/>
                    </a:lnTo>
                    <a:lnTo>
                      <a:pt x="15" y="1044"/>
                    </a:lnTo>
                    <a:lnTo>
                      <a:pt x="40" y="1088"/>
                    </a:lnTo>
                    <a:lnTo>
                      <a:pt x="76" y="1126"/>
                    </a:lnTo>
                    <a:lnTo>
                      <a:pt x="125" y="1156"/>
                    </a:lnTo>
                    <a:lnTo>
                      <a:pt x="226" y="1201"/>
                    </a:lnTo>
                    <a:lnTo>
                      <a:pt x="322" y="1234"/>
                    </a:lnTo>
                    <a:lnTo>
                      <a:pt x="414" y="1256"/>
                    </a:lnTo>
                    <a:lnTo>
                      <a:pt x="502" y="1268"/>
                    </a:lnTo>
                    <a:lnTo>
                      <a:pt x="586" y="1269"/>
                    </a:lnTo>
                    <a:lnTo>
                      <a:pt x="665" y="1261"/>
                    </a:lnTo>
                    <a:lnTo>
                      <a:pt x="740" y="1245"/>
                    </a:lnTo>
                    <a:lnTo>
                      <a:pt x="811" y="1220"/>
                    </a:lnTo>
                    <a:lnTo>
                      <a:pt x="939" y="1151"/>
                    </a:lnTo>
                    <a:lnTo>
                      <a:pt x="1051" y="1058"/>
                    </a:lnTo>
                    <a:lnTo>
                      <a:pt x="1144" y="946"/>
                    </a:lnTo>
                    <a:lnTo>
                      <a:pt x="1219" y="821"/>
                    </a:lnTo>
                    <a:lnTo>
                      <a:pt x="1278" y="690"/>
                    </a:lnTo>
                    <a:lnTo>
                      <a:pt x="1318" y="556"/>
                    </a:lnTo>
                    <a:lnTo>
                      <a:pt x="1340" y="426"/>
                    </a:lnTo>
                    <a:lnTo>
                      <a:pt x="1344" y="305"/>
                    </a:lnTo>
                    <a:lnTo>
                      <a:pt x="1329" y="197"/>
                    </a:lnTo>
                    <a:lnTo>
                      <a:pt x="1296" y="109"/>
                    </a:lnTo>
                    <a:lnTo>
                      <a:pt x="1273" y="74"/>
                    </a:lnTo>
                    <a:lnTo>
                      <a:pt x="1244" y="46"/>
                    </a:lnTo>
                    <a:lnTo>
                      <a:pt x="1211" y="26"/>
                    </a:lnTo>
                    <a:lnTo>
                      <a:pt x="1174" y="13"/>
                    </a:lnTo>
                    <a:lnTo>
                      <a:pt x="1093" y="2"/>
                    </a:lnTo>
                    <a:lnTo>
                      <a:pt x="1014" y="0"/>
                    </a:lnTo>
                    <a:lnTo>
                      <a:pt x="862" y="16"/>
                    </a:lnTo>
                    <a:lnTo>
                      <a:pt x="571" y="7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94" name="Google Shape;1394;p41"/>
              <p:cNvSpPr/>
              <p:nvPr/>
            </p:nvSpPr>
            <p:spPr>
              <a:xfrm>
                <a:off x="2617" y="2097"/>
                <a:ext cx="208" cy="155"/>
              </a:xfrm>
              <a:custGeom>
                <a:avLst/>
                <a:gdLst/>
                <a:ahLst/>
                <a:cxnLst/>
                <a:rect l="l" t="t" r="r" b="b"/>
                <a:pathLst>
                  <a:path w="1344" h="1269" extrusionOk="0">
                    <a:moveTo>
                      <a:pt x="571" y="76"/>
                    </a:moveTo>
                    <a:lnTo>
                      <a:pt x="487" y="159"/>
                    </a:lnTo>
                    <a:lnTo>
                      <a:pt x="411" y="233"/>
                    </a:lnTo>
                    <a:lnTo>
                      <a:pt x="275" y="375"/>
                    </a:lnTo>
                    <a:lnTo>
                      <a:pt x="160" y="527"/>
                    </a:lnTo>
                    <a:lnTo>
                      <a:pt x="110" y="613"/>
                    </a:lnTo>
                    <a:lnTo>
                      <a:pt x="63" y="712"/>
                    </a:lnTo>
                    <a:lnTo>
                      <a:pt x="30" y="794"/>
                    </a:lnTo>
                    <a:lnTo>
                      <a:pt x="9" y="868"/>
                    </a:lnTo>
                    <a:lnTo>
                      <a:pt x="0" y="934"/>
                    </a:lnTo>
                    <a:lnTo>
                      <a:pt x="1" y="993"/>
                    </a:lnTo>
                    <a:lnTo>
                      <a:pt x="15" y="1044"/>
                    </a:lnTo>
                    <a:lnTo>
                      <a:pt x="40" y="1088"/>
                    </a:lnTo>
                    <a:lnTo>
                      <a:pt x="76" y="1126"/>
                    </a:lnTo>
                    <a:lnTo>
                      <a:pt x="125" y="1156"/>
                    </a:lnTo>
                    <a:lnTo>
                      <a:pt x="226" y="1201"/>
                    </a:lnTo>
                    <a:lnTo>
                      <a:pt x="322" y="1234"/>
                    </a:lnTo>
                    <a:lnTo>
                      <a:pt x="414" y="1256"/>
                    </a:lnTo>
                    <a:lnTo>
                      <a:pt x="502" y="1268"/>
                    </a:lnTo>
                    <a:lnTo>
                      <a:pt x="586" y="1269"/>
                    </a:lnTo>
                    <a:lnTo>
                      <a:pt x="665" y="1261"/>
                    </a:lnTo>
                    <a:lnTo>
                      <a:pt x="740" y="1245"/>
                    </a:lnTo>
                    <a:lnTo>
                      <a:pt x="811" y="1220"/>
                    </a:lnTo>
                    <a:lnTo>
                      <a:pt x="939" y="1151"/>
                    </a:lnTo>
                    <a:lnTo>
                      <a:pt x="1051" y="1058"/>
                    </a:lnTo>
                    <a:lnTo>
                      <a:pt x="1144" y="946"/>
                    </a:lnTo>
                    <a:lnTo>
                      <a:pt x="1219" y="821"/>
                    </a:lnTo>
                    <a:lnTo>
                      <a:pt x="1278" y="690"/>
                    </a:lnTo>
                    <a:lnTo>
                      <a:pt x="1318" y="556"/>
                    </a:lnTo>
                    <a:lnTo>
                      <a:pt x="1340" y="426"/>
                    </a:lnTo>
                    <a:lnTo>
                      <a:pt x="1344" y="305"/>
                    </a:lnTo>
                    <a:lnTo>
                      <a:pt x="1329" y="197"/>
                    </a:lnTo>
                    <a:lnTo>
                      <a:pt x="1296" y="109"/>
                    </a:lnTo>
                    <a:lnTo>
                      <a:pt x="1273" y="74"/>
                    </a:lnTo>
                    <a:lnTo>
                      <a:pt x="1244" y="46"/>
                    </a:lnTo>
                    <a:lnTo>
                      <a:pt x="1211" y="26"/>
                    </a:lnTo>
                    <a:lnTo>
                      <a:pt x="1174" y="13"/>
                    </a:lnTo>
                    <a:lnTo>
                      <a:pt x="1093" y="2"/>
                    </a:lnTo>
                    <a:lnTo>
                      <a:pt x="1014" y="0"/>
                    </a:lnTo>
                    <a:lnTo>
                      <a:pt x="862" y="16"/>
                    </a:lnTo>
                    <a:lnTo>
                      <a:pt x="571" y="7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95" name="Google Shape;1395;p41"/>
              <p:cNvSpPr/>
              <p:nvPr/>
            </p:nvSpPr>
            <p:spPr>
              <a:xfrm>
                <a:off x="3703" y="2136"/>
                <a:ext cx="181" cy="25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2074" extrusionOk="0">
                    <a:moveTo>
                      <a:pt x="1115" y="1673"/>
                    </a:moveTo>
                    <a:lnTo>
                      <a:pt x="1147" y="1412"/>
                    </a:lnTo>
                    <a:lnTo>
                      <a:pt x="1166" y="1146"/>
                    </a:lnTo>
                    <a:lnTo>
                      <a:pt x="1158" y="885"/>
                    </a:lnTo>
                    <a:lnTo>
                      <a:pt x="1142" y="758"/>
                    </a:lnTo>
                    <a:lnTo>
                      <a:pt x="1112" y="636"/>
                    </a:lnTo>
                    <a:lnTo>
                      <a:pt x="1078" y="526"/>
                    </a:lnTo>
                    <a:lnTo>
                      <a:pt x="1043" y="428"/>
                    </a:lnTo>
                    <a:lnTo>
                      <a:pt x="1007" y="340"/>
                    </a:lnTo>
                    <a:lnTo>
                      <a:pt x="969" y="264"/>
                    </a:lnTo>
                    <a:lnTo>
                      <a:pt x="893" y="141"/>
                    </a:lnTo>
                    <a:lnTo>
                      <a:pt x="814" y="58"/>
                    </a:lnTo>
                    <a:lnTo>
                      <a:pt x="735" y="12"/>
                    </a:lnTo>
                    <a:lnTo>
                      <a:pt x="654" y="0"/>
                    </a:lnTo>
                    <a:lnTo>
                      <a:pt x="575" y="19"/>
                    </a:lnTo>
                    <a:lnTo>
                      <a:pt x="496" y="66"/>
                    </a:lnTo>
                    <a:lnTo>
                      <a:pt x="420" y="140"/>
                    </a:lnTo>
                    <a:lnTo>
                      <a:pt x="348" y="237"/>
                    </a:lnTo>
                    <a:lnTo>
                      <a:pt x="279" y="356"/>
                    </a:lnTo>
                    <a:lnTo>
                      <a:pt x="215" y="492"/>
                    </a:lnTo>
                    <a:lnTo>
                      <a:pt x="156" y="643"/>
                    </a:lnTo>
                    <a:lnTo>
                      <a:pt x="105" y="808"/>
                    </a:lnTo>
                    <a:lnTo>
                      <a:pt x="62" y="983"/>
                    </a:lnTo>
                    <a:lnTo>
                      <a:pt x="27" y="1165"/>
                    </a:lnTo>
                    <a:lnTo>
                      <a:pt x="9" y="1299"/>
                    </a:lnTo>
                    <a:lnTo>
                      <a:pt x="0" y="1421"/>
                    </a:lnTo>
                    <a:lnTo>
                      <a:pt x="1" y="1530"/>
                    </a:lnTo>
                    <a:lnTo>
                      <a:pt x="9" y="1628"/>
                    </a:lnTo>
                    <a:lnTo>
                      <a:pt x="26" y="1715"/>
                    </a:lnTo>
                    <a:lnTo>
                      <a:pt x="50" y="1790"/>
                    </a:lnTo>
                    <a:lnTo>
                      <a:pt x="79" y="1856"/>
                    </a:lnTo>
                    <a:lnTo>
                      <a:pt x="116" y="1912"/>
                    </a:lnTo>
                    <a:lnTo>
                      <a:pt x="156" y="1959"/>
                    </a:lnTo>
                    <a:lnTo>
                      <a:pt x="202" y="1997"/>
                    </a:lnTo>
                    <a:lnTo>
                      <a:pt x="306" y="2050"/>
                    </a:lnTo>
                    <a:lnTo>
                      <a:pt x="420" y="2074"/>
                    </a:lnTo>
                    <a:lnTo>
                      <a:pt x="539" y="2074"/>
                    </a:lnTo>
                    <a:lnTo>
                      <a:pt x="661" y="2053"/>
                    </a:lnTo>
                    <a:lnTo>
                      <a:pt x="778" y="2016"/>
                    </a:lnTo>
                    <a:lnTo>
                      <a:pt x="885" y="1967"/>
                    </a:lnTo>
                    <a:lnTo>
                      <a:pt x="979" y="1908"/>
                    </a:lnTo>
                    <a:lnTo>
                      <a:pt x="1055" y="1846"/>
                    </a:lnTo>
                    <a:lnTo>
                      <a:pt x="1105" y="1784"/>
                    </a:lnTo>
                    <a:lnTo>
                      <a:pt x="1127" y="1724"/>
                    </a:lnTo>
                    <a:lnTo>
                      <a:pt x="1126" y="1698"/>
                    </a:lnTo>
                    <a:lnTo>
                      <a:pt x="1115" y="167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96" name="Google Shape;1396;p41"/>
              <p:cNvSpPr/>
              <p:nvPr/>
            </p:nvSpPr>
            <p:spPr>
              <a:xfrm>
                <a:off x="3703" y="2136"/>
                <a:ext cx="181" cy="25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2074" extrusionOk="0">
                    <a:moveTo>
                      <a:pt x="1115" y="1673"/>
                    </a:moveTo>
                    <a:lnTo>
                      <a:pt x="1147" y="1412"/>
                    </a:lnTo>
                    <a:lnTo>
                      <a:pt x="1166" y="1146"/>
                    </a:lnTo>
                    <a:lnTo>
                      <a:pt x="1158" y="885"/>
                    </a:lnTo>
                    <a:lnTo>
                      <a:pt x="1142" y="758"/>
                    </a:lnTo>
                    <a:lnTo>
                      <a:pt x="1112" y="636"/>
                    </a:lnTo>
                    <a:lnTo>
                      <a:pt x="1078" y="526"/>
                    </a:lnTo>
                    <a:lnTo>
                      <a:pt x="1043" y="428"/>
                    </a:lnTo>
                    <a:lnTo>
                      <a:pt x="1007" y="340"/>
                    </a:lnTo>
                    <a:lnTo>
                      <a:pt x="969" y="264"/>
                    </a:lnTo>
                    <a:lnTo>
                      <a:pt x="893" y="141"/>
                    </a:lnTo>
                    <a:lnTo>
                      <a:pt x="814" y="58"/>
                    </a:lnTo>
                    <a:lnTo>
                      <a:pt x="735" y="12"/>
                    </a:lnTo>
                    <a:lnTo>
                      <a:pt x="654" y="0"/>
                    </a:lnTo>
                    <a:lnTo>
                      <a:pt x="575" y="19"/>
                    </a:lnTo>
                    <a:lnTo>
                      <a:pt x="496" y="66"/>
                    </a:lnTo>
                    <a:lnTo>
                      <a:pt x="420" y="140"/>
                    </a:lnTo>
                    <a:lnTo>
                      <a:pt x="348" y="237"/>
                    </a:lnTo>
                    <a:lnTo>
                      <a:pt x="279" y="356"/>
                    </a:lnTo>
                    <a:lnTo>
                      <a:pt x="215" y="492"/>
                    </a:lnTo>
                    <a:lnTo>
                      <a:pt x="156" y="643"/>
                    </a:lnTo>
                    <a:lnTo>
                      <a:pt x="105" y="808"/>
                    </a:lnTo>
                    <a:lnTo>
                      <a:pt x="62" y="983"/>
                    </a:lnTo>
                    <a:lnTo>
                      <a:pt x="27" y="1165"/>
                    </a:lnTo>
                    <a:lnTo>
                      <a:pt x="9" y="1299"/>
                    </a:lnTo>
                    <a:lnTo>
                      <a:pt x="0" y="1421"/>
                    </a:lnTo>
                    <a:lnTo>
                      <a:pt x="1" y="1530"/>
                    </a:lnTo>
                    <a:lnTo>
                      <a:pt x="9" y="1628"/>
                    </a:lnTo>
                    <a:lnTo>
                      <a:pt x="26" y="1715"/>
                    </a:lnTo>
                    <a:lnTo>
                      <a:pt x="50" y="1790"/>
                    </a:lnTo>
                    <a:lnTo>
                      <a:pt x="79" y="1856"/>
                    </a:lnTo>
                    <a:lnTo>
                      <a:pt x="116" y="1912"/>
                    </a:lnTo>
                    <a:lnTo>
                      <a:pt x="156" y="1959"/>
                    </a:lnTo>
                    <a:lnTo>
                      <a:pt x="202" y="1997"/>
                    </a:lnTo>
                    <a:lnTo>
                      <a:pt x="306" y="2050"/>
                    </a:lnTo>
                    <a:lnTo>
                      <a:pt x="420" y="2074"/>
                    </a:lnTo>
                    <a:lnTo>
                      <a:pt x="539" y="2074"/>
                    </a:lnTo>
                    <a:lnTo>
                      <a:pt x="661" y="2053"/>
                    </a:lnTo>
                    <a:lnTo>
                      <a:pt x="778" y="2016"/>
                    </a:lnTo>
                    <a:lnTo>
                      <a:pt x="885" y="1967"/>
                    </a:lnTo>
                    <a:lnTo>
                      <a:pt x="979" y="1908"/>
                    </a:lnTo>
                    <a:lnTo>
                      <a:pt x="1055" y="1846"/>
                    </a:lnTo>
                    <a:lnTo>
                      <a:pt x="1105" y="1784"/>
                    </a:lnTo>
                    <a:lnTo>
                      <a:pt x="1127" y="1724"/>
                    </a:lnTo>
                    <a:lnTo>
                      <a:pt x="1126" y="1698"/>
                    </a:lnTo>
                    <a:lnTo>
                      <a:pt x="1115" y="167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97" name="Google Shape;1397;p41"/>
              <p:cNvSpPr/>
              <p:nvPr/>
            </p:nvSpPr>
            <p:spPr>
              <a:xfrm>
                <a:off x="3487" y="2618"/>
                <a:ext cx="277" cy="147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1175" extrusionOk="0">
                    <a:moveTo>
                      <a:pt x="223" y="264"/>
                    </a:moveTo>
                    <a:lnTo>
                      <a:pt x="163" y="331"/>
                    </a:lnTo>
                    <a:lnTo>
                      <a:pt x="113" y="404"/>
                    </a:lnTo>
                    <a:lnTo>
                      <a:pt x="72" y="481"/>
                    </a:lnTo>
                    <a:lnTo>
                      <a:pt x="41" y="558"/>
                    </a:lnTo>
                    <a:lnTo>
                      <a:pt x="4" y="713"/>
                    </a:lnTo>
                    <a:lnTo>
                      <a:pt x="0" y="786"/>
                    </a:lnTo>
                    <a:lnTo>
                      <a:pt x="5" y="854"/>
                    </a:lnTo>
                    <a:lnTo>
                      <a:pt x="19" y="903"/>
                    </a:lnTo>
                    <a:lnTo>
                      <a:pt x="44" y="948"/>
                    </a:lnTo>
                    <a:lnTo>
                      <a:pt x="80" y="990"/>
                    </a:lnTo>
                    <a:lnTo>
                      <a:pt x="127" y="1026"/>
                    </a:lnTo>
                    <a:lnTo>
                      <a:pt x="184" y="1060"/>
                    </a:lnTo>
                    <a:lnTo>
                      <a:pt x="248" y="1089"/>
                    </a:lnTo>
                    <a:lnTo>
                      <a:pt x="397" y="1135"/>
                    </a:lnTo>
                    <a:lnTo>
                      <a:pt x="567" y="1164"/>
                    </a:lnTo>
                    <a:lnTo>
                      <a:pt x="751" y="1175"/>
                    </a:lnTo>
                    <a:lnTo>
                      <a:pt x="939" y="1166"/>
                    </a:lnTo>
                    <a:lnTo>
                      <a:pt x="1125" y="1138"/>
                    </a:lnTo>
                    <a:lnTo>
                      <a:pt x="1301" y="1089"/>
                    </a:lnTo>
                    <a:lnTo>
                      <a:pt x="1460" y="1020"/>
                    </a:lnTo>
                    <a:lnTo>
                      <a:pt x="1529" y="977"/>
                    </a:lnTo>
                    <a:lnTo>
                      <a:pt x="1591" y="929"/>
                    </a:lnTo>
                    <a:lnTo>
                      <a:pt x="1646" y="875"/>
                    </a:lnTo>
                    <a:lnTo>
                      <a:pt x="1690" y="815"/>
                    </a:lnTo>
                    <a:lnTo>
                      <a:pt x="1724" y="750"/>
                    </a:lnTo>
                    <a:lnTo>
                      <a:pt x="1747" y="679"/>
                    </a:lnTo>
                    <a:lnTo>
                      <a:pt x="1758" y="602"/>
                    </a:lnTo>
                    <a:lnTo>
                      <a:pt x="1756" y="518"/>
                    </a:lnTo>
                    <a:lnTo>
                      <a:pt x="1739" y="429"/>
                    </a:lnTo>
                    <a:lnTo>
                      <a:pt x="1706" y="333"/>
                    </a:lnTo>
                    <a:lnTo>
                      <a:pt x="1658" y="232"/>
                    </a:lnTo>
                    <a:lnTo>
                      <a:pt x="1592" y="123"/>
                    </a:lnTo>
                    <a:lnTo>
                      <a:pt x="1560" y="83"/>
                    </a:lnTo>
                    <a:lnTo>
                      <a:pt x="1520" y="53"/>
                    </a:lnTo>
                    <a:lnTo>
                      <a:pt x="1476" y="30"/>
                    </a:lnTo>
                    <a:lnTo>
                      <a:pt x="1426" y="13"/>
                    </a:lnTo>
                    <a:lnTo>
                      <a:pt x="1316" y="0"/>
                    </a:lnTo>
                    <a:lnTo>
                      <a:pt x="1196" y="4"/>
                    </a:lnTo>
                    <a:lnTo>
                      <a:pt x="949" y="47"/>
                    </a:lnTo>
                    <a:lnTo>
                      <a:pt x="835" y="72"/>
                    </a:lnTo>
                    <a:lnTo>
                      <a:pt x="735" y="92"/>
                    </a:lnTo>
                    <a:lnTo>
                      <a:pt x="636" y="108"/>
                    </a:lnTo>
                    <a:lnTo>
                      <a:pt x="561" y="122"/>
                    </a:lnTo>
                    <a:lnTo>
                      <a:pt x="505" y="134"/>
                    </a:lnTo>
                    <a:lnTo>
                      <a:pt x="460" y="149"/>
                    </a:lnTo>
                    <a:lnTo>
                      <a:pt x="416" y="167"/>
                    </a:lnTo>
                    <a:lnTo>
                      <a:pt x="368" y="190"/>
                    </a:lnTo>
                    <a:lnTo>
                      <a:pt x="305" y="221"/>
                    </a:lnTo>
                    <a:lnTo>
                      <a:pt x="223" y="26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98" name="Google Shape;1398;p41"/>
              <p:cNvSpPr/>
              <p:nvPr/>
            </p:nvSpPr>
            <p:spPr>
              <a:xfrm>
                <a:off x="3487" y="2618"/>
                <a:ext cx="277" cy="147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1175" extrusionOk="0">
                    <a:moveTo>
                      <a:pt x="223" y="264"/>
                    </a:moveTo>
                    <a:lnTo>
                      <a:pt x="163" y="331"/>
                    </a:lnTo>
                    <a:lnTo>
                      <a:pt x="113" y="404"/>
                    </a:lnTo>
                    <a:lnTo>
                      <a:pt x="72" y="481"/>
                    </a:lnTo>
                    <a:lnTo>
                      <a:pt x="41" y="558"/>
                    </a:lnTo>
                    <a:lnTo>
                      <a:pt x="4" y="713"/>
                    </a:lnTo>
                    <a:lnTo>
                      <a:pt x="0" y="786"/>
                    </a:lnTo>
                    <a:lnTo>
                      <a:pt x="5" y="854"/>
                    </a:lnTo>
                    <a:lnTo>
                      <a:pt x="19" y="903"/>
                    </a:lnTo>
                    <a:lnTo>
                      <a:pt x="44" y="948"/>
                    </a:lnTo>
                    <a:lnTo>
                      <a:pt x="80" y="990"/>
                    </a:lnTo>
                    <a:lnTo>
                      <a:pt x="127" y="1026"/>
                    </a:lnTo>
                    <a:lnTo>
                      <a:pt x="184" y="1060"/>
                    </a:lnTo>
                    <a:lnTo>
                      <a:pt x="248" y="1089"/>
                    </a:lnTo>
                    <a:lnTo>
                      <a:pt x="397" y="1135"/>
                    </a:lnTo>
                    <a:lnTo>
                      <a:pt x="567" y="1164"/>
                    </a:lnTo>
                    <a:lnTo>
                      <a:pt x="751" y="1175"/>
                    </a:lnTo>
                    <a:lnTo>
                      <a:pt x="939" y="1166"/>
                    </a:lnTo>
                    <a:lnTo>
                      <a:pt x="1125" y="1138"/>
                    </a:lnTo>
                    <a:lnTo>
                      <a:pt x="1301" y="1089"/>
                    </a:lnTo>
                    <a:lnTo>
                      <a:pt x="1460" y="1020"/>
                    </a:lnTo>
                    <a:lnTo>
                      <a:pt x="1529" y="977"/>
                    </a:lnTo>
                    <a:lnTo>
                      <a:pt x="1591" y="929"/>
                    </a:lnTo>
                    <a:lnTo>
                      <a:pt x="1646" y="875"/>
                    </a:lnTo>
                    <a:lnTo>
                      <a:pt x="1690" y="815"/>
                    </a:lnTo>
                    <a:lnTo>
                      <a:pt x="1724" y="750"/>
                    </a:lnTo>
                    <a:lnTo>
                      <a:pt x="1747" y="679"/>
                    </a:lnTo>
                    <a:lnTo>
                      <a:pt x="1758" y="602"/>
                    </a:lnTo>
                    <a:lnTo>
                      <a:pt x="1756" y="518"/>
                    </a:lnTo>
                    <a:lnTo>
                      <a:pt x="1739" y="429"/>
                    </a:lnTo>
                    <a:lnTo>
                      <a:pt x="1706" y="333"/>
                    </a:lnTo>
                    <a:lnTo>
                      <a:pt x="1658" y="232"/>
                    </a:lnTo>
                    <a:lnTo>
                      <a:pt x="1592" y="123"/>
                    </a:lnTo>
                    <a:lnTo>
                      <a:pt x="1560" y="83"/>
                    </a:lnTo>
                    <a:lnTo>
                      <a:pt x="1520" y="53"/>
                    </a:lnTo>
                    <a:lnTo>
                      <a:pt x="1476" y="30"/>
                    </a:lnTo>
                    <a:lnTo>
                      <a:pt x="1426" y="13"/>
                    </a:lnTo>
                    <a:lnTo>
                      <a:pt x="1316" y="0"/>
                    </a:lnTo>
                    <a:lnTo>
                      <a:pt x="1196" y="4"/>
                    </a:lnTo>
                    <a:lnTo>
                      <a:pt x="949" y="47"/>
                    </a:lnTo>
                    <a:lnTo>
                      <a:pt x="835" y="72"/>
                    </a:lnTo>
                    <a:lnTo>
                      <a:pt x="735" y="92"/>
                    </a:lnTo>
                    <a:lnTo>
                      <a:pt x="636" y="108"/>
                    </a:lnTo>
                    <a:lnTo>
                      <a:pt x="561" y="122"/>
                    </a:lnTo>
                    <a:lnTo>
                      <a:pt x="505" y="134"/>
                    </a:lnTo>
                    <a:lnTo>
                      <a:pt x="460" y="149"/>
                    </a:lnTo>
                    <a:lnTo>
                      <a:pt x="416" y="167"/>
                    </a:lnTo>
                    <a:lnTo>
                      <a:pt x="368" y="190"/>
                    </a:lnTo>
                    <a:lnTo>
                      <a:pt x="305" y="221"/>
                    </a:lnTo>
                    <a:lnTo>
                      <a:pt x="223" y="26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99" name="Google Shape;1399;p41"/>
              <p:cNvSpPr/>
              <p:nvPr/>
            </p:nvSpPr>
            <p:spPr>
              <a:xfrm>
                <a:off x="4043" y="2130"/>
                <a:ext cx="240" cy="272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2172" extrusionOk="0">
                    <a:moveTo>
                      <a:pt x="868" y="0"/>
                    </a:moveTo>
                    <a:lnTo>
                      <a:pt x="754" y="11"/>
                    </a:lnTo>
                    <a:lnTo>
                      <a:pt x="649" y="23"/>
                    </a:lnTo>
                    <a:lnTo>
                      <a:pt x="469" y="56"/>
                    </a:lnTo>
                    <a:lnTo>
                      <a:pt x="321" y="99"/>
                    </a:lnTo>
                    <a:lnTo>
                      <a:pt x="206" y="151"/>
                    </a:lnTo>
                    <a:lnTo>
                      <a:pt x="118" y="213"/>
                    </a:lnTo>
                    <a:lnTo>
                      <a:pt x="58" y="282"/>
                    </a:lnTo>
                    <a:lnTo>
                      <a:pt x="19" y="360"/>
                    </a:lnTo>
                    <a:lnTo>
                      <a:pt x="1" y="446"/>
                    </a:lnTo>
                    <a:lnTo>
                      <a:pt x="0" y="539"/>
                    </a:lnTo>
                    <a:lnTo>
                      <a:pt x="15" y="639"/>
                    </a:lnTo>
                    <a:lnTo>
                      <a:pt x="42" y="746"/>
                    </a:lnTo>
                    <a:lnTo>
                      <a:pt x="78" y="859"/>
                    </a:lnTo>
                    <a:lnTo>
                      <a:pt x="168" y="1102"/>
                    </a:lnTo>
                    <a:lnTo>
                      <a:pt x="265" y="1366"/>
                    </a:lnTo>
                    <a:lnTo>
                      <a:pt x="280" y="1427"/>
                    </a:lnTo>
                    <a:lnTo>
                      <a:pt x="296" y="1508"/>
                    </a:lnTo>
                    <a:lnTo>
                      <a:pt x="333" y="1695"/>
                    </a:lnTo>
                    <a:lnTo>
                      <a:pt x="355" y="1787"/>
                    </a:lnTo>
                    <a:lnTo>
                      <a:pt x="382" y="1869"/>
                    </a:lnTo>
                    <a:lnTo>
                      <a:pt x="415" y="1931"/>
                    </a:lnTo>
                    <a:lnTo>
                      <a:pt x="455" y="1969"/>
                    </a:lnTo>
                    <a:lnTo>
                      <a:pt x="642" y="2055"/>
                    </a:lnTo>
                    <a:lnTo>
                      <a:pt x="813" y="2116"/>
                    </a:lnTo>
                    <a:lnTo>
                      <a:pt x="965" y="2155"/>
                    </a:lnTo>
                    <a:lnTo>
                      <a:pt x="1100" y="2172"/>
                    </a:lnTo>
                    <a:lnTo>
                      <a:pt x="1218" y="2167"/>
                    </a:lnTo>
                    <a:lnTo>
                      <a:pt x="1318" y="2141"/>
                    </a:lnTo>
                    <a:lnTo>
                      <a:pt x="1399" y="2096"/>
                    </a:lnTo>
                    <a:lnTo>
                      <a:pt x="1464" y="2033"/>
                    </a:lnTo>
                    <a:lnTo>
                      <a:pt x="1509" y="1951"/>
                    </a:lnTo>
                    <a:lnTo>
                      <a:pt x="1537" y="1853"/>
                    </a:lnTo>
                    <a:lnTo>
                      <a:pt x="1546" y="1738"/>
                    </a:lnTo>
                    <a:lnTo>
                      <a:pt x="1537" y="1607"/>
                    </a:lnTo>
                    <a:lnTo>
                      <a:pt x="1509" y="1463"/>
                    </a:lnTo>
                    <a:lnTo>
                      <a:pt x="1462" y="1305"/>
                    </a:lnTo>
                    <a:lnTo>
                      <a:pt x="1397" y="1135"/>
                    </a:lnTo>
                    <a:lnTo>
                      <a:pt x="1312" y="953"/>
                    </a:lnTo>
                    <a:lnTo>
                      <a:pt x="1256" y="846"/>
                    </a:lnTo>
                    <a:lnTo>
                      <a:pt x="1187" y="727"/>
                    </a:lnTo>
                    <a:lnTo>
                      <a:pt x="1041" y="471"/>
                    </a:lnTo>
                    <a:lnTo>
                      <a:pt x="974" y="341"/>
                    </a:lnTo>
                    <a:lnTo>
                      <a:pt x="919" y="217"/>
                    </a:lnTo>
                    <a:lnTo>
                      <a:pt x="882" y="102"/>
                    </a:lnTo>
                    <a:lnTo>
                      <a:pt x="86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00" name="Google Shape;1400;p41"/>
              <p:cNvSpPr/>
              <p:nvPr/>
            </p:nvSpPr>
            <p:spPr>
              <a:xfrm>
                <a:off x="4043" y="2130"/>
                <a:ext cx="240" cy="272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2172" extrusionOk="0">
                    <a:moveTo>
                      <a:pt x="868" y="0"/>
                    </a:moveTo>
                    <a:lnTo>
                      <a:pt x="754" y="11"/>
                    </a:lnTo>
                    <a:lnTo>
                      <a:pt x="649" y="23"/>
                    </a:lnTo>
                    <a:lnTo>
                      <a:pt x="469" y="56"/>
                    </a:lnTo>
                    <a:lnTo>
                      <a:pt x="321" y="99"/>
                    </a:lnTo>
                    <a:lnTo>
                      <a:pt x="206" y="151"/>
                    </a:lnTo>
                    <a:lnTo>
                      <a:pt x="118" y="213"/>
                    </a:lnTo>
                    <a:lnTo>
                      <a:pt x="58" y="282"/>
                    </a:lnTo>
                    <a:lnTo>
                      <a:pt x="19" y="360"/>
                    </a:lnTo>
                    <a:lnTo>
                      <a:pt x="1" y="446"/>
                    </a:lnTo>
                    <a:lnTo>
                      <a:pt x="0" y="539"/>
                    </a:lnTo>
                    <a:lnTo>
                      <a:pt x="15" y="639"/>
                    </a:lnTo>
                    <a:lnTo>
                      <a:pt x="42" y="746"/>
                    </a:lnTo>
                    <a:lnTo>
                      <a:pt x="78" y="859"/>
                    </a:lnTo>
                    <a:lnTo>
                      <a:pt x="168" y="1102"/>
                    </a:lnTo>
                    <a:lnTo>
                      <a:pt x="265" y="1366"/>
                    </a:lnTo>
                    <a:lnTo>
                      <a:pt x="280" y="1427"/>
                    </a:lnTo>
                    <a:lnTo>
                      <a:pt x="296" y="1508"/>
                    </a:lnTo>
                    <a:lnTo>
                      <a:pt x="333" y="1695"/>
                    </a:lnTo>
                    <a:lnTo>
                      <a:pt x="355" y="1787"/>
                    </a:lnTo>
                    <a:lnTo>
                      <a:pt x="382" y="1869"/>
                    </a:lnTo>
                    <a:lnTo>
                      <a:pt x="415" y="1931"/>
                    </a:lnTo>
                    <a:lnTo>
                      <a:pt x="455" y="1969"/>
                    </a:lnTo>
                    <a:lnTo>
                      <a:pt x="642" y="2055"/>
                    </a:lnTo>
                    <a:lnTo>
                      <a:pt x="813" y="2116"/>
                    </a:lnTo>
                    <a:lnTo>
                      <a:pt x="965" y="2155"/>
                    </a:lnTo>
                    <a:lnTo>
                      <a:pt x="1100" y="2172"/>
                    </a:lnTo>
                    <a:lnTo>
                      <a:pt x="1218" y="2167"/>
                    </a:lnTo>
                    <a:lnTo>
                      <a:pt x="1318" y="2141"/>
                    </a:lnTo>
                    <a:lnTo>
                      <a:pt x="1399" y="2096"/>
                    </a:lnTo>
                    <a:lnTo>
                      <a:pt x="1464" y="2033"/>
                    </a:lnTo>
                    <a:lnTo>
                      <a:pt x="1509" y="1951"/>
                    </a:lnTo>
                    <a:lnTo>
                      <a:pt x="1537" y="1853"/>
                    </a:lnTo>
                    <a:lnTo>
                      <a:pt x="1546" y="1738"/>
                    </a:lnTo>
                    <a:lnTo>
                      <a:pt x="1537" y="1607"/>
                    </a:lnTo>
                    <a:lnTo>
                      <a:pt x="1509" y="1463"/>
                    </a:lnTo>
                    <a:lnTo>
                      <a:pt x="1462" y="1305"/>
                    </a:lnTo>
                    <a:lnTo>
                      <a:pt x="1397" y="1135"/>
                    </a:lnTo>
                    <a:lnTo>
                      <a:pt x="1312" y="953"/>
                    </a:lnTo>
                    <a:lnTo>
                      <a:pt x="1256" y="846"/>
                    </a:lnTo>
                    <a:lnTo>
                      <a:pt x="1187" y="727"/>
                    </a:lnTo>
                    <a:lnTo>
                      <a:pt x="1041" y="471"/>
                    </a:lnTo>
                    <a:lnTo>
                      <a:pt x="974" y="341"/>
                    </a:lnTo>
                    <a:lnTo>
                      <a:pt x="919" y="217"/>
                    </a:lnTo>
                    <a:lnTo>
                      <a:pt x="882" y="102"/>
                    </a:lnTo>
                    <a:lnTo>
                      <a:pt x="868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01" name="Google Shape;1401;p41"/>
              <p:cNvSpPr/>
              <p:nvPr/>
            </p:nvSpPr>
            <p:spPr>
              <a:xfrm>
                <a:off x="1254" y="2083"/>
                <a:ext cx="1120" cy="670"/>
              </a:xfrm>
              <a:custGeom>
                <a:avLst/>
                <a:gdLst/>
                <a:ahLst/>
                <a:cxnLst/>
                <a:rect l="l" t="t" r="r" b="b"/>
                <a:pathLst>
                  <a:path w="7229" h="5361" extrusionOk="0">
                    <a:moveTo>
                      <a:pt x="3396" y="3299"/>
                    </a:moveTo>
                    <a:lnTo>
                      <a:pt x="3491" y="3744"/>
                    </a:lnTo>
                    <a:lnTo>
                      <a:pt x="3514" y="3823"/>
                    </a:lnTo>
                    <a:lnTo>
                      <a:pt x="3541" y="3870"/>
                    </a:lnTo>
                    <a:lnTo>
                      <a:pt x="3572" y="3890"/>
                    </a:lnTo>
                    <a:lnTo>
                      <a:pt x="3603" y="3884"/>
                    </a:lnTo>
                    <a:lnTo>
                      <a:pt x="3633" y="3858"/>
                    </a:lnTo>
                    <a:lnTo>
                      <a:pt x="3662" y="3814"/>
                    </a:lnTo>
                    <a:lnTo>
                      <a:pt x="3685" y="3757"/>
                    </a:lnTo>
                    <a:lnTo>
                      <a:pt x="3702" y="3691"/>
                    </a:lnTo>
                    <a:lnTo>
                      <a:pt x="3712" y="3621"/>
                    </a:lnTo>
                    <a:lnTo>
                      <a:pt x="3711" y="3548"/>
                    </a:lnTo>
                    <a:lnTo>
                      <a:pt x="3698" y="3478"/>
                    </a:lnTo>
                    <a:lnTo>
                      <a:pt x="3673" y="3414"/>
                    </a:lnTo>
                    <a:lnTo>
                      <a:pt x="3631" y="3361"/>
                    </a:lnTo>
                    <a:lnTo>
                      <a:pt x="3573" y="3321"/>
                    </a:lnTo>
                    <a:lnTo>
                      <a:pt x="3495" y="3299"/>
                    </a:lnTo>
                    <a:lnTo>
                      <a:pt x="3448" y="3296"/>
                    </a:lnTo>
                    <a:lnTo>
                      <a:pt x="3396" y="3299"/>
                    </a:lnTo>
                    <a:close/>
                    <a:moveTo>
                      <a:pt x="1364" y="4950"/>
                    </a:moveTo>
                    <a:lnTo>
                      <a:pt x="1370" y="5033"/>
                    </a:lnTo>
                    <a:lnTo>
                      <a:pt x="1381" y="5105"/>
                    </a:lnTo>
                    <a:lnTo>
                      <a:pt x="1392" y="5168"/>
                    </a:lnTo>
                    <a:lnTo>
                      <a:pt x="1407" y="5220"/>
                    </a:lnTo>
                    <a:lnTo>
                      <a:pt x="1439" y="5297"/>
                    </a:lnTo>
                    <a:lnTo>
                      <a:pt x="1477" y="5343"/>
                    </a:lnTo>
                    <a:lnTo>
                      <a:pt x="1515" y="5361"/>
                    </a:lnTo>
                    <a:lnTo>
                      <a:pt x="1552" y="5355"/>
                    </a:lnTo>
                    <a:lnTo>
                      <a:pt x="1587" y="5329"/>
                    </a:lnTo>
                    <a:lnTo>
                      <a:pt x="1615" y="5288"/>
                    </a:lnTo>
                    <a:lnTo>
                      <a:pt x="1635" y="5235"/>
                    </a:lnTo>
                    <a:lnTo>
                      <a:pt x="1644" y="5177"/>
                    </a:lnTo>
                    <a:lnTo>
                      <a:pt x="1639" y="5115"/>
                    </a:lnTo>
                    <a:lnTo>
                      <a:pt x="1619" y="5056"/>
                    </a:lnTo>
                    <a:lnTo>
                      <a:pt x="1582" y="5002"/>
                    </a:lnTo>
                    <a:lnTo>
                      <a:pt x="1522" y="4958"/>
                    </a:lnTo>
                    <a:lnTo>
                      <a:pt x="1439" y="4929"/>
                    </a:lnTo>
                    <a:lnTo>
                      <a:pt x="1389" y="4921"/>
                    </a:lnTo>
                    <a:lnTo>
                      <a:pt x="1332" y="4918"/>
                    </a:lnTo>
                    <a:lnTo>
                      <a:pt x="1364" y="4950"/>
                    </a:lnTo>
                    <a:close/>
                    <a:moveTo>
                      <a:pt x="157" y="1934"/>
                    </a:moveTo>
                    <a:lnTo>
                      <a:pt x="117" y="2017"/>
                    </a:lnTo>
                    <a:lnTo>
                      <a:pt x="77" y="2088"/>
                    </a:lnTo>
                    <a:lnTo>
                      <a:pt x="42" y="2149"/>
                    </a:lnTo>
                    <a:lnTo>
                      <a:pt x="15" y="2204"/>
                    </a:lnTo>
                    <a:lnTo>
                      <a:pt x="0" y="2253"/>
                    </a:lnTo>
                    <a:lnTo>
                      <a:pt x="0" y="2297"/>
                    </a:lnTo>
                    <a:lnTo>
                      <a:pt x="20" y="2338"/>
                    </a:lnTo>
                    <a:lnTo>
                      <a:pt x="61" y="2378"/>
                    </a:lnTo>
                    <a:lnTo>
                      <a:pt x="160" y="2445"/>
                    </a:lnTo>
                    <a:lnTo>
                      <a:pt x="246" y="2487"/>
                    </a:lnTo>
                    <a:lnTo>
                      <a:pt x="319" y="2508"/>
                    </a:lnTo>
                    <a:lnTo>
                      <a:pt x="380" y="2510"/>
                    </a:lnTo>
                    <a:lnTo>
                      <a:pt x="429" y="2495"/>
                    </a:lnTo>
                    <a:lnTo>
                      <a:pt x="466" y="2467"/>
                    </a:lnTo>
                    <a:lnTo>
                      <a:pt x="492" y="2426"/>
                    </a:lnTo>
                    <a:lnTo>
                      <a:pt x="508" y="2376"/>
                    </a:lnTo>
                    <a:lnTo>
                      <a:pt x="512" y="2320"/>
                    </a:lnTo>
                    <a:lnTo>
                      <a:pt x="507" y="2258"/>
                    </a:lnTo>
                    <a:lnTo>
                      <a:pt x="467" y="2133"/>
                    </a:lnTo>
                    <a:lnTo>
                      <a:pt x="433" y="2072"/>
                    </a:lnTo>
                    <a:lnTo>
                      <a:pt x="392" y="2018"/>
                    </a:lnTo>
                    <a:lnTo>
                      <a:pt x="341" y="1971"/>
                    </a:lnTo>
                    <a:lnTo>
                      <a:pt x="284" y="1934"/>
                    </a:lnTo>
                    <a:lnTo>
                      <a:pt x="263" y="1925"/>
                    </a:lnTo>
                    <a:lnTo>
                      <a:pt x="231" y="1912"/>
                    </a:lnTo>
                    <a:lnTo>
                      <a:pt x="156" y="1887"/>
                    </a:lnTo>
                    <a:lnTo>
                      <a:pt x="127" y="1882"/>
                    </a:lnTo>
                    <a:lnTo>
                      <a:pt x="113" y="1886"/>
                    </a:lnTo>
                    <a:lnTo>
                      <a:pt x="121" y="1902"/>
                    </a:lnTo>
                    <a:lnTo>
                      <a:pt x="135" y="1916"/>
                    </a:lnTo>
                    <a:lnTo>
                      <a:pt x="157" y="1934"/>
                    </a:lnTo>
                    <a:close/>
                    <a:moveTo>
                      <a:pt x="5111" y="92"/>
                    </a:moveTo>
                    <a:lnTo>
                      <a:pt x="5162" y="292"/>
                    </a:lnTo>
                    <a:lnTo>
                      <a:pt x="5184" y="384"/>
                    </a:lnTo>
                    <a:lnTo>
                      <a:pt x="5210" y="465"/>
                    </a:lnTo>
                    <a:lnTo>
                      <a:pt x="5246" y="532"/>
                    </a:lnTo>
                    <a:lnTo>
                      <a:pt x="5295" y="579"/>
                    </a:lnTo>
                    <a:lnTo>
                      <a:pt x="5328" y="595"/>
                    </a:lnTo>
                    <a:lnTo>
                      <a:pt x="5365" y="603"/>
                    </a:lnTo>
                    <a:lnTo>
                      <a:pt x="5410" y="606"/>
                    </a:lnTo>
                    <a:lnTo>
                      <a:pt x="5461" y="600"/>
                    </a:lnTo>
                    <a:lnTo>
                      <a:pt x="5505" y="591"/>
                    </a:lnTo>
                    <a:lnTo>
                      <a:pt x="5541" y="577"/>
                    </a:lnTo>
                    <a:lnTo>
                      <a:pt x="5592" y="539"/>
                    </a:lnTo>
                    <a:lnTo>
                      <a:pt x="5616" y="491"/>
                    </a:lnTo>
                    <a:lnTo>
                      <a:pt x="5618" y="435"/>
                    </a:lnTo>
                    <a:lnTo>
                      <a:pt x="5600" y="373"/>
                    </a:lnTo>
                    <a:lnTo>
                      <a:pt x="5567" y="308"/>
                    </a:lnTo>
                    <a:lnTo>
                      <a:pt x="5521" y="243"/>
                    </a:lnTo>
                    <a:lnTo>
                      <a:pt x="5467" y="181"/>
                    </a:lnTo>
                    <a:lnTo>
                      <a:pt x="5343" y="74"/>
                    </a:lnTo>
                    <a:lnTo>
                      <a:pt x="5282" y="35"/>
                    </a:lnTo>
                    <a:lnTo>
                      <a:pt x="5225" y="9"/>
                    </a:lnTo>
                    <a:lnTo>
                      <a:pt x="5176" y="0"/>
                    </a:lnTo>
                    <a:lnTo>
                      <a:pt x="5138" y="8"/>
                    </a:lnTo>
                    <a:lnTo>
                      <a:pt x="5115" y="39"/>
                    </a:lnTo>
                    <a:lnTo>
                      <a:pt x="5111" y="63"/>
                    </a:lnTo>
                    <a:lnTo>
                      <a:pt x="5111" y="92"/>
                    </a:lnTo>
                    <a:close/>
                    <a:moveTo>
                      <a:pt x="6922" y="4665"/>
                    </a:moveTo>
                    <a:lnTo>
                      <a:pt x="6910" y="4704"/>
                    </a:lnTo>
                    <a:lnTo>
                      <a:pt x="6888" y="4771"/>
                    </a:lnTo>
                    <a:lnTo>
                      <a:pt x="6841" y="4947"/>
                    </a:lnTo>
                    <a:lnTo>
                      <a:pt x="6826" y="5037"/>
                    </a:lnTo>
                    <a:lnTo>
                      <a:pt x="6826" y="5115"/>
                    </a:lnTo>
                    <a:lnTo>
                      <a:pt x="6832" y="5148"/>
                    </a:lnTo>
                    <a:lnTo>
                      <a:pt x="6845" y="5175"/>
                    </a:lnTo>
                    <a:lnTo>
                      <a:pt x="6864" y="5194"/>
                    </a:lnTo>
                    <a:lnTo>
                      <a:pt x="6890" y="5204"/>
                    </a:lnTo>
                    <a:lnTo>
                      <a:pt x="6997" y="5217"/>
                    </a:lnTo>
                    <a:lnTo>
                      <a:pt x="7081" y="5209"/>
                    </a:lnTo>
                    <a:lnTo>
                      <a:pt x="7145" y="5185"/>
                    </a:lnTo>
                    <a:lnTo>
                      <a:pt x="7189" y="5147"/>
                    </a:lnTo>
                    <a:lnTo>
                      <a:pt x="7216" y="5098"/>
                    </a:lnTo>
                    <a:lnTo>
                      <a:pt x="7229" y="5040"/>
                    </a:lnTo>
                    <a:lnTo>
                      <a:pt x="7228" y="4976"/>
                    </a:lnTo>
                    <a:lnTo>
                      <a:pt x="7214" y="4911"/>
                    </a:lnTo>
                    <a:lnTo>
                      <a:pt x="7192" y="4847"/>
                    </a:lnTo>
                    <a:lnTo>
                      <a:pt x="7162" y="4786"/>
                    </a:lnTo>
                    <a:lnTo>
                      <a:pt x="7125" y="4732"/>
                    </a:lnTo>
                    <a:lnTo>
                      <a:pt x="7085" y="4688"/>
                    </a:lnTo>
                    <a:lnTo>
                      <a:pt x="7043" y="4655"/>
                    </a:lnTo>
                    <a:lnTo>
                      <a:pt x="7001" y="4639"/>
                    </a:lnTo>
                    <a:lnTo>
                      <a:pt x="6959" y="4641"/>
                    </a:lnTo>
                    <a:lnTo>
                      <a:pt x="6922" y="4665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02" name="Google Shape;1402;p41"/>
              <p:cNvSpPr/>
              <p:nvPr/>
            </p:nvSpPr>
            <p:spPr>
              <a:xfrm>
                <a:off x="1782" y="2492"/>
                <a:ext cx="49" cy="73"/>
              </a:xfrm>
              <a:custGeom>
                <a:avLst/>
                <a:gdLst/>
                <a:ahLst/>
                <a:cxnLst/>
                <a:rect l="l" t="t" r="r" b="b"/>
                <a:pathLst>
                  <a:path w="316" h="594" extrusionOk="0">
                    <a:moveTo>
                      <a:pt x="0" y="3"/>
                    </a:moveTo>
                    <a:lnTo>
                      <a:pt x="95" y="448"/>
                    </a:lnTo>
                    <a:lnTo>
                      <a:pt x="118" y="527"/>
                    </a:lnTo>
                    <a:lnTo>
                      <a:pt x="145" y="574"/>
                    </a:lnTo>
                    <a:lnTo>
                      <a:pt x="176" y="594"/>
                    </a:lnTo>
                    <a:lnTo>
                      <a:pt x="207" y="588"/>
                    </a:lnTo>
                    <a:lnTo>
                      <a:pt x="237" y="562"/>
                    </a:lnTo>
                    <a:lnTo>
                      <a:pt x="266" y="518"/>
                    </a:lnTo>
                    <a:lnTo>
                      <a:pt x="289" y="461"/>
                    </a:lnTo>
                    <a:lnTo>
                      <a:pt x="306" y="395"/>
                    </a:lnTo>
                    <a:lnTo>
                      <a:pt x="316" y="325"/>
                    </a:lnTo>
                    <a:lnTo>
                      <a:pt x="315" y="252"/>
                    </a:lnTo>
                    <a:lnTo>
                      <a:pt x="302" y="182"/>
                    </a:lnTo>
                    <a:lnTo>
                      <a:pt x="277" y="118"/>
                    </a:lnTo>
                    <a:lnTo>
                      <a:pt x="235" y="65"/>
                    </a:lnTo>
                    <a:lnTo>
                      <a:pt x="177" y="25"/>
                    </a:lnTo>
                    <a:lnTo>
                      <a:pt x="99" y="3"/>
                    </a:lnTo>
                    <a:lnTo>
                      <a:pt x="52" y="0"/>
                    </a:lnTo>
                    <a:lnTo>
                      <a:pt x="0" y="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03" name="Google Shape;1403;p41"/>
              <p:cNvSpPr/>
              <p:nvPr/>
            </p:nvSpPr>
            <p:spPr>
              <a:xfrm>
                <a:off x="1461" y="2694"/>
                <a:ext cx="48" cy="54"/>
              </a:xfrm>
              <a:custGeom>
                <a:avLst/>
                <a:gdLst/>
                <a:ahLst/>
                <a:cxnLst/>
                <a:rect l="l" t="t" r="r" b="b"/>
                <a:pathLst>
                  <a:path w="312" h="443" extrusionOk="0">
                    <a:moveTo>
                      <a:pt x="32" y="32"/>
                    </a:moveTo>
                    <a:lnTo>
                      <a:pt x="38" y="115"/>
                    </a:lnTo>
                    <a:lnTo>
                      <a:pt x="49" y="187"/>
                    </a:lnTo>
                    <a:lnTo>
                      <a:pt x="60" y="250"/>
                    </a:lnTo>
                    <a:lnTo>
                      <a:pt x="75" y="302"/>
                    </a:lnTo>
                    <a:lnTo>
                      <a:pt x="107" y="379"/>
                    </a:lnTo>
                    <a:lnTo>
                      <a:pt x="145" y="425"/>
                    </a:lnTo>
                    <a:lnTo>
                      <a:pt x="183" y="443"/>
                    </a:lnTo>
                    <a:lnTo>
                      <a:pt x="220" y="437"/>
                    </a:lnTo>
                    <a:lnTo>
                      <a:pt x="255" y="411"/>
                    </a:lnTo>
                    <a:lnTo>
                      <a:pt x="283" y="370"/>
                    </a:lnTo>
                    <a:lnTo>
                      <a:pt x="303" y="317"/>
                    </a:lnTo>
                    <a:lnTo>
                      <a:pt x="312" y="259"/>
                    </a:lnTo>
                    <a:lnTo>
                      <a:pt x="307" y="197"/>
                    </a:lnTo>
                    <a:lnTo>
                      <a:pt x="287" y="138"/>
                    </a:lnTo>
                    <a:lnTo>
                      <a:pt x="250" y="84"/>
                    </a:lnTo>
                    <a:lnTo>
                      <a:pt x="190" y="40"/>
                    </a:lnTo>
                    <a:lnTo>
                      <a:pt x="107" y="11"/>
                    </a:lnTo>
                    <a:lnTo>
                      <a:pt x="57" y="3"/>
                    </a:lnTo>
                    <a:lnTo>
                      <a:pt x="0" y="0"/>
                    </a:lnTo>
                    <a:lnTo>
                      <a:pt x="32" y="3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04" name="Google Shape;1404;p41"/>
              <p:cNvSpPr/>
              <p:nvPr/>
            </p:nvSpPr>
            <p:spPr>
              <a:xfrm>
                <a:off x="1254" y="2317"/>
                <a:ext cx="79" cy="7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628" extrusionOk="0">
                    <a:moveTo>
                      <a:pt x="157" y="52"/>
                    </a:moveTo>
                    <a:lnTo>
                      <a:pt x="117" y="135"/>
                    </a:lnTo>
                    <a:lnTo>
                      <a:pt x="77" y="206"/>
                    </a:lnTo>
                    <a:lnTo>
                      <a:pt x="42" y="267"/>
                    </a:lnTo>
                    <a:lnTo>
                      <a:pt x="15" y="322"/>
                    </a:lnTo>
                    <a:lnTo>
                      <a:pt x="0" y="371"/>
                    </a:lnTo>
                    <a:lnTo>
                      <a:pt x="0" y="415"/>
                    </a:lnTo>
                    <a:lnTo>
                      <a:pt x="20" y="456"/>
                    </a:lnTo>
                    <a:lnTo>
                      <a:pt x="61" y="496"/>
                    </a:lnTo>
                    <a:lnTo>
                      <a:pt x="160" y="563"/>
                    </a:lnTo>
                    <a:lnTo>
                      <a:pt x="246" y="605"/>
                    </a:lnTo>
                    <a:lnTo>
                      <a:pt x="319" y="626"/>
                    </a:lnTo>
                    <a:lnTo>
                      <a:pt x="380" y="628"/>
                    </a:lnTo>
                    <a:lnTo>
                      <a:pt x="429" y="613"/>
                    </a:lnTo>
                    <a:lnTo>
                      <a:pt x="466" y="585"/>
                    </a:lnTo>
                    <a:lnTo>
                      <a:pt x="492" y="544"/>
                    </a:lnTo>
                    <a:lnTo>
                      <a:pt x="508" y="494"/>
                    </a:lnTo>
                    <a:lnTo>
                      <a:pt x="512" y="438"/>
                    </a:lnTo>
                    <a:lnTo>
                      <a:pt x="507" y="376"/>
                    </a:lnTo>
                    <a:lnTo>
                      <a:pt x="467" y="251"/>
                    </a:lnTo>
                    <a:lnTo>
                      <a:pt x="433" y="190"/>
                    </a:lnTo>
                    <a:lnTo>
                      <a:pt x="392" y="136"/>
                    </a:lnTo>
                    <a:lnTo>
                      <a:pt x="341" y="89"/>
                    </a:lnTo>
                    <a:lnTo>
                      <a:pt x="284" y="52"/>
                    </a:lnTo>
                    <a:lnTo>
                      <a:pt x="263" y="43"/>
                    </a:lnTo>
                    <a:lnTo>
                      <a:pt x="231" y="30"/>
                    </a:lnTo>
                    <a:lnTo>
                      <a:pt x="156" y="5"/>
                    </a:lnTo>
                    <a:lnTo>
                      <a:pt x="127" y="0"/>
                    </a:lnTo>
                    <a:lnTo>
                      <a:pt x="113" y="4"/>
                    </a:lnTo>
                    <a:lnTo>
                      <a:pt x="121" y="20"/>
                    </a:lnTo>
                    <a:lnTo>
                      <a:pt x="135" y="34"/>
                    </a:lnTo>
                    <a:lnTo>
                      <a:pt x="157" y="5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05" name="Google Shape;1405;p41"/>
              <p:cNvSpPr/>
              <p:nvPr/>
            </p:nvSpPr>
            <p:spPr>
              <a:xfrm>
                <a:off x="2049" y="2083"/>
                <a:ext cx="79" cy="76"/>
              </a:xfrm>
              <a:custGeom>
                <a:avLst/>
                <a:gdLst/>
                <a:ahLst/>
                <a:cxnLst/>
                <a:rect l="l" t="t" r="r" b="b"/>
                <a:pathLst>
                  <a:path w="507" h="606" extrusionOk="0">
                    <a:moveTo>
                      <a:pt x="0" y="92"/>
                    </a:moveTo>
                    <a:lnTo>
                      <a:pt x="51" y="292"/>
                    </a:lnTo>
                    <a:lnTo>
                      <a:pt x="73" y="384"/>
                    </a:lnTo>
                    <a:lnTo>
                      <a:pt x="99" y="465"/>
                    </a:lnTo>
                    <a:lnTo>
                      <a:pt x="135" y="532"/>
                    </a:lnTo>
                    <a:lnTo>
                      <a:pt x="184" y="579"/>
                    </a:lnTo>
                    <a:lnTo>
                      <a:pt x="217" y="595"/>
                    </a:lnTo>
                    <a:lnTo>
                      <a:pt x="254" y="603"/>
                    </a:lnTo>
                    <a:lnTo>
                      <a:pt x="299" y="606"/>
                    </a:lnTo>
                    <a:lnTo>
                      <a:pt x="350" y="600"/>
                    </a:lnTo>
                    <a:lnTo>
                      <a:pt x="394" y="591"/>
                    </a:lnTo>
                    <a:lnTo>
                      <a:pt x="430" y="577"/>
                    </a:lnTo>
                    <a:lnTo>
                      <a:pt x="481" y="539"/>
                    </a:lnTo>
                    <a:lnTo>
                      <a:pt x="505" y="491"/>
                    </a:lnTo>
                    <a:lnTo>
                      <a:pt x="507" y="435"/>
                    </a:lnTo>
                    <a:lnTo>
                      <a:pt x="489" y="373"/>
                    </a:lnTo>
                    <a:lnTo>
                      <a:pt x="456" y="308"/>
                    </a:lnTo>
                    <a:lnTo>
                      <a:pt x="410" y="243"/>
                    </a:lnTo>
                    <a:lnTo>
                      <a:pt x="356" y="181"/>
                    </a:lnTo>
                    <a:lnTo>
                      <a:pt x="232" y="74"/>
                    </a:lnTo>
                    <a:lnTo>
                      <a:pt x="171" y="35"/>
                    </a:lnTo>
                    <a:lnTo>
                      <a:pt x="114" y="9"/>
                    </a:lnTo>
                    <a:lnTo>
                      <a:pt x="65" y="0"/>
                    </a:lnTo>
                    <a:lnTo>
                      <a:pt x="27" y="8"/>
                    </a:lnTo>
                    <a:lnTo>
                      <a:pt x="4" y="39"/>
                    </a:lnTo>
                    <a:lnTo>
                      <a:pt x="0" y="63"/>
                    </a:lnTo>
                    <a:lnTo>
                      <a:pt x="0" y="9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06" name="Google Shape;1406;p41"/>
              <p:cNvSpPr/>
              <p:nvPr/>
            </p:nvSpPr>
            <p:spPr>
              <a:xfrm>
                <a:off x="2316" y="2658"/>
                <a:ext cx="63" cy="74"/>
              </a:xfrm>
              <a:custGeom>
                <a:avLst/>
                <a:gdLst/>
                <a:ahLst/>
                <a:cxnLst/>
                <a:rect l="l" t="t" r="r" b="b"/>
                <a:pathLst>
                  <a:path w="403" h="578" extrusionOk="0">
                    <a:moveTo>
                      <a:pt x="96" y="26"/>
                    </a:moveTo>
                    <a:lnTo>
                      <a:pt x="84" y="65"/>
                    </a:lnTo>
                    <a:lnTo>
                      <a:pt x="62" y="132"/>
                    </a:lnTo>
                    <a:lnTo>
                      <a:pt x="15" y="308"/>
                    </a:lnTo>
                    <a:lnTo>
                      <a:pt x="0" y="398"/>
                    </a:lnTo>
                    <a:lnTo>
                      <a:pt x="0" y="476"/>
                    </a:lnTo>
                    <a:lnTo>
                      <a:pt x="6" y="509"/>
                    </a:lnTo>
                    <a:lnTo>
                      <a:pt x="19" y="536"/>
                    </a:lnTo>
                    <a:lnTo>
                      <a:pt x="38" y="555"/>
                    </a:lnTo>
                    <a:lnTo>
                      <a:pt x="64" y="565"/>
                    </a:lnTo>
                    <a:lnTo>
                      <a:pt x="171" y="578"/>
                    </a:lnTo>
                    <a:lnTo>
                      <a:pt x="255" y="570"/>
                    </a:lnTo>
                    <a:lnTo>
                      <a:pt x="319" y="546"/>
                    </a:lnTo>
                    <a:lnTo>
                      <a:pt x="363" y="508"/>
                    </a:lnTo>
                    <a:lnTo>
                      <a:pt x="390" y="459"/>
                    </a:lnTo>
                    <a:lnTo>
                      <a:pt x="403" y="401"/>
                    </a:lnTo>
                    <a:lnTo>
                      <a:pt x="402" y="337"/>
                    </a:lnTo>
                    <a:lnTo>
                      <a:pt x="388" y="272"/>
                    </a:lnTo>
                    <a:lnTo>
                      <a:pt x="366" y="208"/>
                    </a:lnTo>
                    <a:lnTo>
                      <a:pt x="336" y="147"/>
                    </a:lnTo>
                    <a:lnTo>
                      <a:pt x="299" y="93"/>
                    </a:lnTo>
                    <a:lnTo>
                      <a:pt x="259" y="49"/>
                    </a:lnTo>
                    <a:lnTo>
                      <a:pt x="217" y="16"/>
                    </a:lnTo>
                    <a:lnTo>
                      <a:pt x="175" y="0"/>
                    </a:lnTo>
                    <a:lnTo>
                      <a:pt x="133" y="2"/>
                    </a:lnTo>
                    <a:lnTo>
                      <a:pt x="96" y="2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07" name="Google Shape;1407;p41"/>
              <p:cNvSpPr/>
              <p:nvPr/>
            </p:nvSpPr>
            <p:spPr>
              <a:xfrm>
                <a:off x="2824" y="2054"/>
                <a:ext cx="89" cy="64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20" extrusionOk="0">
                    <a:moveTo>
                      <a:pt x="5" y="103"/>
                    </a:moveTo>
                    <a:lnTo>
                      <a:pt x="31" y="158"/>
                    </a:lnTo>
                    <a:lnTo>
                      <a:pt x="62" y="227"/>
                    </a:lnTo>
                    <a:lnTo>
                      <a:pt x="135" y="377"/>
                    </a:lnTo>
                    <a:lnTo>
                      <a:pt x="179" y="444"/>
                    </a:lnTo>
                    <a:lnTo>
                      <a:pt x="230" y="494"/>
                    </a:lnTo>
                    <a:lnTo>
                      <a:pt x="289" y="520"/>
                    </a:lnTo>
                    <a:lnTo>
                      <a:pt x="355" y="516"/>
                    </a:lnTo>
                    <a:lnTo>
                      <a:pt x="392" y="494"/>
                    </a:lnTo>
                    <a:lnTo>
                      <a:pt x="439" y="452"/>
                    </a:lnTo>
                    <a:lnTo>
                      <a:pt x="487" y="396"/>
                    </a:lnTo>
                    <a:lnTo>
                      <a:pt x="531" y="332"/>
                    </a:lnTo>
                    <a:lnTo>
                      <a:pt x="563" y="265"/>
                    </a:lnTo>
                    <a:lnTo>
                      <a:pt x="575" y="201"/>
                    </a:lnTo>
                    <a:lnTo>
                      <a:pt x="562" y="145"/>
                    </a:lnTo>
                    <a:lnTo>
                      <a:pt x="542" y="122"/>
                    </a:lnTo>
                    <a:lnTo>
                      <a:pt x="513" y="103"/>
                    </a:lnTo>
                    <a:lnTo>
                      <a:pt x="460" y="80"/>
                    </a:lnTo>
                    <a:lnTo>
                      <a:pt x="383" y="53"/>
                    </a:lnTo>
                    <a:lnTo>
                      <a:pt x="198" y="7"/>
                    </a:lnTo>
                    <a:lnTo>
                      <a:pt x="112" y="0"/>
                    </a:lnTo>
                    <a:lnTo>
                      <a:pt x="75" y="2"/>
                    </a:lnTo>
                    <a:lnTo>
                      <a:pt x="44" y="9"/>
                    </a:lnTo>
                    <a:lnTo>
                      <a:pt x="20" y="23"/>
                    </a:lnTo>
                    <a:lnTo>
                      <a:pt x="5" y="42"/>
                    </a:lnTo>
                    <a:lnTo>
                      <a:pt x="0" y="69"/>
                    </a:lnTo>
                    <a:lnTo>
                      <a:pt x="5" y="103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08" name="Google Shape;1408;p41"/>
              <p:cNvSpPr/>
              <p:nvPr/>
            </p:nvSpPr>
            <p:spPr>
              <a:xfrm>
                <a:off x="2824" y="2054"/>
                <a:ext cx="89" cy="64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20" extrusionOk="0">
                    <a:moveTo>
                      <a:pt x="5" y="103"/>
                    </a:moveTo>
                    <a:lnTo>
                      <a:pt x="31" y="158"/>
                    </a:lnTo>
                    <a:lnTo>
                      <a:pt x="62" y="227"/>
                    </a:lnTo>
                    <a:lnTo>
                      <a:pt x="135" y="377"/>
                    </a:lnTo>
                    <a:lnTo>
                      <a:pt x="179" y="444"/>
                    </a:lnTo>
                    <a:lnTo>
                      <a:pt x="230" y="494"/>
                    </a:lnTo>
                    <a:lnTo>
                      <a:pt x="289" y="520"/>
                    </a:lnTo>
                    <a:lnTo>
                      <a:pt x="355" y="516"/>
                    </a:lnTo>
                    <a:lnTo>
                      <a:pt x="392" y="494"/>
                    </a:lnTo>
                    <a:lnTo>
                      <a:pt x="439" y="452"/>
                    </a:lnTo>
                    <a:lnTo>
                      <a:pt x="487" y="396"/>
                    </a:lnTo>
                    <a:lnTo>
                      <a:pt x="531" y="332"/>
                    </a:lnTo>
                    <a:lnTo>
                      <a:pt x="563" y="265"/>
                    </a:lnTo>
                    <a:lnTo>
                      <a:pt x="575" y="201"/>
                    </a:lnTo>
                    <a:lnTo>
                      <a:pt x="562" y="145"/>
                    </a:lnTo>
                    <a:lnTo>
                      <a:pt x="542" y="122"/>
                    </a:lnTo>
                    <a:lnTo>
                      <a:pt x="513" y="103"/>
                    </a:lnTo>
                    <a:lnTo>
                      <a:pt x="460" y="80"/>
                    </a:lnTo>
                    <a:lnTo>
                      <a:pt x="383" y="53"/>
                    </a:lnTo>
                    <a:lnTo>
                      <a:pt x="198" y="7"/>
                    </a:lnTo>
                    <a:lnTo>
                      <a:pt x="112" y="0"/>
                    </a:lnTo>
                    <a:lnTo>
                      <a:pt x="75" y="2"/>
                    </a:lnTo>
                    <a:lnTo>
                      <a:pt x="44" y="9"/>
                    </a:lnTo>
                    <a:lnTo>
                      <a:pt x="20" y="23"/>
                    </a:lnTo>
                    <a:lnTo>
                      <a:pt x="5" y="42"/>
                    </a:lnTo>
                    <a:lnTo>
                      <a:pt x="0" y="69"/>
                    </a:lnTo>
                    <a:lnTo>
                      <a:pt x="5" y="10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09" name="Google Shape;1409;p41"/>
              <p:cNvSpPr/>
              <p:nvPr/>
            </p:nvSpPr>
            <p:spPr>
              <a:xfrm>
                <a:off x="3440" y="2653"/>
                <a:ext cx="49" cy="52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7" extrusionOk="0">
                    <a:moveTo>
                      <a:pt x="55" y="0"/>
                    </a:moveTo>
                    <a:lnTo>
                      <a:pt x="31" y="82"/>
                    </a:lnTo>
                    <a:lnTo>
                      <a:pt x="14" y="154"/>
                    </a:lnTo>
                    <a:lnTo>
                      <a:pt x="4" y="217"/>
                    </a:lnTo>
                    <a:lnTo>
                      <a:pt x="0" y="270"/>
                    </a:lnTo>
                    <a:lnTo>
                      <a:pt x="1" y="314"/>
                    </a:lnTo>
                    <a:lnTo>
                      <a:pt x="6" y="349"/>
                    </a:lnTo>
                    <a:lnTo>
                      <a:pt x="30" y="397"/>
                    </a:lnTo>
                    <a:lnTo>
                      <a:pt x="66" y="417"/>
                    </a:lnTo>
                    <a:lnTo>
                      <a:pt x="111" y="414"/>
                    </a:lnTo>
                    <a:lnTo>
                      <a:pt x="159" y="391"/>
                    </a:lnTo>
                    <a:lnTo>
                      <a:pt x="207" y="353"/>
                    </a:lnTo>
                    <a:lnTo>
                      <a:pt x="251" y="304"/>
                    </a:lnTo>
                    <a:lnTo>
                      <a:pt x="285" y="247"/>
                    </a:lnTo>
                    <a:lnTo>
                      <a:pt x="306" y="189"/>
                    </a:lnTo>
                    <a:lnTo>
                      <a:pt x="309" y="131"/>
                    </a:lnTo>
                    <a:lnTo>
                      <a:pt x="289" y="80"/>
                    </a:lnTo>
                    <a:lnTo>
                      <a:pt x="243" y="38"/>
                    </a:lnTo>
                    <a:lnTo>
                      <a:pt x="210" y="22"/>
                    </a:lnTo>
                    <a:lnTo>
                      <a:pt x="167" y="10"/>
                    </a:lnTo>
                    <a:lnTo>
                      <a:pt x="116" y="2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10" name="Google Shape;1410;p41"/>
              <p:cNvSpPr/>
              <p:nvPr/>
            </p:nvSpPr>
            <p:spPr>
              <a:xfrm>
                <a:off x="3440" y="2653"/>
                <a:ext cx="49" cy="52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7" extrusionOk="0">
                    <a:moveTo>
                      <a:pt x="55" y="0"/>
                    </a:moveTo>
                    <a:lnTo>
                      <a:pt x="31" y="82"/>
                    </a:lnTo>
                    <a:lnTo>
                      <a:pt x="14" y="154"/>
                    </a:lnTo>
                    <a:lnTo>
                      <a:pt x="4" y="217"/>
                    </a:lnTo>
                    <a:lnTo>
                      <a:pt x="0" y="270"/>
                    </a:lnTo>
                    <a:lnTo>
                      <a:pt x="1" y="314"/>
                    </a:lnTo>
                    <a:lnTo>
                      <a:pt x="6" y="349"/>
                    </a:lnTo>
                    <a:lnTo>
                      <a:pt x="30" y="397"/>
                    </a:lnTo>
                    <a:lnTo>
                      <a:pt x="66" y="417"/>
                    </a:lnTo>
                    <a:lnTo>
                      <a:pt x="111" y="414"/>
                    </a:lnTo>
                    <a:lnTo>
                      <a:pt x="159" y="391"/>
                    </a:lnTo>
                    <a:lnTo>
                      <a:pt x="207" y="353"/>
                    </a:lnTo>
                    <a:lnTo>
                      <a:pt x="251" y="304"/>
                    </a:lnTo>
                    <a:lnTo>
                      <a:pt x="285" y="247"/>
                    </a:lnTo>
                    <a:lnTo>
                      <a:pt x="306" y="189"/>
                    </a:lnTo>
                    <a:lnTo>
                      <a:pt x="309" y="131"/>
                    </a:lnTo>
                    <a:lnTo>
                      <a:pt x="289" y="80"/>
                    </a:lnTo>
                    <a:lnTo>
                      <a:pt x="243" y="38"/>
                    </a:lnTo>
                    <a:lnTo>
                      <a:pt x="210" y="22"/>
                    </a:lnTo>
                    <a:lnTo>
                      <a:pt x="167" y="10"/>
                    </a:lnTo>
                    <a:lnTo>
                      <a:pt x="116" y="2"/>
                    </a:lnTo>
                    <a:lnTo>
                      <a:pt x="55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11" name="Google Shape;1411;p41"/>
              <p:cNvSpPr/>
              <p:nvPr/>
            </p:nvSpPr>
            <p:spPr>
              <a:xfrm>
                <a:off x="3691" y="2088"/>
                <a:ext cx="96" cy="56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59" extrusionOk="0">
                    <a:moveTo>
                      <a:pt x="375" y="408"/>
                    </a:moveTo>
                    <a:lnTo>
                      <a:pt x="458" y="361"/>
                    </a:lnTo>
                    <a:lnTo>
                      <a:pt x="522" y="313"/>
                    </a:lnTo>
                    <a:lnTo>
                      <a:pt x="567" y="266"/>
                    </a:lnTo>
                    <a:lnTo>
                      <a:pt x="595" y="221"/>
                    </a:lnTo>
                    <a:lnTo>
                      <a:pt x="607" y="177"/>
                    </a:lnTo>
                    <a:lnTo>
                      <a:pt x="603" y="135"/>
                    </a:lnTo>
                    <a:lnTo>
                      <a:pt x="586" y="98"/>
                    </a:lnTo>
                    <a:lnTo>
                      <a:pt x="554" y="64"/>
                    </a:lnTo>
                    <a:lnTo>
                      <a:pt x="523" y="45"/>
                    </a:lnTo>
                    <a:lnTo>
                      <a:pt x="480" y="29"/>
                    </a:lnTo>
                    <a:lnTo>
                      <a:pt x="371" y="6"/>
                    </a:lnTo>
                    <a:lnTo>
                      <a:pt x="247" y="0"/>
                    </a:lnTo>
                    <a:lnTo>
                      <a:pt x="130" y="17"/>
                    </a:lnTo>
                    <a:lnTo>
                      <a:pt x="81" y="35"/>
                    </a:lnTo>
                    <a:lnTo>
                      <a:pt x="41" y="60"/>
                    </a:lnTo>
                    <a:lnTo>
                      <a:pt x="13" y="91"/>
                    </a:lnTo>
                    <a:lnTo>
                      <a:pt x="0" y="132"/>
                    </a:lnTo>
                    <a:lnTo>
                      <a:pt x="4" y="181"/>
                    </a:lnTo>
                    <a:lnTo>
                      <a:pt x="28" y="239"/>
                    </a:lnTo>
                    <a:lnTo>
                      <a:pt x="75" y="306"/>
                    </a:lnTo>
                    <a:lnTo>
                      <a:pt x="147" y="384"/>
                    </a:lnTo>
                    <a:lnTo>
                      <a:pt x="173" y="403"/>
                    </a:lnTo>
                    <a:lnTo>
                      <a:pt x="207" y="423"/>
                    </a:lnTo>
                    <a:lnTo>
                      <a:pt x="288" y="454"/>
                    </a:lnTo>
                    <a:lnTo>
                      <a:pt x="325" y="459"/>
                    </a:lnTo>
                    <a:lnTo>
                      <a:pt x="355" y="455"/>
                    </a:lnTo>
                    <a:lnTo>
                      <a:pt x="373" y="440"/>
                    </a:lnTo>
                    <a:lnTo>
                      <a:pt x="375" y="408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12" name="Google Shape;1412;p41"/>
              <p:cNvSpPr/>
              <p:nvPr/>
            </p:nvSpPr>
            <p:spPr>
              <a:xfrm>
                <a:off x="3691" y="2088"/>
                <a:ext cx="96" cy="56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59" extrusionOk="0">
                    <a:moveTo>
                      <a:pt x="375" y="408"/>
                    </a:moveTo>
                    <a:lnTo>
                      <a:pt x="458" y="361"/>
                    </a:lnTo>
                    <a:lnTo>
                      <a:pt x="522" y="313"/>
                    </a:lnTo>
                    <a:lnTo>
                      <a:pt x="567" y="266"/>
                    </a:lnTo>
                    <a:lnTo>
                      <a:pt x="595" y="221"/>
                    </a:lnTo>
                    <a:lnTo>
                      <a:pt x="607" y="177"/>
                    </a:lnTo>
                    <a:lnTo>
                      <a:pt x="603" y="135"/>
                    </a:lnTo>
                    <a:lnTo>
                      <a:pt x="586" y="98"/>
                    </a:lnTo>
                    <a:lnTo>
                      <a:pt x="554" y="64"/>
                    </a:lnTo>
                    <a:lnTo>
                      <a:pt x="523" y="45"/>
                    </a:lnTo>
                    <a:lnTo>
                      <a:pt x="480" y="29"/>
                    </a:lnTo>
                    <a:lnTo>
                      <a:pt x="371" y="6"/>
                    </a:lnTo>
                    <a:lnTo>
                      <a:pt x="247" y="0"/>
                    </a:lnTo>
                    <a:lnTo>
                      <a:pt x="130" y="17"/>
                    </a:lnTo>
                    <a:lnTo>
                      <a:pt x="81" y="35"/>
                    </a:lnTo>
                    <a:lnTo>
                      <a:pt x="41" y="60"/>
                    </a:lnTo>
                    <a:lnTo>
                      <a:pt x="13" y="91"/>
                    </a:lnTo>
                    <a:lnTo>
                      <a:pt x="0" y="132"/>
                    </a:lnTo>
                    <a:lnTo>
                      <a:pt x="4" y="181"/>
                    </a:lnTo>
                    <a:lnTo>
                      <a:pt x="28" y="239"/>
                    </a:lnTo>
                    <a:lnTo>
                      <a:pt x="75" y="306"/>
                    </a:lnTo>
                    <a:lnTo>
                      <a:pt x="147" y="384"/>
                    </a:lnTo>
                    <a:lnTo>
                      <a:pt x="173" y="403"/>
                    </a:lnTo>
                    <a:lnTo>
                      <a:pt x="207" y="423"/>
                    </a:lnTo>
                    <a:lnTo>
                      <a:pt x="288" y="454"/>
                    </a:lnTo>
                    <a:lnTo>
                      <a:pt x="325" y="459"/>
                    </a:lnTo>
                    <a:lnTo>
                      <a:pt x="355" y="455"/>
                    </a:lnTo>
                    <a:lnTo>
                      <a:pt x="373" y="440"/>
                    </a:lnTo>
                    <a:lnTo>
                      <a:pt x="375" y="40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13" name="Google Shape;1413;p41"/>
              <p:cNvSpPr/>
              <p:nvPr/>
            </p:nvSpPr>
            <p:spPr>
              <a:xfrm>
                <a:off x="3986" y="2086"/>
                <a:ext cx="129" cy="63"/>
              </a:xfrm>
              <a:custGeom>
                <a:avLst/>
                <a:gdLst/>
                <a:ahLst/>
                <a:cxnLst/>
                <a:rect l="l" t="t" r="r" b="b"/>
                <a:pathLst>
                  <a:path w="819" h="495" extrusionOk="0">
                    <a:moveTo>
                      <a:pt x="314" y="0"/>
                    </a:moveTo>
                    <a:lnTo>
                      <a:pt x="211" y="95"/>
                    </a:lnTo>
                    <a:lnTo>
                      <a:pt x="131" y="179"/>
                    </a:lnTo>
                    <a:lnTo>
                      <a:pt x="71" y="251"/>
                    </a:lnTo>
                    <a:lnTo>
                      <a:pt x="30" y="313"/>
                    </a:lnTo>
                    <a:lnTo>
                      <a:pt x="7" y="364"/>
                    </a:lnTo>
                    <a:lnTo>
                      <a:pt x="0" y="407"/>
                    </a:lnTo>
                    <a:lnTo>
                      <a:pt x="6" y="439"/>
                    </a:lnTo>
                    <a:lnTo>
                      <a:pt x="26" y="464"/>
                    </a:lnTo>
                    <a:lnTo>
                      <a:pt x="56" y="482"/>
                    </a:lnTo>
                    <a:lnTo>
                      <a:pt x="97" y="492"/>
                    </a:lnTo>
                    <a:lnTo>
                      <a:pt x="146" y="495"/>
                    </a:lnTo>
                    <a:lnTo>
                      <a:pt x="202" y="492"/>
                    </a:lnTo>
                    <a:lnTo>
                      <a:pt x="326" y="470"/>
                    </a:lnTo>
                    <a:lnTo>
                      <a:pt x="459" y="429"/>
                    </a:lnTo>
                    <a:lnTo>
                      <a:pt x="587" y="375"/>
                    </a:lnTo>
                    <a:lnTo>
                      <a:pt x="697" y="313"/>
                    </a:lnTo>
                    <a:lnTo>
                      <a:pt x="779" y="246"/>
                    </a:lnTo>
                    <a:lnTo>
                      <a:pt x="804" y="211"/>
                    </a:lnTo>
                    <a:lnTo>
                      <a:pt x="819" y="179"/>
                    </a:lnTo>
                    <a:lnTo>
                      <a:pt x="819" y="147"/>
                    </a:lnTo>
                    <a:lnTo>
                      <a:pt x="804" y="116"/>
                    </a:lnTo>
                    <a:lnTo>
                      <a:pt x="773" y="88"/>
                    </a:lnTo>
                    <a:lnTo>
                      <a:pt x="724" y="63"/>
                    </a:lnTo>
                    <a:lnTo>
                      <a:pt x="655" y="41"/>
                    </a:lnTo>
                    <a:lnTo>
                      <a:pt x="565" y="22"/>
                    </a:lnTo>
                    <a:lnTo>
                      <a:pt x="451" y="9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14" name="Google Shape;1414;p41"/>
              <p:cNvSpPr/>
              <p:nvPr/>
            </p:nvSpPr>
            <p:spPr>
              <a:xfrm>
                <a:off x="3986" y="2086"/>
                <a:ext cx="129" cy="63"/>
              </a:xfrm>
              <a:custGeom>
                <a:avLst/>
                <a:gdLst/>
                <a:ahLst/>
                <a:cxnLst/>
                <a:rect l="l" t="t" r="r" b="b"/>
                <a:pathLst>
                  <a:path w="819" h="495" extrusionOk="0">
                    <a:moveTo>
                      <a:pt x="314" y="0"/>
                    </a:moveTo>
                    <a:lnTo>
                      <a:pt x="211" y="95"/>
                    </a:lnTo>
                    <a:lnTo>
                      <a:pt x="131" y="179"/>
                    </a:lnTo>
                    <a:lnTo>
                      <a:pt x="71" y="251"/>
                    </a:lnTo>
                    <a:lnTo>
                      <a:pt x="30" y="313"/>
                    </a:lnTo>
                    <a:lnTo>
                      <a:pt x="7" y="364"/>
                    </a:lnTo>
                    <a:lnTo>
                      <a:pt x="0" y="407"/>
                    </a:lnTo>
                    <a:lnTo>
                      <a:pt x="6" y="439"/>
                    </a:lnTo>
                    <a:lnTo>
                      <a:pt x="26" y="464"/>
                    </a:lnTo>
                    <a:lnTo>
                      <a:pt x="56" y="482"/>
                    </a:lnTo>
                    <a:lnTo>
                      <a:pt x="97" y="492"/>
                    </a:lnTo>
                    <a:lnTo>
                      <a:pt x="146" y="495"/>
                    </a:lnTo>
                    <a:lnTo>
                      <a:pt x="202" y="492"/>
                    </a:lnTo>
                    <a:lnTo>
                      <a:pt x="326" y="470"/>
                    </a:lnTo>
                    <a:lnTo>
                      <a:pt x="459" y="429"/>
                    </a:lnTo>
                    <a:lnTo>
                      <a:pt x="587" y="375"/>
                    </a:lnTo>
                    <a:lnTo>
                      <a:pt x="697" y="313"/>
                    </a:lnTo>
                    <a:lnTo>
                      <a:pt x="779" y="246"/>
                    </a:lnTo>
                    <a:lnTo>
                      <a:pt x="804" y="211"/>
                    </a:lnTo>
                    <a:lnTo>
                      <a:pt x="819" y="179"/>
                    </a:lnTo>
                    <a:lnTo>
                      <a:pt x="819" y="147"/>
                    </a:lnTo>
                    <a:lnTo>
                      <a:pt x="804" y="116"/>
                    </a:lnTo>
                    <a:lnTo>
                      <a:pt x="773" y="88"/>
                    </a:lnTo>
                    <a:lnTo>
                      <a:pt x="724" y="63"/>
                    </a:lnTo>
                    <a:lnTo>
                      <a:pt x="655" y="41"/>
                    </a:lnTo>
                    <a:lnTo>
                      <a:pt x="565" y="22"/>
                    </a:lnTo>
                    <a:lnTo>
                      <a:pt x="451" y="9"/>
                    </a:lnTo>
                    <a:lnTo>
                      <a:pt x="314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15" name="Google Shape;1415;p41"/>
              <p:cNvSpPr/>
              <p:nvPr/>
            </p:nvSpPr>
            <p:spPr>
              <a:xfrm>
                <a:off x="1345" y="2155"/>
                <a:ext cx="178" cy="193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542" extrusionOk="0">
                    <a:moveTo>
                      <a:pt x="485" y="173"/>
                    </a:moveTo>
                    <a:lnTo>
                      <a:pt x="400" y="293"/>
                    </a:lnTo>
                    <a:lnTo>
                      <a:pt x="331" y="408"/>
                    </a:lnTo>
                    <a:lnTo>
                      <a:pt x="228" y="634"/>
                    </a:lnTo>
                    <a:lnTo>
                      <a:pt x="143" y="859"/>
                    </a:lnTo>
                    <a:lnTo>
                      <a:pt x="96" y="975"/>
                    </a:lnTo>
                    <a:lnTo>
                      <a:pt x="40" y="1094"/>
                    </a:lnTo>
                    <a:lnTo>
                      <a:pt x="9" y="1180"/>
                    </a:lnTo>
                    <a:lnTo>
                      <a:pt x="0" y="1262"/>
                    </a:lnTo>
                    <a:lnTo>
                      <a:pt x="13" y="1339"/>
                    </a:lnTo>
                    <a:lnTo>
                      <a:pt x="44" y="1407"/>
                    </a:lnTo>
                    <a:lnTo>
                      <a:pt x="91" y="1463"/>
                    </a:lnTo>
                    <a:lnTo>
                      <a:pt x="153" y="1507"/>
                    </a:lnTo>
                    <a:lnTo>
                      <a:pt x="227" y="1534"/>
                    </a:lnTo>
                    <a:lnTo>
                      <a:pt x="311" y="1542"/>
                    </a:lnTo>
                    <a:lnTo>
                      <a:pt x="403" y="1531"/>
                    </a:lnTo>
                    <a:lnTo>
                      <a:pt x="501" y="1495"/>
                    </a:lnTo>
                    <a:lnTo>
                      <a:pt x="603" y="1434"/>
                    </a:lnTo>
                    <a:lnTo>
                      <a:pt x="705" y="1344"/>
                    </a:lnTo>
                    <a:lnTo>
                      <a:pt x="808" y="1223"/>
                    </a:lnTo>
                    <a:lnTo>
                      <a:pt x="907" y="1069"/>
                    </a:lnTo>
                    <a:lnTo>
                      <a:pt x="1001" y="879"/>
                    </a:lnTo>
                    <a:lnTo>
                      <a:pt x="1046" y="769"/>
                    </a:lnTo>
                    <a:lnTo>
                      <a:pt x="1088" y="650"/>
                    </a:lnTo>
                    <a:lnTo>
                      <a:pt x="1112" y="572"/>
                    </a:lnTo>
                    <a:lnTo>
                      <a:pt x="1129" y="501"/>
                    </a:lnTo>
                    <a:lnTo>
                      <a:pt x="1146" y="375"/>
                    </a:lnTo>
                    <a:lnTo>
                      <a:pt x="1141" y="270"/>
                    </a:lnTo>
                    <a:lnTo>
                      <a:pt x="1118" y="184"/>
                    </a:lnTo>
                    <a:lnTo>
                      <a:pt x="1081" y="116"/>
                    </a:lnTo>
                    <a:lnTo>
                      <a:pt x="1030" y="66"/>
                    </a:lnTo>
                    <a:lnTo>
                      <a:pt x="971" y="31"/>
                    </a:lnTo>
                    <a:lnTo>
                      <a:pt x="905" y="9"/>
                    </a:lnTo>
                    <a:lnTo>
                      <a:pt x="835" y="0"/>
                    </a:lnTo>
                    <a:lnTo>
                      <a:pt x="765" y="2"/>
                    </a:lnTo>
                    <a:lnTo>
                      <a:pt x="696" y="15"/>
                    </a:lnTo>
                    <a:lnTo>
                      <a:pt x="632" y="35"/>
                    </a:lnTo>
                    <a:lnTo>
                      <a:pt x="577" y="62"/>
                    </a:lnTo>
                    <a:lnTo>
                      <a:pt x="532" y="96"/>
                    </a:lnTo>
                    <a:lnTo>
                      <a:pt x="499" y="133"/>
                    </a:lnTo>
                    <a:lnTo>
                      <a:pt x="485" y="173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16" name="Google Shape;1416;p41"/>
              <p:cNvSpPr/>
              <p:nvPr/>
            </p:nvSpPr>
            <p:spPr>
              <a:xfrm>
                <a:off x="1883" y="2133"/>
                <a:ext cx="197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521" extrusionOk="0">
                    <a:moveTo>
                      <a:pt x="677" y="16"/>
                    </a:moveTo>
                    <a:lnTo>
                      <a:pt x="590" y="24"/>
                    </a:lnTo>
                    <a:lnTo>
                      <a:pt x="495" y="28"/>
                    </a:lnTo>
                    <a:lnTo>
                      <a:pt x="304" y="44"/>
                    </a:lnTo>
                    <a:lnTo>
                      <a:pt x="216" y="62"/>
                    </a:lnTo>
                    <a:lnTo>
                      <a:pt x="140" y="92"/>
                    </a:lnTo>
                    <a:lnTo>
                      <a:pt x="80" y="139"/>
                    </a:lnTo>
                    <a:lnTo>
                      <a:pt x="58" y="170"/>
                    </a:lnTo>
                    <a:lnTo>
                      <a:pt x="43" y="206"/>
                    </a:lnTo>
                    <a:lnTo>
                      <a:pt x="11" y="334"/>
                    </a:lnTo>
                    <a:lnTo>
                      <a:pt x="0" y="470"/>
                    </a:lnTo>
                    <a:lnTo>
                      <a:pt x="6" y="612"/>
                    </a:lnTo>
                    <a:lnTo>
                      <a:pt x="30" y="754"/>
                    </a:lnTo>
                    <a:lnTo>
                      <a:pt x="69" y="895"/>
                    </a:lnTo>
                    <a:lnTo>
                      <a:pt x="123" y="1030"/>
                    </a:lnTo>
                    <a:lnTo>
                      <a:pt x="190" y="1155"/>
                    </a:lnTo>
                    <a:lnTo>
                      <a:pt x="270" y="1268"/>
                    </a:lnTo>
                    <a:lnTo>
                      <a:pt x="361" y="1365"/>
                    </a:lnTo>
                    <a:lnTo>
                      <a:pt x="462" y="1442"/>
                    </a:lnTo>
                    <a:lnTo>
                      <a:pt x="572" y="1495"/>
                    </a:lnTo>
                    <a:lnTo>
                      <a:pt x="690" y="1521"/>
                    </a:lnTo>
                    <a:lnTo>
                      <a:pt x="814" y="1517"/>
                    </a:lnTo>
                    <a:lnTo>
                      <a:pt x="945" y="1479"/>
                    </a:lnTo>
                    <a:lnTo>
                      <a:pt x="1079" y="1403"/>
                    </a:lnTo>
                    <a:lnTo>
                      <a:pt x="1217" y="1286"/>
                    </a:lnTo>
                    <a:lnTo>
                      <a:pt x="1252" y="1232"/>
                    </a:lnTo>
                    <a:lnTo>
                      <a:pt x="1269" y="1157"/>
                    </a:lnTo>
                    <a:lnTo>
                      <a:pt x="1271" y="1067"/>
                    </a:lnTo>
                    <a:lnTo>
                      <a:pt x="1259" y="965"/>
                    </a:lnTo>
                    <a:lnTo>
                      <a:pt x="1236" y="854"/>
                    </a:lnTo>
                    <a:lnTo>
                      <a:pt x="1201" y="738"/>
                    </a:lnTo>
                    <a:lnTo>
                      <a:pt x="1109" y="501"/>
                    </a:lnTo>
                    <a:lnTo>
                      <a:pt x="1054" y="388"/>
                    </a:lnTo>
                    <a:lnTo>
                      <a:pt x="996" y="283"/>
                    </a:lnTo>
                    <a:lnTo>
                      <a:pt x="937" y="190"/>
                    </a:lnTo>
                    <a:lnTo>
                      <a:pt x="878" y="112"/>
                    </a:lnTo>
                    <a:lnTo>
                      <a:pt x="821" y="51"/>
                    </a:lnTo>
                    <a:lnTo>
                      <a:pt x="766" y="14"/>
                    </a:lnTo>
                    <a:lnTo>
                      <a:pt x="718" y="0"/>
                    </a:lnTo>
                    <a:lnTo>
                      <a:pt x="677" y="16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17" name="Google Shape;1417;p41"/>
              <p:cNvSpPr/>
              <p:nvPr/>
            </p:nvSpPr>
            <p:spPr>
              <a:xfrm>
                <a:off x="1993" y="2487"/>
                <a:ext cx="288" cy="208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1665" extrusionOk="0">
                    <a:moveTo>
                      <a:pt x="583" y="107"/>
                    </a:moveTo>
                    <a:lnTo>
                      <a:pt x="495" y="180"/>
                    </a:lnTo>
                    <a:lnTo>
                      <a:pt x="394" y="251"/>
                    </a:lnTo>
                    <a:lnTo>
                      <a:pt x="185" y="397"/>
                    </a:lnTo>
                    <a:lnTo>
                      <a:pt x="98" y="474"/>
                    </a:lnTo>
                    <a:lnTo>
                      <a:pt x="33" y="557"/>
                    </a:lnTo>
                    <a:lnTo>
                      <a:pt x="12" y="601"/>
                    </a:lnTo>
                    <a:lnTo>
                      <a:pt x="1" y="645"/>
                    </a:lnTo>
                    <a:lnTo>
                      <a:pt x="0" y="694"/>
                    </a:lnTo>
                    <a:lnTo>
                      <a:pt x="11" y="743"/>
                    </a:lnTo>
                    <a:lnTo>
                      <a:pt x="42" y="793"/>
                    </a:lnTo>
                    <a:lnTo>
                      <a:pt x="103" y="854"/>
                    </a:lnTo>
                    <a:lnTo>
                      <a:pt x="189" y="921"/>
                    </a:lnTo>
                    <a:lnTo>
                      <a:pt x="295" y="995"/>
                    </a:lnTo>
                    <a:lnTo>
                      <a:pt x="419" y="1073"/>
                    </a:lnTo>
                    <a:lnTo>
                      <a:pt x="555" y="1153"/>
                    </a:lnTo>
                    <a:lnTo>
                      <a:pt x="848" y="1310"/>
                    </a:lnTo>
                    <a:lnTo>
                      <a:pt x="1142" y="1456"/>
                    </a:lnTo>
                    <a:lnTo>
                      <a:pt x="1279" y="1518"/>
                    </a:lnTo>
                    <a:lnTo>
                      <a:pt x="1404" y="1573"/>
                    </a:lnTo>
                    <a:lnTo>
                      <a:pt x="1511" y="1616"/>
                    </a:lnTo>
                    <a:lnTo>
                      <a:pt x="1599" y="1647"/>
                    </a:lnTo>
                    <a:lnTo>
                      <a:pt x="1661" y="1663"/>
                    </a:lnTo>
                    <a:lnTo>
                      <a:pt x="1682" y="1665"/>
                    </a:lnTo>
                    <a:lnTo>
                      <a:pt x="1694" y="1663"/>
                    </a:lnTo>
                    <a:lnTo>
                      <a:pt x="1786" y="1625"/>
                    </a:lnTo>
                    <a:lnTo>
                      <a:pt x="1827" y="1593"/>
                    </a:lnTo>
                    <a:lnTo>
                      <a:pt x="1843" y="1568"/>
                    </a:lnTo>
                    <a:lnTo>
                      <a:pt x="1852" y="1536"/>
                    </a:lnTo>
                    <a:lnTo>
                      <a:pt x="1861" y="1406"/>
                    </a:lnTo>
                    <a:lnTo>
                      <a:pt x="1838" y="1264"/>
                    </a:lnTo>
                    <a:lnTo>
                      <a:pt x="1788" y="1116"/>
                    </a:lnTo>
                    <a:lnTo>
                      <a:pt x="1715" y="964"/>
                    </a:lnTo>
                    <a:lnTo>
                      <a:pt x="1623" y="814"/>
                    </a:lnTo>
                    <a:lnTo>
                      <a:pt x="1518" y="665"/>
                    </a:lnTo>
                    <a:lnTo>
                      <a:pt x="1402" y="524"/>
                    </a:lnTo>
                    <a:lnTo>
                      <a:pt x="1279" y="392"/>
                    </a:lnTo>
                    <a:lnTo>
                      <a:pt x="1156" y="275"/>
                    </a:lnTo>
                    <a:lnTo>
                      <a:pt x="1034" y="174"/>
                    </a:lnTo>
                    <a:lnTo>
                      <a:pt x="918" y="92"/>
                    </a:lnTo>
                    <a:lnTo>
                      <a:pt x="813" y="35"/>
                    </a:lnTo>
                    <a:lnTo>
                      <a:pt x="766" y="16"/>
                    </a:lnTo>
                    <a:lnTo>
                      <a:pt x="723" y="5"/>
                    </a:lnTo>
                    <a:lnTo>
                      <a:pt x="684" y="0"/>
                    </a:lnTo>
                    <a:lnTo>
                      <a:pt x="652" y="5"/>
                    </a:lnTo>
                    <a:lnTo>
                      <a:pt x="625" y="17"/>
                    </a:lnTo>
                    <a:lnTo>
                      <a:pt x="604" y="38"/>
                    </a:lnTo>
                    <a:lnTo>
                      <a:pt x="589" y="67"/>
                    </a:lnTo>
                    <a:lnTo>
                      <a:pt x="583" y="107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18" name="Google Shape;1418;p41"/>
              <p:cNvSpPr/>
              <p:nvPr/>
            </p:nvSpPr>
            <p:spPr>
              <a:xfrm>
                <a:off x="1531" y="2479"/>
                <a:ext cx="257" cy="162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1296" extrusionOk="0">
                    <a:moveTo>
                      <a:pt x="19" y="359"/>
                    </a:moveTo>
                    <a:lnTo>
                      <a:pt x="175" y="279"/>
                    </a:lnTo>
                    <a:lnTo>
                      <a:pt x="359" y="195"/>
                    </a:lnTo>
                    <a:lnTo>
                      <a:pt x="560" y="117"/>
                    </a:lnTo>
                    <a:lnTo>
                      <a:pt x="768" y="52"/>
                    </a:lnTo>
                    <a:lnTo>
                      <a:pt x="971" y="10"/>
                    </a:lnTo>
                    <a:lnTo>
                      <a:pt x="1068" y="1"/>
                    </a:lnTo>
                    <a:lnTo>
                      <a:pt x="1159" y="0"/>
                    </a:lnTo>
                    <a:lnTo>
                      <a:pt x="1245" y="8"/>
                    </a:lnTo>
                    <a:lnTo>
                      <a:pt x="1323" y="28"/>
                    </a:lnTo>
                    <a:lnTo>
                      <a:pt x="1391" y="60"/>
                    </a:lnTo>
                    <a:lnTo>
                      <a:pt x="1448" y="105"/>
                    </a:lnTo>
                    <a:lnTo>
                      <a:pt x="1471" y="138"/>
                    </a:lnTo>
                    <a:lnTo>
                      <a:pt x="1487" y="183"/>
                    </a:lnTo>
                    <a:lnTo>
                      <a:pt x="1508" y="294"/>
                    </a:lnTo>
                    <a:lnTo>
                      <a:pt x="1522" y="414"/>
                    </a:lnTo>
                    <a:lnTo>
                      <a:pt x="1532" y="470"/>
                    </a:lnTo>
                    <a:lnTo>
                      <a:pt x="1544" y="518"/>
                    </a:lnTo>
                    <a:lnTo>
                      <a:pt x="1566" y="587"/>
                    </a:lnTo>
                    <a:lnTo>
                      <a:pt x="1591" y="667"/>
                    </a:lnTo>
                    <a:lnTo>
                      <a:pt x="1637" y="846"/>
                    </a:lnTo>
                    <a:lnTo>
                      <a:pt x="1653" y="935"/>
                    </a:lnTo>
                    <a:lnTo>
                      <a:pt x="1660" y="1019"/>
                    </a:lnTo>
                    <a:lnTo>
                      <a:pt x="1657" y="1093"/>
                    </a:lnTo>
                    <a:lnTo>
                      <a:pt x="1639" y="1153"/>
                    </a:lnTo>
                    <a:lnTo>
                      <a:pt x="1602" y="1197"/>
                    </a:lnTo>
                    <a:lnTo>
                      <a:pt x="1540" y="1234"/>
                    </a:lnTo>
                    <a:lnTo>
                      <a:pt x="1457" y="1264"/>
                    </a:lnTo>
                    <a:lnTo>
                      <a:pt x="1357" y="1285"/>
                    </a:lnTo>
                    <a:lnTo>
                      <a:pt x="1242" y="1295"/>
                    </a:lnTo>
                    <a:lnTo>
                      <a:pt x="1117" y="1296"/>
                    </a:lnTo>
                    <a:lnTo>
                      <a:pt x="984" y="1285"/>
                    </a:lnTo>
                    <a:lnTo>
                      <a:pt x="848" y="1260"/>
                    </a:lnTo>
                    <a:lnTo>
                      <a:pt x="711" y="1222"/>
                    </a:lnTo>
                    <a:lnTo>
                      <a:pt x="578" y="1170"/>
                    </a:lnTo>
                    <a:lnTo>
                      <a:pt x="453" y="1101"/>
                    </a:lnTo>
                    <a:lnTo>
                      <a:pt x="337" y="1015"/>
                    </a:lnTo>
                    <a:lnTo>
                      <a:pt x="236" y="912"/>
                    </a:lnTo>
                    <a:lnTo>
                      <a:pt x="152" y="790"/>
                    </a:lnTo>
                    <a:lnTo>
                      <a:pt x="90" y="649"/>
                    </a:lnTo>
                    <a:lnTo>
                      <a:pt x="67" y="570"/>
                    </a:lnTo>
                    <a:lnTo>
                      <a:pt x="51" y="486"/>
                    </a:lnTo>
                    <a:lnTo>
                      <a:pt x="46" y="460"/>
                    </a:lnTo>
                    <a:lnTo>
                      <a:pt x="35" y="424"/>
                    </a:lnTo>
                    <a:lnTo>
                      <a:pt x="12" y="347"/>
                    </a:lnTo>
                    <a:lnTo>
                      <a:pt x="3" y="320"/>
                    </a:lnTo>
                    <a:lnTo>
                      <a:pt x="0" y="308"/>
                    </a:lnTo>
                    <a:lnTo>
                      <a:pt x="4" y="320"/>
                    </a:lnTo>
                    <a:lnTo>
                      <a:pt x="19" y="359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19" name="Google Shape;1419;p41"/>
              <p:cNvSpPr/>
              <p:nvPr/>
            </p:nvSpPr>
            <p:spPr>
              <a:xfrm>
                <a:off x="1214" y="2528"/>
                <a:ext cx="222" cy="217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1771" extrusionOk="0">
                    <a:moveTo>
                      <a:pt x="163" y="35"/>
                    </a:moveTo>
                    <a:lnTo>
                      <a:pt x="230" y="27"/>
                    </a:lnTo>
                    <a:lnTo>
                      <a:pt x="309" y="19"/>
                    </a:lnTo>
                    <a:lnTo>
                      <a:pt x="477" y="6"/>
                    </a:lnTo>
                    <a:lnTo>
                      <a:pt x="555" y="2"/>
                    </a:lnTo>
                    <a:lnTo>
                      <a:pt x="623" y="0"/>
                    </a:lnTo>
                    <a:lnTo>
                      <a:pt x="675" y="0"/>
                    </a:lnTo>
                    <a:lnTo>
                      <a:pt x="703" y="3"/>
                    </a:lnTo>
                    <a:lnTo>
                      <a:pt x="757" y="28"/>
                    </a:lnTo>
                    <a:lnTo>
                      <a:pt x="809" y="64"/>
                    </a:lnTo>
                    <a:lnTo>
                      <a:pt x="911" y="167"/>
                    </a:lnTo>
                    <a:lnTo>
                      <a:pt x="1005" y="302"/>
                    </a:lnTo>
                    <a:lnTo>
                      <a:pt x="1090" y="458"/>
                    </a:lnTo>
                    <a:lnTo>
                      <a:pt x="1163" y="624"/>
                    </a:lnTo>
                    <a:lnTo>
                      <a:pt x="1226" y="790"/>
                    </a:lnTo>
                    <a:lnTo>
                      <a:pt x="1274" y="947"/>
                    </a:lnTo>
                    <a:lnTo>
                      <a:pt x="1306" y="1083"/>
                    </a:lnTo>
                    <a:lnTo>
                      <a:pt x="1332" y="1208"/>
                    </a:lnTo>
                    <a:lnTo>
                      <a:pt x="1359" y="1310"/>
                    </a:lnTo>
                    <a:lnTo>
                      <a:pt x="1390" y="1402"/>
                    </a:lnTo>
                    <a:lnTo>
                      <a:pt x="1434" y="1496"/>
                    </a:lnTo>
                    <a:lnTo>
                      <a:pt x="1433" y="1532"/>
                    </a:lnTo>
                    <a:lnTo>
                      <a:pt x="1399" y="1568"/>
                    </a:lnTo>
                    <a:lnTo>
                      <a:pt x="1341" y="1600"/>
                    </a:lnTo>
                    <a:lnTo>
                      <a:pt x="1265" y="1630"/>
                    </a:lnTo>
                    <a:lnTo>
                      <a:pt x="1096" y="1683"/>
                    </a:lnTo>
                    <a:lnTo>
                      <a:pt x="1019" y="1703"/>
                    </a:lnTo>
                    <a:lnTo>
                      <a:pt x="957" y="1717"/>
                    </a:lnTo>
                    <a:lnTo>
                      <a:pt x="865" y="1739"/>
                    </a:lnTo>
                    <a:lnTo>
                      <a:pt x="781" y="1755"/>
                    </a:lnTo>
                    <a:lnTo>
                      <a:pt x="704" y="1765"/>
                    </a:lnTo>
                    <a:lnTo>
                      <a:pt x="634" y="1771"/>
                    </a:lnTo>
                    <a:lnTo>
                      <a:pt x="514" y="1766"/>
                    </a:lnTo>
                    <a:lnTo>
                      <a:pt x="416" y="1744"/>
                    </a:lnTo>
                    <a:lnTo>
                      <a:pt x="340" y="1706"/>
                    </a:lnTo>
                    <a:lnTo>
                      <a:pt x="281" y="1651"/>
                    </a:lnTo>
                    <a:lnTo>
                      <a:pt x="237" y="1582"/>
                    </a:lnTo>
                    <a:lnTo>
                      <a:pt x="205" y="1500"/>
                    </a:lnTo>
                    <a:lnTo>
                      <a:pt x="182" y="1407"/>
                    </a:lnTo>
                    <a:lnTo>
                      <a:pt x="165" y="1303"/>
                    </a:lnTo>
                    <a:lnTo>
                      <a:pt x="139" y="1071"/>
                    </a:lnTo>
                    <a:lnTo>
                      <a:pt x="104" y="814"/>
                    </a:lnTo>
                    <a:lnTo>
                      <a:pt x="75" y="679"/>
                    </a:lnTo>
                    <a:lnTo>
                      <a:pt x="36" y="542"/>
                    </a:lnTo>
                    <a:lnTo>
                      <a:pt x="8" y="432"/>
                    </a:lnTo>
                    <a:lnTo>
                      <a:pt x="0" y="336"/>
                    </a:lnTo>
                    <a:lnTo>
                      <a:pt x="8" y="255"/>
                    </a:lnTo>
                    <a:lnTo>
                      <a:pt x="30" y="186"/>
                    </a:lnTo>
                    <a:lnTo>
                      <a:pt x="60" y="130"/>
                    </a:lnTo>
                    <a:lnTo>
                      <a:pt x="94" y="87"/>
                    </a:lnTo>
                    <a:lnTo>
                      <a:pt x="130" y="55"/>
                    </a:lnTo>
                    <a:lnTo>
                      <a:pt x="163" y="35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20" name="Google Shape;1420;p41"/>
              <p:cNvSpPr/>
              <p:nvPr/>
            </p:nvSpPr>
            <p:spPr>
              <a:xfrm>
                <a:off x="3810" y="2404"/>
                <a:ext cx="370" cy="447"/>
              </a:xfrm>
              <a:custGeom>
                <a:avLst/>
                <a:gdLst/>
                <a:ahLst/>
                <a:cxnLst/>
                <a:rect l="l" t="t" r="r" b="b"/>
                <a:pathLst>
                  <a:path w="2390" h="3578" extrusionOk="0">
                    <a:moveTo>
                      <a:pt x="1123" y="3578"/>
                    </a:moveTo>
                    <a:lnTo>
                      <a:pt x="1011" y="3504"/>
                    </a:lnTo>
                    <a:lnTo>
                      <a:pt x="910" y="3426"/>
                    </a:lnTo>
                    <a:lnTo>
                      <a:pt x="819" y="3345"/>
                    </a:lnTo>
                    <a:lnTo>
                      <a:pt x="738" y="3260"/>
                    </a:lnTo>
                    <a:lnTo>
                      <a:pt x="665" y="3170"/>
                    </a:lnTo>
                    <a:lnTo>
                      <a:pt x="599" y="3076"/>
                    </a:lnTo>
                    <a:lnTo>
                      <a:pt x="484" y="2875"/>
                    </a:lnTo>
                    <a:lnTo>
                      <a:pt x="386" y="2656"/>
                    </a:lnTo>
                    <a:lnTo>
                      <a:pt x="298" y="2416"/>
                    </a:lnTo>
                    <a:lnTo>
                      <a:pt x="212" y="2155"/>
                    </a:lnTo>
                    <a:lnTo>
                      <a:pt x="120" y="1873"/>
                    </a:lnTo>
                    <a:lnTo>
                      <a:pt x="63" y="1680"/>
                    </a:lnTo>
                    <a:lnTo>
                      <a:pt x="26" y="1497"/>
                    </a:lnTo>
                    <a:lnTo>
                      <a:pt x="5" y="1323"/>
                    </a:lnTo>
                    <a:lnTo>
                      <a:pt x="0" y="1157"/>
                    </a:lnTo>
                    <a:lnTo>
                      <a:pt x="11" y="1000"/>
                    </a:lnTo>
                    <a:lnTo>
                      <a:pt x="36" y="853"/>
                    </a:lnTo>
                    <a:lnTo>
                      <a:pt x="74" y="718"/>
                    </a:lnTo>
                    <a:lnTo>
                      <a:pt x="124" y="591"/>
                    </a:lnTo>
                    <a:lnTo>
                      <a:pt x="184" y="477"/>
                    </a:lnTo>
                    <a:lnTo>
                      <a:pt x="256" y="374"/>
                    </a:lnTo>
                    <a:lnTo>
                      <a:pt x="336" y="282"/>
                    </a:lnTo>
                    <a:lnTo>
                      <a:pt x="425" y="202"/>
                    </a:lnTo>
                    <a:lnTo>
                      <a:pt x="520" y="135"/>
                    </a:lnTo>
                    <a:lnTo>
                      <a:pt x="623" y="81"/>
                    </a:lnTo>
                    <a:lnTo>
                      <a:pt x="729" y="40"/>
                    </a:lnTo>
                    <a:lnTo>
                      <a:pt x="840" y="13"/>
                    </a:lnTo>
                    <a:lnTo>
                      <a:pt x="955" y="0"/>
                    </a:lnTo>
                    <a:lnTo>
                      <a:pt x="1071" y="1"/>
                    </a:lnTo>
                    <a:lnTo>
                      <a:pt x="1189" y="18"/>
                    </a:lnTo>
                    <a:lnTo>
                      <a:pt x="1308" y="51"/>
                    </a:lnTo>
                    <a:lnTo>
                      <a:pt x="1425" y="98"/>
                    </a:lnTo>
                    <a:lnTo>
                      <a:pt x="1540" y="161"/>
                    </a:lnTo>
                    <a:lnTo>
                      <a:pt x="1653" y="242"/>
                    </a:lnTo>
                    <a:lnTo>
                      <a:pt x="1761" y="339"/>
                    </a:lnTo>
                    <a:lnTo>
                      <a:pt x="1866" y="453"/>
                    </a:lnTo>
                    <a:lnTo>
                      <a:pt x="1964" y="586"/>
                    </a:lnTo>
                    <a:lnTo>
                      <a:pt x="2055" y="736"/>
                    </a:lnTo>
                    <a:lnTo>
                      <a:pt x="2140" y="905"/>
                    </a:lnTo>
                    <a:lnTo>
                      <a:pt x="2214" y="1092"/>
                    </a:lnTo>
                    <a:lnTo>
                      <a:pt x="2280" y="1299"/>
                    </a:lnTo>
                    <a:lnTo>
                      <a:pt x="2335" y="1526"/>
                    </a:lnTo>
                    <a:lnTo>
                      <a:pt x="2377" y="1772"/>
                    </a:lnTo>
                    <a:lnTo>
                      <a:pt x="2390" y="1920"/>
                    </a:lnTo>
                    <a:lnTo>
                      <a:pt x="2389" y="2085"/>
                    </a:lnTo>
                    <a:lnTo>
                      <a:pt x="2373" y="2260"/>
                    </a:lnTo>
                    <a:lnTo>
                      <a:pt x="2344" y="2437"/>
                    </a:lnTo>
                    <a:lnTo>
                      <a:pt x="2299" y="2611"/>
                    </a:lnTo>
                    <a:lnTo>
                      <a:pt x="2240" y="2772"/>
                    </a:lnTo>
                    <a:lnTo>
                      <a:pt x="2166" y="2913"/>
                    </a:lnTo>
                    <a:lnTo>
                      <a:pt x="2123" y="2974"/>
                    </a:lnTo>
                    <a:lnTo>
                      <a:pt x="2076" y="3026"/>
                    </a:lnTo>
                    <a:lnTo>
                      <a:pt x="1965" y="3120"/>
                    </a:lnTo>
                    <a:lnTo>
                      <a:pt x="1847" y="3193"/>
                    </a:lnTo>
                    <a:lnTo>
                      <a:pt x="1723" y="3253"/>
                    </a:lnTo>
                    <a:lnTo>
                      <a:pt x="1596" y="3305"/>
                    </a:lnTo>
                    <a:lnTo>
                      <a:pt x="1471" y="3357"/>
                    </a:lnTo>
                    <a:lnTo>
                      <a:pt x="1348" y="3416"/>
                    </a:lnTo>
                    <a:lnTo>
                      <a:pt x="1231" y="3487"/>
                    </a:lnTo>
                    <a:lnTo>
                      <a:pt x="1123" y="3578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21" name="Google Shape;1421;p41"/>
              <p:cNvSpPr/>
              <p:nvPr/>
            </p:nvSpPr>
            <p:spPr>
              <a:xfrm>
                <a:off x="3810" y="2404"/>
                <a:ext cx="370" cy="447"/>
              </a:xfrm>
              <a:custGeom>
                <a:avLst/>
                <a:gdLst/>
                <a:ahLst/>
                <a:cxnLst/>
                <a:rect l="l" t="t" r="r" b="b"/>
                <a:pathLst>
                  <a:path w="2390" h="3578" extrusionOk="0">
                    <a:moveTo>
                      <a:pt x="1123" y="3578"/>
                    </a:moveTo>
                    <a:lnTo>
                      <a:pt x="1011" y="3504"/>
                    </a:lnTo>
                    <a:lnTo>
                      <a:pt x="910" y="3426"/>
                    </a:lnTo>
                    <a:lnTo>
                      <a:pt x="819" y="3345"/>
                    </a:lnTo>
                    <a:lnTo>
                      <a:pt x="738" y="3260"/>
                    </a:lnTo>
                    <a:lnTo>
                      <a:pt x="665" y="3170"/>
                    </a:lnTo>
                    <a:lnTo>
                      <a:pt x="599" y="3076"/>
                    </a:lnTo>
                    <a:lnTo>
                      <a:pt x="484" y="2875"/>
                    </a:lnTo>
                    <a:lnTo>
                      <a:pt x="386" y="2656"/>
                    </a:lnTo>
                    <a:lnTo>
                      <a:pt x="298" y="2416"/>
                    </a:lnTo>
                    <a:lnTo>
                      <a:pt x="212" y="2155"/>
                    </a:lnTo>
                    <a:lnTo>
                      <a:pt x="120" y="1873"/>
                    </a:lnTo>
                    <a:lnTo>
                      <a:pt x="63" y="1680"/>
                    </a:lnTo>
                    <a:lnTo>
                      <a:pt x="26" y="1497"/>
                    </a:lnTo>
                    <a:lnTo>
                      <a:pt x="5" y="1323"/>
                    </a:lnTo>
                    <a:lnTo>
                      <a:pt x="0" y="1157"/>
                    </a:lnTo>
                    <a:lnTo>
                      <a:pt x="11" y="1000"/>
                    </a:lnTo>
                    <a:lnTo>
                      <a:pt x="36" y="853"/>
                    </a:lnTo>
                    <a:lnTo>
                      <a:pt x="74" y="718"/>
                    </a:lnTo>
                    <a:lnTo>
                      <a:pt x="124" y="591"/>
                    </a:lnTo>
                    <a:lnTo>
                      <a:pt x="184" y="477"/>
                    </a:lnTo>
                    <a:lnTo>
                      <a:pt x="256" y="374"/>
                    </a:lnTo>
                    <a:lnTo>
                      <a:pt x="336" y="282"/>
                    </a:lnTo>
                    <a:lnTo>
                      <a:pt x="425" y="202"/>
                    </a:lnTo>
                    <a:lnTo>
                      <a:pt x="520" y="135"/>
                    </a:lnTo>
                    <a:lnTo>
                      <a:pt x="623" y="81"/>
                    </a:lnTo>
                    <a:lnTo>
                      <a:pt x="729" y="40"/>
                    </a:lnTo>
                    <a:lnTo>
                      <a:pt x="840" y="13"/>
                    </a:lnTo>
                    <a:lnTo>
                      <a:pt x="955" y="0"/>
                    </a:lnTo>
                    <a:lnTo>
                      <a:pt x="1071" y="1"/>
                    </a:lnTo>
                    <a:lnTo>
                      <a:pt x="1189" y="18"/>
                    </a:lnTo>
                    <a:lnTo>
                      <a:pt x="1308" y="51"/>
                    </a:lnTo>
                    <a:lnTo>
                      <a:pt x="1425" y="98"/>
                    </a:lnTo>
                    <a:lnTo>
                      <a:pt x="1540" y="161"/>
                    </a:lnTo>
                    <a:lnTo>
                      <a:pt x="1653" y="242"/>
                    </a:lnTo>
                    <a:lnTo>
                      <a:pt x="1761" y="339"/>
                    </a:lnTo>
                    <a:lnTo>
                      <a:pt x="1866" y="453"/>
                    </a:lnTo>
                    <a:lnTo>
                      <a:pt x="1964" y="586"/>
                    </a:lnTo>
                    <a:lnTo>
                      <a:pt x="2055" y="736"/>
                    </a:lnTo>
                    <a:lnTo>
                      <a:pt x="2140" y="905"/>
                    </a:lnTo>
                    <a:lnTo>
                      <a:pt x="2214" y="1092"/>
                    </a:lnTo>
                    <a:lnTo>
                      <a:pt x="2280" y="1299"/>
                    </a:lnTo>
                    <a:lnTo>
                      <a:pt x="2335" y="1526"/>
                    </a:lnTo>
                    <a:lnTo>
                      <a:pt x="2377" y="1772"/>
                    </a:lnTo>
                    <a:lnTo>
                      <a:pt x="2390" y="1920"/>
                    </a:lnTo>
                    <a:lnTo>
                      <a:pt x="2389" y="2085"/>
                    </a:lnTo>
                    <a:lnTo>
                      <a:pt x="2373" y="2260"/>
                    </a:lnTo>
                    <a:lnTo>
                      <a:pt x="2344" y="2437"/>
                    </a:lnTo>
                    <a:lnTo>
                      <a:pt x="2299" y="2611"/>
                    </a:lnTo>
                    <a:lnTo>
                      <a:pt x="2240" y="2772"/>
                    </a:lnTo>
                    <a:lnTo>
                      <a:pt x="2166" y="2913"/>
                    </a:lnTo>
                    <a:lnTo>
                      <a:pt x="2123" y="2974"/>
                    </a:lnTo>
                    <a:lnTo>
                      <a:pt x="2076" y="3026"/>
                    </a:lnTo>
                    <a:lnTo>
                      <a:pt x="1965" y="3120"/>
                    </a:lnTo>
                    <a:lnTo>
                      <a:pt x="1847" y="3193"/>
                    </a:lnTo>
                    <a:lnTo>
                      <a:pt x="1723" y="3253"/>
                    </a:lnTo>
                    <a:lnTo>
                      <a:pt x="1596" y="3305"/>
                    </a:lnTo>
                    <a:lnTo>
                      <a:pt x="1471" y="3357"/>
                    </a:lnTo>
                    <a:lnTo>
                      <a:pt x="1348" y="3416"/>
                    </a:lnTo>
                    <a:lnTo>
                      <a:pt x="1231" y="3487"/>
                    </a:lnTo>
                    <a:lnTo>
                      <a:pt x="1123" y="357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22" name="Google Shape;1422;p41"/>
              <p:cNvSpPr/>
              <p:nvPr/>
            </p:nvSpPr>
            <p:spPr>
              <a:xfrm>
                <a:off x="3875" y="2481"/>
                <a:ext cx="220" cy="279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2281" extrusionOk="0">
                    <a:moveTo>
                      <a:pt x="99" y="349"/>
                    </a:moveTo>
                    <a:lnTo>
                      <a:pt x="214" y="242"/>
                    </a:lnTo>
                    <a:lnTo>
                      <a:pt x="325" y="156"/>
                    </a:lnTo>
                    <a:lnTo>
                      <a:pt x="431" y="89"/>
                    </a:lnTo>
                    <a:lnTo>
                      <a:pt x="532" y="42"/>
                    </a:lnTo>
                    <a:lnTo>
                      <a:pt x="627" y="13"/>
                    </a:lnTo>
                    <a:lnTo>
                      <a:pt x="717" y="0"/>
                    </a:lnTo>
                    <a:lnTo>
                      <a:pt x="802" y="3"/>
                    </a:lnTo>
                    <a:lnTo>
                      <a:pt x="883" y="21"/>
                    </a:lnTo>
                    <a:lnTo>
                      <a:pt x="957" y="53"/>
                    </a:lnTo>
                    <a:lnTo>
                      <a:pt x="1026" y="96"/>
                    </a:lnTo>
                    <a:lnTo>
                      <a:pt x="1090" y="151"/>
                    </a:lnTo>
                    <a:lnTo>
                      <a:pt x="1147" y="217"/>
                    </a:lnTo>
                    <a:lnTo>
                      <a:pt x="1200" y="292"/>
                    </a:lnTo>
                    <a:lnTo>
                      <a:pt x="1247" y="375"/>
                    </a:lnTo>
                    <a:lnTo>
                      <a:pt x="1289" y="466"/>
                    </a:lnTo>
                    <a:lnTo>
                      <a:pt x="1325" y="562"/>
                    </a:lnTo>
                    <a:lnTo>
                      <a:pt x="1379" y="769"/>
                    </a:lnTo>
                    <a:lnTo>
                      <a:pt x="1412" y="987"/>
                    </a:lnTo>
                    <a:lnTo>
                      <a:pt x="1420" y="1208"/>
                    </a:lnTo>
                    <a:lnTo>
                      <a:pt x="1405" y="1423"/>
                    </a:lnTo>
                    <a:lnTo>
                      <a:pt x="1366" y="1624"/>
                    </a:lnTo>
                    <a:lnTo>
                      <a:pt x="1337" y="1717"/>
                    </a:lnTo>
                    <a:lnTo>
                      <a:pt x="1303" y="1802"/>
                    </a:lnTo>
                    <a:lnTo>
                      <a:pt x="1262" y="1880"/>
                    </a:lnTo>
                    <a:lnTo>
                      <a:pt x="1215" y="1949"/>
                    </a:lnTo>
                    <a:lnTo>
                      <a:pt x="1162" y="2008"/>
                    </a:lnTo>
                    <a:lnTo>
                      <a:pt x="1102" y="2056"/>
                    </a:lnTo>
                    <a:lnTo>
                      <a:pt x="1043" y="2095"/>
                    </a:lnTo>
                    <a:lnTo>
                      <a:pt x="967" y="2144"/>
                    </a:lnTo>
                    <a:lnTo>
                      <a:pt x="790" y="2241"/>
                    </a:lnTo>
                    <a:lnTo>
                      <a:pt x="702" y="2272"/>
                    </a:lnTo>
                    <a:lnTo>
                      <a:pt x="619" y="2281"/>
                    </a:lnTo>
                    <a:lnTo>
                      <a:pt x="582" y="2276"/>
                    </a:lnTo>
                    <a:lnTo>
                      <a:pt x="550" y="2262"/>
                    </a:lnTo>
                    <a:lnTo>
                      <a:pt x="523" y="2239"/>
                    </a:lnTo>
                    <a:lnTo>
                      <a:pt x="500" y="2205"/>
                    </a:lnTo>
                    <a:lnTo>
                      <a:pt x="474" y="2149"/>
                    </a:lnTo>
                    <a:lnTo>
                      <a:pt x="438" y="2063"/>
                    </a:lnTo>
                    <a:lnTo>
                      <a:pt x="393" y="1953"/>
                    </a:lnTo>
                    <a:lnTo>
                      <a:pt x="344" y="1824"/>
                    </a:lnTo>
                    <a:lnTo>
                      <a:pt x="291" y="1678"/>
                    </a:lnTo>
                    <a:lnTo>
                      <a:pt x="235" y="1522"/>
                    </a:lnTo>
                    <a:lnTo>
                      <a:pt x="131" y="1195"/>
                    </a:lnTo>
                    <a:lnTo>
                      <a:pt x="86" y="1034"/>
                    </a:lnTo>
                    <a:lnTo>
                      <a:pt x="48" y="880"/>
                    </a:lnTo>
                    <a:lnTo>
                      <a:pt x="20" y="736"/>
                    </a:lnTo>
                    <a:lnTo>
                      <a:pt x="3" y="609"/>
                    </a:lnTo>
                    <a:lnTo>
                      <a:pt x="0" y="502"/>
                    </a:lnTo>
                    <a:lnTo>
                      <a:pt x="13" y="421"/>
                    </a:lnTo>
                    <a:lnTo>
                      <a:pt x="27" y="390"/>
                    </a:lnTo>
                    <a:lnTo>
                      <a:pt x="46" y="368"/>
                    </a:lnTo>
                    <a:lnTo>
                      <a:pt x="70" y="354"/>
                    </a:lnTo>
                    <a:lnTo>
                      <a:pt x="99" y="34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23" name="Google Shape;1423;p41"/>
              <p:cNvSpPr/>
              <p:nvPr/>
            </p:nvSpPr>
            <p:spPr>
              <a:xfrm>
                <a:off x="3875" y="2481"/>
                <a:ext cx="220" cy="279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2281" extrusionOk="0">
                    <a:moveTo>
                      <a:pt x="99" y="349"/>
                    </a:moveTo>
                    <a:lnTo>
                      <a:pt x="214" y="242"/>
                    </a:lnTo>
                    <a:lnTo>
                      <a:pt x="325" y="156"/>
                    </a:lnTo>
                    <a:lnTo>
                      <a:pt x="431" y="89"/>
                    </a:lnTo>
                    <a:lnTo>
                      <a:pt x="532" y="42"/>
                    </a:lnTo>
                    <a:lnTo>
                      <a:pt x="627" y="13"/>
                    </a:lnTo>
                    <a:lnTo>
                      <a:pt x="717" y="0"/>
                    </a:lnTo>
                    <a:lnTo>
                      <a:pt x="802" y="3"/>
                    </a:lnTo>
                    <a:lnTo>
                      <a:pt x="883" y="21"/>
                    </a:lnTo>
                    <a:lnTo>
                      <a:pt x="957" y="53"/>
                    </a:lnTo>
                    <a:lnTo>
                      <a:pt x="1026" y="96"/>
                    </a:lnTo>
                    <a:lnTo>
                      <a:pt x="1090" y="151"/>
                    </a:lnTo>
                    <a:lnTo>
                      <a:pt x="1147" y="217"/>
                    </a:lnTo>
                    <a:lnTo>
                      <a:pt x="1200" y="292"/>
                    </a:lnTo>
                    <a:lnTo>
                      <a:pt x="1247" y="375"/>
                    </a:lnTo>
                    <a:lnTo>
                      <a:pt x="1289" y="466"/>
                    </a:lnTo>
                    <a:lnTo>
                      <a:pt x="1325" y="562"/>
                    </a:lnTo>
                    <a:lnTo>
                      <a:pt x="1379" y="769"/>
                    </a:lnTo>
                    <a:lnTo>
                      <a:pt x="1412" y="987"/>
                    </a:lnTo>
                    <a:lnTo>
                      <a:pt x="1420" y="1208"/>
                    </a:lnTo>
                    <a:lnTo>
                      <a:pt x="1405" y="1423"/>
                    </a:lnTo>
                    <a:lnTo>
                      <a:pt x="1366" y="1624"/>
                    </a:lnTo>
                    <a:lnTo>
                      <a:pt x="1337" y="1717"/>
                    </a:lnTo>
                    <a:lnTo>
                      <a:pt x="1303" y="1802"/>
                    </a:lnTo>
                    <a:lnTo>
                      <a:pt x="1262" y="1880"/>
                    </a:lnTo>
                    <a:lnTo>
                      <a:pt x="1215" y="1949"/>
                    </a:lnTo>
                    <a:lnTo>
                      <a:pt x="1162" y="2008"/>
                    </a:lnTo>
                    <a:lnTo>
                      <a:pt x="1102" y="2056"/>
                    </a:lnTo>
                    <a:lnTo>
                      <a:pt x="1043" y="2095"/>
                    </a:lnTo>
                    <a:lnTo>
                      <a:pt x="967" y="2144"/>
                    </a:lnTo>
                    <a:lnTo>
                      <a:pt x="790" y="2241"/>
                    </a:lnTo>
                    <a:lnTo>
                      <a:pt x="702" y="2272"/>
                    </a:lnTo>
                    <a:lnTo>
                      <a:pt x="619" y="2281"/>
                    </a:lnTo>
                    <a:lnTo>
                      <a:pt x="582" y="2276"/>
                    </a:lnTo>
                    <a:lnTo>
                      <a:pt x="550" y="2262"/>
                    </a:lnTo>
                    <a:lnTo>
                      <a:pt x="523" y="2239"/>
                    </a:lnTo>
                    <a:lnTo>
                      <a:pt x="500" y="2205"/>
                    </a:lnTo>
                    <a:lnTo>
                      <a:pt x="474" y="2149"/>
                    </a:lnTo>
                    <a:lnTo>
                      <a:pt x="438" y="2063"/>
                    </a:lnTo>
                    <a:lnTo>
                      <a:pt x="393" y="1953"/>
                    </a:lnTo>
                    <a:lnTo>
                      <a:pt x="344" y="1824"/>
                    </a:lnTo>
                    <a:lnTo>
                      <a:pt x="291" y="1678"/>
                    </a:lnTo>
                    <a:lnTo>
                      <a:pt x="235" y="1522"/>
                    </a:lnTo>
                    <a:lnTo>
                      <a:pt x="131" y="1195"/>
                    </a:lnTo>
                    <a:lnTo>
                      <a:pt x="86" y="1034"/>
                    </a:lnTo>
                    <a:lnTo>
                      <a:pt x="48" y="880"/>
                    </a:lnTo>
                    <a:lnTo>
                      <a:pt x="20" y="736"/>
                    </a:lnTo>
                    <a:lnTo>
                      <a:pt x="3" y="609"/>
                    </a:lnTo>
                    <a:lnTo>
                      <a:pt x="0" y="502"/>
                    </a:lnTo>
                    <a:lnTo>
                      <a:pt x="13" y="421"/>
                    </a:lnTo>
                    <a:lnTo>
                      <a:pt x="27" y="390"/>
                    </a:lnTo>
                    <a:lnTo>
                      <a:pt x="46" y="368"/>
                    </a:lnTo>
                    <a:lnTo>
                      <a:pt x="70" y="354"/>
                    </a:lnTo>
                    <a:lnTo>
                      <a:pt x="99" y="34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24" name="Google Shape;1424;p41"/>
              <p:cNvSpPr/>
              <p:nvPr/>
            </p:nvSpPr>
            <p:spPr>
              <a:xfrm>
                <a:off x="2561" y="2357"/>
                <a:ext cx="335" cy="453"/>
              </a:xfrm>
              <a:custGeom>
                <a:avLst/>
                <a:gdLst/>
                <a:ahLst/>
                <a:cxnLst/>
                <a:rect l="l" t="t" r="r" b="b"/>
                <a:pathLst>
                  <a:path w="2160" h="3701" extrusionOk="0">
                    <a:moveTo>
                      <a:pt x="1262" y="3701"/>
                    </a:moveTo>
                    <a:lnTo>
                      <a:pt x="1393" y="3589"/>
                    </a:lnTo>
                    <a:lnTo>
                      <a:pt x="1511" y="3472"/>
                    </a:lnTo>
                    <a:lnTo>
                      <a:pt x="1619" y="3347"/>
                    </a:lnTo>
                    <a:lnTo>
                      <a:pt x="1715" y="3219"/>
                    </a:lnTo>
                    <a:lnTo>
                      <a:pt x="1801" y="3085"/>
                    </a:lnTo>
                    <a:lnTo>
                      <a:pt x="1876" y="2948"/>
                    </a:lnTo>
                    <a:lnTo>
                      <a:pt x="1941" y="2808"/>
                    </a:lnTo>
                    <a:lnTo>
                      <a:pt x="1998" y="2665"/>
                    </a:lnTo>
                    <a:lnTo>
                      <a:pt x="2083" y="2373"/>
                    </a:lnTo>
                    <a:lnTo>
                      <a:pt x="2137" y="2079"/>
                    </a:lnTo>
                    <a:lnTo>
                      <a:pt x="2160" y="1786"/>
                    </a:lnTo>
                    <a:lnTo>
                      <a:pt x="2156" y="1502"/>
                    </a:lnTo>
                    <a:lnTo>
                      <a:pt x="2130" y="1229"/>
                    </a:lnTo>
                    <a:lnTo>
                      <a:pt x="2084" y="974"/>
                    </a:lnTo>
                    <a:lnTo>
                      <a:pt x="2021" y="741"/>
                    </a:lnTo>
                    <a:lnTo>
                      <a:pt x="1944" y="535"/>
                    </a:lnTo>
                    <a:lnTo>
                      <a:pt x="1856" y="362"/>
                    </a:lnTo>
                    <a:lnTo>
                      <a:pt x="1762" y="227"/>
                    </a:lnTo>
                    <a:lnTo>
                      <a:pt x="1713" y="175"/>
                    </a:lnTo>
                    <a:lnTo>
                      <a:pt x="1663" y="134"/>
                    </a:lnTo>
                    <a:lnTo>
                      <a:pt x="1614" y="105"/>
                    </a:lnTo>
                    <a:lnTo>
                      <a:pt x="1564" y="89"/>
                    </a:lnTo>
                    <a:lnTo>
                      <a:pt x="1369" y="52"/>
                    </a:lnTo>
                    <a:lnTo>
                      <a:pt x="1194" y="25"/>
                    </a:lnTo>
                    <a:lnTo>
                      <a:pt x="1038" y="7"/>
                    </a:lnTo>
                    <a:lnTo>
                      <a:pt x="897" y="0"/>
                    </a:lnTo>
                    <a:lnTo>
                      <a:pt x="773" y="5"/>
                    </a:lnTo>
                    <a:lnTo>
                      <a:pt x="664" y="23"/>
                    </a:lnTo>
                    <a:lnTo>
                      <a:pt x="569" y="53"/>
                    </a:lnTo>
                    <a:lnTo>
                      <a:pt x="486" y="99"/>
                    </a:lnTo>
                    <a:lnTo>
                      <a:pt x="416" y="160"/>
                    </a:lnTo>
                    <a:lnTo>
                      <a:pt x="356" y="237"/>
                    </a:lnTo>
                    <a:lnTo>
                      <a:pt x="306" y="331"/>
                    </a:lnTo>
                    <a:lnTo>
                      <a:pt x="264" y="444"/>
                    </a:lnTo>
                    <a:lnTo>
                      <a:pt x="229" y="575"/>
                    </a:lnTo>
                    <a:lnTo>
                      <a:pt x="201" y="726"/>
                    </a:lnTo>
                    <a:lnTo>
                      <a:pt x="178" y="899"/>
                    </a:lnTo>
                    <a:lnTo>
                      <a:pt x="159" y="1092"/>
                    </a:lnTo>
                    <a:lnTo>
                      <a:pt x="122" y="1424"/>
                    </a:lnTo>
                    <a:lnTo>
                      <a:pt x="75" y="1760"/>
                    </a:lnTo>
                    <a:lnTo>
                      <a:pt x="32" y="2095"/>
                    </a:lnTo>
                    <a:lnTo>
                      <a:pt x="4" y="2421"/>
                    </a:lnTo>
                    <a:lnTo>
                      <a:pt x="0" y="2578"/>
                    </a:lnTo>
                    <a:lnTo>
                      <a:pt x="5" y="2730"/>
                    </a:lnTo>
                    <a:lnTo>
                      <a:pt x="20" y="2878"/>
                    </a:lnTo>
                    <a:lnTo>
                      <a:pt x="47" y="3019"/>
                    </a:lnTo>
                    <a:lnTo>
                      <a:pt x="88" y="3152"/>
                    </a:lnTo>
                    <a:lnTo>
                      <a:pt x="144" y="3277"/>
                    </a:lnTo>
                    <a:lnTo>
                      <a:pt x="218" y="3393"/>
                    </a:lnTo>
                    <a:lnTo>
                      <a:pt x="310" y="3500"/>
                    </a:lnTo>
                    <a:lnTo>
                      <a:pt x="331" y="3511"/>
                    </a:lnTo>
                    <a:lnTo>
                      <a:pt x="370" y="3523"/>
                    </a:lnTo>
                    <a:lnTo>
                      <a:pt x="426" y="3534"/>
                    </a:lnTo>
                    <a:lnTo>
                      <a:pt x="494" y="3546"/>
                    </a:lnTo>
                    <a:lnTo>
                      <a:pt x="657" y="3570"/>
                    </a:lnTo>
                    <a:lnTo>
                      <a:pt x="836" y="3594"/>
                    </a:lnTo>
                    <a:lnTo>
                      <a:pt x="1009" y="3620"/>
                    </a:lnTo>
                    <a:lnTo>
                      <a:pt x="1154" y="3646"/>
                    </a:lnTo>
                    <a:lnTo>
                      <a:pt x="1207" y="3659"/>
                    </a:lnTo>
                    <a:lnTo>
                      <a:pt x="1246" y="3672"/>
                    </a:lnTo>
                    <a:lnTo>
                      <a:pt x="1264" y="3687"/>
                    </a:lnTo>
                    <a:lnTo>
                      <a:pt x="1262" y="3701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25" name="Google Shape;1425;p41"/>
              <p:cNvSpPr/>
              <p:nvPr/>
            </p:nvSpPr>
            <p:spPr>
              <a:xfrm>
                <a:off x="2561" y="2357"/>
                <a:ext cx="335" cy="453"/>
              </a:xfrm>
              <a:custGeom>
                <a:avLst/>
                <a:gdLst/>
                <a:ahLst/>
                <a:cxnLst/>
                <a:rect l="l" t="t" r="r" b="b"/>
                <a:pathLst>
                  <a:path w="2160" h="3701" extrusionOk="0">
                    <a:moveTo>
                      <a:pt x="1262" y="3701"/>
                    </a:moveTo>
                    <a:lnTo>
                      <a:pt x="1393" y="3589"/>
                    </a:lnTo>
                    <a:lnTo>
                      <a:pt x="1511" y="3472"/>
                    </a:lnTo>
                    <a:lnTo>
                      <a:pt x="1619" y="3347"/>
                    </a:lnTo>
                    <a:lnTo>
                      <a:pt x="1715" y="3219"/>
                    </a:lnTo>
                    <a:lnTo>
                      <a:pt x="1801" y="3085"/>
                    </a:lnTo>
                    <a:lnTo>
                      <a:pt x="1876" y="2948"/>
                    </a:lnTo>
                    <a:lnTo>
                      <a:pt x="1941" y="2808"/>
                    </a:lnTo>
                    <a:lnTo>
                      <a:pt x="1998" y="2665"/>
                    </a:lnTo>
                    <a:lnTo>
                      <a:pt x="2083" y="2373"/>
                    </a:lnTo>
                    <a:lnTo>
                      <a:pt x="2137" y="2079"/>
                    </a:lnTo>
                    <a:lnTo>
                      <a:pt x="2160" y="1786"/>
                    </a:lnTo>
                    <a:lnTo>
                      <a:pt x="2156" y="1502"/>
                    </a:lnTo>
                    <a:lnTo>
                      <a:pt x="2130" y="1229"/>
                    </a:lnTo>
                    <a:lnTo>
                      <a:pt x="2084" y="974"/>
                    </a:lnTo>
                    <a:lnTo>
                      <a:pt x="2021" y="741"/>
                    </a:lnTo>
                    <a:lnTo>
                      <a:pt x="1944" y="535"/>
                    </a:lnTo>
                    <a:lnTo>
                      <a:pt x="1856" y="362"/>
                    </a:lnTo>
                    <a:lnTo>
                      <a:pt x="1762" y="227"/>
                    </a:lnTo>
                    <a:lnTo>
                      <a:pt x="1713" y="175"/>
                    </a:lnTo>
                    <a:lnTo>
                      <a:pt x="1663" y="134"/>
                    </a:lnTo>
                    <a:lnTo>
                      <a:pt x="1614" y="105"/>
                    </a:lnTo>
                    <a:lnTo>
                      <a:pt x="1564" y="89"/>
                    </a:lnTo>
                    <a:lnTo>
                      <a:pt x="1369" y="52"/>
                    </a:lnTo>
                    <a:lnTo>
                      <a:pt x="1194" y="25"/>
                    </a:lnTo>
                    <a:lnTo>
                      <a:pt x="1038" y="7"/>
                    </a:lnTo>
                    <a:lnTo>
                      <a:pt x="897" y="0"/>
                    </a:lnTo>
                    <a:lnTo>
                      <a:pt x="773" y="5"/>
                    </a:lnTo>
                    <a:lnTo>
                      <a:pt x="664" y="23"/>
                    </a:lnTo>
                    <a:lnTo>
                      <a:pt x="569" y="53"/>
                    </a:lnTo>
                    <a:lnTo>
                      <a:pt x="486" y="99"/>
                    </a:lnTo>
                    <a:lnTo>
                      <a:pt x="416" y="160"/>
                    </a:lnTo>
                    <a:lnTo>
                      <a:pt x="356" y="237"/>
                    </a:lnTo>
                    <a:lnTo>
                      <a:pt x="306" y="331"/>
                    </a:lnTo>
                    <a:lnTo>
                      <a:pt x="264" y="444"/>
                    </a:lnTo>
                    <a:lnTo>
                      <a:pt x="229" y="575"/>
                    </a:lnTo>
                    <a:lnTo>
                      <a:pt x="201" y="726"/>
                    </a:lnTo>
                    <a:lnTo>
                      <a:pt x="178" y="899"/>
                    </a:lnTo>
                    <a:lnTo>
                      <a:pt x="159" y="1092"/>
                    </a:lnTo>
                    <a:lnTo>
                      <a:pt x="122" y="1424"/>
                    </a:lnTo>
                    <a:lnTo>
                      <a:pt x="75" y="1760"/>
                    </a:lnTo>
                    <a:lnTo>
                      <a:pt x="32" y="2095"/>
                    </a:lnTo>
                    <a:lnTo>
                      <a:pt x="4" y="2421"/>
                    </a:lnTo>
                    <a:lnTo>
                      <a:pt x="0" y="2578"/>
                    </a:lnTo>
                    <a:lnTo>
                      <a:pt x="5" y="2730"/>
                    </a:lnTo>
                    <a:lnTo>
                      <a:pt x="20" y="2878"/>
                    </a:lnTo>
                    <a:lnTo>
                      <a:pt x="47" y="3019"/>
                    </a:lnTo>
                    <a:lnTo>
                      <a:pt x="88" y="3152"/>
                    </a:lnTo>
                    <a:lnTo>
                      <a:pt x="144" y="3277"/>
                    </a:lnTo>
                    <a:lnTo>
                      <a:pt x="218" y="3393"/>
                    </a:lnTo>
                    <a:lnTo>
                      <a:pt x="310" y="3500"/>
                    </a:lnTo>
                    <a:lnTo>
                      <a:pt x="331" y="3511"/>
                    </a:lnTo>
                    <a:lnTo>
                      <a:pt x="370" y="3523"/>
                    </a:lnTo>
                    <a:lnTo>
                      <a:pt x="426" y="3534"/>
                    </a:lnTo>
                    <a:lnTo>
                      <a:pt x="494" y="3546"/>
                    </a:lnTo>
                    <a:lnTo>
                      <a:pt x="657" y="3570"/>
                    </a:lnTo>
                    <a:lnTo>
                      <a:pt x="836" y="3594"/>
                    </a:lnTo>
                    <a:lnTo>
                      <a:pt x="1009" y="3620"/>
                    </a:lnTo>
                    <a:lnTo>
                      <a:pt x="1154" y="3646"/>
                    </a:lnTo>
                    <a:lnTo>
                      <a:pt x="1207" y="3659"/>
                    </a:lnTo>
                    <a:lnTo>
                      <a:pt x="1246" y="3672"/>
                    </a:lnTo>
                    <a:lnTo>
                      <a:pt x="1264" y="3687"/>
                    </a:lnTo>
                    <a:lnTo>
                      <a:pt x="1262" y="370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26" name="Google Shape;1426;p41"/>
              <p:cNvSpPr/>
              <p:nvPr/>
            </p:nvSpPr>
            <p:spPr>
              <a:xfrm>
                <a:off x="2640" y="2423"/>
                <a:ext cx="183" cy="338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2705" extrusionOk="0">
                    <a:moveTo>
                      <a:pt x="250" y="259"/>
                    </a:moveTo>
                    <a:lnTo>
                      <a:pt x="228" y="334"/>
                    </a:lnTo>
                    <a:lnTo>
                      <a:pt x="205" y="422"/>
                    </a:lnTo>
                    <a:lnTo>
                      <a:pt x="160" y="634"/>
                    </a:lnTo>
                    <a:lnTo>
                      <a:pt x="118" y="879"/>
                    </a:lnTo>
                    <a:lnTo>
                      <a:pt x="80" y="1145"/>
                    </a:lnTo>
                    <a:lnTo>
                      <a:pt x="46" y="1415"/>
                    </a:lnTo>
                    <a:lnTo>
                      <a:pt x="21" y="1677"/>
                    </a:lnTo>
                    <a:lnTo>
                      <a:pt x="5" y="1914"/>
                    </a:lnTo>
                    <a:lnTo>
                      <a:pt x="0" y="2021"/>
                    </a:lnTo>
                    <a:lnTo>
                      <a:pt x="0" y="2115"/>
                    </a:lnTo>
                    <a:lnTo>
                      <a:pt x="5" y="2213"/>
                    </a:lnTo>
                    <a:lnTo>
                      <a:pt x="16" y="2304"/>
                    </a:lnTo>
                    <a:lnTo>
                      <a:pt x="34" y="2388"/>
                    </a:lnTo>
                    <a:lnTo>
                      <a:pt x="60" y="2463"/>
                    </a:lnTo>
                    <a:lnTo>
                      <a:pt x="91" y="2530"/>
                    </a:lnTo>
                    <a:lnTo>
                      <a:pt x="130" y="2587"/>
                    </a:lnTo>
                    <a:lnTo>
                      <a:pt x="174" y="2634"/>
                    </a:lnTo>
                    <a:lnTo>
                      <a:pt x="224" y="2670"/>
                    </a:lnTo>
                    <a:lnTo>
                      <a:pt x="280" y="2694"/>
                    </a:lnTo>
                    <a:lnTo>
                      <a:pt x="340" y="2705"/>
                    </a:lnTo>
                    <a:lnTo>
                      <a:pt x="406" y="2703"/>
                    </a:lnTo>
                    <a:lnTo>
                      <a:pt x="477" y="2688"/>
                    </a:lnTo>
                    <a:lnTo>
                      <a:pt x="553" y="2656"/>
                    </a:lnTo>
                    <a:lnTo>
                      <a:pt x="632" y="2609"/>
                    </a:lnTo>
                    <a:lnTo>
                      <a:pt x="716" y="2547"/>
                    </a:lnTo>
                    <a:lnTo>
                      <a:pt x="803" y="2466"/>
                    </a:lnTo>
                    <a:lnTo>
                      <a:pt x="895" y="2364"/>
                    </a:lnTo>
                    <a:lnTo>
                      <a:pt x="972" y="2256"/>
                    </a:lnTo>
                    <a:lnTo>
                      <a:pt x="1035" y="2143"/>
                    </a:lnTo>
                    <a:lnTo>
                      <a:pt x="1084" y="2026"/>
                    </a:lnTo>
                    <a:lnTo>
                      <a:pt x="1120" y="1906"/>
                    </a:lnTo>
                    <a:lnTo>
                      <a:pt x="1147" y="1782"/>
                    </a:lnTo>
                    <a:lnTo>
                      <a:pt x="1160" y="1658"/>
                    </a:lnTo>
                    <a:lnTo>
                      <a:pt x="1164" y="1532"/>
                    </a:lnTo>
                    <a:lnTo>
                      <a:pt x="1146" y="1283"/>
                    </a:lnTo>
                    <a:lnTo>
                      <a:pt x="1094" y="1037"/>
                    </a:lnTo>
                    <a:lnTo>
                      <a:pt x="1019" y="804"/>
                    </a:lnTo>
                    <a:lnTo>
                      <a:pt x="925" y="588"/>
                    </a:lnTo>
                    <a:lnTo>
                      <a:pt x="818" y="397"/>
                    </a:lnTo>
                    <a:lnTo>
                      <a:pt x="705" y="237"/>
                    </a:lnTo>
                    <a:lnTo>
                      <a:pt x="592" y="113"/>
                    </a:lnTo>
                    <a:lnTo>
                      <a:pt x="538" y="67"/>
                    </a:lnTo>
                    <a:lnTo>
                      <a:pt x="487" y="31"/>
                    </a:lnTo>
                    <a:lnTo>
                      <a:pt x="438" y="9"/>
                    </a:lnTo>
                    <a:lnTo>
                      <a:pt x="393" y="0"/>
                    </a:lnTo>
                    <a:lnTo>
                      <a:pt x="353" y="4"/>
                    </a:lnTo>
                    <a:lnTo>
                      <a:pt x="318" y="23"/>
                    </a:lnTo>
                    <a:lnTo>
                      <a:pt x="290" y="56"/>
                    </a:lnTo>
                    <a:lnTo>
                      <a:pt x="268" y="108"/>
                    </a:lnTo>
                    <a:lnTo>
                      <a:pt x="256" y="174"/>
                    </a:lnTo>
                    <a:lnTo>
                      <a:pt x="250" y="25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27" name="Google Shape;1427;p41"/>
              <p:cNvSpPr/>
              <p:nvPr/>
            </p:nvSpPr>
            <p:spPr>
              <a:xfrm>
                <a:off x="2640" y="2423"/>
                <a:ext cx="183" cy="338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2705" extrusionOk="0">
                    <a:moveTo>
                      <a:pt x="250" y="259"/>
                    </a:moveTo>
                    <a:lnTo>
                      <a:pt x="228" y="334"/>
                    </a:lnTo>
                    <a:lnTo>
                      <a:pt x="205" y="422"/>
                    </a:lnTo>
                    <a:lnTo>
                      <a:pt x="160" y="634"/>
                    </a:lnTo>
                    <a:lnTo>
                      <a:pt x="118" y="879"/>
                    </a:lnTo>
                    <a:lnTo>
                      <a:pt x="80" y="1145"/>
                    </a:lnTo>
                    <a:lnTo>
                      <a:pt x="46" y="1415"/>
                    </a:lnTo>
                    <a:lnTo>
                      <a:pt x="21" y="1677"/>
                    </a:lnTo>
                    <a:lnTo>
                      <a:pt x="5" y="1914"/>
                    </a:lnTo>
                    <a:lnTo>
                      <a:pt x="0" y="2021"/>
                    </a:lnTo>
                    <a:lnTo>
                      <a:pt x="0" y="2115"/>
                    </a:lnTo>
                    <a:lnTo>
                      <a:pt x="5" y="2213"/>
                    </a:lnTo>
                    <a:lnTo>
                      <a:pt x="16" y="2304"/>
                    </a:lnTo>
                    <a:lnTo>
                      <a:pt x="34" y="2388"/>
                    </a:lnTo>
                    <a:lnTo>
                      <a:pt x="60" y="2463"/>
                    </a:lnTo>
                    <a:lnTo>
                      <a:pt x="91" y="2530"/>
                    </a:lnTo>
                    <a:lnTo>
                      <a:pt x="130" y="2587"/>
                    </a:lnTo>
                    <a:lnTo>
                      <a:pt x="174" y="2634"/>
                    </a:lnTo>
                    <a:lnTo>
                      <a:pt x="224" y="2670"/>
                    </a:lnTo>
                    <a:lnTo>
                      <a:pt x="280" y="2694"/>
                    </a:lnTo>
                    <a:lnTo>
                      <a:pt x="340" y="2705"/>
                    </a:lnTo>
                    <a:lnTo>
                      <a:pt x="406" y="2703"/>
                    </a:lnTo>
                    <a:lnTo>
                      <a:pt x="477" y="2688"/>
                    </a:lnTo>
                    <a:lnTo>
                      <a:pt x="553" y="2656"/>
                    </a:lnTo>
                    <a:lnTo>
                      <a:pt x="632" y="2609"/>
                    </a:lnTo>
                    <a:lnTo>
                      <a:pt x="716" y="2547"/>
                    </a:lnTo>
                    <a:lnTo>
                      <a:pt x="803" y="2466"/>
                    </a:lnTo>
                    <a:lnTo>
                      <a:pt x="895" y="2364"/>
                    </a:lnTo>
                    <a:lnTo>
                      <a:pt x="972" y="2256"/>
                    </a:lnTo>
                    <a:lnTo>
                      <a:pt x="1035" y="2143"/>
                    </a:lnTo>
                    <a:lnTo>
                      <a:pt x="1084" y="2026"/>
                    </a:lnTo>
                    <a:lnTo>
                      <a:pt x="1120" y="1906"/>
                    </a:lnTo>
                    <a:lnTo>
                      <a:pt x="1147" y="1782"/>
                    </a:lnTo>
                    <a:lnTo>
                      <a:pt x="1160" y="1658"/>
                    </a:lnTo>
                    <a:lnTo>
                      <a:pt x="1164" y="1532"/>
                    </a:lnTo>
                    <a:lnTo>
                      <a:pt x="1146" y="1283"/>
                    </a:lnTo>
                    <a:lnTo>
                      <a:pt x="1094" y="1037"/>
                    </a:lnTo>
                    <a:lnTo>
                      <a:pt x="1019" y="804"/>
                    </a:lnTo>
                    <a:lnTo>
                      <a:pt x="925" y="588"/>
                    </a:lnTo>
                    <a:lnTo>
                      <a:pt x="818" y="397"/>
                    </a:lnTo>
                    <a:lnTo>
                      <a:pt x="705" y="237"/>
                    </a:lnTo>
                    <a:lnTo>
                      <a:pt x="592" y="113"/>
                    </a:lnTo>
                    <a:lnTo>
                      <a:pt x="538" y="67"/>
                    </a:lnTo>
                    <a:lnTo>
                      <a:pt x="487" y="31"/>
                    </a:lnTo>
                    <a:lnTo>
                      <a:pt x="438" y="9"/>
                    </a:lnTo>
                    <a:lnTo>
                      <a:pt x="393" y="0"/>
                    </a:lnTo>
                    <a:lnTo>
                      <a:pt x="353" y="4"/>
                    </a:lnTo>
                    <a:lnTo>
                      <a:pt x="318" y="23"/>
                    </a:lnTo>
                    <a:lnTo>
                      <a:pt x="290" y="56"/>
                    </a:lnTo>
                    <a:lnTo>
                      <a:pt x="268" y="108"/>
                    </a:lnTo>
                    <a:lnTo>
                      <a:pt x="256" y="174"/>
                    </a:lnTo>
                    <a:lnTo>
                      <a:pt x="250" y="25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28" name="Google Shape;1428;p41"/>
              <p:cNvSpPr/>
              <p:nvPr/>
            </p:nvSpPr>
            <p:spPr>
              <a:xfrm>
                <a:off x="2753" y="2402"/>
                <a:ext cx="73" cy="72"/>
              </a:xfrm>
              <a:custGeom>
                <a:avLst/>
                <a:gdLst/>
                <a:ahLst/>
                <a:cxnLst/>
                <a:rect l="l" t="t" r="r" b="b"/>
                <a:pathLst>
                  <a:path w="473" h="585" extrusionOk="0">
                    <a:moveTo>
                      <a:pt x="0" y="92"/>
                    </a:moveTo>
                    <a:lnTo>
                      <a:pt x="70" y="229"/>
                    </a:lnTo>
                    <a:lnTo>
                      <a:pt x="146" y="347"/>
                    </a:lnTo>
                    <a:lnTo>
                      <a:pt x="226" y="448"/>
                    </a:lnTo>
                    <a:lnTo>
                      <a:pt x="306" y="536"/>
                    </a:lnTo>
                    <a:lnTo>
                      <a:pt x="353" y="573"/>
                    </a:lnTo>
                    <a:lnTo>
                      <a:pt x="392" y="585"/>
                    </a:lnTo>
                    <a:lnTo>
                      <a:pt x="425" y="578"/>
                    </a:lnTo>
                    <a:lnTo>
                      <a:pt x="449" y="552"/>
                    </a:lnTo>
                    <a:lnTo>
                      <a:pt x="464" y="512"/>
                    </a:lnTo>
                    <a:lnTo>
                      <a:pt x="473" y="460"/>
                    </a:lnTo>
                    <a:lnTo>
                      <a:pt x="472" y="400"/>
                    </a:lnTo>
                    <a:lnTo>
                      <a:pt x="462" y="334"/>
                    </a:lnTo>
                    <a:lnTo>
                      <a:pt x="417" y="201"/>
                    </a:lnTo>
                    <a:lnTo>
                      <a:pt x="381" y="140"/>
                    </a:lnTo>
                    <a:lnTo>
                      <a:pt x="335" y="85"/>
                    </a:lnTo>
                    <a:lnTo>
                      <a:pt x="279" y="42"/>
                    </a:lnTo>
                    <a:lnTo>
                      <a:pt x="213" y="12"/>
                    </a:lnTo>
                    <a:lnTo>
                      <a:pt x="137" y="0"/>
                    </a:lnTo>
                    <a:lnTo>
                      <a:pt x="50" y="7"/>
                    </a:lnTo>
                    <a:lnTo>
                      <a:pt x="33" y="25"/>
                    </a:lnTo>
                    <a:lnTo>
                      <a:pt x="25" y="57"/>
                    </a:lnTo>
                    <a:lnTo>
                      <a:pt x="17" y="85"/>
                    </a:lnTo>
                    <a:lnTo>
                      <a:pt x="9" y="93"/>
                    </a:ln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29" name="Google Shape;1429;p41"/>
              <p:cNvSpPr/>
              <p:nvPr/>
            </p:nvSpPr>
            <p:spPr>
              <a:xfrm>
                <a:off x="2753" y="2402"/>
                <a:ext cx="73" cy="72"/>
              </a:xfrm>
              <a:custGeom>
                <a:avLst/>
                <a:gdLst/>
                <a:ahLst/>
                <a:cxnLst/>
                <a:rect l="l" t="t" r="r" b="b"/>
                <a:pathLst>
                  <a:path w="473" h="585" extrusionOk="0">
                    <a:moveTo>
                      <a:pt x="0" y="92"/>
                    </a:moveTo>
                    <a:lnTo>
                      <a:pt x="70" y="229"/>
                    </a:lnTo>
                    <a:lnTo>
                      <a:pt x="146" y="347"/>
                    </a:lnTo>
                    <a:lnTo>
                      <a:pt x="226" y="448"/>
                    </a:lnTo>
                    <a:lnTo>
                      <a:pt x="306" y="536"/>
                    </a:lnTo>
                    <a:lnTo>
                      <a:pt x="353" y="573"/>
                    </a:lnTo>
                    <a:lnTo>
                      <a:pt x="392" y="585"/>
                    </a:lnTo>
                    <a:lnTo>
                      <a:pt x="425" y="578"/>
                    </a:lnTo>
                    <a:lnTo>
                      <a:pt x="449" y="552"/>
                    </a:lnTo>
                    <a:lnTo>
                      <a:pt x="464" y="512"/>
                    </a:lnTo>
                    <a:lnTo>
                      <a:pt x="473" y="460"/>
                    </a:lnTo>
                    <a:lnTo>
                      <a:pt x="472" y="400"/>
                    </a:lnTo>
                    <a:lnTo>
                      <a:pt x="462" y="334"/>
                    </a:lnTo>
                    <a:lnTo>
                      <a:pt x="417" y="201"/>
                    </a:lnTo>
                    <a:lnTo>
                      <a:pt x="381" y="140"/>
                    </a:lnTo>
                    <a:lnTo>
                      <a:pt x="335" y="85"/>
                    </a:lnTo>
                    <a:lnTo>
                      <a:pt x="279" y="42"/>
                    </a:lnTo>
                    <a:lnTo>
                      <a:pt x="213" y="12"/>
                    </a:lnTo>
                    <a:lnTo>
                      <a:pt x="137" y="0"/>
                    </a:lnTo>
                    <a:lnTo>
                      <a:pt x="50" y="7"/>
                    </a:lnTo>
                    <a:lnTo>
                      <a:pt x="33" y="25"/>
                    </a:lnTo>
                    <a:lnTo>
                      <a:pt x="25" y="57"/>
                    </a:lnTo>
                    <a:lnTo>
                      <a:pt x="17" y="85"/>
                    </a:lnTo>
                    <a:lnTo>
                      <a:pt x="9" y="93"/>
                    </a:lnTo>
                    <a:lnTo>
                      <a:pt x="0" y="9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30" name="Google Shape;1430;p41"/>
              <p:cNvSpPr/>
              <p:nvPr/>
            </p:nvSpPr>
            <p:spPr>
              <a:xfrm>
                <a:off x="3863" y="2437"/>
                <a:ext cx="69" cy="58"/>
              </a:xfrm>
              <a:custGeom>
                <a:avLst/>
                <a:gdLst/>
                <a:ahLst/>
                <a:cxnLst/>
                <a:rect l="l" t="t" r="r" b="b"/>
                <a:pathLst>
                  <a:path w="452" h="467" extrusionOk="0">
                    <a:moveTo>
                      <a:pt x="332" y="26"/>
                    </a:moveTo>
                    <a:lnTo>
                      <a:pt x="309" y="44"/>
                    </a:lnTo>
                    <a:lnTo>
                      <a:pt x="279" y="69"/>
                    </a:lnTo>
                    <a:lnTo>
                      <a:pt x="204" y="139"/>
                    </a:lnTo>
                    <a:lnTo>
                      <a:pt x="124" y="226"/>
                    </a:lnTo>
                    <a:lnTo>
                      <a:pt x="53" y="314"/>
                    </a:lnTo>
                    <a:lnTo>
                      <a:pt x="26" y="356"/>
                    </a:lnTo>
                    <a:lnTo>
                      <a:pt x="8" y="392"/>
                    </a:lnTo>
                    <a:lnTo>
                      <a:pt x="0" y="424"/>
                    </a:lnTo>
                    <a:lnTo>
                      <a:pt x="6" y="448"/>
                    </a:lnTo>
                    <a:lnTo>
                      <a:pt x="26" y="462"/>
                    </a:lnTo>
                    <a:lnTo>
                      <a:pt x="63" y="467"/>
                    </a:lnTo>
                    <a:lnTo>
                      <a:pt x="118" y="458"/>
                    </a:lnTo>
                    <a:lnTo>
                      <a:pt x="195" y="436"/>
                    </a:lnTo>
                    <a:lnTo>
                      <a:pt x="261" y="410"/>
                    </a:lnTo>
                    <a:lnTo>
                      <a:pt x="315" y="377"/>
                    </a:lnTo>
                    <a:lnTo>
                      <a:pt x="360" y="340"/>
                    </a:lnTo>
                    <a:lnTo>
                      <a:pt x="394" y="299"/>
                    </a:lnTo>
                    <a:lnTo>
                      <a:pt x="437" y="215"/>
                    </a:lnTo>
                    <a:lnTo>
                      <a:pt x="452" y="133"/>
                    </a:lnTo>
                    <a:lnTo>
                      <a:pt x="442" y="63"/>
                    </a:lnTo>
                    <a:lnTo>
                      <a:pt x="414" y="15"/>
                    </a:lnTo>
                    <a:lnTo>
                      <a:pt x="397" y="3"/>
                    </a:lnTo>
                    <a:lnTo>
                      <a:pt x="376" y="0"/>
                    </a:lnTo>
                    <a:lnTo>
                      <a:pt x="354" y="8"/>
                    </a:lnTo>
                    <a:lnTo>
                      <a:pt x="332" y="26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31" name="Google Shape;1431;p41"/>
              <p:cNvSpPr/>
              <p:nvPr/>
            </p:nvSpPr>
            <p:spPr>
              <a:xfrm>
                <a:off x="3863" y="2437"/>
                <a:ext cx="69" cy="58"/>
              </a:xfrm>
              <a:custGeom>
                <a:avLst/>
                <a:gdLst/>
                <a:ahLst/>
                <a:cxnLst/>
                <a:rect l="l" t="t" r="r" b="b"/>
                <a:pathLst>
                  <a:path w="452" h="467" extrusionOk="0">
                    <a:moveTo>
                      <a:pt x="332" y="26"/>
                    </a:moveTo>
                    <a:lnTo>
                      <a:pt x="309" y="44"/>
                    </a:lnTo>
                    <a:lnTo>
                      <a:pt x="279" y="69"/>
                    </a:lnTo>
                    <a:lnTo>
                      <a:pt x="204" y="139"/>
                    </a:lnTo>
                    <a:lnTo>
                      <a:pt x="124" y="226"/>
                    </a:lnTo>
                    <a:lnTo>
                      <a:pt x="53" y="314"/>
                    </a:lnTo>
                    <a:lnTo>
                      <a:pt x="26" y="356"/>
                    </a:lnTo>
                    <a:lnTo>
                      <a:pt x="8" y="392"/>
                    </a:lnTo>
                    <a:lnTo>
                      <a:pt x="0" y="424"/>
                    </a:lnTo>
                    <a:lnTo>
                      <a:pt x="6" y="448"/>
                    </a:lnTo>
                    <a:lnTo>
                      <a:pt x="26" y="462"/>
                    </a:lnTo>
                    <a:lnTo>
                      <a:pt x="63" y="467"/>
                    </a:lnTo>
                    <a:lnTo>
                      <a:pt x="118" y="458"/>
                    </a:lnTo>
                    <a:lnTo>
                      <a:pt x="195" y="436"/>
                    </a:lnTo>
                    <a:lnTo>
                      <a:pt x="261" y="410"/>
                    </a:lnTo>
                    <a:lnTo>
                      <a:pt x="315" y="377"/>
                    </a:lnTo>
                    <a:lnTo>
                      <a:pt x="360" y="340"/>
                    </a:lnTo>
                    <a:lnTo>
                      <a:pt x="394" y="299"/>
                    </a:lnTo>
                    <a:lnTo>
                      <a:pt x="437" y="215"/>
                    </a:lnTo>
                    <a:lnTo>
                      <a:pt x="452" y="133"/>
                    </a:lnTo>
                    <a:lnTo>
                      <a:pt x="442" y="63"/>
                    </a:lnTo>
                    <a:lnTo>
                      <a:pt x="414" y="15"/>
                    </a:lnTo>
                    <a:lnTo>
                      <a:pt x="397" y="3"/>
                    </a:lnTo>
                    <a:lnTo>
                      <a:pt x="376" y="0"/>
                    </a:lnTo>
                    <a:lnTo>
                      <a:pt x="354" y="8"/>
                    </a:lnTo>
                    <a:lnTo>
                      <a:pt x="332" y="2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32" name="Google Shape;1432;p41"/>
              <p:cNvSpPr/>
              <p:nvPr/>
            </p:nvSpPr>
            <p:spPr>
              <a:xfrm>
                <a:off x="4166" y="2462"/>
                <a:ext cx="387" cy="365"/>
              </a:xfrm>
              <a:custGeom>
                <a:avLst/>
                <a:gdLst/>
                <a:ahLst/>
                <a:cxnLst/>
                <a:rect l="l" t="t" r="r" b="b"/>
                <a:pathLst>
                  <a:path w="2496" h="2920" extrusionOk="0">
                    <a:moveTo>
                      <a:pt x="945" y="207"/>
                    </a:moveTo>
                    <a:lnTo>
                      <a:pt x="909" y="258"/>
                    </a:lnTo>
                    <a:lnTo>
                      <a:pt x="869" y="317"/>
                    </a:lnTo>
                    <a:lnTo>
                      <a:pt x="776" y="455"/>
                    </a:lnTo>
                    <a:lnTo>
                      <a:pt x="670" y="618"/>
                    </a:lnTo>
                    <a:lnTo>
                      <a:pt x="558" y="800"/>
                    </a:lnTo>
                    <a:lnTo>
                      <a:pt x="444" y="996"/>
                    </a:lnTo>
                    <a:lnTo>
                      <a:pt x="333" y="1203"/>
                    </a:lnTo>
                    <a:lnTo>
                      <a:pt x="230" y="1413"/>
                    </a:lnTo>
                    <a:lnTo>
                      <a:pt x="140" y="1624"/>
                    </a:lnTo>
                    <a:lnTo>
                      <a:pt x="69" y="1830"/>
                    </a:lnTo>
                    <a:lnTo>
                      <a:pt x="20" y="2027"/>
                    </a:lnTo>
                    <a:lnTo>
                      <a:pt x="6" y="2120"/>
                    </a:lnTo>
                    <a:lnTo>
                      <a:pt x="0" y="2209"/>
                    </a:lnTo>
                    <a:lnTo>
                      <a:pt x="1" y="2293"/>
                    </a:lnTo>
                    <a:lnTo>
                      <a:pt x="12" y="2372"/>
                    </a:lnTo>
                    <a:lnTo>
                      <a:pt x="32" y="2444"/>
                    </a:lnTo>
                    <a:lnTo>
                      <a:pt x="63" y="2510"/>
                    </a:lnTo>
                    <a:lnTo>
                      <a:pt x="104" y="2568"/>
                    </a:lnTo>
                    <a:lnTo>
                      <a:pt x="158" y="2619"/>
                    </a:lnTo>
                    <a:lnTo>
                      <a:pt x="222" y="2661"/>
                    </a:lnTo>
                    <a:lnTo>
                      <a:pt x="300" y="2694"/>
                    </a:lnTo>
                    <a:lnTo>
                      <a:pt x="391" y="2718"/>
                    </a:lnTo>
                    <a:lnTo>
                      <a:pt x="496" y="2730"/>
                    </a:lnTo>
                    <a:lnTo>
                      <a:pt x="643" y="2811"/>
                    </a:lnTo>
                    <a:lnTo>
                      <a:pt x="781" y="2868"/>
                    </a:lnTo>
                    <a:lnTo>
                      <a:pt x="911" y="2904"/>
                    </a:lnTo>
                    <a:lnTo>
                      <a:pt x="1033" y="2920"/>
                    </a:lnTo>
                    <a:lnTo>
                      <a:pt x="1147" y="2917"/>
                    </a:lnTo>
                    <a:lnTo>
                      <a:pt x="1256" y="2897"/>
                    </a:lnTo>
                    <a:lnTo>
                      <a:pt x="1357" y="2862"/>
                    </a:lnTo>
                    <a:lnTo>
                      <a:pt x="1453" y="2812"/>
                    </a:lnTo>
                    <a:lnTo>
                      <a:pt x="1544" y="2751"/>
                    </a:lnTo>
                    <a:lnTo>
                      <a:pt x="1630" y="2678"/>
                    </a:lnTo>
                    <a:lnTo>
                      <a:pt x="1713" y="2597"/>
                    </a:lnTo>
                    <a:lnTo>
                      <a:pt x="1791" y="2507"/>
                    </a:lnTo>
                    <a:lnTo>
                      <a:pt x="1941" y="2309"/>
                    </a:lnTo>
                    <a:lnTo>
                      <a:pt x="2082" y="2099"/>
                    </a:lnTo>
                    <a:lnTo>
                      <a:pt x="2139" y="1993"/>
                    </a:lnTo>
                    <a:lnTo>
                      <a:pt x="2198" y="1855"/>
                    </a:lnTo>
                    <a:lnTo>
                      <a:pt x="2254" y="1696"/>
                    </a:lnTo>
                    <a:lnTo>
                      <a:pt x="2308" y="1523"/>
                    </a:lnTo>
                    <a:lnTo>
                      <a:pt x="2355" y="1349"/>
                    </a:lnTo>
                    <a:lnTo>
                      <a:pt x="2394" y="1184"/>
                    </a:lnTo>
                    <a:lnTo>
                      <a:pt x="2424" y="1038"/>
                    </a:lnTo>
                    <a:lnTo>
                      <a:pt x="2434" y="975"/>
                    </a:lnTo>
                    <a:lnTo>
                      <a:pt x="2440" y="920"/>
                    </a:lnTo>
                    <a:lnTo>
                      <a:pt x="2471" y="792"/>
                    </a:lnTo>
                    <a:lnTo>
                      <a:pt x="2489" y="676"/>
                    </a:lnTo>
                    <a:lnTo>
                      <a:pt x="2496" y="571"/>
                    </a:lnTo>
                    <a:lnTo>
                      <a:pt x="2492" y="477"/>
                    </a:lnTo>
                    <a:lnTo>
                      <a:pt x="2478" y="393"/>
                    </a:lnTo>
                    <a:lnTo>
                      <a:pt x="2455" y="318"/>
                    </a:lnTo>
                    <a:lnTo>
                      <a:pt x="2423" y="253"/>
                    </a:lnTo>
                    <a:lnTo>
                      <a:pt x="2384" y="196"/>
                    </a:lnTo>
                    <a:lnTo>
                      <a:pt x="2337" y="147"/>
                    </a:lnTo>
                    <a:lnTo>
                      <a:pt x="2284" y="107"/>
                    </a:lnTo>
                    <a:lnTo>
                      <a:pt x="2225" y="74"/>
                    </a:lnTo>
                    <a:lnTo>
                      <a:pt x="2162" y="47"/>
                    </a:lnTo>
                    <a:lnTo>
                      <a:pt x="2023" y="12"/>
                    </a:lnTo>
                    <a:lnTo>
                      <a:pt x="1873" y="0"/>
                    </a:lnTo>
                    <a:lnTo>
                      <a:pt x="1716" y="4"/>
                    </a:lnTo>
                    <a:lnTo>
                      <a:pt x="1560" y="23"/>
                    </a:lnTo>
                    <a:lnTo>
                      <a:pt x="1410" y="51"/>
                    </a:lnTo>
                    <a:lnTo>
                      <a:pt x="1271" y="86"/>
                    </a:lnTo>
                    <a:lnTo>
                      <a:pt x="1150" y="122"/>
                    </a:lnTo>
                    <a:lnTo>
                      <a:pt x="1051" y="157"/>
                    </a:lnTo>
                    <a:lnTo>
                      <a:pt x="981" y="187"/>
                    </a:lnTo>
                    <a:lnTo>
                      <a:pt x="959" y="198"/>
                    </a:lnTo>
                    <a:lnTo>
                      <a:pt x="945" y="207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33" name="Google Shape;1433;p41"/>
              <p:cNvSpPr/>
              <p:nvPr/>
            </p:nvSpPr>
            <p:spPr>
              <a:xfrm>
                <a:off x="4166" y="2462"/>
                <a:ext cx="387" cy="365"/>
              </a:xfrm>
              <a:custGeom>
                <a:avLst/>
                <a:gdLst/>
                <a:ahLst/>
                <a:cxnLst/>
                <a:rect l="l" t="t" r="r" b="b"/>
                <a:pathLst>
                  <a:path w="2496" h="2920" extrusionOk="0">
                    <a:moveTo>
                      <a:pt x="945" y="207"/>
                    </a:moveTo>
                    <a:lnTo>
                      <a:pt x="909" y="258"/>
                    </a:lnTo>
                    <a:lnTo>
                      <a:pt x="869" y="317"/>
                    </a:lnTo>
                    <a:lnTo>
                      <a:pt x="776" y="455"/>
                    </a:lnTo>
                    <a:lnTo>
                      <a:pt x="670" y="618"/>
                    </a:lnTo>
                    <a:lnTo>
                      <a:pt x="558" y="800"/>
                    </a:lnTo>
                    <a:lnTo>
                      <a:pt x="444" y="996"/>
                    </a:lnTo>
                    <a:lnTo>
                      <a:pt x="333" y="1203"/>
                    </a:lnTo>
                    <a:lnTo>
                      <a:pt x="230" y="1413"/>
                    </a:lnTo>
                    <a:lnTo>
                      <a:pt x="140" y="1624"/>
                    </a:lnTo>
                    <a:lnTo>
                      <a:pt x="69" y="1830"/>
                    </a:lnTo>
                    <a:lnTo>
                      <a:pt x="20" y="2027"/>
                    </a:lnTo>
                    <a:lnTo>
                      <a:pt x="6" y="2120"/>
                    </a:lnTo>
                    <a:lnTo>
                      <a:pt x="0" y="2209"/>
                    </a:lnTo>
                    <a:lnTo>
                      <a:pt x="1" y="2293"/>
                    </a:lnTo>
                    <a:lnTo>
                      <a:pt x="12" y="2372"/>
                    </a:lnTo>
                    <a:lnTo>
                      <a:pt x="32" y="2444"/>
                    </a:lnTo>
                    <a:lnTo>
                      <a:pt x="63" y="2510"/>
                    </a:lnTo>
                    <a:lnTo>
                      <a:pt x="104" y="2568"/>
                    </a:lnTo>
                    <a:lnTo>
                      <a:pt x="158" y="2619"/>
                    </a:lnTo>
                    <a:lnTo>
                      <a:pt x="222" y="2661"/>
                    </a:lnTo>
                    <a:lnTo>
                      <a:pt x="300" y="2694"/>
                    </a:lnTo>
                    <a:lnTo>
                      <a:pt x="391" y="2718"/>
                    </a:lnTo>
                    <a:lnTo>
                      <a:pt x="496" y="2730"/>
                    </a:lnTo>
                    <a:lnTo>
                      <a:pt x="643" y="2811"/>
                    </a:lnTo>
                    <a:lnTo>
                      <a:pt x="781" y="2868"/>
                    </a:lnTo>
                    <a:lnTo>
                      <a:pt x="911" y="2904"/>
                    </a:lnTo>
                    <a:lnTo>
                      <a:pt x="1033" y="2920"/>
                    </a:lnTo>
                    <a:lnTo>
                      <a:pt x="1147" y="2917"/>
                    </a:lnTo>
                    <a:lnTo>
                      <a:pt x="1256" y="2897"/>
                    </a:lnTo>
                    <a:lnTo>
                      <a:pt x="1357" y="2862"/>
                    </a:lnTo>
                    <a:lnTo>
                      <a:pt x="1453" y="2812"/>
                    </a:lnTo>
                    <a:lnTo>
                      <a:pt x="1544" y="2751"/>
                    </a:lnTo>
                    <a:lnTo>
                      <a:pt x="1630" y="2678"/>
                    </a:lnTo>
                    <a:lnTo>
                      <a:pt x="1713" y="2597"/>
                    </a:lnTo>
                    <a:lnTo>
                      <a:pt x="1791" y="2507"/>
                    </a:lnTo>
                    <a:lnTo>
                      <a:pt x="1941" y="2309"/>
                    </a:lnTo>
                    <a:lnTo>
                      <a:pt x="2082" y="2099"/>
                    </a:lnTo>
                    <a:lnTo>
                      <a:pt x="2139" y="1993"/>
                    </a:lnTo>
                    <a:lnTo>
                      <a:pt x="2198" y="1855"/>
                    </a:lnTo>
                    <a:lnTo>
                      <a:pt x="2254" y="1696"/>
                    </a:lnTo>
                    <a:lnTo>
                      <a:pt x="2308" y="1523"/>
                    </a:lnTo>
                    <a:lnTo>
                      <a:pt x="2355" y="1349"/>
                    </a:lnTo>
                    <a:lnTo>
                      <a:pt x="2394" y="1184"/>
                    </a:lnTo>
                    <a:lnTo>
                      <a:pt x="2424" y="1038"/>
                    </a:lnTo>
                    <a:lnTo>
                      <a:pt x="2434" y="975"/>
                    </a:lnTo>
                    <a:lnTo>
                      <a:pt x="2440" y="920"/>
                    </a:lnTo>
                    <a:lnTo>
                      <a:pt x="2471" y="792"/>
                    </a:lnTo>
                    <a:lnTo>
                      <a:pt x="2489" y="676"/>
                    </a:lnTo>
                    <a:lnTo>
                      <a:pt x="2496" y="571"/>
                    </a:lnTo>
                    <a:lnTo>
                      <a:pt x="2492" y="477"/>
                    </a:lnTo>
                    <a:lnTo>
                      <a:pt x="2478" y="393"/>
                    </a:lnTo>
                    <a:lnTo>
                      <a:pt x="2455" y="318"/>
                    </a:lnTo>
                    <a:lnTo>
                      <a:pt x="2423" y="253"/>
                    </a:lnTo>
                    <a:lnTo>
                      <a:pt x="2384" y="196"/>
                    </a:lnTo>
                    <a:lnTo>
                      <a:pt x="2337" y="147"/>
                    </a:lnTo>
                    <a:lnTo>
                      <a:pt x="2284" y="107"/>
                    </a:lnTo>
                    <a:lnTo>
                      <a:pt x="2225" y="74"/>
                    </a:lnTo>
                    <a:lnTo>
                      <a:pt x="2162" y="47"/>
                    </a:lnTo>
                    <a:lnTo>
                      <a:pt x="2023" y="12"/>
                    </a:lnTo>
                    <a:lnTo>
                      <a:pt x="1873" y="0"/>
                    </a:lnTo>
                    <a:lnTo>
                      <a:pt x="1716" y="4"/>
                    </a:lnTo>
                    <a:lnTo>
                      <a:pt x="1560" y="23"/>
                    </a:lnTo>
                    <a:lnTo>
                      <a:pt x="1410" y="51"/>
                    </a:lnTo>
                    <a:lnTo>
                      <a:pt x="1271" y="86"/>
                    </a:lnTo>
                    <a:lnTo>
                      <a:pt x="1150" y="122"/>
                    </a:lnTo>
                    <a:lnTo>
                      <a:pt x="1051" y="157"/>
                    </a:lnTo>
                    <a:lnTo>
                      <a:pt x="981" y="187"/>
                    </a:lnTo>
                    <a:lnTo>
                      <a:pt x="959" y="198"/>
                    </a:lnTo>
                    <a:lnTo>
                      <a:pt x="945" y="20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34" name="Google Shape;1434;p41"/>
              <p:cNvSpPr/>
              <p:nvPr/>
            </p:nvSpPr>
            <p:spPr>
              <a:xfrm>
                <a:off x="4288" y="2547"/>
                <a:ext cx="167" cy="167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333" extrusionOk="0">
                    <a:moveTo>
                      <a:pt x="456" y="148"/>
                    </a:moveTo>
                    <a:lnTo>
                      <a:pt x="376" y="253"/>
                    </a:lnTo>
                    <a:lnTo>
                      <a:pt x="312" y="352"/>
                    </a:lnTo>
                    <a:lnTo>
                      <a:pt x="215" y="547"/>
                    </a:lnTo>
                    <a:lnTo>
                      <a:pt x="134" y="741"/>
                    </a:lnTo>
                    <a:lnTo>
                      <a:pt x="89" y="841"/>
                    </a:lnTo>
                    <a:lnTo>
                      <a:pt x="37" y="944"/>
                    </a:lnTo>
                    <a:lnTo>
                      <a:pt x="7" y="1018"/>
                    </a:lnTo>
                    <a:lnTo>
                      <a:pt x="0" y="1090"/>
                    </a:lnTo>
                    <a:lnTo>
                      <a:pt x="12" y="1156"/>
                    </a:lnTo>
                    <a:lnTo>
                      <a:pt x="41" y="1215"/>
                    </a:lnTo>
                    <a:lnTo>
                      <a:pt x="86" y="1264"/>
                    </a:lnTo>
                    <a:lnTo>
                      <a:pt x="143" y="1301"/>
                    </a:lnTo>
                    <a:lnTo>
                      <a:pt x="213" y="1324"/>
                    </a:lnTo>
                    <a:lnTo>
                      <a:pt x="293" y="1333"/>
                    </a:lnTo>
                    <a:lnTo>
                      <a:pt x="379" y="1322"/>
                    </a:lnTo>
                    <a:lnTo>
                      <a:pt x="471" y="1291"/>
                    </a:lnTo>
                    <a:lnTo>
                      <a:pt x="567" y="1239"/>
                    </a:lnTo>
                    <a:lnTo>
                      <a:pt x="663" y="1160"/>
                    </a:lnTo>
                    <a:lnTo>
                      <a:pt x="759" y="1056"/>
                    </a:lnTo>
                    <a:lnTo>
                      <a:pt x="853" y="923"/>
                    </a:lnTo>
                    <a:lnTo>
                      <a:pt x="942" y="758"/>
                    </a:lnTo>
                    <a:lnTo>
                      <a:pt x="1024" y="560"/>
                    </a:lnTo>
                    <a:lnTo>
                      <a:pt x="1063" y="433"/>
                    </a:lnTo>
                    <a:lnTo>
                      <a:pt x="1078" y="323"/>
                    </a:lnTo>
                    <a:lnTo>
                      <a:pt x="1074" y="232"/>
                    </a:lnTo>
                    <a:lnTo>
                      <a:pt x="1053" y="159"/>
                    </a:lnTo>
                    <a:lnTo>
                      <a:pt x="1018" y="100"/>
                    </a:lnTo>
                    <a:lnTo>
                      <a:pt x="971" y="56"/>
                    </a:lnTo>
                    <a:lnTo>
                      <a:pt x="914" y="26"/>
                    </a:lnTo>
                    <a:lnTo>
                      <a:pt x="852" y="7"/>
                    </a:lnTo>
                    <a:lnTo>
                      <a:pt x="787" y="0"/>
                    </a:lnTo>
                    <a:lnTo>
                      <a:pt x="720" y="2"/>
                    </a:lnTo>
                    <a:lnTo>
                      <a:pt x="655" y="12"/>
                    </a:lnTo>
                    <a:lnTo>
                      <a:pt x="595" y="29"/>
                    </a:lnTo>
                    <a:lnTo>
                      <a:pt x="543" y="53"/>
                    </a:lnTo>
                    <a:lnTo>
                      <a:pt x="500" y="82"/>
                    </a:lnTo>
                    <a:lnTo>
                      <a:pt x="470" y="114"/>
                    </a:lnTo>
                    <a:lnTo>
                      <a:pt x="456" y="14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35" name="Google Shape;1435;p41"/>
              <p:cNvSpPr/>
              <p:nvPr/>
            </p:nvSpPr>
            <p:spPr>
              <a:xfrm>
                <a:off x="4288" y="2547"/>
                <a:ext cx="167" cy="167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333" extrusionOk="0">
                    <a:moveTo>
                      <a:pt x="456" y="148"/>
                    </a:moveTo>
                    <a:lnTo>
                      <a:pt x="376" y="253"/>
                    </a:lnTo>
                    <a:lnTo>
                      <a:pt x="312" y="352"/>
                    </a:lnTo>
                    <a:lnTo>
                      <a:pt x="215" y="547"/>
                    </a:lnTo>
                    <a:lnTo>
                      <a:pt x="134" y="741"/>
                    </a:lnTo>
                    <a:lnTo>
                      <a:pt x="89" y="841"/>
                    </a:lnTo>
                    <a:lnTo>
                      <a:pt x="37" y="944"/>
                    </a:lnTo>
                    <a:lnTo>
                      <a:pt x="7" y="1018"/>
                    </a:lnTo>
                    <a:lnTo>
                      <a:pt x="0" y="1090"/>
                    </a:lnTo>
                    <a:lnTo>
                      <a:pt x="12" y="1156"/>
                    </a:lnTo>
                    <a:lnTo>
                      <a:pt x="41" y="1215"/>
                    </a:lnTo>
                    <a:lnTo>
                      <a:pt x="86" y="1264"/>
                    </a:lnTo>
                    <a:lnTo>
                      <a:pt x="143" y="1301"/>
                    </a:lnTo>
                    <a:lnTo>
                      <a:pt x="213" y="1324"/>
                    </a:lnTo>
                    <a:lnTo>
                      <a:pt x="293" y="1333"/>
                    </a:lnTo>
                    <a:lnTo>
                      <a:pt x="379" y="1322"/>
                    </a:lnTo>
                    <a:lnTo>
                      <a:pt x="471" y="1291"/>
                    </a:lnTo>
                    <a:lnTo>
                      <a:pt x="567" y="1239"/>
                    </a:lnTo>
                    <a:lnTo>
                      <a:pt x="663" y="1160"/>
                    </a:lnTo>
                    <a:lnTo>
                      <a:pt x="759" y="1056"/>
                    </a:lnTo>
                    <a:lnTo>
                      <a:pt x="853" y="923"/>
                    </a:lnTo>
                    <a:lnTo>
                      <a:pt x="942" y="758"/>
                    </a:lnTo>
                    <a:lnTo>
                      <a:pt x="1024" y="560"/>
                    </a:lnTo>
                    <a:lnTo>
                      <a:pt x="1063" y="433"/>
                    </a:lnTo>
                    <a:lnTo>
                      <a:pt x="1078" y="323"/>
                    </a:lnTo>
                    <a:lnTo>
                      <a:pt x="1074" y="232"/>
                    </a:lnTo>
                    <a:lnTo>
                      <a:pt x="1053" y="159"/>
                    </a:lnTo>
                    <a:lnTo>
                      <a:pt x="1018" y="100"/>
                    </a:lnTo>
                    <a:lnTo>
                      <a:pt x="971" y="56"/>
                    </a:lnTo>
                    <a:lnTo>
                      <a:pt x="914" y="26"/>
                    </a:lnTo>
                    <a:lnTo>
                      <a:pt x="852" y="7"/>
                    </a:lnTo>
                    <a:lnTo>
                      <a:pt x="787" y="0"/>
                    </a:lnTo>
                    <a:lnTo>
                      <a:pt x="720" y="2"/>
                    </a:lnTo>
                    <a:lnTo>
                      <a:pt x="655" y="12"/>
                    </a:lnTo>
                    <a:lnTo>
                      <a:pt x="595" y="29"/>
                    </a:lnTo>
                    <a:lnTo>
                      <a:pt x="543" y="53"/>
                    </a:lnTo>
                    <a:lnTo>
                      <a:pt x="500" y="82"/>
                    </a:lnTo>
                    <a:lnTo>
                      <a:pt x="470" y="114"/>
                    </a:lnTo>
                    <a:lnTo>
                      <a:pt x="456" y="14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36" name="Google Shape;1436;p41"/>
              <p:cNvSpPr/>
              <p:nvPr/>
            </p:nvSpPr>
            <p:spPr>
              <a:xfrm>
                <a:off x="4201" y="2685"/>
                <a:ext cx="77" cy="68"/>
              </a:xfrm>
              <a:custGeom>
                <a:avLst/>
                <a:gdLst/>
                <a:ahLst/>
                <a:cxnLst/>
                <a:rect l="l" t="t" r="r" b="b"/>
                <a:pathLst>
                  <a:path w="482" h="543" extrusionOk="0">
                    <a:moveTo>
                      <a:pt x="147" y="44"/>
                    </a:moveTo>
                    <a:lnTo>
                      <a:pt x="72" y="178"/>
                    </a:lnTo>
                    <a:lnTo>
                      <a:pt x="39" y="231"/>
                    </a:lnTo>
                    <a:lnTo>
                      <a:pt x="14" y="279"/>
                    </a:lnTo>
                    <a:lnTo>
                      <a:pt x="0" y="320"/>
                    </a:lnTo>
                    <a:lnTo>
                      <a:pt x="1" y="358"/>
                    </a:lnTo>
                    <a:lnTo>
                      <a:pt x="18" y="393"/>
                    </a:lnTo>
                    <a:lnTo>
                      <a:pt x="57" y="429"/>
                    </a:lnTo>
                    <a:lnTo>
                      <a:pt x="151" y="487"/>
                    </a:lnTo>
                    <a:lnTo>
                      <a:pt x="232" y="523"/>
                    </a:lnTo>
                    <a:lnTo>
                      <a:pt x="301" y="541"/>
                    </a:lnTo>
                    <a:lnTo>
                      <a:pt x="358" y="543"/>
                    </a:lnTo>
                    <a:lnTo>
                      <a:pt x="403" y="530"/>
                    </a:lnTo>
                    <a:lnTo>
                      <a:pt x="439" y="505"/>
                    </a:lnTo>
                    <a:lnTo>
                      <a:pt x="463" y="470"/>
                    </a:lnTo>
                    <a:lnTo>
                      <a:pt x="478" y="427"/>
                    </a:lnTo>
                    <a:lnTo>
                      <a:pt x="482" y="378"/>
                    </a:lnTo>
                    <a:lnTo>
                      <a:pt x="477" y="325"/>
                    </a:lnTo>
                    <a:lnTo>
                      <a:pt x="440" y="216"/>
                    </a:lnTo>
                    <a:lnTo>
                      <a:pt x="409" y="165"/>
                    </a:lnTo>
                    <a:lnTo>
                      <a:pt x="369" y="118"/>
                    </a:lnTo>
                    <a:lnTo>
                      <a:pt x="322" y="77"/>
                    </a:lnTo>
                    <a:lnTo>
                      <a:pt x="267" y="44"/>
                    </a:lnTo>
                    <a:lnTo>
                      <a:pt x="248" y="37"/>
                    </a:lnTo>
                    <a:lnTo>
                      <a:pt x="217" y="26"/>
                    </a:lnTo>
                    <a:lnTo>
                      <a:pt x="146" y="5"/>
                    </a:lnTo>
                    <a:lnTo>
                      <a:pt x="120" y="0"/>
                    </a:lnTo>
                    <a:lnTo>
                      <a:pt x="106" y="4"/>
                    </a:lnTo>
                    <a:lnTo>
                      <a:pt x="114" y="17"/>
                    </a:lnTo>
                    <a:lnTo>
                      <a:pt x="127" y="29"/>
                    </a:lnTo>
                    <a:lnTo>
                      <a:pt x="147" y="44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37" name="Google Shape;1437;p41"/>
              <p:cNvSpPr/>
              <p:nvPr/>
            </p:nvSpPr>
            <p:spPr>
              <a:xfrm>
                <a:off x="4201" y="2685"/>
                <a:ext cx="77" cy="68"/>
              </a:xfrm>
              <a:custGeom>
                <a:avLst/>
                <a:gdLst/>
                <a:ahLst/>
                <a:cxnLst/>
                <a:rect l="l" t="t" r="r" b="b"/>
                <a:pathLst>
                  <a:path w="482" h="543" extrusionOk="0">
                    <a:moveTo>
                      <a:pt x="147" y="44"/>
                    </a:moveTo>
                    <a:lnTo>
                      <a:pt x="72" y="178"/>
                    </a:lnTo>
                    <a:lnTo>
                      <a:pt x="39" y="231"/>
                    </a:lnTo>
                    <a:lnTo>
                      <a:pt x="14" y="279"/>
                    </a:lnTo>
                    <a:lnTo>
                      <a:pt x="0" y="320"/>
                    </a:lnTo>
                    <a:lnTo>
                      <a:pt x="1" y="358"/>
                    </a:lnTo>
                    <a:lnTo>
                      <a:pt x="18" y="393"/>
                    </a:lnTo>
                    <a:lnTo>
                      <a:pt x="57" y="429"/>
                    </a:lnTo>
                    <a:lnTo>
                      <a:pt x="151" y="487"/>
                    </a:lnTo>
                    <a:lnTo>
                      <a:pt x="232" y="523"/>
                    </a:lnTo>
                    <a:lnTo>
                      <a:pt x="301" y="541"/>
                    </a:lnTo>
                    <a:lnTo>
                      <a:pt x="358" y="543"/>
                    </a:lnTo>
                    <a:lnTo>
                      <a:pt x="403" y="530"/>
                    </a:lnTo>
                    <a:lnTo>
                      <a:pt x="439" y="505"/>
                    </a:lnTo>
                    <a:lnTo>
                      <a:pt x="463" y="470"/>
                    </a:lnTo>
                    <a:lnTo>
                      <a:pt x="478" y="427"/>
                    </a:lnTo>
                    <a:lnTo>
                      <a:pt x="482" y="378"/>
                    </a:lnTo>
                    <a:lnTo>
                      <a:pt x="477" y="325"/>
                    </a:lnTo>
                    <a:lnTo>
                      <a:pt x="440" y="216"/>
                    </a:lnTo>
                    <a:lnTo>
                      <a:pt x="409" y="165"/>
                    </a:lnTo>
                    <a:lnTo>
                      <a:pt x="369" y="118"/>
                    </a:lnTo>
                    <a:lnTo>
                      <a:pt x="322" y="77"/>
                    </a:lnTo>
                    <a:lnTo>
                      <a:pt x="267" y="44"/>
                    </a:lnTo>
                    <a:lnTo>
                      <a:pt x="248" y="37"/>
                    </a:lnTo>
                    <a:lnTo>
                      <a:pt x="217" y="26"/>
                    </a:lnTo>
                    <a:lnTo>
                      <a:pt x="146" y="5"/>
                    </a:lnTo>
                    <a:lnTo>
                      <a:pt x="120" y="0"/>
                    </a:lnTo>
                    <a:lnTo>
                      <a:pt x="106" y="4"/>
                    </a:lnTo>
                    <a:lnTo>
                      <a:pt x="114" y="17"/>
                    </a:lnTo>
                    <a:lnTo>
                      <a:pt x="127" y="29"/>
                    </a:lnTo>
                    <a:lnTo>
                      <a:pt x="147" y="4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38" name="Google Shape;1438;p41"/>
              <p:cNvSpPr/>
              <p:nvPr/>
            </p:nvSpPr>
            <p:spPr>
              <a:xfrm>
                <a:off x="1315" y="2098"/>
                <a:ext cx="290" cy="336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2687" extrusionOk="0">
                    <a:moveTo>
                      <a:pt x="873" y="2417"/>
                    </a:moveTo>
                    <a:lnTo>
                      <a:pt x="922" y="2479"/>
                    </a:lnTo>
                    <a:lnTo>
                      <a:pt x="965" y="2530"/>
                    </a:lnTo>
                    <a:lnTo>
                      <a:pt x="1001" y="2571"/>
                    </a:lnTo>
                    <a:lnTo>
                      <a:pt x="1034" y="2602"/>
                    </a:lnTo>
                    <a:lnTo>
                      <a:pt x="1059" y="2624"/>
                    </a:lnTo>
                    <a:lnTo>
                      <a:pt x="1080" y="2639"/>
                    </a:lnTo>
                    <a:lnTo>
                      <a:pt x="1108" y="2647"/>
                    </a:lnTo>
                    <a:lnTo>
                      <a:pt x="1121" y="2631"/>
                    </a:lnTo>
                    <a:lnTo>
                      <a:pt x="1118" y="2596"/>
                    </a:lnTo>
                    <a:lnTo>
                      <a:pt x="1105" y="2549"/>
                    </a:lnTo>
                    <a:lnTo>
                      <a:pt x="1082" y="2492"/>
                    </a:lnTo>
                    <a:lnTo>
                      <a:pt x="1020" y="2380"/>
                    </a:lnTo>
                    <a:lnTo>
                      <a:pt x="986" y="2332"/>
                    </a:lnTo>
                    <a:lnTo>
                      <a:pt x="951" y="2300"/>
                    </a:lnTo>
                    <a:lnTo>
                      <a:pt x="921" y="2288"/>
                    </a:lnTo>
                    <a:lnTo>
                      <a:pt x="896" y="2298"/>
                    </a:lnTo>
                    <a:lnTo>
                      <a:pt x="879" y="2340"/>
                    </a:lnTo>
                    <a:lnTo>
                      <a:pt x="875" y="2373"/>
                    </a:lnTo>
                    <a:lnTo>
                      <a:pt x="873" y="2417"/>
                    </a:lnTo>
                    <a:close/>
                    <a:moveTo>
                      <a:pt x="1513" y="31"/>
                    </a:moveTo>
                    <a:lnTo>
                      <a:pt x="1458" y="193"/>
                    </a:lnTo>
                    <a:lnTo>
                      <a:pt x="1441" y="265"/>
                    </a:lnTo>
                    <a:lnTo>
                      <a:pt x="1436" y="327"/>
                    </a:lnTo>
                    <a:lnTo>
                      <a:pt x="1451" y="377"/>
                    </a:lnTo>
                    <a:lnTo>
                      <a:pt x="1490" y="412"/>
                    </a:lnTo>
                    <a:lnTo>
                      <a:pt x="1519" y="423"/>
                    </a:lnTo>
                    <a:lnTo>
                      <a:pt x="1558" y="429"/>
                    </a:lnTo>
                    <a:lnTo>
                      <a:pt x="1604" y="430"/>
                    </a:lnTo>
                    <a:lnTo>
                      <a:pt x="1660" y="425"/>
                    </a:lnTo>
                    <a:lnTo>
                      <a:pt x="1749" y="408"/>
                    </a:lnTo>
                    <a:lnTo>
                      <a:pt x="1812" y="382"/>
                    </a:lnTo>
                    <a:lnTo>
                      <a:pt x="1852" y="350"/>
                    </a:lnTo>
                    <a:lnTo>
                      <a:pt x="1870" y="313"/>
                    </a:lnTo>
                    <a:lnTo>
                      <a:pt x="1872" y="272"/>
                    </a:lnTo>
                    <a:lnTo>
                      <a:pt x="1860" y="229"/>
                    </a:lnTo>
                    <a:lnTo>
                      <a:pt x="1800" y="143"/>
                    </a:lnTo>
                    <a:lnTo>
                      <a:pt x="1715" y="68"/>
                    </a:lnTo>
                    <a:lnTo>
                      <a:pt x="1623" y="17"/>
                    </a:lnTo>
                    <a:lnTo>
                      <a:pt x="1582" y="3"/>
                    </a:lnTo>
                    <a:lnTo>
                      <a:pt x="1548" y="0"/>
                    </a:lnTo>
                    <a:lnTo>
                      <a:pt x="1524" y="9"/>
                    </a:lnTo>
                    <a:lnTo>
                      <a:pt x="1513" y="31"/>
                    </a:lnTo>
                    <a:close/>
                    <a:moveTo>
                      <a:pt x="1587" y="844"/>
                    </a:moveTo>
                    <a:lnTo>
                      <a:pt x="1564" y="919"/>
                    </a:lnTo>
                    <a:lnTo>
                      <a:pt x="1541" y="1006"/>
                    </a:lnTo>
                    <a:lnTo>
                      <a:pt x="1516" y="1093"/>
                    </a:lnTo>
                    <a:lnTo>
                      <a:pt x="1488" y="1163"/>
                    </a:lnTo>
                    <a:lnTo>
                      <a:pt x="1454" y="1234"/>
                    </a:lnTo>
                    <a:lnTo>
                      <a:pt x="1429" y="1294"/>
                    </a:lnTo>
                    <a:lnTo>
                      <a:pt x="1412" y="1346"/>
                    </a:lnTo>
                    <a:lnTo>
                      <a:pt x="1403" y="1386"/>
                    </a:lnTo>
                    <a:lnTo>
                      <a:pt x="1400" y="1420"/>
                    </a:lnTo>
                    <a:lnTo>
                      <a:pt x="1403" y="1444"/>
                    </a:lnTo>
                    <a:lnTo>
                      <a:pt x="1412" y="1461"/>
                    </a:lnTo>
                    <a:lnTo>
                      <a:pt x="1426" y="1470"/>
                    </a:lnTo>
                    <a:lnTo>
                      <a:pt x="1466" y="1469"/>
                    </a:lnTo>
                    <a:lnTo>
                      <a:pt x="1517" y="1445"/>
                    </a:lnTo>
                    <a:lnTo>
                      <a:pt x="1575" y="1402"/>
                    </a:lnTo>
                    <a:lnTo>
                      <a:pt x="1635" y="1345"/>
                    </a:lnTo>
                    <a:lnTo>
                      <a:pt x="1693" y="1277"/>
                    </a:lnTo>
                    <a:lnTo>
                      <a:pt x="1742" y="1202"/>
                    </a:lnTo>
                    <a:lnTo>
                      <a:pt x="1777" y="1125"/>
                    </a:lnTo>
                    <a:lnTo>
                      <a:pt x="1796" y="1049"/>
                    </a:lnTo>
                    <a:lnTo>
                      <a:pt x="1791" y="979"/>
                    </a:lnTo>
                    <a:lnTo>
                      <a:pt x="1757" y="919"/>
                    </a:lnTo>
                    <a:lnTo>
                      <a:pt x="1728" y="894"/>
                    </a:lnTo>
                    <a:lnTo>
                      <a:pt x="1691" y="872"/>
                    </a:lnTo>
                    <a:lnTo>
                      <a:pt x="1643" y="855"/>
                    </a:lnTo>
                    <a:lnTo>
                      <a:pt x="1587" y="844"/>
                    </a:lnTo>
                    <a:close/>
                    <a:moveTo>
                      <a:pt x="554" y="253"/>
                    </a:moveTo>
                    <a:lnTo>
                      <a:pt x="483" y="328"/>
                    </a:lnTo>
                    <a:lnTo>
                      <a:pt x="432" y="392"/>
                    </a:lnTo>
                    <a:lnTo>
                      <a:pt x="400" y="445"/>
                    </a:lnTo>
                    <a:lnTo>
                      <a:pt x="384" y="487"/>
                    </a:lnTo>
                    <a:lnTo>
                      <a:pt x="383" y="520"/>
                    </a:lnTo>
                    <a:lnTo>
                      <a:pt x="395" y="544"/>
                    </a:lnTo>
                    <a:lnTo>
                      <a:pt x="416" y="558"/>
                    </a:lnTo>
                    <a:lnTo>
                      <a:pt x="445" y="566"/>
                    </a:lnTo>
                    <a:lnTo>
                      <a:pt x="519" y="559"/>
                    </a:lnTo>
                    <a:lnTo>
                      <a:pt x="602" y="531"/>
                    </a:lnTo>
                    <a:lnTo>
                      <a:pt x="676" y="484"/>
                    </a:lnTo>
                    <a:lnTo>
                      <a:pt x="725" y="425"/>
                    </a:lnTo>
                    <a:lnTo>
                      <a:pt x="733" y="380"/>
                    </a:lnTo>
                    <a:lnTo>
                      <a:pt x="716" y="331"/>
                    </a:lnTo>
                    <a:lnTo>
                      <a:pt x="682" y="284"/>
                    </a:lnTo>
                    <a:lnTo>
                      <a:pt x="643" y="246"/>
                    </a:lnTo>
                    <a:lnTo>
                      <a:pt x="601" y="218"/>
                    </a:lnTo>
                    <a:lnTo>
                      <a:pt x="567" y="206"/>
                    </a:lnTo>
                    <a:lnTo>
                      <a:pt x="549" y="216"/>
                    </a:lnTo>
                    <a:lnTo>
                      <a:pt x="548" y="231"/>
                    </a:lnTo>
                    <a:lnTo>
                      <a:pt x="554" y="253"/>
                    </a:lnTo>
                    <a:close/>
                    <a:moveTo>
                      <a:pt x="110" y="966"/>
                    </a:moveTo>
                    <a:lnTo>
                      <a:pt x="54" y="1048"/>
                    </a:lnTo>
                    <a:lnTo>
                      <a:pt x="17" y="1120"/>
                    </a:lnTo>
                    <a:lnTo>
                      <a:pt x="0" y="1181"/>
                    </a:lnTo>
                    <a:lnTo>
                      <a:pt x="1" y="1226"/>
                    </a:lnTo>
                    <a:lnTo>
                      <a:pt x="19" y="1254"/>
                    </a:lnTo>
                    <a:lnTo>
                      <a:pt x="56" y="1258"/>
                    </a:lnTo>
                    <a:lnTo>
                      <a:pt x="111" y="1237"/>
                    </a:lnTo>
                    <a:lnTo>
                      <a:pt x="146" y="1216"/>
                    </a:lnTo>
                    <a:lnTo>
                      <a:pt x="185" y="1188"/>
                    </a:lnTo>
                    <a:lnTo>
                      <a:pt x="221" y="1153"/>
                    </a:lnTo>
                    <a:lnTo>
                      <a:pt x="245" y="1119"/>
                    </a:lnTo>
                    <a:lnTo>
                      <a:pt x="263" y="1055"/>
                    </a:lnTo>
                    <a:lnTo>
                      <a:pt x="249" y="998"/>
                    </a:lnTo>
                    <a:lnTo>
                      <a:pt x="215" y="954"/>
                    </a:lnTo>
                    <a:lnTo>
                      <a:pt x="173" y="924"/>
                    </a:lnTo>
                    <a:lnTo>
                      <a:pt x="133" y="914"/>
                    </a:lnTo>
                    <a:lnTo>
                      <a:pt x="119" y="917"/>
                    </a:lnTo>
                    <a:lnTo>
                      <a:pt x="109" y="926"/>
                    </a:lnTo>
                    <a:lnTo>
                      <a:pt x="106" y="943"/>
                    </a:lnTo>
                    <a:lnTo>
                      <a:pt x="110" y="966"/>
                    </a:lnTo>
                    <a:close/>
                    <a:moveTo>
                      <a:pt x="1242" y="1753"/>
                    </a:moveTo>
                    <a:lnTo>
                      <a:pt x="1169" y="2073"/>
                    </a:lnTo>
                    <a:lnTo>
                      <a:pt x="1144" y="2044"/>
                    </a:lnTo>
                    <a:lnTo>
                      <a:pt x="1121" y="2004"/>
                    </a:lnTo>
                    <a:lnTo>
                      <a:pt x="1102" y="1958"/>
                    </a:lnTo>
                    <a:lnTo>
                      <a:pt x="1093" y="1908"/>
                    </a:lnTo>
                    <a:lnTo>
                      <a:pt x="1099" y="1860"/>
                    </a:lnTo>
                    <a:lnTo>
                      <a:pt x="1122" y="1815"/>
                    </a:lnTo>
                    <a:lnTo>
                      <a:pt x="1169" y="1778"/>
                    </a:lnTo>
                    <a:lnTo>
                      <a:pt x="1242" y="1753"/>
                    </a:lnTo>
                    <a:close/>
                    <a:moveTo>
                      <a:pt x="430" y="2417"/>
                    </a:moveTo>
                    <a:lnTo>
                      <a:pt x="554" y="2687"/>
                    </a:lnTo>
                    <a:lnTo>
                      <a:pt x="613" y="2650"/>
                    </a:lnTo>
                    <a:lnTo>
                      <a:pt x="654" y="2611"/>
                    </a:lnTo>
                    <a:lnTo>
                      <a:pt x="677" y="2570"/>
                    </a:lnTo>
                    <a:lnTo>
                      <a:pt x="687" y="2529"/>
                    </a:lnTo>
                    <a:lnTo>
                      <a:pt x="681" y="2488"/>
                    </a:lnTo>
                    <a:lnTo>
                      <a:pt x="667" y="2450"/>
                    </a:lnTo>
                    <a:lnTo>
                      <a:pt x="614" y="2383"/>
                    </a:lnTo>
                    <a:lnTo>
                      <a:pt x="546" y="2337"/>
                    </a:lnTo>
                    <a:lnTo>
                      <a:pt x="513" y="2325"/>
                    </a:lnTo>
                    <a:lnTo>
                      <a:pt x="482" y="2321"/>
                    </a:lnTo>
                    <a:lnTo>
                      <a:pt x="455" y="2327"/>
                    </a:lnTo>
                    <a:lnTo>
                      <a:pt x="437" y="2345"/>
                    </a:lnTo>
                    <a:lnTo>
                      <a:pt x="427" y="2374"/>
                    </a:lnTo>
                    <a:lnTo>
                      <a:pt x="430" y="2417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39" name="Google Shape;1439;p41"/>
              <p:cNvSpPr/>
              <p:nvPr/>
            </p:nvSpPr>
            <p:spPr>
              <a:xfrm>
                <a:off x="1495" y="2446"/>
                <a:ext cx="345" cy="242"/>
              </a:xfrm>
              <a:custGeom>
                <a:avLst/>
                <a:gdLst/>
                <a:ahLst/>
                <a:cxnLst/>
                <a:rect l="l" t="t" r="r" b="b"/>
                <a:pathLst>
                  <a:path w="2225" h="1935" extrusionOk="0">
                    <a:moveTo>
                      <a:pt x="1432" y="52"/>
                    </a:moveTo>
                    <a:lnTo>
                      <a:pt x="1504" y="136"/>
                    </a:lnTo>
                    <a:lnTo>
                      <a:pt x="1569" y="194"/>
                    </a:lnTo>
                    <a:lnTo>
                      <a:pt x="1625" y="226"/>
                    </a:lnTo>
                    <a:lnTo>
                      <a:pt x="1671" y="238"/>
                    </a:lnTo>
                    <a:lnTo>
                      <a:pt x="1708" y="234"/>
                    </a:lnTo>
                    <a:lnTo>
                      <a:pt x="1735" y="215"/>
                    </a:lnTo>
                    <a:lnTo>
                      <a:pt x="1753" y="187"/>
                    </a:lnTo>
                    <a:lnTo>
                      <a:pt x="1762" y="153"/>
                    </a:lnTo>
                    <a:lnTo>
                      <a:pt x="1758" y="115"/>
                    </a:lnTo>
                    <a:lnTo>
                      <a:pt x="1746" y="77"/>
                    </a:lnTo>
                    <a:lnTo>
                      <a:pt x="1722" y="44"/>
                    </a:lnTo>
                    <a:lnTo>
                      <a:pt x="1687" y="18"/>
                    </a:lnTo>
                    <a:lnTo>
                      <a:pt x="1641" y="2"/>
                    </a:lnTo>
                    <a:lnTo>
                      <a:pt x="1584" y="0"/>
                    </a:lnTo>
                    <a:lnTo>
                      <a:pt x="1514" y="16"/>
                    </a:lnTo>
                    <a:lnTo>
                      <a:pt x="1432" y="52"/>
                    </a:lnTo>
                    <a:close/>
                    <a:moveTo>
                      <a:pt x="842" y="77"/>
                    </a:moveTo>
                    <a:lnTo>
                      <a:pt x="819" y="119"/>
                    </a:lnTo>
                    <a:lnTo>
                      <a:pt x="789" y="169"/>
                    </a:lnTo>
                    <a:lnTo>
                      <a:pt x="732" y="275"/>
                    </a:lnTo>
                    <a:lnTo>
                      <a:pt x="720" y="321"/>
                    </a:lnTo>
                    <a:lnTo>
                      <a:pt x="725" y="356"/>
                    </a:lnTo>
                    <a:lnTo>
                      <a:pt x="737" y="367"/>
                    </a:lnTo>
                    <a:lnTo>
                      <a:pt x="755" y="374"/>
                    </a:lnTo>
                    <a:lnTo>
                      <a:pt x="782" y="376"/>
                    </a:lnTo>
                    <a:lnTo>
                      <a:pt x="817" y="372"/>
                    </a:lnTo>
                    <a:lnTo>
                      <a:pt x="882" y="357"/>
                    </a:lnTo>
                    <a:lnTo>
                      <a:pt x="934" y="335"/>
                    </a:lnTo>
                    <a:lnTo>
                      <a:pt x="975" y="306"/>
                    </a:lnTo>
                    <a:lnTo>
                      <a:pt x="1005" y="275"/>
                    </a:lnTo>
                    <a:lnTo>
                      <a:pt x="1038" y="205"/>
                    </a:lnTo>
                    <a:lnTo>
                      <a:pt x="1037" y="136"/>
                    </a:lnTo>
                    <a:lnTo>
                      <a:pt x="1011" y="77"/>
                    </a:lnTo>
                    <a:lnTo>
                      <a:pt x="965" y="41"/>
                    </a:lnTo>
                    <a:lnTo>
                      <a:pt x="936" y="35"/>
                    </a:lnTo>
                    <a:lnTo>
                      <a:pt x="906" y="38"/>
                    </a:lnTo>
                    <a:lnTo>
                      <a:pt x="875" y="51"/>
                    </a:lnTo>
                    <a:lnTo>
                      <a:pt x="842" y="77"/>
                    </a:lnTo>
                    <a:close/>
                    <a:moveTo>
                      <a:pt x="251" y="298"/>
                    </a:moveTo>
                    <a:lnTo>
                      <a:pt x="203" y="337"/>
                    </a:lnTo>
                    <a:lnTo>
                      <a:pt x="142" y="392"/>
                    </a:lnTo>
                    <a:lnTo>
                      <a:pt x="80" y="457"/>
                    </a:lnTo>
                    <a:lnTo>
                      <a:pt x="30" y="522"/>
                    </a:lnTo>
                    <a:lnTo>
                      <a:pt x="1" y="579"/>
                    </a:lnTo>
                    <a:lnTo>
                      <a:pt x="0" y="602"/>
                    </a:lnTo>
                    <a:lnTo>
                      <a:pt x="9" y="620"/>
                    </a:lnTo>
                    <a:lnTo>
                      <a:pt x="30" y="632"/>
                    </a:lnTo>
                    <a:lnTo>
                      <a:pt x="64" y="636"/>
                    </a:lnTo>
                    <a:lnTo>
                      <a:pt x="112" y="632"/>
                    </a:lnTo>
                    <a:lnTo>
                      <a:pt x="177" y="618"/>
                    </a:lnTo>
                    <a:lnTo>
                      <a:pt x="252" y="595"/>
                    </a:lnTo>
                    <a:lnTo>
                      <a:pt x="309" y="569"/>
                    </a:lnTo>
                    <a:lnTo>
                      <a:pt x="348" y="540"/>
                    </a:lnTo>
                    <a:lnTo>
                      <a:pt x="372" y="509"/>
                    </a:lnTo>
                    <a:lnTo>
                      <a:pt x="382" y="479"/>
                    </a:lnTo>
                    <a:lnTo>
                      <a:pt x="382" y="448"/>
                    </a:lnTo>
                    <a:lnTo>
                      <a:pt x="358" y="387"/>
                    </a:lnTo>
                    <a:lnTo>
                      <a:pt x="316" y="337"/>
                    </a:lnTo>
                    <a:lnTo>
                      <a:pt x="272" y="300"/>
                    </a:lnTo>
                    <a:lnTo>
                      <a:pt x="256" y="291"/>
                    </a:lnTo>
                    <a:lnTo>
                      <a:pt x="245" y="286"/>
                    </a:lnTo>
                    <a:lnTo>
                      <a:pt x="243" y="289"/>
                    </a:lnTo>
                    <a:lnTo>
                      <a:pt x="251" y="298"/>
                    </a:lnTo>
                    <a:close/>
                    <a:moveTo>
                      <a:pt x="55" y="1134"/>
                    </a:moveTo>
                    <a:lnTo>
                      <a:pt x="87" y="1210"/>
                    </a:lnTo>
                    <a:lnTo>
                      <a:pt x="109" y="1268"/>
                    </a:lnTo>
                    <a:lnTo>
                      <a:pt x="125" y="1313"/>
                    </a:lnTo>
                    <a:lnTo>
                      <a:pt x="136" y="1347"/>
                    </a:lnTo>
                    <a:lnTo>
                      <a:pt x="159" y="1393"/>
                    </a:lnTo>
                    <a:lnTo>
                      <a:pt x="202" y="1429"/>
                    </a:lnTo>
                    <a:lnTo>
                      <a:pt x="250" y="1454"/>
                    </a:lnTo>
                    <a:lnTo>
                      <a:pt x="289" y="1459"/>
                    </a:lnTo>
                    <a:lnTo>
                      <a:pt x="318" y="1447"/>
                    </a:lnTo>
                    <a:lnTo>
                      <a:pt x="338" y="1421"/>
                    </a:lnTo>
                    <a:lnTo>
                      <a:pt x="351" y="1384"/>
                    </a:lnTo>
                    <a:lnTo>
                      <a:pt x="354" y="1339"/>
                    </a:lnTo>
                    <a:lnTo>
                      <a:pt x="340" y="1239"/>
                    </a:lnTo>
                    <a:lnTo>
                      <a:pt x="300" y="1144"/>
                    </a:lnTo>
                    <a:lnTo>
                      <a:pt x="270" y="1106"/>
                    </a:lnTo>
                    <a:lnTo>
                      <a:pt x="236" y="1079"/>
                    </a:lnTo>
                    <a:lnTo>
                      <a:pt x="197" y="1065"/>
                    </a:lnTo>
                    <a:lnTo>
                      <a:pt x="153" y="1068"/>
                    </a:lnTo>
                    <a:lnTo>
                      <a:pt x="106" y="1089"/>
                    </a:lnTo>
                    <a:lnTo>
                      <a:pt x="55" y="1134"/>
                    </a:lnTo>
                    <a:close/>
                    <a:moveTo>
                      <a:pt x="670" y="1529"/>
                    </a:moveTo>
                    <a:lnTo>
                      <a:pt x="781" y="1661"/>
                    </a:lnTo>
                    <a:lnTo>
                      <a:pt x="842" y="1718"/>
                    </a:lnTo>
                    <a:lnTo>
                      <a:pt x="877" y="1738"/>
                    </a:lnTo>
                    <a:lnTo>
                      <a:pt x="915" y="1749"/>
                    </a:lnTo>
                    <a:lnTo>
                      <a:pt x="996" y="1758"/>
                    </a:lnTo>
                    <a:lnTo>
                      <a:pt x="1049" y="1753"/>
                    </a:lnTo>
                    <a:lnTo>
                      <a:pt x="1081" y="1737"/>
                    </a:lnTo>
                    <a:lnTo>
                      <a:pt x="1091" y="1713"/>
                    </a:lnTo>
                    <a:lnTo>
                      <a:pt x="1085" y="1681"/>
                    </a:lnTo>
                    <a:lnTo>
                      <a:pt x="1064" y="1645"/>
                    </a:lnTo>
                    <a:lnTo>
                      <a:pt x="990" y="1569"/>
                    </a:lnTo>
                    <a:lnTo>
                      <a:pt x="890" y="1501"/>
                    </a:lnTo>
                    <a:lnTo>
                      <a:pt x="838" y="1477"/>
                    </a:lnTo>
                    <a:lnTo>
                      <a:pt x="789" y="1461"/>
                    </a:lnTo>
                    <a:lnTo>
                      <a:pt x="744" y="1455"/>
                    </a:lnTo>
                    <a:lnTo>
                      <a:pt x="707" y="1464"/>
                    </a:lnTo>
                    <a:lnTo>
                      <a:pt x="682" y="1487"/>
                    </a:lnTo>
                    <a:lnTo>
                      <a:pt x="670" y="1529"/>
                    </a:lnTo>
                    <a:close/>
                    <a:moveTo>
                      <a:pt x="1727" y="1651"/>
                    </a:moveTo>
                    <a:lnTo>
                      <a:pt x="1679" y="1697"/>
                    </a:lnTo>
                    <a:lnTo>
                      <a:pt x="1623" y="1750"/>
                    </a:lnTo>
                    <a:lnTo>
                      <a:pt x="1570" y="1804"/>
                    </a:lnTo>
                    <a:lnTo>
                      <a:pt x="1531" y="1854"/>
                    </a:lnTo>
                    <a:lnTo>
                      <a:pt x="1514" y="1896"/>
                    </a:lnTo>
                    <a:lnTo>
                      <a:pt x="1518" y="1912"/>
                    </a:lnTo>
                    <a:lnTo>
                      <a:pt x="1530" y="1925"/>
                    </a:lnTo>
                    <a:lnTo>
                      <a:pt x="1554" y="1932"/>
                    </a:lnTo>
                    <a:lnTo>
                      <a:pt x="1590" y="1935"/>
                    </a:lnTo>
                    <a:lnTo>
                      <a:pt x="1639" y="1932"/>
                    </a:lnTo>
                    <a:lnTo>
                      <a:pt x="1703" y="1922"/>
                    </a:lnTo>
                    <a:lnTo>
                      <a:pt x="1768" y="1907"/>
                    </a:lnTo>
                    <a:lnTo>
                      <a:pt x="1816" y="1888"/>
                    </a:lnTo>
                    <a:lnTo>
                      <a:pt x="1848" y="1867"/>
                    </a:lnTo>
                    <a:lnTo>
                      <a:pt x="1867" y="1844"/>
                    </a:lnTo>
                    <a:lnTo>
                      <a:pt x="1872" y="1795"/>
                    </a:lnTo>
                    <a:lnTo>
                      <a:pt x="1845" y="1746"/>
                    </a:lnTo>
                    <a:lnTo>
                      <a:pt x="1802" y="1702"/>
                    </a:lnTo>
                    <a:lnTo>
                      <a:pt x="1758" y="1668"/>
                    </a:lnTo>
                    <a:lnTo>
                      <a:pt x="1728" y="1650"/>
                    </a:lnTo>
                    <a:lnTo>
                      <a:pt x="1723" y="1648"/>
                    </a:lnTo>
                    <a:lnTo>
                      <a:pt x="1727" y="1651"/>
                    </a:lnTo>
                    <a:close/>
                    <a:moveTo>
                      <a:pt x="1998" y="1209"/>
                    </a:moveTo>
                    <a:lnTo>
                      <a:pt x="2011" y="1275"/>
                    </a:lnTo>
                    <a:lnTo>
                      <a:pt x="2023" y="1332"/>
                    </a:lnTo>
                    <a:lnTo>
                      <a:pt x="2034" y="1422"/>
                    </a:lnTo>
                    <a:lnTo>
                      <a:pt x="2041" y="1483"/>
                    </a:lnTo>
                    <a:lnTo>
                      <a:pt x="2044" y="1518"/>
                    </a:lnTo>
                    <a:lnTo>
                      <a:pt x="2051" y="1534"/>
                    </a:lnTo>
                    <a:lnTo>
                      <a:pt x="2067" y="1533"/>
                    </a:lnTo>
                    <a:lnTo>
                      <a:pt x="2096" y="1521"/>
                    </a:lnTo>
                    <a:lnTo>
                      <a:pt x="2145" y="1503"/>
                    </a:lnTo>
                    <a:lnTo>
                      <a:pt x="2182" y="1490"/>
                    </a:lnTo>
                    <a:lnTo>
                      <a:pt x="2211" y="1471"/>
                    </a:lnTo>
                    <a:lnTo>
                      <a:pt x="2225" y="1437"/>
                    </a:lnTo>
                    <a:lnTo>
                      <a:pt x="2225" y="1413"/>
                    </a:lnTo>
                    <a:lnTo>
                      <a:pt x="2220" y="1381"/>
                    </a:lnTo>
                    <a:lnTo>
                      <a:pt x="2199" y="1337"/>
                    </a:lnTo>
                    <a:lnTo>
                      <a:pt x="2166" y="1311"/>
                    </a:lnTo>
                    <a:lnTo>
                      <a:pt x="2126" y="1298"/>
                    </a:lnTo>
                    <a:lnTo>
                      <a:pt x="2086" y="1290"/>
                    </a:lnTo>
                    <a:lnTo>
                      <a:pt x="2047" y="1284"/>
                    </a:lnTo>
                    <a:lnTo>
                      <a:pt x="2017" y="1271"/>
                    </a:lnTo>
                    <a:lnTo>
                      <a:pt x="1999" y="1248"/>
                    </a:lnTo>
                    <a:lnTo>
                      <a:pt x="1998" y="1209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40" name="Google Shape;1440;p41"/>
              <p:cNvSpPr/>
              <p:nvPr/>
            </p:nvSpPr>
            <p:spPr>
              <a:xfrm>
                <a:off x="1824" y="2083"/>
                <a:ext cx="317" cy="326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2609" extrusionOk="0">
                    <a:moveTo>
                      <a:pt x="1797" y="1500"/>
                    </a:moveTo>
                    <a:lnTo>
                      <a:pt x="1817" y="1585"/>
                    </a:lnTo>
                    <a:lnTo>
                      <a:pt x="1834" y="1658"/>
                    </a:lnTo>
                    <a:lnTo>
                      <a:pt x="1851" y="1720"/>
                    </a:lnTo>
                    <a:lnTo>
                      <a:pt x="1867" y="1771"/>
                    </a:lnTo>
                    <a:lnTo>
                      <a:pt x="1893" y="1844"/>
                    </a:lnTo>
                    <a:lnTo>
                      <a:pt x="1913" y="1883"/>
                    </a:lnTo>
                    <a:lnTo>
                      <a:pt x="1926" y="1892"/>
                    </a:lnTo>
                    <a:lnTo>
                      <a:pt x="1935" y="1877"/>
                    </a:lnTo>
                    <a:lnTo>
                      <a:pt x="1939" y="1842"/>
                    </a:lnTo>
                    <a:lnTo>
                      <a:pt x="1938" y="1793"/>
                    </a:lnTo>
                    <a:lnTo>
                      <a:pt x="1923" y="1671"/>
                    </a:lnTo>
                    <a:lnTo>
                      <a:pt x="1893" y="1550"/>
                    </a:lnTo>
                    <a:lnTo>
                      <a:pt x="1873" y="1503"/>
                    </a:lnTo>
                    <a:lnTo>
                      <a:pt x="1850" y="1472"/>
                    </a:lnTo>
                    <a:lnTo>
                      <a:pt x="1824" y="1462"/>
                    </a:lnTo>
                    <a:lnTo>
                      <a:pt x="1797" y="1475"/>
                    </a:lnTo>
                    <a:lnTo>
                      <a:pt x="1793" y="1495"/>
                    </a:lnTo>
                    <a:lnTo>
                      <a:pt x="1797" y="1500"/>
                    </a:lnTo>
                    <a:close/>
                    <a:moveTo>
                      <a:pt x="1157" y="2213"/>
                    </a:moveTo>
                    <a:lnTo>
                      <a:pt x="1134" y="2359"/>
                    </a:lnTo>
                    <a:lnTo>
                      <a:pt x="1110" y="2467"/>
                    </a:lnTo>
                    <a:lnTo>
                      <a:pt x="1085" y="2543"/>
                    </a:lnTo>
                    <a:lnTo>
                      <a:pt x="1061" y="2589"/>
                    </a:lnTo>
                    <a:lnTo>
                      <a:pt x="1038" y="2609"/>
                    </a:lnTo>
                    <a:lnTo>
                      <a:pt x="1017" y="2607"/>
                    </a:lnTo>
                    <a:lnTo>
                      <a:pt x="1000" y="2588"/>
                    </a:lnTo>
                    <a:lnTo>
                      <a:pt x="987" y="2553"/>
                    </a:lnTo>
                    <a:lnTo>
                      <a:pt x="980" y="2508"/>
                    </a:lnTo>
                    <a:lnTo>
                      <a:pt x="979" y="2457"/>
                    </a:lnTo>
                    <a:lnTo>
                      <a:pt x="999" y="2348"/>
                    </a:lnTo>
                    <a:lnTo>
                      <a:pt x="1023" y="2298"/>
                    </a:lnTo>
                    <a:lnTo>
                      <a:pt x="1056" y="2256"/>
                    </a:lnTo>
                    <a:lnTo>
                      <a:pt x="1100" y="2227"/>
                    </a:lnTo>
                    <a:lnTo>
                      <a:pt x="1157" y="2213"/>
                    </a:lnTo>
                    <a:close/>
                    <a:moveTo>
                      <a:pt x="1550" y="2017"/>
                    </a:moveTo>
                    <a:lnTo>
                      <a:pt x="1590" y="2130"/>
                    </a:lnTo>
                    <a:lnTo>
                      <a:pt x="1624" y="2215"/>
                    </a:lnTo>
                    <a:lnTo>
                      <a:pt x="1654" y="2275"/>
                    </a:lnTo>
                    <a:lnTo>
                      <a:pt x="1679" y="2312"/>
                    </a:lnTo>
                    <a:lnTo>
                      <a:pt x="1699" y="2329"/>
                    </a:lnTo>
                    <a:lnTo>
                      <a:pt x="1713" y="2329"/>
                    </a:lnTo>
                    <a:lnTo>
                      <a:pt x="1725" y="2316"/>
                    </a:lnTo>
                    <a:lnTo>
                      <a:pt x="1731" y="2290"/>
                    </a:lnTo>
                    <a:lnTo>
                      <a:pt x="1734" y="2216"/>
                    </a:lnTo>
                    <a:lnTo>
                      <a:pt x="1725" y="2132"/>
                    </a:lnTo>
                    <a:lnTo>
                      <a:pt x="1704" y="2057"/>
                    </a:lnTo>
                    <a:lnTo>
                      <a:pt x="1689" y="2031"/>
                    </a:lnTo>
                    <a:lnTo>
                      <a:pt x="1673" y="2017"/>
                    </a:lnTo>
                    <a:lnTo>
                      <a:pt x="1637" y="1999"/>
                    </a:lnTo>
                    <a:lnTo>
                      <a:pt x="1590" y="1982"/>
                    </a:lnTo>
                    <a:lnTo>
                      <a:pt x="1570" y="1979"/>
                    </a:lnTo>
                    <a:lnTo>
                      <a:pt x="1554" y="1982"/>
                    </a:lnTo>
                    <a:lnTo>
                      <a:pt x="1547" y="1995"/>
                    </a:lnTo>
                    <a:lnTo>
                      <a:pt x="1550" y="2017"/>
                    </a:lnTo>
                    <a:close/>
                    <a:moveTo>
                      <a:pt x="173" y="1377"/>
                    </a:moveTo>
                    <a:lnTo>
                      <a:pt x="177" y="1475"/>
                    </a:lnTo>
                    <a:lnTo>
                      <a:pt x="181" y="1581"/>
                    </a:lnTo>
                    <a:lnTo>
                      <a:pt x="194" y="1682"/>
                    </a:lnTo>
                    <a:lnTo>
                      <a:pt x="222" y="1771"/>
                    </a:lnTo>
                    <a:lnTo>
                      <a:pt x="252" y="1808"/>
                    </a:lnTo>
                    <a:lnTo>
                      <a:pt x="286" y="1814"/>
                    </a:lnTo>
                    <a:lnTo>
                      <a:pt x="320" y="1797"/>
                    </a:lnTo>
                    <a:lnTo>
                      <a:pt x="354" y="1763"/>
                    </a:lnTo>
                    <a:lnTo>
                      <a:pt x="383" y="1717"/>
                    </a:lnTo>
                    <a:lnTo>
                      <a:pt x="405" y="1665"/>
                    </a:lnTo>
                    <a:lnTo>
                      <a:pt x="418" y="1616"/>
                    </a:lnTo>
                    <a:lnTo>
                      <a:pt x="418" y="1574"/>
                    </a:lnTo>
                    <a:lnTo>
                      <a:pt x="403" y="1532"/>
                    </a:lnTo>
                    <a:lnTo>
                      <a:pt x="372" y="1490"/>
                    </a:lnTo>
                    <a:lnTo>
                      <a:pt x="289" y="1413"/>
                    </a:lnTo>
                    <a:lnTo>
                      <a:pt x="246" y="1385"/>
                    </a:lnTo>
                    <a:lnTo>
                      <a:pt x="208" y="1369"/>
                    </a:lnTo>
                    <a:lnTo>
                      <a:pt x="182" y="1364"/>
                    </a:lnTo>
                    <a:lnTo>
                      <a:pt x="173" y="1377"/>
                    </a:lnTo>
                    <a:close/>
                    <a:moveTo>
                      <a:pt x="517" y="2091"/>
                    </a:moveTo>
                    <a:lnTo>
                      <a:pt x="501" y="2171"/>
                    </a:lnTo>
                    <a:lnTo>
                      <a:pt x="490" y="2241"/>
                    </a:lnTo>
                    <a:lnTo>
                      <a:pt x="482" y="2303"/>
                    </a:lnTo>
                    <a:lnTo>
                      <a:pt x="479" y="2354"/>
                    </a:lnTo>
                    <a:lnTo>
                      <a:pt x="479" y="2398"/>
                    </a:lnTo>
                    <a:lnTo>
                      <a:pt x="483" y="2433"/>
                    </a:lnTo>
                    <a:lnTo>
                      <a:pt x="498" y="2481"/>
                    </a:lnTo>
                    <a:lnTo>
                      <a:pt x="521" y="2502"/>
                    </a:lnTo>
                    <a:lnTo>
                      <a:pt x="550" y="2500"/>
                    </a:lnTo>
                    <a:lnTo>
                      <a:pt x="582" y="2479"/>
                    </a:lnTo>
                    <a:lnTo>
                      <a:pt x="613" y="2443"/>
                    </a:lnTo>
                    <a:lnTo>
                      <a:pt x="642" y="2397"/>
                    </a:lnTo>
                    <a:lnTo>
                      <a:pt x="664" y="2343"/>
                    </a:lnTo>
                    <a:lnTo>
                      <a:pt x="678" y="2286"/>
                    </a:lnTo>
                    <a:lnTo>
                      <a:pt x="681" y="2230"/>
                    </a:lnTo>
                    <a:lnTo>
                      <a:pt x="668" y="2179"/>
                    </a:lnTo>
                    <a:lnTo>
                      <a:pt x="639" y="2135"/>
                    </a:lnTo>
                    <a:lnTo>
                      <a:pt x="590" y="2105"/>
                    </a:lnTo>
                    <a:lnTo>
                      <a:pt x="517" y="2091"/>
                    </a:lnTo>
                    <a:close/>
                    <a:moveTo>
                      <a:pt x="149" y="74"/>
                    </a:moveTo>
                    <a:lnTo>
                      <a:pt x="222" y="393"/>
                    </a:lnTo>
                    <a:lnTo>
                      <a:pt x="234" y="417"/>
                    </a:lnTo>
                    <a:lnTo>
                      <a:pt x="252" y="429"/>
                    </a:lnTo>
                    <a:lnTo>
                      <a:pt x="298" y="423"/>
                    </a:lnTo>
                    <a:lnTo>
                      <a:pt x="343" y="397"/>
                    </a:lnTo>
                    <a:lnTo>
                      <a:pt x="369" y="369"/>
                    </a:lnTo>
                    <a:lnTo>
                      <a:pt x="388" y="324"/>
                    </a:lnTo>
                    <a:lnTo>
                      <a:pt x="395" y="284"/>
                    </a:lnTo>
                    <a:lnTo>
                      <a:pt x="394" y="249"/>
                    </a:lnTo>
                    <a:lnTo>
                      <a:pt x="385" y="219"/>
                    </a:lnTo>
                    <a:lnTo>
                      <a:pt x="349" y="169"/>
                    </a:lnTo>
                    <a:lnTo>
                      <a:pt x="297" y="134"/>
                    </a:lnTo>
                    <a:lnTo>
                      <a:pt x="241" y="109"/>
                    </a:lnTo>
                    <a:lnTo>
                      <a:pt x="191" y="93"/>
                    </a:lnTo>
                    <a:lnTo>
                      <a:pt x="156" y="83"/>
                    </a:lnTo>
                    <a:lnTo>
                      <a:pt x="149" y="74"/>
                    </a:lnTo>
                    <a:close/>
                    <a:moveTo>
                      <a:pt x="788" y="25"/>
                    </a:moveTo>
                    <a:lnTo>
                      <a:pt x="909" y="59"/>
                    </a:lnTo>
                    <a:lnTo>
                      <a:pt x="1000" y="96"/>
                    </a:lnTo>
                    <a:lnTo>
                      <a:pt x="1064" y="136"/>
                    </a:lnTo>
                    <a:lnTo>
                      <a:pt x="1105" y="176"/>
                    </a:lnTo>
                    <a:lnTo>
                      <a:pt x="1123" y="213"/>
                    </a:lnTo>
                    <a:lnTo>
                      <a:pt x="1125" y="247"/>
                    </a:lnTo>
                    <a:lnTo>
                      <a:pt x="1112" y="276"/>
                    </a:lnTo>
                    <a:lnTo>
                      <a:pt x="1087" y="298"/>
                    </a:lnTo>
                    <a:lnTo>
                      <a:pt x="1053" y="311"/>
                    </a:lnTo>
                    <a:lnTo>
                      <a:pt x="1015" y="313"/>
                    </a:lnTo>
                    <a:lnTo>
                      <a:pt x="973" y="302"/>
                    </a:lnTo>
                    <a:lnTo>
                      <a:pt x="932" y="277"/>
                    </a:lnTo>
                    <a:lnTo>
                      <a:pt x="895" y="236"/>
                    </a:lnTo>
                    <a:lnTo>
                      <a:pt x="865" y="178"/>
                    </a:lnTo>
                    <a:lnTo>
                      <a:pt x="845" y="99"/>
                    </a:lnTo>
                    <a:lnTo>
                      <a:pt x="837" y="0"/>
                    </a:lnTo>
                    <a:lnTo>
                      <a:pt x="837" y="26"/>
                    </a:lnTo>
                    <a:lnTo>
                      <a:pt x="834" y="42"/>
                    </a:lnTo>
                    <a:lnTo>
                      <a:pt x="819" y="42"/>
                    </a:lnTo>
                    <a:lnTo>
                      <a:pt x="788" y="25"/>
                    </a:lnTo>
                    <a:close/>
                    <a:moveTo>
                      <a:pt x="1600" y="910"/>
                    </a:moveTo>
                    <a:lnTo>
                      <a:pt x="1638" y="876"/>
                    </a:lnTo>
                    <a:lnTo>
                      <a:pt x="1679" y="834"/>
                    </a:lnTo>
                    <a:lnTo>
                      <a:pt x="1763" y="750"/>
                    </a:lnTo>
                    <a:lnTo>
                      <a:pt x="1805" y="716"/>
                    </a:lnTo>
                    <a:lnTo>
                      <a:pt x="1846" y="696"/>
                    </a:lnTo>
                    <a:lnTo>
                      <a:pt x="1884" y="693"/>
                    </a:lnTo>
                    <a:lnTo>
                      <a:pt x="1919" y="713"/>
                    </a:lnTo>
                    <a:lnTo>
                      <a:pt x="1932" y="741"/>
                    </a:lnTo>
                    <a:lnTo>
                      <a:pt x="1951" y="800"/>
                    </a:lnTo>
                    <a:lnTo>
                      <a:pt x="1971" y="878"/>
                    </a:lnTo>
                    <a:lnTo>
                      <a:pt x="1993" y="966"/>
                    </a:lnTo>
                    <a:lnTo>
                      <a:pt x="2013" y="1053"/>
                    </a:lnTo>
                    <a:lnTo>
                      <a:pt x="2030" y="1129"/>
                    </a:lnTo>
                    <a:lnTo>
                      <a:pt x="2040" y="1183"/>
                    </a:lnTo>
                    <a:lnTo>
                      <a:pt x="2043" y="1199"/>
                    </a:lnTo>
                    <a:lnTo>
                      <a:pt x="2043" y="1205"/>
                    </a:lnTo>
                    <a:lnTo>
                      <a:pt x="1997" y="1245"/>
                    </a:lnTo>
                    <a:lnTo>
                      <a:pt x="1953" y="1269"/>
                    </a:lnTo>
                    <a:lnTo>
                      <a:pt x="1912" y="1280"/>
                    </a:lnTo>
                    <a:lnTo>
                      <a:pt x="1874" y="1278"/>
                    </a:lnTo>
                    <a:lnTo>
                      <a:pt x="1840" y="1266"/>
                    </a:lnTo>
                    <a:lnTo>
                      <a:pt x="1807" y="1244"/>
                    </a:lnTo>
                    <a:lnTo>
                      <a:pt x="1751" y="1180"/>
                    </a:lnTo>
                    <a:lnTo>
                      <a:pt x="1707" y="1099"/>
                    </a:lnTo>
                    <a:lnTo>
                      <a:pt x="1674" y="1010"/>
                    </a:lnTo>
                    <a:lnTo>
                      <a:pt x="1656" y="926"/>
                    </a:lnTo>
                    <a:lnTo>
                      <a:pt x="1649" y="860"/>
                    </a:lnTo>
                    <a:lnTo>
                      <a:pt x="1648" y="884"/>
                    </a:lnTo>
                    <a:lnTo>
                      <a:pt x="1642" y="899"/>
                    </a:lnTo>
                    <a:lnTo>
                      <a:pt x="1627" y="907"/>
                    </a:lnTo>
                    <a:lnTo>
                      <a:pt x="1600" y="910"/>
                    </a:lnTo>
                    <a:close/>
                    <a:moveTo>
                      <a:pt x="100" y="787"/>
                    </a:moveTo>
                    <a:lnTo>
                      <a:pt x="0" y="1082"/>
                    </a:lnTo>
                    <a:lnTo>
                      <a:pt x="22" y="1095"/>
                    </a:lnTo>
                    <a:lnTo>
                      <a:pt x="55" y="1126"/>
                    </a:lnTo>
                    <a:lnTo>
                      <a:pt x="139" y="1204"/>
                    </a:lnTo>
                    <a:lnTo>
                      <a:pt x="184" y="1231"/>
                    </a:lnTo>
                    <a:lnTo>
                      <a:pt x="228" y="1234"/>
                    </a:lnTo>
                    <a:lnTo>
                      <a:pt x="248" y="1223"/>
                    </a:lnTo>
                    <a:lnTo>
                      <a:pt x="266" y="1204"/>
                    </a:lnTo>
                    <a:lnTo>
                      <a:pt x="283" y="1174"/>
                    </a:lnTo>
                    <a:lnTo>
                      <a:pt x="296" y="1131"/>
                    </a:lnTo>
                    <a:lnTo>
                      <a:pt x="300" y="1077"/>
                    </a:lnTo>
                    <a:lnTo>
                      <a:pt x="287" y="1035"/>
                    </a:lnTo>
                    <a:lnTo>
                      <a:pt x="260" y="1004"/>
                    </a:lnTo>
                    <a:lnTo>
                      <a:pt x="225" y="976"/>
                    </a:lnTo>
                    <a:lnTo>
                      <a:pt x="156" y="921"/>
                    </a:lnTo>
                    <a:lnTo>
                      <a:pt x="133" y="884"/>
                    </a:lnTo>
                    <a:lnTo>
                      <a:pt x="124" y="836"/>
                    </a:lnTo>
                    <a:lnTo>
                      <a:pt x="135" y="842"/>
                    </a:lnTo>
                    <a:lnTo>
                      <a:pt x="139" y="840"/>
                    </a:lnTo>
                    <a:lnTo>
                      <a:pt x="130" y="824"/>
                    </a:lnTo>
                    <a:lnTo>
                      <a:pt x="117" y="808"/>
                    </a:lnTo>
                    <a:lnTo>
                      <a:pt x="100" y="787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41" name="Google Shape;1441;p41"/>
              <p:cNvSpPr/>
              <p:nvPr/>
            </p:nvSpPr>
            <p:spPr>
              <a:xfrm>
                <a:off x="1950" y="2447"/>
                <a:ext cx="392" cy="341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2730" extrusionOk="0">
                    <a:moveTo>
                      <a:pt x="1169" y="345"/>
                    </a:moveTo>
                    <a:lnTo>
                      <a:pt x="1244" y="415"/>
                    </a:lnTo>
                    <a:lnTo>
                      <a:pt x="1303" y="465"/>
                    </a:lnTo>
                    <a:lnTo>
                      <a:pt x="1350" y="498"/>
                    </a:lnTo>
                    <a:lnTo>
                      <a:pt x="1384" y="513"/>
                    </a:lnTo>
                    <a:lnTo>
                      <a:pt x="1407" y="515"/>
                    </a:lnTo>
                    <a:lnTo>
                      <a:pt x="1418" y="505"/>
                    </a:lnTo>
                    <a:lnTo>
                      <a:pt x="1420" y="485"/>
                    </a:lnTo>
                    <a:lnTo>
                      <a:pt x="1413" y="459"/>
                    </a:lnTo>
                    <a:lnTo>
                      <a:pt x="1376" y="392"/>
                    </a:lnTo>
                    <a:lnTo>
                      <a:pt x="1315" y="323"/>
                    </a:lnTo>
                    <a:lnTo>
                      <a:pt x="1235" y="269"/>
                    </a:lnTo>
                    <a:lnTo>
                      <a:pt x="1191" y="252"/>
                    </a:lnTo>
                    <a:lnTo>
                      <a:pt x="1145" y="247"/>
                    </a:lnTo>
                    <a:lnTo>
                      <a:pt x="1163" y="248"/>
                    </a:lnTo>
                    <a:lnTo>
                      <a:pt x="1176" y="258"/>
                    </a:lnTo>
                    <a:lnTo>
                      <a:pt x="1180" y="288"/>
                    </a:lnTo>
                    <a:lnTo>
                      <a:pt x="1177" y="313"/>
                    </a:lnTo>
                    <a:lnTo>
                      <a:pt x="1169" y="345"/>
                    </a:lnTo>
                    <a:close/>
                    <a:moveTo>
                      <a:pt x="874" y="0"/>
                    </a:moveTo>
                    <a:lnTo>
                      <a:pt x="789" y="33"/>
                    </a:lnTo>
                    <a:lnTo>
                      <a:pt x="718" y="63"/>
                    </a:lnTo>
                    <a:lnTo>
                      <a:pt x="661" y="91"/>
                    </a:lnTo>
                    <a:lnTo>
                      <a:pt x="617" y="120"/>
                    </a:lnTo>
                    <a:lnTo>
                      <a:pt x="559" y="179"/>
                    </a:lnTo>
                    <a:lnTo>
                      <a:pt x="529" y="247"/>
                    </a:lnTo>
                    <a:lnTo>
                      <a:pt x="527" y="278"/>
                    </a:lnTo>
                    <a:lnTo>
                      <a:pt x="536" y="302"/>
                    </a:lnTo>
                    <a:lnTo>
                      <a:pt x="554" y="319"/>
                    </a:lnTo>
                    <a:lnTo>
                      <a:pt x="582" y="329"/>
                    </a:lnTo>
                    <a:lnTo>
                      <a:pt x="654" y="330"/>
                    </a:lnTo>
                    <a:lnTo>
                      <a:pt x="738" y="311"/>
                    </a:lnTo>
                    <a:lnTo>
                      <a:pt x="824" y="275"/>
                    </a:lnTo>
                    <a:lnTo>
                      <a:pt x="896" y="229"/>
                    </a:lnTo>
                    <a:lnTo>
                      <a:pt x="942" y="177"/>
                    </a:lnTo>
                    <a:lnTo>
                      <a:pt x="951" y="151"/>
                    </a:lnTo>
                    <a:lnTo>
                      <a:pt x="949" y="124"/>
                    </a:lnTo>
                    <a:lnTo>
                      <a:pt x="935" y="92"/>
                    </a:lnTo>
                    <a:lnTo>
                      <a:pt x="914" y="51"/>
                    </a:lnTo>
                    <a:lnTo>
                      <a:pt x="892" y="17"/>
                    </a:lnTo>
                    <a:lnTo>
                      <a:pt x="874" y="0"/>
                    </a:lnTo>
                    <a:close/>
                    <a:moveTo>
                      <a:pt x="329" y="590"/>
                    </a:moveTo>
                    <a:lnTo>
                      <a:pt x="324" y="569"/>
                    </a:lnTo>
                    <a:lnTo>
                      <a:pt x="315" y="555"/>
                    </a:lnTo>
                    <a:lnTo>
                      <a:pt x="284" y="549"/>
                    </a:lnTo>
                    <a:lnTo>
                      <a:pt x="241" y="566"/>
                    </a:lnTo>
                    <a:lnTo>
                      <a:pt x="193" y="600"/>
                    </a:lnTo>
                    <a:lnTo>
                      <a:pt x="142" y="647"/>
                    </a:lnTo>
                    <a:lnTo>
                      <a:pt x="96" y="702"/>
                    </a:lnTo>
                    <a:lnTo>
                      <a:pt x="60" y="758"/>
                    </a:lnTo>
                    <a:lnTo>
                      <a:pt x="38" y="812"/>
                    </a:lnTo>
                    <a:lnTo>
                      <a:pt x="15" y="919"/>
                    </a:lnTo>
                    <a:lnTo>
                      <a:pt x="2" y="1002"/>
                    </a:lnTo>
                    <a:lnTo>
                      <a:pt x="0" y="1061"/>
                    </a:lnTo>
                    <a:lnTo>
                      <a:pt x="7" y="1100"/>
                    </a:lnTo>
                    <a:lnTo>
                      <a:pt x="22" y="1120"/>
                    </a:lnTo>
                    <a:lnTo>
                      <a:pt x="43" y="1123"/>
                    </a:lnTo>
                    <a:lnTo>
                      <a:pt x="69" y="1111"/>
                    </a:lnTo>
                    <a:lnTo>
                      <a:pt x="99" y="1084"/>
                    </a:lnTo>
                    <a:lnTo>
                      <a:pt x="133" y="1046"/>
                    </a:lnTo>
                    <a:lnTo>
                      <a:pt x="166" y="997"/>
                    </a:lnTo>
                    <a:lnTo>
                      <a:pt x="234" y="876"/>
                    </a:lnTo>
                    <a:lnTo>
                      <a:pt x="292" y="735"/>
                    </a:lnTo>
                    <a:lnTo>
                      <a:pt x="329" y="590"/>
                    </a:lnTo>
                    <a:close/>
                    <a:moveTo>
                      <a:pt x="234" y="1426"/>
                    </a:moveTo>
                    <a:lnTo>
                      <a:pt x="382" y="1698"/>
                    </a:lnTo>
                    <a:lnTo>
                      <a:pt x="405" y="1721"/>
                    </a:lnTo>
                    <a:lnTo>
                      <a:pt x="438" y="1728"/>
                    </a:lnTo>
                    <a:lnTo>
                      <a:pt x="478" y="1723"/>
                    </a:lnTo>
                    <a:lnTo>
                      <a:pt x="519" y="1707"/>
                    </a:lnTo>
                    <a:lnTo>
                      <a:pt x="556" y="1682"/>
                    </a:lnTo>
                    <a:lnTo>
                      <a:pt x="587" y="1650"/>
                    </a:lnTo>
                    <a:lnTo>
                      <a:pt x="604" y="1613"/>
                    </a:lnTo>
                    <a:lnTo>
                      <a:pt x="604" y="1575"/>
                    </a:lnTo>
                    <a:lnTo>
                      <a:pt x="583" y="1538"/>
                    </a:lnTo>
                    <a:lnTo>
                      <a:pt x="541" y="1495"/>
                    </a:lnTo>
                    <a:lnTo>
                      <a:pt x="484" y="1450"/>
                    </a:lnTo>
                    <a:lnTo>
                      <a:pt x="421" y="1411"/>
                    </a:lnTo>
                    <a:lnTo>
                      <a:pt x="357" y="1382"/>
                    </a:lnTo>
                    <a:lnTo>
                      <a:pt x="300" y="1372"/>
                    </a:lnTo>
                    <a:lnTo>
                      <a:pt x="276" y="1375"/>
                    </a:lnTo>
                    <a:lnTo>
                      <a:pt x="256" y="1384"/>
                    </a:lnTo>
                    <a:lnTo>
                      <a:pt x="243" y="1401"/>
                    </a:lnTo>
                    <a:lnTo>
                      <a:pt x="234" y="1426"/>
                    </a:lnTo>
                    <a:close/>
                    <a:moveTo>
                      <a:pt x="924" y="1771"/>
                    </a:moveTo>
                    <a:lnTo>
                      <a:pt x="1023" y="1885"/>
                    </a:lnTo>
                    <a:lnTo>
                      <a:pt x="1117" y="1970"/>
                    </a:lnTo>
                    <a:lnTo>
                      <a:pt x="1206" y="2027"/>
                    </a:lnTo>
                    <a:lnTo>
                      <a:pt x="1286" y="2063"/>
                    </a:lnTo>
                    <a:lnTo>
                      <a:pt x="1358" y="2078"/>
                    </a:lnTo>
                    <a:lnTo>
                      <a:pt x="1417" y="2074"/>
                    </a:lnTo>
                    <a:lnTo>
                      <a:pt x="1464" y="2059"/>
                    </a:lnTo>
                    <a:lnTo>
                      <a:pt x="1496" y="2031"/>
                    </a:lnTo>
                    <a:lnTo>
                      <a:pt x="1510" y="1995"/>
                    </a:lnTo>
                    <a:lnTo>
                      <a:pt x="1506" y="1953"/>
                    </a:lnTo>
                    <a:lnTo>
                      <a:pt x="1482" y="1910"/>
                    </a:lnTo>
                    <a:lnTo>
                      <a:pt x="1437" y="1868"/>
                    </a:lnTo>
                    <a:lnTo>
                      <a:pt x="1367" y="1831"/>
                    </a:lnTo>
                    <a:lnTo>
                      <a:pt x="1272" y="1799"/>
                    </a:lnTo>
                    <a:lnTo>
                      <a:pt x="1149" y="1780"/>
                    </a:lnTo>
                    <a:lnTo>
                      <a:pt x="998" y="1771"/>
                    </a:lnTo>
                    <a:lnTo>
                      <a:pt x="1007" y="1783"/>
                    </a:lnTo>
                    <a:lnTo>
                      <a:pt x="1004" y="1787"/>
                    </a:lnTo>
                    <a:lnTo>
                      <a:pt x="979" y="1784"/>
                    </a:lnTo>
                    <a:lnTo>
                      <a:pt x="924" y="1771"/>
                    </a:lnTo>
                    <a:close/>
                    <a:moveTo>
                      <a:pt x="2030" y="2386"/>
                    </a:moveTo>
                    <a:lnTo>
                      <a:pt x="1986" y="2440"/>
                    </a:lnTo>
                    <a:lnTo>
                      <a:pt x="1954" y="2485"/>
                    </a:lnTo>
                    <a:lnTo>
                      <a:pt x="1933" y="2522"/>
                    </a:lnTo>
                    <a:lnTo>
                      <a:pt x="1922" y="2553"/>
                    </a:lnTo>
                    <a:lnTo>
                      <a:pt x="1925" y="2612"/>
                    </a:lnTo>
                    <a:lnTo>
                      <a:pt x="1938" y="2643"/>
                    </a:lnTo>
                    <a:lnTo>
                      <a:pt x="1957" y="2681"/>
                    </a:lnTo>
                    <a:lnTo>
                      <a:pt x="1977" y="2710"/>
                    </a:lnTo>
                    <a:lnTo>
                      <a:pt x="1998" y="2726"/>
                    </a:lnTo>
                    <a:lnTo>
                      <a:pt x="2020" y="2730"/>
                    </a:lnTo>
                    <a:lnTo>
                      <a:pt x="2043" y="2723"/>
                    </a:lnTo>
                    <a:lnTo>
                      <a:pt x="2084" y="2683"/>
                    </a:lnTo>
                    <a:lnTo>
                      <a:pt x="2118" y="2619"/>
                    </a:lnTo>
                    <a:lnTo>
                      <a:pt x="2136" y="2546"/>
                    </a:lnTo>
                    <a:lnTo>
                      <a:pt x="2131" y="2474"/>
                    </a:lnTo>
                    <a:lnTo>
                      <a:pt x="2119" y="2442"/>
                    </a:lnTo>
                    <a:lnTo>
                      <a:pt x="2098" y="2416"/>
                    </a:lnTo>
                    <a:lnTo>
                      <a:pt x="2069" y="2397"/>
                    </a:lnTo>
                    <a:lnTo>
                      <a:pt x="2030" y="2386"/>
                    </a:lnTo>
                    <a:close/>
                    <a:moveTo>
                      <a:pt x="2277" y="1279"/>
                    </a:moveTo>
                    <a:lnTo>
                      <a:pt x="2277" y="1308"/>
                    </a:lnTo>
                    <a:lnTo>
                      <a:pt x="2277" y="1357"/>
                    </a:lnTo>
                    <a:lnTo>
                      <a:pt x="2279" y="1487"/>
                    </a:lnTo>
                    <a:lnTo>
                      <a:pt x="2284" y="1554"/>
                    </a:lnTo>
                    <a:lnTo>
                      <a:pt x="2292" y="1611"/>
                    </a:lnTo>
                    <a:lnTo>
                      <a:pt x="2306" y="1653"/>
                    </a:lnTo>
                    <a:lnTo>
                      <a:pt x="2326" y="1673"/>
                    </a:lnTo>
                    <a:lnTo>
                      <a:pt x="2357" y="1674"/>
                    </a:lnTo>
                    <a:lnTo>
                      <a:pt x="2394" y="1666"/>
                    </a:lnTo>
                    <a:lnTo>
                      <a:pt x="2468" y="1627"/>
                    </a:lnTo>
                    <a:lnTo>
                      <a:pt x="2500" y="1599"/>
                    </a:lnTo>
                    <a:lnTo>
                      <a:pt x="2521" y="1567"/>
                    </a:lnTo>
                    <a:lnTo>
                      <a:pt x="2530" y="1534"/>
                    </a:lnTo>
                    <a:lnTo>
                      <a:pt x="2523" y="1500"/>
                    </a:lnTo>
                    <a:lnTo>
                      <a:pt x="2490" y="1454"/>
                    </a:lnTo>
                    <a:lnTo>
                      <a:pt x="2448" y="1419"/>
                    </a:lnTo>
                    <a:lnTo>
                      <a:pt x="2355" y="1368"/>
                    </a:lnTo>
                    <a:lnTo>
                      <a:pt x="2314" y="1348"/>
                    </a:lnTo>
                    <a:lnTo>
                      <a:pt x="2284" y="1328"/>
                    </a:lnTo>
                    <a:lnTo>
                      <a:pt x="2270" y="1306"/>
                    </a:lnTo>
                    <a:lnTo>
                      <a:pt x="2277" y="1279"/>
                    </a:lnTo>
                    <a:close/>
                    <a:moveTo>
                      <a:pt x="1735" y="762"/>
                    </a:moveTo>
                    <a:lnTo>
                      <a:pt x="1785" y="849"/>
                    </a:lnTo>
                    <a:lnTo>
                      <a:pt x="1831" y="918"/>
                    </a:lnTo>
                    <a:lnTo>
                      <a:pt x="1872" y="968"/>
                    </a:lnTo>
                    <a:lnTo>
                      <a:pt x="1909" y="1004"/>
                    </a:lnTo>
                    <a:lnTo>
                      <a:pt x="1940" y="1027"/>
                    </a:lnTo>
                    <a:lnTo>
                      <a:pt x="1968" y="1036"/>
                    </a:lnTo>
                    <a:lnTo>
                      <a:pt x="1991" y="1036"/>
                    </a:lnTo>
                    <a:lnTo>
                      <a:pt x="2011" y="1028"/>
                    </a:lnTo>
                    <a:lnTo>
                      <a:pt x="2038" y="993"/>
                    </a:lnTo>
                    <a:lnTo>
                      <a:pt x="2050" y="944"/>
                    </a:lnTo>
                    <a:lnTo>
                      <a:pt x="2047" y="896"/>
                    </a:lnTo>
                    <a:lnTo>
                      <a:pt x="2030" y="862"/>
                    </a:lnTo>
                    <a:lnTo>
                      <a:pt x="2013" y="848"/>
                    </a:lnTo>
                    <a:lnTo>
                      <a:pt x="1981" y="824"/>
                    </a:lnTo>
                    <a:lnTo>
                      <a:pt x="1886" y="766"/>
                    </a:lnTo>
                    <a:lnTo>
                      <a:pt x="1834" y="743"/>
                    </a:lnTo>
                    <a:lnTo>
                      <a:pt x="1789" y="731"/>
                    </a:lnTo>
                    <a:lnTo>
                      <a:pt x="1754" y="736"/>
                    </a:lnTo>
                    <a:lnTo>
                      <a:pt x="1735" y="762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42" name="Google Shape;1442;p41"/>
              <p:cNvSpPr/>
              <p:nvPr/>
            </p:nvSpPr>
            <p:spPr>
              <a:xfrm>
                <a:off x="1163" y="2476"/>
                <a:ext cx="294" cy="322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2573" extrusionOk="0">
                    <a:moveTo>
                      <a:pt x="1624" y="2218"/>
                    </a:moveTo>
                    <a:lnTo>
                      <a:pt x="1602" y="2345"/>
                    </a:lnTo>
                    <a:lnTo>
                      <a:pt x="1575" y="2440"/>
                    </a:lnTo>
                    <a:lnTo>
                      <a:pt x="1546" y="2507"/>
                    </a:lnTo>
                    <a:lnTo>
                      <a:pt x="1514" y="2550"/>
                    </a:lnTo>
                    <a:lnTo>
                      <a:pt x="1484" y="2570"/>
                    </a:lnTo>
                    <a:lnTo>
                      <a:pt x="1455" y="2573"/>
                    </a:lnTo>
                    <a:lnTo>
                      <a:pt x="1430" y="2558"/>
                    </a:lnTo>
                    <a:lnTo>
                      <a:pt x="1409" y="2532"/>
                    </a:lnTo>
                    <a:lnTo>
                      <a:pt x="1395" y="2495"/>
                    </a:lnTo>
                    <a:lnTo>
                      <a:pt x="1390" y="2451"/>
                    </a:lnTo>
                    <a:lnTo>
                      <a:pt x="1394" y="2404"/>
                    </a:lnTo>
                    <a:lnTo>
                      <a:pt x="1411" y="2356"/>
                    </a:lnTo>
                    <a:lnTo>
                      <a:pt x="1440" y="2310"/>
                    </a:lnTo>
                    <a:lnTo>
                      <a:pt x="1484" y="2270"/>
                    </a:lnTo>
                    <a:lnTo>
                      <a:pt x="1545" y="2238"/>
                    </a:lnTo>
                    <a:lnTo>
                      <a:pt x="1624" y="2218"/>
                    </a:lnTo>
                    <a:close/>
                    <a:moveTo>
                      <a:pt x="197" y="53"/>
                    </a:moveTo>
                    <a:lnTo>
                      <a:pt x="145" y="146"/>
                    </a:lnTo>
                    <a:lnTo>
                      <a:pt x="105" y="231"/>
                    </a:lnTo>
                    <a:lnTo>
                      <a:pt x="81" y="304"/>
                    </a:lnTo>
                    <a:lnTo>
                      <a:pt x="77" y="363"/>
                    </a:lnTo>
                    <a:lnTo>
                      <a:pt x="84" y="386"/>
                    </a:lnTo>
                    <a:lnTo>
                      <a:pt x="97" y="403"/>
                    </a:lnTo>
                    <a:lnTo>
                      <a:pt x="118" y="415"/>
                    </a:lnTo>
                    <a:lnTo>
                      <a:pt x="146" y="421"/>
                    </a:lnTo>
                    <a:lnTo>
                      <a:pt x="182" y="420"/>
                    </a:lnTo>
                    <a:lnTo>
                      <a:pt x="227" y="412"/>
                    </a:lnTo>
                    <a:lnTo>
                      <a:pt x="281" y="397"/>
                    </a:lnTo>
                    <a:lnTo>
                      <a:pt x="345" y="373"/>
                    </a:lnTo>
                    <a:lnTo>
                      <a:pt x="395" y="347"/>
                    </a:lnTo>
                    <a:lnTo>
                      <a:pt x="429" y="314"/>
                    </a:lnTo>
                    <a:lnTo>
                      <a:pt x="447" y="279"/>
                    </a:lnTo>
                    <a:lnTo>
                      <a:pt x="451" y="241"/>
                    </a:lnTo>
                    <a:lnTo>
                      <a:pt x="427" y="164"/>
                    </a:lnTo>
                    <a:lnTo>
                      <a:pt x="373" y="93"/>
                    </a:lnTo>
                    <a:lnTo>
                      <a:pt x="307" y="35"/>
                    </a:lnTo>
                    <a:lnTo>
                      <a:pt x="245" y="4"/>
                    </a:lnTo>
                    <a:lnTo>
                      <a:pt x="220" y="0"/>
                    </a:lnTo>
                    <a:lnTo>
                      <a:pt x="203" y="6"/>
                    </a:lnTo>
                    <a:lnTo>
                      <a:pt x="195" y="24"/>
                    </a:lnTo>
                    <a:lnTo>
                      <a:pt x="197" y="53"/>
                    </a:lnTo>
                    <a:close/>
                    <a:moveTo>
                      <a:pt x="862" y="29"/>
                    </a:moveTo>
                    <a:lnTo>
                      <a:pt x="885" y="45"/>
                    </a:lnTo>
                    <a:lnTo>
                      <a:pt x="928" y="76"/>
                    </a:lnTo>
                    <a:lnTo>
                      <a:pt x="982" y="118"/>
                    </a:lnTo>
                    <a:lnTo>
                      <a:pt x="1041" y="165"/>
                    </a:lnTo>
                    <a:lnTo>
                      <a:pt x="1097" y="212"/>
                    </a:lnTo>
                    <a:lnTo>
                      <a:pt x="1144" y="254"/>
                    </a:lnTo>
                    <a:lnTo>
                      <a:pt x="1174" y="285"/>
                    </a:lnTo>
                    <a:lnTo>
                      <a:pt x="1182" y="295"/>
                    </a:lnTo>
                    <a:lnTo>
                      <a:pt x="1181" y="300"/>
                    </a:lnTo>
                    <a:lnTo>
                      <a:pt x="1124" y="333"/>
                    </a:lnTo>
                    <a:lnTo>
                      <a:pt x="1076" y="354"/>
                    </a:lnTo>
                    <a:lnTo>
                      <a:pt x="1036" y="363"/>
                    </a:lnTo>
                    <a:lnTo>
                      <a:pt x="1004" y="360"/>
                    </a:lnTo>
                    <a:lnTo>
                      <a:pt x="978" y="350"/>
                    </a:lnTo>
                    <a:lnTo>
                      <a:pt x="957" y="331"/>
                    </a:lnTo>
                    <a:lnTo>
                      <a:pt x="928" y="276"/>
                    </a:lnTo>
                    <a:lnTo>
                      <a:pt x="911" y="207"/>
                    </a:lnTo>
                    <a:lnTo>
                      <a:pt x="898" y="136"/>
                    </a:lnTo>
                    <a:lnTo>
                      <a:pt x="885" y="72"/>
                    </a:lnTo>
                    <a:lnTo>
                      <a:pt x="862" y="29"/>
                    </a:lnTo>
                    <a:close/>
                    <a:moveTo>
                      <a:pt x="1624" y="742"/>
                    </a:moveTo>
                    <a:lnTo>
                      <a:pt x="1642" y="824"/>
                    </a:lnTo>
                    <a:lnTo>
                      <a:pt x="1662" y="912"/>
                    </a:lnTo>
                    <a:lnTo>
                      <a:pt x="1685" y="998"/>
                    </a:lnTo>
                    <a:lnTo>
                      <a:pt x="1712" y="1071"/>
                    </a:lnTo>
                    <a:lnTo>
                      <a:pt x="1745" y="1123"/>
                    </a:lnTo>
                    <a:lnTo>
                      <a:pt x="1764" y="1136"/>
                    </a:lnTo>
                    <a:lnTo>
                      <a:pt x="1786" y="1140"/>
                    </a:lnTo>
                    <a:lnTo>
                      <a:pt x="1809" y="1134"/>
                    </a:lnTo>
                    <a:lnTo>
                      <a:pt x="1835" y="1115"/>
                    </a:lnTo>
                    <a:lnTo>
                      <a:pt x="1864" y="1084"/>
                    </a:lnTo>
                    <a:lnTo>
                      <a:pt x="1895" y="1037"/>
                    </a:lnTo>
                    <a:lnTo>
                      <a:pt x="1898" y="1000"/>
                    </a:lnTo>
                    <a:lnTo>
                      <a:pt x="1878" y="949"/>
                    </a:lnTo>
                    <a:lnTo>
                      <a:pt x="1841" y="893"/>
                    </a:lnTo>
                    <a:lnTo>
                      <a:pt x="1792" y="836"/>
                    </a:lnTo>
                    <a:lnTo>
                      <a:pt x="1741" y="787"/>
                    </a:lnTo>
                    <a:lnTo>
                      <a:pt x="1691" y="749"/>
                    </a:lnTo>
                    <a:lnTo>
                      <a:pt x="1650" y="733"/>
                    </a:lnTo>
                    <a:lnTo>
                      <a:pt x="1635" y="734"/>
                    </a:lnTo>
                    <a:lnTo>
                      <a:pt x="1624" y="742"/>
                    </a:lnTo>
                    <a:close/>
                    <a:moveTo>
                      <a:pt x="0" y="1233"/>
                    </a:moveTo>
                    <a:lnTo>
                      <a:pt x="23" y="1362"/>
                    </a:lnTo>
                    <a:lnTo>
                      <a:pt x="50" y="1456"/>
                    </a:lnTo>
                    <a:lnTo>
                      <a:pt x="79" y="1522"/>
                    </a:lnTo>
                    <a:lnTo>
                      <a:pt x="110" y="1561"/>
                    </a:lnTo>
                    <a:lnTo>
                      <a:pt x="138" y="1577"/>
                    </a:lnTo>
                    <a:lnTo>
                      <a:pt x="165" y="1575"/>
                    </a:lnTo>
                    <a:lnTo>
                      <a:pt x="189" y="1556"/>
                    </a:lnTo>
                    <a:lnTo>
                      <a:pt x="208" y="1525"/>
                    </a:lnTo>
                    <a:lnTo>
                      <a:pt x="220" y="1484"/>
                    </a:lnTo>
                    <a:lnTo>
                      <a:pt x="224" y="1438"/>
                    </a:lnTo>
                    <a:lnTo>
                      <a:pt x="219" y="1390"/>
                    </a:lnTo>
                    <a:lnTo>
                      <a:pt x="203" y="1343"/>
                    </a:lnTo>
                    <a:lnTo>
                      <a:pt x="175" y="1300"/>
                    </a:lnTo>
                    <a:lnTo>
                      <a:pt x="132" y="1266"/>
                    </a:lnTo>
                    <a:lnTo>
                      <a:pt x="74" y="1243"/>
                    </a:lnTo>
                    <a:lnTo>
                      <a:pt x="0" y="1233"/>
                    </a:lnTo>
                    <a:close/>
                    <a:moveTo>
                      <a:pt x="222" y="2021"/>
                    </a:moveTo>
                    <a:lnTo>
                      <a:pt x="225" y="2030"/>
                    </a:lnTo>
                    <a:lnTo>
                      <a:pt x="234" y="2051"/>
                    </a:lnTo>
                    <a:lnTo>
                      <a:pt x="249" y="2083"/>
                    </a:lnTo>
                    <a:lnTo>
                      <a:pt x="268" y="2122"/>
                    </a:lnTo>
                    <a:lnTo>
                      <a:pt x="315" y="2215"/>
                    </a:lnTo>
                    <a:lnTo>
                      <a:pt x="372" y="2310"/>
                    </a:lnTo>
                    <a:lnTo>
                      <a:pt x="434" y="2386"/>
                    </a:lnTo>
                    <a:lnTo>
                      <a:pt x="464" y="2413"/>
                    </a:lnTo>
                    <a:lnTo>
                      <a:pt x="495" y="2426"/>
                    </a:lnTo>
                    <a:lnTo>
                      <a:pt x="523" y="2426"/>
                    </a:lnTo>
                    <a:lnTo>
                      <a:pt x="548" y="2409"/>
                    </a:lnTo>
                    <a:lnTo>
                      <a:pt x="571" y="2373"/>
                    </a:lnTo>
                    <a:lnTo>
                      <a:pt x="591" y="2315"/>
                    </a:lnTo>
                    <a:lnTo>
                      <a:pt x="600" y="2259"/>
                    </a:lnTo>
                    <a:lnTo>
                      <a:pt x="599" y="2211"/>
                    </a:lnTo>
                    <a:lnTo>
                      <a:pt x="589" y="2172"/>
                    </a:lnTo>
                    <a:lnTo>
                      <a:pt x="570" y="2140"/>
                    </a:lnTo>
                    <a:lnTo>
                      <a:pt x="545" y="2116"/>
                    </a:lnTo>
                    <a:lnTo>
                      <a:pt x="515" y="2096"/>
                    </a:lnTo>
                    <a:lnTo>
                      <a:pt x="443" y="2072"/>
                    </a:lnTo>
                    <a:lnTo>
                      <a:pt x="367" y="2059"/>
                    </a:lnTo>
                    <a:lnTo>
                      <a:pt x="298" y="2051"/>
                    </a:lnTo>
                    <a:lnTo>
                      <a:pt x="246" y="2041"/>
                    </a:lnTo>
                    <a:lnTo>
                      <a:pt x="229" y="2033"/>
                    </a:lnTo>
                    <a:lnTo>
                      <a:pt x="222" y="2021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43" name="Google Shape;1443;p41"/>
              <p:cNvSpPr/>
              <p:nvPr/>
            </p:nvSpPr>
            <p:spPr>
              <a:xfrm>
                <a:off x="2540" y="2044"/>
                <a:ext cx="322" cy="290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2319" extrusionOk="0">
                    <a:moveTo>
                      <a:pt x="1375" y="0"/>
                    </a:moveTo>
                    <a:lnTo>
                      <a:pt x="1285" y="16"/>
                    </a:lnTo>
                    <a:lnTo>
                      <a:pt x="1185" y="22"/>
                    </a:lnTo>
                    <a:lnTo>
                      <a:pt x="1140" y="29"/>
                    </a:lnTo>
                    <a:lnTo>
                      <a:pt x="1102" y="43"/>
                    </a:lnTo>
                    <a:lnTo>
                      <a:pt x="1073" y="65"/>
                    </a:lnTo>
                    <a:lnTo>
                      <a:pt x="1056" y="98"/>
                    </a:lnTo>
                    <a:lnTo>
                      <a:pt x="1048" y="139"/>
                    </a:lnTo>
                    <a:lnTo>
                      <a:pt x="1049" y="174"/>
                    </a:lnTo>
                    <a:lnTo>
                      <a:pt x="1071" y="227"/>
                    </a:lnTo>
                    <a:lnTo>
                      <a:pt x="1113" y="260"/>
                    </a:lnTo>
                    <a:lnTo>
                      <a:pt x="1171" y="277"/>
                    </a:lnTo>
                    <a:lnTo>
                      <a:pt x="1238" y="280"/>
                    </a:lnTo>
                    <a:lnTo>
                      <a:pt x="1306" y="270"/>
                    </a:lnTo>
                    <a:lnTo>
                      <a:pt x="1371" y="250"/>
                    </a:lnTo>
                    <a:lnTo>
                      <a:pt x="1425" y="222"/>
                    </a:lnTo>
                    <a:lnTo>
                      <a:pt x="1459" y="196"/>
                    </a:lnTo>
                    <a:lnTo>
                      <a:pt x="1483" y="172"/>
                    </a:lnTo>
                    <a:lnTo>
                      <a:pt x="1504" y="129"/>
                    </a:lnTo>
                    <a:lnTo>
                      <a:pt x="1497" y="92"/>
                    </a:lnTo>
                    <a:lnTo>
                      <a:pt x="1471" y="62"/>
                    </a:lnTo>
                    <a:lnTo>
                      <a:pt x="1403" y="20"/>
                    </a:lnTo>
                    <a:lnTo>
                      <a:pt x="1379" y="7"/>
                    </a:lnTo>
                    <a:lnTo>
                      <a:pt x="1375" y="0"/>
                    </a:lnTo>
                    <a:close/>
                    <a:moveTo>
                      <a:pt x="1449" y="1919"/>
                    </a:moveTo>
                    <a:lnTo>
                      <a:pt x="1393" y="1971"/>
                    </a:lnTo>
                    <a:lnTo>
                      <a:pt x="1328" y="2038"/>
                    </a:lnTo>
                    <a:lnTo>
                      <a:pt x="1265" y="2110"/>
                    </a:lnTo>
                    <a:lnTo>
                      <a:pt x="1217" y="2182"/>
                    </a:lnTo>
                    <a:lnTo>
                      <a:pt x="1202" y="2215"/>
                    </a:lnTo>
                    <a:lnTo>
                      <a:pt x="1195" y="2245"/>
                    </a:lnTo>
                    <a:lnTo>
                      <a:pt x="1197" y="2271"/>
                    </a:lnTo>
                    <a:lnTo>
                      <a:pt x="1211" y="2293"/>
                    </a:lnTo>
                    <a:lnTo>
                      <a:pt x="1236" y="2308"/>
                    </a:lnTo>
                    <a:lnTo>
                      <a:pt x="1274" y="2318"/>
                    </a:lnTo>
                    <a:lnTo>
                      <a:pt x="1329" y="2319"/>
                    </a:lnTo>
                    <a:lnTo>
                      <a:pt x="1400" y="2312"/>
                    </a:lnTo>
                    <a:lnTo>
                      <a:pt x="1467" y="2290"/>
                    </a:lnTo>
                    <a:lnTo>
                      <a:pt x="1521" y="2246"/>
                    </a:lnTo>
                    <a:lnTo>
                      <a:pt x="1562" y="2188"/>
                    </a:lnTo>
                    <a:lnTo>
                      <a:pt x="1585" y="2123"/>
                    </a:lnTo>
                    <a:lnTo>
                      <a:pt x="1588" y="2058"/>
                    </a:lnTo>
                    <a:lnTo>
                      <a:pt x="1568" y="1997"/>
                    </a:lnTo>
                    <a:lnTo>
                      <a:pt x="1522" y="1949"/>
                    </a:lnTo>
                    <a:lnTo>
                      <a:pt x="1490" y="1931"/>
                    </a:lnTo>
                    <a:lnTo>
                      <a:pt x="1449" y="1919"/>
                    </a:lnTo>
                    <a:close/>
                    <a:moveTo>
                      <a:pt x="170" y="1230"/>
                    </a:moveTo>
                    <a:lnTo>
                      <a:pt x="110" y="1311"/>
                    </a:lnTo>
                    <a:lnTo>
                      <a:pt x="64" y="1369"/>
                    </a:lnTo>
                    <a:lnTo>
                      <a:pt x="31" y="1407"/>
                    </a:lnTo>
                    <a:lnTo>
                      <a:pt x="10" y="1438"/>
                    </a:lnTo>
                    <a:lnTo>
                      <a:pt x="1" y="1464"/>
                    </a:lnTo>
                    <a:lnTo>
                      <a:pt x="0" y="1495"/>
                    </a:lnTo>
                    <a:lnTo>
                      <a:pt x="7" y="1538"/>
                    </a:lnTo>
                    <a:lnTo>
                      <a:pt x="23" y="1599"/>
                    </a:lnTo>
                    <a:lnTo>
                      <a:pt x="46" y="1664"/>
                    </a:lnTo>
                    <a:lnTo>
                      <a:pt x="74" y="1706"/>
                    </a:lnTo>
                    <a:lnTo>
                      <a:pt x="106" y="1727"/>
                    </a:lnTo>
                    <a:lnTo>
                      <a:pt x="141" y="1729"/>
                    </a:lnTo>
                    <a:lnTo>
                      <a:pt x="176" y="1716"/>
                    </a:lnTo>
                    <a:lnTo>
                      <a:pt x="211" y="1690"/>
                    </a:lnTo>
                    <a:lnTo>
                      <a:pt x="243" y="1653"/>
                    </a:lnTo>
                    <a:lnTo>
                      <a:pt x="270" y="1608"/>
                    </a:lnTo>
                    <a:lnTo>
                      <a:pt x="307" y="1508"/>
                    </a:lnTo>
                    <a:lnTo>
                      <a:pt x="312" y="1456"/>
                    </a:lnTo>
                    <a:lnTo>
                      <a:pt x="307" y="1408"/>
                    </a:lnTo>
                    <a:lnTo>
                      <a:pt x="289" y="1367"/>
                    </a:lnTo>
                    <a:lnTo>
                      <a:pt x="258" y="1333"/>
                    </a:lnTo>
                    <a:lnTo>
                      <a:pt x="210" y="1311"/>
                    </a:lnTo>
                    <a:lnTo>
                      <a:pt x="145" y="1304"/>
                    </a:lnTo>
                    <a:lnTo>
                      <a:pt x="157" y="1294"/>
                    </a:lnTo>
                    <a:lnTo>
                      <a:pt x="164" y="1272"/>
                    </a:lnTo>
                    <a:lnTo>
                      <a:pt x="170" y="1230"/>
                    </a:lnTo>
                    <a:close/>
                    <a:moveTo>
                      <a:pt x="663" y="1844"/>
                    </a:moveTo>
                    <a:lnTo>
                      <a:pt x="526" y="1904"/>
                    </a:lnTo>
                    <a:lnTo>
                      <a:pt x="392" y="1968"/>
                    </a:lnTo>
                    <a:lnTo>
                      <a:pt x="374" y="1982"/>
                    </a:lnTo>
                    <a:lnTo>
                      <a:pt x="371" y="1999"/>
                    </a:lnTo>
                    <a:lnTo>
                      <a:pt x="380" y="2017"/>
                    </a:lnTo>
                    <a:lnTo>
                      <a:pt x="400" y="2035"/>
                    </a:lnTo>
                    <a:lnTo>
                      <a:pt x="465" y="2070"/>
                    </a:lnTo>
                    <a:lnTo>
                      <a:pt x="552" y="2099"/>
                    </a:lnTo>
                    <a:lnTo>
                      <a:pt x="646" y="2119"/>
                    </a:lnTo>
                    <a:lnTo>
                      <a:pt x="734" y="2123"/>
                    </a:lnTo>
                    <a:lnTo>
                      <a:pt x="770" y="2118"/>
                    </a:lnTo>
                    <a:lnTo>
                      <a:pt x="801" y="2108"/>
                    </a:lnTo>
                    <a:lnTo>
                      <a:pt x="823" y="2091"/>
                    </a:lnTo>
                    <a:lnTo>
                      <a:pt x="834" y="2066"/>
                    </a:lnTo>
                    <a:lnTo>
                      <a:pt x="838" y="2020"/>
                    </a:lnTo>
                    <a:lnTo>
                      <a:pt x="833" y="1982"/>
                    </a:lnTo>
                    <a:lnTo>
                      <a:pt x="818" y="1951"/>
                    </a:lnTo>
                    <a:lnTo>
                      <a:pt x="799" y="1926"/>
                    </a:lnTo>
                    <a:lnTo>
                      <a:pt x="744" y="1891"/>
                    </a:lnTo>
                    <a:lnTo>
                      <a:pt x="687" y="1869"/>
                    </a:lnTo>
                    <a:lnTo>
                      <a:pt x="667" y="1854"/>
                    </a:lnTo>
                    <a:lnTo>
                      <a:pt x="663" y="1844"/>
                    </a:lnTo>
                    <a:close/>
                    <a:moveTo>
                      <a:pt x="1942" y="1180"/>
                    </a:moveTo>
                    <a:lnTo>
                      <a:pt x="1875" y="1341"/>
                    </a:lnTo>
                    <a:lnTo>
                      <a:pt x="1818" y="1500"/>
                    </a:lnTo>
                    <a:lnTo>
                      <a:pt x="1805" y="1556"/>
                    </a:lnTo>
                    <a:lnTo>
                      <a:pt x="1805" y="1595"/>
                    </a:lnTo>
                    <a:lnTo>
                      <a:pt x="1816" y="1622"/>
                    </a:lnTo>
                    <a:lnTo>
                      <a:pt x="1837" y="1635"/>
                    </a:lnTo>
                    <a:lnTo>
                      <a:pt x="1864" y="1637"/>
                    </a:lnTo>
                    <a:lnTo>
                      <a:pt x="1896" y="1628"/>
                    </a:lnTo>
                    <a:lnTo>
                      <a:pt x="1962" y="1582"/>
                    </a:lnTo>
                    <a:lnTo>
                      <a:pt x="1993" y="1547"/>
                    </a:lnTo>
                    <a:lnTo>
                      <a:pt x="2019" y="1506"/>
                    </a:lnTo>
                    <a:lnTo>
                      <a:pt x="2038" y="1460"/>
                    </a:lnTo>
                    <a:lnTo>
                      <a:pt x="2046" y="1408"/>
                    </a:lnTo>
                    <a:lnTo>
                      <a:pt x="2044" y="1354"/>
                    </a:lnTo>
                    <a:lnTo>
                      <a:pt x="2027" y="1296"/>
                    </a:lnTo>
                    <a:lnTo>
                      <a:pt x="1994" y="1239"/>
                    </a:lnTo>
                    <a:lnTo>
                      <a:pt x="1942" y="1180"/>
                    </a:lnTo>
                    <a:close/>
                    <a:moveTo>
                      <a:pt x="834" y="493"/>
                    </a:moveTo>
                    <a:lnTo>
                      <a:pt x="788" y="542"/>
                    </a:lnTo>
                    <a:lnTo>
                      <a:pt x="749" y="588"/>
                    </a:lnTo>
                    <a:lnTo>
                      <a:pt x="689" y="674"/>
                    </a:lnTo>
                    <a:lnTo>
                      <a:pt x="632" y="756"/>
                    </a:lnTo>
                    <a:lnTo>
                      <a:pt x="563" y="836"/>
                    </a:lnTo>
                    <a:lnTo>
                      <a:pt x="534" y="856"/>
                    </a:lnTo>
                    <a:lnTo>
                      <a:pt x="499" y="863"/>
                    </a:lnTo>
                    <a:lnTo>
                      <a:pt x="429" y="841"/>
                    </a:lnTo>
                    <a:lnTo>
                      <a:pt x="397" y="817"/>
                    </a:lnTo>
                    <a:lnTo>
                      <a:pt x="370" y="785"/>
                    </a:lnTo>
                    <a:lnTo>
                      <a:pt x="350" y="750"/>
                    </a:lnTo>
                    <a:lnTo>
                      <a:pt x="338" y="710"/>
                    </a:lnTo>
                    <a:lnTo>
                      <a:pt x="338" y="669"/>
                    </a:lnTo>
                    <a:lnTo>
                      <a:pt x="352" y="629"/>
                    </a:lnTo>
                    <a:lnTo>
                      <a:pt x="381" y="591"/>
                    </a:lnTo>
                    <a:lnTo>
                      <a:pt x="427" y="556"/>
                    </a:lnTo>
                    <a:lnTo>
                      <a:pt x="494" y="527"/>
                    </a:lnTo>
                    <a:lnTo>
                      <a:pt x="583" y="506"/>
                    </a:lnTo>
                    <a:lnTo>
                      <a:pt x="695" y="494"/>
                    </a:lnTo>
                    <a:lnTo>
                      <a:pt x="834" y="493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44" name="Google Shape;1444;p41"/>
              <p:cNvSpPr/>
              <p:nvPr/>
            </p:nvSpPr>
            <p:spPr>
              <a:xfrm>
                <a:off x="3667" y="2085"/>
                <a:ext cx="260" cy="351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807" extrusionOk="0">
                    <a:moveTo>
                      <a:pt x="213" y="2266"/>
                    </a:moveTo>
                    <a:lnTo>
                      <a:pt x="201" y="2196"/>
                    </a:lnTo>
                    <a:lnTo>
                      <a:pt x="187" y="2114"/>
                    </a:lnTo>
                    <a:lnTo>
                      <a:pt x="169" y="2035"/>
                    </a:lnTo>
                    <a:lnTo>
                      <a:pt x="147" y="1967"/>
                    </a:lnTo>
                    <a:lnTo>
                      <a:pt x="118" y="1925"/>
                    </a:lnTo>
                    <a:lnTo>
                      <a:pt x="103" y="1917"/>
                    </a:lnTo>
                    <a:lnTo>
                      <a:pt x="85" y="1920"/>
                    </a:lnTo>
                    <a:lnTo>
                      <a:pt x="66" y="1936"/>
                    </a:lnTo>
                    <a:lnTo>
                      <a:pt x="46" y="1965"/>
                    </a:lnTo>
                    <a:lnTo>
                      <a:pt x="24" y="2010"/>
                    </a:lnTo>
                    <a:lnTo>
                      <a:pt x="0" y="2070"/>
                    </a:lnTo>
                    <a:lnTo>
                      <a:pt x="24" y="2122"/>
                    </a:lnTo>
                    <a:lnTo>
                      <a:pt x="58" y="2178"/>
                    </a:lnTo>
                    <a:lnTo>
                      <a:pt x="137" y="2282"/>
                    </a:lnTo>
                    <a:lnTo>
                      <a:pt x="173" y="2315"/>
                    </a:lnTo>
                    <a:lnTo>
                      <a:pt x="201" y="2329"/>
                    </a:lnTo>
                    <a:lnTo>
                      <a:pt x="210" y="2326"/>
                    </a:lnTo>
                    <a:lnTo>
                      <a:pt x="216" y="2314"/>
                    </a:lnTo>
                    <a:lnTo>
                      <a:pt x="217" y="2294"/>
                    </a:lnTo>
                    <a:lnTo>
                      <a:pt x="213" y="2266"/>
                    </a:lnTo>
                    <a:close/>
                    <a:moveTo>
                      <a:pt x="1611" y="2286"/>
                    </a:moveTo>
                    <a:lnTo>
                      <a:pt x="1647" y="2152"/>
                    </a:lnTo>
                    <a:lnTo>
                      <a:pt x="1660" y="2032"/>
                    </a:lnTo>
                    <a:lnTo>
                      <a:pt x="1650" y="1932"/>
                    </a:lnTo>
                    <a:lnTo>
                      <a:pt x="1639" y="1893"/>
                    </a:lnTo>
                    <a:lnTo>
                      <a:pt x="1624" y="1861"/>
                    </a:lnTo>
                    <a:lnTo>
                      <a:pt x="1607" y="1839"/>
                    </a:lnTo>
                    <a:lnTo>
                      <a:pt x="1586" y="1827"/>
                    </a:lnTo>
                    <a:lnTo>
                      <a:pt x="1564" y="1826"/>
                    </a:lnTo>
                    <a:lnTo>
                      <a:pt x="1540" y="1835"/>
                    </a:lnTo>
                    <a:lnTo>
                      <a:pt x="1514" y="1859"/>
                    </a:lnTo>
                    <a:lnTo>
                      <a:pt x="1489" y="1896"/>
                    </a:lnTo>
                    <a:lnTo>
                      <a:pt x="1464" y="1947"/>
                    </a:lnTo>
                    <a:lnTo>
                      <a:pt x="1440" y="2014"/>
                    </a:lnTo>
                    <a:lnTo>
                      <a:pt x="1433" y="2067"/>
                    </a:lnTo>
                    <a:lnTo>
                      <a:pt x="1440" y="2127"/>
                    </a:lnTo>
                    <a:lnTo>
                      <a:pt x="1457" y="2188"/>
                    </a:lnTo>
                    <a:lnTo>
                      <a:pt x="1483" y="2242"/>
                    </a:lnTo>
                    <a:lnTo>
                      <a:pt x="1513" y="2285"/>
                    </a:lnTo>
                    <a:lnTo>
                      <a:pt x="1547" y="2311"/>
                    </a:lnTo>
                    <a:lnTo>
                      <a:pt x="1580" y="2313"/>
                    </a:lnTo>
                    <a:lnTo>
                      <a:pt x="1611" y="2286"/>
                    </a:lnTo>
                    <a:close/>
                    <a:moveTo>
                      <a:pt x="1580" y="1110"/>
                    </a:moveTo>
                    <a:lnTo>
                      <a:pt x="1633" y="1026"/>
                    </a:lnTo>
                    <a:lnTo>
                      <a:pt x="1672" y="928"/>
                    </a:lnTo>
                    <a:lnTo>
                      <a:pt x="1680" y="874"/>
                    </a:lnTo>
                    <a:lnTo>
                      <a:pt x="1674" y="819"/>
                    </a:lnTo>
                    <a:lnTo>
                      <a:pt x="1655" y="762"/>
                    </a:lnTo>
                    <a:lnTo>
                      <a:pt x="1617" y="702"/>
                    </a:lnTo>
                    <a:lnTo>
                      <a:pt x="1584" y="671"/>
                    </a:lnTo>
                    <a:lnTo>
                      <a:pt x="1550" y="653"/>
                    </a:lnTo>
                    <a:lnTo>
                      <a:pt x="1517" y="650"/>
                    </a:lnTo>
                    <a:lnTo>
                      <a:pt x="1484" y="658"/>
                    </a:lnTo>
                    <a:lnTo>
                      <a:pt x="1454" y="677"/>
                    </a:lnTo>
                    <a:lnTo>
                      <a:pt x="1427" y="704"/>
                    </a:lnTo>
                    <a:lnTo>
                      <a:pt x="1388" y="779"/>
                    </a:lnTo>
                    <a:lnTo>
                      <a:pt x="1375" y="870"/>
                    </a:lnTo>
                    <a:lnTo>
                      <a:pt x="1397" y="964"/>
                    </a:lnTo>
                    <a:lnTo>
                      <a:pt x="1425" y="1008"/>
                    </a:lnTo>
                    <a:lnTo>
                      <a:pt x="1463" y="1048"/>
                    </a:lnTo>
                    <a:lnTo>
                      <a:pt x="1514" y="1082"/>
                    </a:lnTo>
                    <a:lnTo>
                      <a:pt x="1580" y="1110"/>
                    </a:lnTo>
                    <a:close/>
                    <a:moveTo>
                      <a:pt x="1369" y="332"/>
                    </a:moveTo>
                    <a:lnTo>
                      <a:pt x="1272" y="319"/>
                    </a:lnTo>
                    <a:lnTo>
                      <a:pt x="1180" y="294"/>
                    </a:lnTo>
                    <a:lnTo>
                      <a:pt x="1100" y="258"/>
                    </a:lnTo>
                    <a:lnTo>
                      <a:pt x="1043" y="214"/>
                    </a:lnTo>
                    <a:lnTo>
                      <a:pt x="1015" y="165"/>
                    </a:lnTo>
                    <a:lnTo>
                      <a:pt x="1026" y="111"/>
                    </a:lnTo>
                    <a:lnTo>
                      <a:pt x="1049" y="85"/>
                    </a:lnTo>
                    <a:lnTo>
                      <a:pt x="1085" y="58"/>
                    </a:lnTo>
                    <a:lnTo>
                      <a:pt x="1134" y="32"/>
                    </a:lnTo>
                    <a:lnTo>
                      <a:pt x="1199" y="6"/>
                    </a:lnTo>
                    <a:lnTo>
                      <a:pt x="1226" y="0"/>
                    </a:lnTo>
                    <a:lnTo>
                      <a:pt x="1251" y="6"/>
                    </a:lnTo>
                    <a:lnTo>
                      <a:pt x="1294" y="38"/>
                    </a:lnTo>
                    <a:lnTo>
                      <a:pt x="1327" y="92"/>
                    </a:lnTo>
                    <a:lnTo>
                      <a:pt x="1352" y="159"/>
                    </a:lnTo>
                    <a:lnTo>
                      <a:pt x="1368" y="227"/>
                    </a:lnTo>
                    <a:lnTo>
                      <a:pt x="1376" y="286"/>
                    </a:lnTo>
                    <a:lnTo>
                      <a:pt x="1376" y="325"/>
                    </a:lnTo>
                    <a:lnTo>
                      <a:pt x="1369" y="332"/>
                    </a:lnTo>
                    <a:close/>
                    <a:moveTo>
                      <a:pt x="257" y="966"/>
                    </a:moveTo>
                    <a:lnTo>
                      <a:pt x="289" y="891"/>
                    </a:lnTo>
                    <a:lnTo>
                      <a:pt x="312" y="810"/>
                    </a:lnTo>
                    <a:lnTo>
                      <a:pt x="324" y="733"/>
                    </a:lnTo>
                    <a:lnTo>
                      <a:pt x="325" y="668"/>
                    </a:lnTo>
                    <a:lnTo>
                      <a:pt x="315" y="626"/>
                    </a:lnTo>
                    <a:lnTo>
                      <a:pt x="306" y="615"/>
                    </a:lnTo>
                    <a:lnTo>
                      <a:pt x="293" y="613"/>
                    </a:lnTo>
                    <a:lnTo>
                      <a:pt x="277" y="621"/>
                    </a:lnTo>
                    <a:lnTo>
                      <a:pt x="257" y="640"/>
                    </a:lnTo>
                    <a:lnTo>
                      <a:pt x="236" y="671"/>
                    </a:lnTo>
                    <a:lnTo>
                      <a:pt x="209" y="714"/>
                    </a:lnTo>
                    <a:lnTo>
                      <a:pt x="188" y="757"/>
                    </a:lnTo>
                    <a:lnTo>
                      <a:pt x="177" y="796"/>
                    </a:lnTo>
                    <a:lnTo>
                      <a:pt x="175" y="860"/>
                    </a:lnTo>
                    <a:lnTo>
                      <a:pt x="193" y="908"/>
                    </a:lnTo>
                    <a:lnTo>
                      <a:pt x="221" y="942"/>
                    </a:lnTo>
                    <a:lnTo>
                      <a:pt x="250" y="964"/>
                    </a:lnTo>
                    <a:lnTo>
                      <a:pt x="273" y="974"/>
                    </a:lnTo>
                    <a:lnTo>
                      <a:pt x="278" y="975"/>
                    </a:lnTo>
                    <a:lnTo>
                      <a:pt x="257" y="966"/>
                    </a:lnTo>
                    <a:close/>
                    <a:moveTo>
                      <a:pt x="573" y="2798"/>
                    </a:moveTo>
                    <a:lnTo>
                      <a:pt x="524" y="2491"/>
                    </a:lnTo>
                    <a:lnTo>
                      <a:pt x="440" y="2548"/>
                    </a:lnTo>
                    <a:lnTo>
                      <a:pt x="392" y="2608"/>
                    </a:lnTo>
                    <a:lnTo>
                      <a:pt x="375" y="2666"/>
                    </a:lnTo>
                    <a:lnTo>
                      <a:pt x="383" y="2721"/>
                    </a:lnTo>
                    <a:lnTo>
                      <a:pt x="412" y="2765"/>
                    </a:lnTo>
                    <a:lnTo>
                      <a:pt x="457" y="2795"/>
                    </a:lnTo>
                    <a:lnTo>
                      <a:pt x="513" y="2807"/>
                    </a:lnTo>
                    <a:lnTo>
                      <a:pt x="573" y="2798"/>
                    </a:lnTo>
                    <a:close/>
                    <a:moveTo>
                      <a:pt x="1144" y="2723"/>
                    </a:moveTo>
                    <a:lnTo>
                      <a:pt x="1299" y="2631"/>
                    </a:lnTo>
                    <a:lnTo>
                      <a:pt x="1364" y="2588"/>
                    </a:lnTo>
                    <a:lnTo>
                      <a:pt x="1413" y="2551"/>
                    </a:lnTo>
                    <a:lnTo>
                      <a:pt x="1437" y="2520"/>
                    </a:lnTo>
                    <a:lnTo>
                      <a:pt x="1430" y="2497"/>
                    </a:lnTo>
                    <a:lnTo>
                      <a:pt x="1412" y="2489"/>
                    </a:lnTo>
                    <a:lnTo>
                      <a:pt x="1385" y="2482"/>
                    </a:lnTo>
                    <a:lnTo>
                      <a:pt x="1345" y="2479"/>
                    </a:lnTo>
                    <a:lnTo>
                      <a:pt x="1294" y="2478"/>
                    </a:lnTo>
                    <a:lnTo>
                      <a:pt x="1200" y="2485"/>
                    </a:lnTo>
                    <a:lnTo>
                      <a:pt x="1124" y="2501"/>
                    </a:lnTo>
                    <a:lnTo>
                      <a:pt x="1068" y="2523"/>
                    </a:lnTo>
                    <a:lnTo>
                      <a:pt x="1027" y="2551"/>
                    </a:lnTo>
                    <a:lnTo>
                      <a:pt x="1001" y="2584"/>
                    </a:lnTo>
                    <a:lnTo>
                      <a:pt x="987" y="2618"/>
                    </a:lnTo>
                    <a:lnTo>
                      <a:pt x="990" y="2686"/>
                    </a:lnTo>
                    <a:lnTo>
                      <a:pt x="1022" y="2745"/>
                    </a:lnTo>
                    <a:lnTo>
                      <a:pt x="1067" y="2779"/>
                    </a:lnTo>
                    <a:lnTo>
                      <a:pt x="1091" y="2782"/>
                    </a:lnTo>
                    <a:lnTo>
                      <a:pt x="1113" y="2776"/>
                    </a:lnTo>
                    <a:lnTo>
                      <a:pt x="1132" y="2756"/>
                    </a:lnTo>
                    <a:lnTo>
                      <a:pt x="1144" y="2723"/>
                    </a:lnTo>
                    <a:close/>
                    <a:moveTo>
                      <a:pt x="159" y="1626"/>
                    </a:moveTo>
                    <a:lnTo>
                      <a:pt x="141" y="1541"/>
                    </a:lnTo>
                    <a:lnTo>
                      <a:pt x="120" y="1472"/>
                    </a:lnTo>
                    <a:lnTo>
                      <a:pt x="102" y="1416"/>
                    </a:lnTo>
                    <a:lnTo>
                      <a:pt x="89" y="1373"/>
                    </a:lnTo>
                    <a:lnTo>
                      <a:pt x="89" y="1341"/>
                    </a:lnTo>
                    <a:lnTo>
                      <a:pt x="107" y="1318"/>
                    </a:lnTo>
                    <a:lnTo>
                      <a:pt x="148" y="1304"/>
                    </a:lnTo>
                    <a:lnTo>
                      <a:pt x="216" y="1298"/>
                    </a:lnTo>
                    <a:lnTo>
                      <a:pt x="244" y="1311"/>
                    </a:lnTo>
                    <a:lnTo>
                      <a:pt x="254" y="1346"/>
                    </a:lnTo>
                    <a:lnTo>
                      <a:pt x="252" y="1395"/>
                    </a:lnTo>
                    <a:lnTo>
                      <a:pt x="241" y="1452"/>
                    </a:lnTo>
                    <a:lnTo>
                      <a:pt x="199" y="1562"/>
                    </a:lnTo>
                    <a:lnTo>
                      <a:pt x="178" y="1604"/>
                    </a:lnTo>
                    <a:lnTo>
                      <a:pt x="159" y="1626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45" name="Google Shape;1445;p41"/>
              <p:cNvSpPr/>
              <p:nvPr/>
            </p:nvSpPr>
            <p:spPr>
              <a:xfrm>
                <a:off x="2591" y="2386"/>
                <a:ext cx="284" cy="409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3275" extrusionOk="0">
                    <a:moveTo>
                      <a:pt x="1214" y="2995"/>
                    </a:moveTo>
                    <a:lnTo>
                      <a:pt x="1147" y="3098"/>
                    </a:lnTo>
                    <a:lnTo>
                      <a:pt x="1086" y="3174"/>
                    </a:lnTo>
                    <a:lnTo>
                      <a:pt x="1032" y="3228"/>
                    </a:lnTo>
                    <a:lnTo>
                      <a:pt x="986" y="3260"/>
                    </a:lnTo>
                    <a:lnTo>
                      <a:pt x="947" y="3275"/>
                    </a:lnTo>
                    <a:lnTo>
                      <a:pt x="917" y="3274"/>
                    </a:lnTo>
                    <a:lnTo>
                      <a:pt x="895" y="3261"/>
                    </a:lnTo>
                    <a:lnTo>
                      <a:pt x="883" y="3237"/>
                    </a:lnTo>
                    <a:lnTo>
                      <a:pt x="882" y="3206"/>
                    </a:lnTo>
                    <a:lnTo>
                      <a:pt x="892" y="3170"/>
                    </a:lnTo>
                    <a:lnTo>
                      <a:pt x="914" y="3131"/>
                    </a:lnTo>
                    <a:lnTo>
                      <a:pt x="947" y="3093"/>
                    </a:lnTo>
                    <a:lnTo>
                      <a:pt x="993" y="3058"/>
                    </a:lnTo>
                    <a:lnTo>
                      <a:pt x="1053" y="3028"/>
                    </a:lnTo>
                    <a:lnTo>
                      <a:pt x="1126" y="3007"/>
                    </a:lnTo>
                    <a:lnTo>
                      <a:pt x="1214" y="2995"/>
                    </a:lnTo>
                    <a:close/>
                    <a:moveTo>
                      <a:pt x="181" y="315"/>
                    </a:moveTo>
                    <a:lnTo>
                      <a:pt x="192" y="451"/>
                    </a:lnTo>
                    <a:lnTo>
                      <a:pt x="207" y="556"/>
                    </a:lnTo>
                    <a:lnTo>
                      <a:pt x="223" y="635"/>
                    </a:lnTo>
                    <a:lnTo>
                      <a:pt x="239" y="689"/>
                    </a:lnTo>
                    <a:lnTo>
                      <a:pt x="258" y="722"/>
                    </a:lnTo>
                    <a:lnTo>
                      <a:pt x="277" y="735"/>
                    </a:lnTo>
                    <a:lnTo>
                      <a:pt x="297" y="732"/>
                    </a:lnTo>
                    <a:lnTo>
                      <a:pt x="316" y="716"/>
                    </a:lnTo>
                    <a:lnTo>
                      <a:pt x="350" y="658"/>
                    </a:lnTo>
                    <a:lnTo>
                      <a:pt x="379" y="582"/>
                    </a:lnTo>
                    <a:lnTo>
                      <a:pt x="398" y="508"/>
                    </a:lnTo>
                    <a:lnTo>
                      <a:pt x="402" y="481"/>
                    </a:lnTo>
                    <a:lnTo>
                      <a:pt x="402" y="462"/>
                    </a:lnTo>
                    <a:lnTo>
                      <a:pt x="390" y="426"/>
                    </a:lnTo>
                    <a:lnTo>
                      <a:pt x="363" y="384"/>
                    </a:lnTo>
                    <a:lnTo>
                      <a:pt x="287" y="303"/>
                    </a:lnTo>
                    <a:lnTo>
                      <a:pt x="248" y="277"/>
                    </a:lnTo>
                    <a:lnTo>
                      <a:pt x="214" y="267"/>
                    </a:lnTo>
                    <a:lnTo>
                      <a:pt x="190" y="277"/>
                    </a:lnTo>
                    <a:lnTo>
                      <a:pt x="184" y="293"/>
                    </a:lnTo>
                    <a:lnTo>
                      <a:pt x="181" y="315"/>
                    </a:lnTo>
                    <a:close/>
                    <a:moveTo>
                      <a:pt x="157" y="1077"/>
                    </a:moveTo>
                    <a:lnTo>
                      <a:pt x="209" y="1225"/>
                    </a:lnTo>
                    <a:lnTo>
                      <a:pt x="255" y="1373"/>
                    </a:lnTo>
                    <a:lnTo>
                      <a:pt x="261" y="1409"/>
                    </a:lnTo>
                    <a:lnTo>
                      <a:pt x="261" y="1438"/>
                    </a:lnTo>
                    <a:lnTo>
                      <a:pt x="245" y="1484"/>
                    </a:lnTo>
                    <a:lnTo>
                      <a:pt x="208" y="1516"/>
                    </a:lnTo>
                    <a:lnTo>
                      <a:pt x="157" y="1544"/>
                    </a:lnTo>
                    <a:lnTo>
                      <a:pt x="103" y="1566"/>
                    </a:lnTo>
                    <a:lnTo>
                      <a:pt x="63" y="1573"/>
                    </a:lnTo>
                    <a:lnTo>
                      <a:pt x="33" y="1564"/>
                    </a:lnTo>
                    <a:lnTo>
                      <a:pt x="14" y="1545"/>
                    </a:lnTo>
                    <a:lnTo>
                      <a:pt x="5" y="1516"/>
                    </a:lnTo>
                    <a:lnTo>
                      <a:pt x="2" y="1480"/>
                    </a:lnTo>
                    <a:lnTo>
                      <a:pt x="17" y="1389"/>
                    </a:lnTo>
                    <a:lnTo>
                      <a:pt x="49" y="1288"/>
                    </a:lnTo>
                    <a:lnTo>
                      <a:pt x="89" y="1193"/>
                    </a:lnTo>
                    <a:lnTo>
                      <a:pt x="127" y="1118"/>
                    </a:lnTo>
                    <a:lnTo>
                      <a:pt x="144" y="1093"/>
                    </a:lnTo>
                    <a:lnTo>
                      <a:pt x="157" y="1077"/>
                    </a:lnTo>
                    <a:close/>
                    <a:moveTo>
                      <a:pt x="58" y="2061"/>
                    </a:moveTo>
                    <a:lnTo>
                      <a:pt x="35" y="2128"/>
                    </a:lnTo>
                    <a:lnTo>
                      <a:pt x="17" y="2209"/>
                    </a:lnTo>
                    <a:lnTo>
                      <a:pt x="4" y="2297"/>
                    </a:lnTo>
                    <a:lnTo>
                      <a:pt x="0" y="2384"/>
                    </a:lnTo>
                    <a:lnTo>
                      <a:pt x="6" y="2460"/>
                    </a:lnTo>
                    <a:lnTo>
                      <a:pt x="25" y="2520"/>
                    </a:lnTo>
                    <a:lnTo>
                      <a:pt x="40" y="2540"/>
                    </a:lnTo>
                    <a:lnTo>
                      <a:pt x="57" y="2553"/>
                    </a:lnTo>
                    <a:lnTo>
                      <a:pt x="80" y="2557"/>
                    </a:lnTo>
                    <a:lnTo>
                      <a:pt x="108" y="2552"/>
                    </a:lnTo>
                    <a:lnTo>
                      <a:pt x="143" y="2534"/>
                    </a:lnTo>
                    <a:lnTo>
                      <a:pt x="169" y="2508"/>
                    </a:lnTo>
                    <a:lnTo>
                      <a:pt x="185" y="2476"/>
                    </a:lnTo>
                    <a:lnTo>
                      <a:pt x="193" y="2439"/>
                    </a:lnTo>
                    <a:lnTo>
                      <a:pt x="189" y="2354"/>
                    </a:lnTo>
                    <a:lnTo>
                      <a:pt x="166" y="2264"/>
                    </a:lnTo>
                    <a:lnTo>
                      <a:pt x="133" y="2179"/>
                    </a:lnTo>
                    <a:lnTo>
                      <a:pt x="97" y="2110"/>
                    </a:lnTo>
                    <a:lnTo>
                      <a:pt x="81" y="2085"/>
                    </a:lnTo>
                    <a:lnTo>
                      <a:pt x="69" y="2067"/>
                    </a:lnTo>
                    <a:lnTo>
                      <a:pt x="60" y="2059"/>
                    </a:lnTo>
                    <a:lnTo>
                      <a:pt x="58" y="2061"/>
                    </a:lnTo>
                    <a:close/>
                    <a:moveTo>
                      <a:pt x="1485" y="2602"/>
                    </a:moveTo>
                    <a:lnTo>
                      <a:pt x="1430" y="2658"/>
                    </a:lnTo>
                    <a:lnTo>
                      <a:pt x="1384" y="2709"/>
                    </a:lnTo>
                    <a:lnTo>
                      <a:pt x="1348" y="2755"/>
                    </a:lnTo>
                    <a:lnTo>
                      <a:pt x="1317" y="2795"/>
                    </a:lnTo>
                    <a:lnTo>
                      <a:pt x="1296" y="2830"/>
                    </a:lnTo>
                    <a:lnTo>
                      <a:pt x="1279" y="2862"/>
                    </a:lnTo>
                    <a:lnTo>
                      <a:pt x="1265" y="2910"/>
                    </a:lnTo>
                    <a:lnTo>
                      <a:pt x="1273" y="2942"/>
                    </a:lnTo>
                    <a:lnTo>
                      <a:pt x="1294" y="2959"/>
                    </a:lnTo>
                    <a:lnTo>
                      <a:pt x="1330" y="2962"/>
                    </a:lnTo>
                    <a:lnTo>
                      <a:pt x="1372" y="2952"/>
                    </a:lnTo>
                    <a:lnTo>
                      <a:pt x="1463" y="2901"/>
                    </a:lnTo>
                    <a:lnTo>
                      <a:pt x="1504" y="2864"/>
                    </a:lnTo>
                    <a:lnTo>
                      <a:pt x="1535" y="2819"/>
                    </a:lnTo>
                    <a:lnTo>
                      <a:pt x="1553" y="2769"/>
                    </a:lnTo>
                    <a:lnTo>
                      <a:pt x="1554" y="2715"/>
                    </a:lnTo>
                    <a:lnTo>
                      <a:pt x="1532" y="2659"/>
                    </a:lnTo>
                    <a:lnTo>
                      <a:pt x="1485" y="2602"/>
                    </a:lnTo>
                    <a:close/>
                    <a:moveTo>
                      <a:pt x="1632" y="1619"/>
                    </a:moveTo>
                    <a:lnTo>
                      <a:pt x="1589" y="1701"/>
                    </a:lnTo>
                    <a:lnTo>
                      <a:pt x="1539" y="1795"/>
                    </a:lnTo>
                    <a:lnTo>
                      <a:pt x="1506" y="1894"/>
                    </a:lnTo>
                    <a:lnTo>
                      <a:pt x="1502" y="1942"/>
                    </a:lnTo>
                    <a:lnTo>
                      <a:pt x="1509" y="1988"/>
                    </a:lnTo>
                    <a:lnTo>
                      <a:pt x="1530" y="2026"/>
                    </a:lnTo>
                    <a:lnTo>
                      <a:pt x="1559" y="2048"/>
                    </a:lnTo>
                    <a:lnTo>
                      <a:pt x="1594" y="2054"/>
                    </a:lnTo>
                    <a:lnTo>
                      <a:pt x="1632" y="2044"/>
                    </a:lnTo>
                    <a:lnTo>
                      <a:pt x="1712" y="1993"/>
                    </a:lnTo>
                    <a:lnTo>
                      <a:pt x="1781" y="1910"/>
                    </a:lnTo>
                    <a:lnTo>
                      <a:pt x="1825" y="1815"/>
                    </a:lnTo>
                    <a:lnTo>
                      <a:pt x="1831" y="1768"/>
                    </a:lnTo>
                    <a:lnTo>
                      <a:pt x="1825" y="1723"/>
                    </a:lnTo>
                    <a:lnTo>
                      <a:pt x="1804" y="1685"/>
                    </a:lnTo>
                    <a:lnTo>
                      <a:pt x="1766" y="1652"/>
                    </a:lnTo>
                    <a:lnTo>
                      <a:pt x="1710" y="1629"/>
                    </a:lnTo>
                    <a:lnTo>
                      <a:pt x="1632" y="1619"/>
                    </a:lnTo>
                    <a:close/>
                    <a:moveTo>
                      <a:pt x="1559" y="906"/>
                    </a:moveTo>
                    <a:lnTo>
                      <a:pt x="1684" y="1025"/>
                    </a:lnTo>
                    <a:lnTo>
                      <a:pt x="1734" y="1082"/>
                    </a:lnTo>
                    <a:lnTo>
                      <a:pt x="1767" y="1139"/>
                    </a:lnTo>
                    <a:lnTo>
                      <a:pt x="1780" y="1192"/>
                    </a:lnTo>
                    <a:lnTo>
                      <a:pt x="1765" y="1240"/>
                    </a:lnTo>
                    <a:lnTo>
                      <a:pt x="1718" y="1285"/>
                    </a:lnTo>
                    <a:lnTo>
                      <a:pt x="1680" y="1305"/>
                    </a:lnTo>
                    <a:lnTo>
                      <a:pt x="1632" y="1324"/>
                    </a:lnTo>
                    <a:lnTo>
                      <a:pt x="1595" y="1332"/>
                    </a:lnTo>
                    <a:lnTo>
                      <a:pt x="1567" y="1330"/>
                    </a:lnTo>
                    <a:lnTo>
                      <a:pt x="1548" y="1319"/>
                    </a:lnTo>
                    <a:lnTo>
                      <a:pt x="1535" y="1299"/>
                    </a:lnTo>
                    <a:lnTo>
                      <a:pt x="1527" y="1241"/>
                    </a:lnTo>
                    <a:lnTo>
                      <a:pt x="1535" y="1166"/>
                    </a:lnTo>
                    <a:lnTo>
                      <a:pt x="1565" y="1008"/>
                    </a:lnTo>
                    <a:lnTo>
                      <a:pt x="1571" y="944"/>
                    </a:lnTo>
                    <a:lnTo>
                      <a:pt x="1567" y="921"/>
                    </a:lnTo>
                    <a:lnTo>
                      <a:pt x="1559" y="906"/>
                    </a:lnTo>
                    <a:close/>
                    <a:moveTo>
                      <a:pt x="722" y="44"/>
                    </a:moveTo>
                    <a:lnTo>
                      <a:pt x="648" y="66"/>
                    </a:lnTo>
                    <a:lnTo>
                      <a:pt x="565" y="100"/>
                    </a:lnTo>
                    <a:lnTo>
                      <a:pt x="483" y="138"/>
                    </a:lnTo>
                    <a:lnTo>
                      <a:pt x="419" y="177"/>
                    </a:lnTo>
                    <a:lnTo>
                      <a:pt x="398" y="196"/>
                    </a:lnTo>
                    <a:lnTo>
                      <a:pt x="386" y="213"/>
                    </a:lnTo>
                    <a:lnTo>
                      <a:pt x="385" y="227"/>
                    </a:lnTo>
                    <a:lnTo>
                      <a:pt x="396" y="239"/>
                    </a:lnTo>
                    <a:lnTo>
                      <a:pt x="421" y="246"/>
                    </a:lnTo>
                    <a:lnTo>
                      <a:pt x="462" y="249"/>
                    </a:lnTo>
                    <a:lnTo>
                      <a:pt x="521" y="248"/>
                    </a:lnTo>
                    <a:lnTo>
                      <a:pt x="599" y="242"/>
                    </a:lnTo>
                    <a:lnTo>
                      <a:pt x="661" y="230"/>
                    </a:lnTo>
                    <a:lnTo>
                      <a:pt x="707" y="215"/>
                    </a:lnTo>
                    <a:lnTo>
                      <a:pt x="739" y="195"/>
                    </a:lnTo>
                    <a:lnTo>
                      <a:pt x="760" y="171"/>
                    </a:lnTo>
                    <a:lnTo>
                      <a:pt x="775" y="119"/>
                    </a:lnTo>
                    <a:lnTo>
                      <a:pt x="762" y="68"/>
                    </a:lnTo>
                    <a:lnTo>
                      <a:pt x="737" y="26"/>
                    </a:lnTo>
                    <a:lnTo>
                      <a:pt x="713" y="2"/>
                    </a:lnTo>
                    <a:lnTo>
                      <a:pt x="706" y="0"/>
                    </a:lnTo>
                    <a:lnTo>
                      <a:pt x="704" y="6"/>
                    </a:lnTo>
                    <a:lnTo>
                      <a:pt x="709" y="20"/>
                    </a:lnTo>
                    <a:lnTo>
                      <a:pt x="722" y="44"/>
                    </a:lnTo>
                    <a:close/>
                    <a:moveTo>
                      <a:pt x="82" y="2946"/>
                    </a:moveTo>
                    <a:lnTo>
                      <a:pt x="146" y="3078"/>
                    </a:lnTo>
                    <a:lnTo>
                      <a:pt x="183" y="3140"/>
                    </a:lnTo>
                    <a:lnTo>
                      <a:pt x="230" y="3192"/>
                    </a:lnTo>
                    <a:lnTo>
                      <a:pt x="245" y="3192"/>
                    </a:lnTo>
                    <a:lnTo>
                      <a:pt x="269" y="3181"/>
                    </a:lnTo>
                    <a:lnTo>
                      <a:pt x="323" y="3137"/>
                    </a:lnTo>
                    <a:lnTo>
                      <a:pt x="343" y="3107"/>
                    </a:lnTo>
                    <a:lnTo>
                      <a:pt x="350" y="3077"/>
                    </a:lnTo>
                    <a:lnTo>
                      <a:pt x="340" y="3047"/>
                    </a:lnTo>
                    <a:lnTo>
                      <a:pt x="304" y="3020"/>
                    </a:lnTo>
                    <a:lnTo>
                      <a:pt x="225" y="2989"/>
                    </a:lnTo>
                    <a:lnTo>
                      <a:pt x="157" y="2971"/>
                    </a:lnTo>
                    <a:lnTo>
                      <a:pt x="107" y="2961"/>
                    </a:lnTo>
                    <a:lnTo>
                      <a:pt x="82" y="2946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46" name="Google Shape;1446;p41"/>
              <p:cNvSpPr/>
              <p:nvPr/>
            </p:nvSpPr>
            <p:spPr>
              <a:xfrm>
                <a:off x="3430" y="2562"/>
                <a:ext cx="362" cy="251"/>
              </a:xfrm>
              <a:custGeom>
                <a:avLst/>
                <a:gdLst/>
                <a:ahLst/>
                <a:cxnLst/>
                <a:rect l="l" t="t" r="r" b="b"/>
                <a:pathLst>
                  <a:path w="2337" h="2006" extrusionOk="0">
                    <a:moveTo>
                      <a:pt x="1673" y="52"/>
                    </a:moveTo>
                    <a:lnTo>
                      <a:pt x="1844" y="274"/>
                    </a:lnTo>
                    <a:lnTo>
                      <a:pt x="1837" y="227"/>
                    </a:lnTo>
                    <a:lnTo>
                      <a:pt x="1818" y="170"/>
                    </a:lnTo>
                    <a:lnTo>
                      <a:pt x="1759" y="58"/>
                    </a:lnTo>
                    <a:lnTo>
                      <a:pt x="1727" y="19"/>
                    </a:lnTo>
                    <a:lnTo>
                      <a:pt x="1699" y="0"/>
                    </a:lnTo>
                    <a:lnTo>
                      <a:pt x="1680" y="8"/>
                    </a:lnTo>
                    <a:lnTo>
                      <a:pt x="1674" y="25"/>
                    </a:lnTo>
                    <a:lnTo>
                      <a:pt x="1673" y="52"/>
                    </a:lnTo>
                    <a:close/>
                    <a:moveTo>
                      <a:pt x="0" y="1331"/>
                    </a:moveTo>
                    <a:lnTo>
                      <a:pt x="21" y="1407"/>
                    </a:lnTo>
                    <a:lnTo>
                      <a:pt x="42" y="1472"/>
                    </a:lnTo>
                    <a:lnTo>
                      <a:pt x="85" y="1571"/>
                    </a:lnTo>
                    <a:lnTo>
                      <a:pt x="128" y="1642"/>
                    </a:lnTo>
                    <a:lnTo>
                      <a:pt x="172" y="1700"/>
                    </a:lnTo>
                    <a:lnTo>
                      <a:pt x="215" y="1668"/>
                    </a:lnTo>
                    <a:lnTo>
                      <a:pt x="262" y="1646"/>
                    </a:lnTo>
                    <a:lnTo>
                      <a:pt x="308" y="1626"/>
                    </a:lnTo>
                    <a:lnTo>
                      <a:pt x="344" y="1602"/>
                    </a:lnTo>
                    <a:lnTo>
                      <a:pt x="370" y="1570"/>
                    </a:lnTo>
                    <a:lnTo>
                      <a:pt x="380" y="1540"/>
                    </a:lnTo>
                    <a:lnTo>
                      <a:pt x="378" y="1513"/>
                    </a:lnTo>
                    <a:lnTo>
                      <a:pt x="366" y="1487"/>
                    </a:lnTo>
                    <a:lnTo>
                      <a:pt x="313" y="1444"/>
                    </a:lnTo>
                    <a:lnTo>
                      <a:pt x="239" y="1408"/>
                    </a:lnTo>
                    <a:lnTo>
                      <a:pt x="155" y="1380"/>
                    </a:lnTo>
                    <a:lnTo>
                      <a:pt x="79" y="1358"/>
                    </a:lnTo>
                    <a:lnTo>
                      <a:pt x="22" y="1342"/>
                    </a:lnTo>
                    <a:lnTo>
                      <a:pt x="6" y="1336"/>
                    </a:lnTo>
                    <a:lnTo>
                      <a:pt x="0" y="1331"/>
                    </a:lnTo>
                    <a:close/>
                    <a:moveTo>
                      <a:pt x="2140" y="1381"/>
                    </a:moveTo>
                    <a:lnTo>
                      <a:pt x="2051" y="1437"/>
                    </a:lnTo>
                    <a:lnTo>
                      <a:pt x="1984" y="1488"/>
                    </a:lnTo>
                    <a:lnTo>
                      <a:pt x="1938" y="1532"/>
                    </a:lnTo>
                    <a:lnTo>
                      <a:pt x="1910" y="1570"/>
                    </a:lnTo>
                    <a:lnTo>
                      <a:pt x="1898" y="1602"/>
                    </a:lnTo>
                    <a:lnTo>
                      <a:pt x="1899" y="1629"/>
                    </a:lnTo>
                    <a:lnTo>
                      <a:pt x="1913" y="1648"/>
                    </a:lnTo>
                    <a:lnTo>
                      <a:pt x="1937" y="1663"/>
                    </a:lnTo>
                    <a:lnTo>
                      <a:pt x="1970" y="1671"/>
                    </a:lnTo>
                    <a:lnTo>
                      <a:pt x="2009" y="1675"/>
                    </a:lnTo>
                    <a:lnTo>
                      <a:pt x="2096" y="1663"/>
                    </a:lnTo>
                    <a:lnTo>
                      <a:pt x="2186" y="1631"/>
                    </a:lnTo>
                    <a:lnTo>
                      <a:pt x="2263" y="1577"/>
                    </a:lnTo>
                    <a:lnTo>
                      <a:pt x="2289" y="1533"/>
                    </a:lnTo>
                    <a:lnTo>
                      <a:pt x="2293" y="1486"/>
                    </a:lnTo>
                    <a:lnTo>
                      <a:pt x="2279" y="1439"/>
                    </a:lnTo>
                    <a:lnTo>
                      <a:pt x="2254" y="1398"/>
                    </a:lnTo>
                    <a:lnTo>
                      <a:pt x="2223" y="1366"/>
                    </a:lnTo>
                    <a:lnTo>
                      <a:pt x="2189" y="1349"/>
                    </a:lnTo>
                    <a:lnTo>
                      <a:pt x="2160" y="1353"/>
                    </a:lnTo>
                    <a:lnTo>
                      <a:pt x="2140" y="1381"/>
                    </a:lnTo>
                    <a:close/>
                    <a:moveTo>
                      <a:pt x="1304" y="1725"/>
                    </a:moveTo>
                    <a:lnTo>
                      <a:pt x="1342" y="1737"/>
                    </a:lnTo>
                    <a:lnTo>
                      <a:pt x="1396" y="1743"/>
                    </a:lnTo>
                    <a:lnTo>
                      <a:pt x="1525" y="1736"/>
                    </a:lnTo>
                    <a:lnTo>
                      <a:pt x="1654" y="1731"/>
                    </a:lnTo>
                    <a:lnTo>
                      <a:pt x="1707" y="1736"/>
                    </a:lnTo>
                    <a:lnTo>
                      <a:pt x="1746" y="1750"/>
                    </a:lnTo>
                    <a:lnTo>
                      <a:pt x="1691" y="1804"/>
                    </a:lnTo>
                    <a:lnTo>
                      <a:pt x="1639" y="1850"/>
                    </a:lnTo>
                    <a:lnTo>
                      <a:pt x="1550" y="1923"/>
                    </a:lnTo>
                    <a:lnTo>
                      <a:pt x="1477" y="1971"/>
                    </a:lnTo>
                    <a:lnTo>
                      <a:pt x="1419" y="1999"/>
                    </a:lnTo>
                    <a:lnTo>
                      <a:pt x="1373" y="2006"/>
                    </a:lnTo>
                    <a:lnTo>
                      <a:pt x="1338" y="1999"/>
                    </a:lnTo>
                    <a:lnTo>
                      <a:pt x="1314" y="1978"/>
                    </a:lnTo>
                    <a:lnTo>
                      <a:pt x="1298" y="1947"/>
                    </a:lnTo>
                    <a:lnTo>
                      <a:pt x="1288" y="1870"/>
                    </a:lnTo>
                    <a:lnTo>
                      <a:pt x="1292" y="1791"/>
                    </a:lnTo>
                    <a:lnTo>
                      <a:pt x="1302" y="1734"/>
                    </a:lnTo>
                    <a:lnTo>
                      <a:pt x="1305" y="1722"/>
                    </a:lnTo>
                    <a:lnTo>
                      <a:pt x="1304" y="1725"/>
                    </a:lnTo>
                    <a:close/>
                    <a:moveTo>
                      <a:pt x="689" y="1676"/>
                    </a:moveTo>
                    <a:lnTo>
                      <a:pt x="467" y="1848"/>
                    </a:lnTo>
                    <a:lnTo>
                      <a:pt x="521" y="1886"/>
                    </a:lnTo>
                    <a:lnTo>
                      <a:pt x="595" y="1914"/>
                    </a:lnTo>
                    <a:lnTo>
                      <a:pt x="677" y="1931"/>
                    </a:lnTo>
                    <a:lnTo>
                      <a:pt x="758" y="1932"/>
                    </a:lnTo>
                    <a:lnTo>
                      <a:pt x="826" y="1915"/>
                    </a:lnTo>
                    <a:lnTo>
                      <a:pt x="853" y="1898"/>
                    </a:lnTo>
                    <a:lnTo>
                      <a:pt x="873" y="1876"/>
                    </a:lnTo>
                    <a:lnTo>
                      <a:pt x="885" y="1848"/>
                    </a:lnTo>
                    <a:lnTo>
                      <a:pt x="889" y="1814"/>
                    </a:lnTo>
                    <a:lnTo>
                      <a:pt x="880" y="1773"/>
                    </a:lnTo>
                    <a:lnTo>
                      <a:pt x="861" y="1725"/>
                    </a:lnTo>
                    <a:lnTo>
                      <a:pt x="830" y="1689"/>
                    </a:lnTo>
                    <a:lnTo>
                      <a:pt x="784" y="1664"/>
                    </a:lnTo>
                    <a:lnTo>
                      <a:pt x="733" y="1658"/>
                    </a:lnTo>
                    <a:lnTo>
                      <a:pt x="689" y="1676"/>
                    </a:lnTo>
                    <a:close/>
                    <a:moveTo>
                      <a:pt x="1968" y="199"/>
                    </a:moveTo>
                    <a:lnTo>
                      <a:pt x="1994" y="305"/>
                    </a:lnTo>
                    <a:lnTo>
                      <a:pt x="2020" y="389"/>
                    </a:lnTo>
                    <a:lnTo>
                      <a:pt x="2045" y="452"/>
                    </a:lnTo>
                    <a:lnTo>
                      <a:pt x="2069" y="497"/>
                    </a:lnTo>
                    <a:lnTo>
                      <a:pt x="2091" y="527"/>
                    </a:lnTo>
                    <a:lnTo>
                      <a:pt x="2111" y="540"/>
                    </a:lnTo>
                    <a:lnTo>
                      <a:pt x="2129" y="541"/>
                    </a:lnTo>
                    <a:lnTo>
                      <a:pt x="2143" y="531"/>
                    </a:lnTo>
                    <a:lnTo>
                      <a:pt x="2165" y="483"/>
                    </a:lnTo>
                    <a:lnTo>
                      <a:pt x="2174" y="411"/>
                    </a:lnTo>
                    <a:lnTo>
                      <a:pt x="2166" y="328"/>
                    </a:lnTo>
                    <a:lnTo>
                      <a:pt x="2140" y="250"/>
                    </a:lnTo>
                    <a:lnTo>
                      <a:pt x="2125" y="233"/>
                    </a:lnTo>
                    <a:lnTo>
                      <a:pt x="2102" y="222"/>
                    </a:lnTo>
                    <a:lnTo>
                      <a:pt x="2042" y="213"/>
                    </a:lnTo>
                    <a:lnTo>
                      <a:pt x="1990" y="209"/>
                    </a:lnTo>
                    <a:lnTo>
                      <a:pt x="1973" y="206"/>
                    </a:lnTo>
                    <a:lnTo>
                      <a:pt x="1968" y="199"/>
                    </a:lnTo>
                    <a:close/>
                    <a:moveTo>
                      <a:pt x="2312" y="863"/>
                    </a:moveTo>
                    <a:lnTo>
                      <a:pt x="2337" y="1233"/>
                    </a:lnTo>
                    <a:lnTo>
                      <a:pt x="2267" y="1230"/>
                    </a:lnTo>
                    <a:lnTo>
                      <a:pt x="2216" y="1223"/>
                    </a:lnTo>
                    <a:lnTo>
                      <a:pt x="2180" y="1209"/>
                    </a:lnTo>
                    <a:lnTo>
                      <a:pt x="2160" y="1193"/>
                    </a:lnTo>
                    <a:lnTo>
                      <a:pt x="2152" y="1173"/>
                    </a:lnTo>
                    <a:lnTo>
                      <a:pt x="2155" y="1149"/>
                    </a:lnTo>
                    <a:lnTo>
                      <a:pt x="2183" y="1095"/>
                    </a:lnTo>
                    <a:lnTo>
                      <a:pt x="2276" y="974"/>
                    </a:lnTo>
                    <a:lnTo>
                      <a:pt x="2310" y="916"/>
                    </a:lnTo>
                    <a:lnTo>
                      <a:pt x="2315" y="888"/>
                    </a:lnTo>
                    <a:lnTo>
                      <a:pt x="2312" y="863"/>
                    </a:lnTo>
                    <a:close/>
                    <a:moveTo>
                      <a:pt x="1131" y="225"/>
                    </a:moveTo>
                    <a:lnTo>
                      <a:pt x="1014" y="265"/>
                    </a:lnTo>
                    <a:lnTo>
                      <a:pt x="930" y="300"/>
                    </a:lnTo>
                    <a:lnTo>
                      <a:pt x="875" y="327"/>
                    </a:lnTo>
                    <a:lnTo>
                      <a:pt x="845" y="348"/>
                    </a:lnTo>
                    <a:lnTo>
                      <a:pt x="838" y="364"/>
                    </a:lnTo>
                    <a:lnTo>
                      <a:pt x="850" y="374"/>
                    </a:lnTo>
                    <a:lnTo>
                      <a:pt x="879" y="379"/>
                    </a:lnTo>
                    <a:lnTo>
                      <a:pt x="920" y="380"/>
                    </a:lnTo>
                    <a:lnTo>
                      <a:pt x="1029" y="370"/>
                    </a:lnTo>
                    <a:lnTo>
                      <a:pt x="1150" y="347"/>
                    </a:lnTo>
                    <a:lnTo>
                      <a:pt x="1259" y="313"/>
                    </a:lnTo>
                    <a:lnTo>
                      <a:pt x="1299" y="294"/>
                    </a:lnTo>
                    <a:lnTo>
                      <a:pt x="1328" y="274"/>
                    </a:lnTo>
                    <a:lnTo>
                      <a:pt x="1339" y="240"/>
                    </a:lnTo>
                    <a:lnTo>
                      <a:pt x="1316" y="209"/>
                    </a:lnTo>
                    <a:lnTo>
                      <a:pt x="1271" y="183"/>
                    </a:lnTo>
                    <a:lnTo>
                      <a:pt x="1216" y="163"/>
                    </a:lnTo>
                    <a:lnTo>
                      <a:pt x="1162" y="155"/>
                    </a:lnTo>
                    <a:lnTo>
                      <a:pt x="1123" y="160"/>
                    </a:lnTo>
                    <a:lnTo>
                      <a:pt x="1111" y="169"/>
                    </a:lnTo>
                    <a:lnTo>
                      <a:pt x="1108" y="183"/>
                    </a:lnTo>
                    <a:lnTo>
                      <a:pt x="1114" y="201"/>
                    </a:lnTo>
                    <a:lnTo>
                      <a:pt x="1131" y="225"/>
                    </a:lnTo>
                    <a:close/>
                    <a:moveTo>
                      <a:pt x="580" y="255"/>
                    </a:moveTo>
                    <a:lnTo>
                      <a:pt x="501" y="274"/>
                    </a:lnTo>
                    <a:lnTo>
                      <a:pt x="434" y="295"/>
                    </a:lnTo>
                    <a:lnTo>
                      <a:pt x="378" y="316"/>
                    </a:lnTo>
                    <a:lnTo>
                      <a:pt x="335" y="336"/>
                    </a:lnTo>
                    <a:lnTo>
                      <a:pt x="304" y="358"/>
                    </a:lnTo>
                    <a:lnTo>
                      <a:pt x="283" y="379"/>
                    </a:lnTo>
                    <a:lnTo>
                      <a:pt x="274" y="399"/>
                    </a:lnTo>
                    <a:lnTo>
                      <a:pt x="275" y="418"/>
                    </a:lnTo>
                    <a:lnTo>
                      <a:pt x="286" y="435"/>
                    </a:lnTo>
                    <a:lnTo>
                      <a:pt x="307" y="450"/>
                    </a:lnTo>
                    <a:lnTo>
                      <a:pt x="338" y="463"/>
                    </a:lnTo>
                    <a:lnTo>
                      <a:pt x="379" y="472"/>
                    </a:lnTo>
                    <a:lnTo>
                      <a:pt x="428" y="480"/>
                    </a:lnTo>
                    <a:lnTo>
                      <a:pt x="487" y="482"/>
                    </a:lnTo>
                    <a:lnTo>
                      <a:pt x="554" y="481"/>
                    </a:lnTo>
                    <a:lnTo>
                      <a:pt x="629" y="475"/>
                    </a:lnTo>
                    <a:lnTo>
                      <a:pt x="667" y="468"/>
                    </a:lnTo>
                    <a:lnTo>
                      <a:pt x="697" y="458"/>
                    </a:lnTo>
                    <a:lnTo>
                      <a:pt x="737" y="424"/>
                    </a:lnTo>
                    <a:lnTo>
                      <a:pt x="750" y="382"/>
                    </a:lnTo>
                    <a:lnTo>
                      <a:pt x="744" y="339"/>
                    </a:lnTo>
                    <a:lnTo>
                      <a:pt x="720" y="297"/>
                    </a:lnTo>
                    <a:lnTo>
                      <a:pt x="682" y="265"/>
                    </a:lnTo>
                    <a:lnTo>
                      <a:pt x="634" y="250"/>
                    </a:lnTo>
                    <a:lnTo>
                      <a:pt x="580" y="255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47" name="Google Shape;1447;p41"/>
              <p:cNvSpPr/>
              <p:nvPr/>
            </p:nvSpPr>
            <p:spPr>
              <a:xfrm>
                <a:off x="3994" y="2075"/>
                <a:ext cx="357" cy="366"/>
              </a:xfrm>
              <a:custGeom>
                <a:avLst/>
                <a:gdLst/>
                <a:ahLst/>
                <a:cxnLst/>
                <a:rect l="l" t="t" r="r" b="b"/>
                <a:pathLst>
                  <a:path w="2301" h="2931" extrusionOk="0">
                    <a:moveTo>
                      <a:pt x="223" y="1451"/>
                    </a:moveTo>
                    <a:lnTo>
                      <a:pt x="241" y="1561"/>
                    </a:lnTo>
                    <a:lnTo>
                      <a:pt x="260" y="1647"/>
                    </a:lnTo>
                    <a:lnTo>
                      <a:pt x="279" y="1713"/>
                    </a:lnTo>
                    <a:lnTo>
                      <a:pt x="297" y="1759"/>
                    </a:lnTo>
                    <a:lnTo>
                      <a:pt x="314" y="1789"/>
                    </a:lnTo>
                    <a:lnTo>
                      <a:pt x="330" y="1802"/>
                    </a:lnTo>
                    <a:lnTo>
                      <a:pt x="341" y="1801"/>
                    </a:lnTo>
                    <a:lnTo>
                      <a:pt x="351" y="1786"/>
                    </a:lnTo>
                    <a:lnTo>
                      <a:pt x="355" y="1762"/>
                    </a:lnTo>
                    <a:lnTo>
                      <a:pt x="354" y="1729"/>
                    </a:lnTo>
                    <a:lnTo>
                      <a:pt x="347" y="1687"/>
                    </a:lnTo>
                    <a:lnTo>
                      <a:pt x="333" y="1640"/>
                    </a:lnTo>
                    <a:lnTo>
                      <a:pt x="284" y="1536"/>
                    </a:lnTo>
                    <a:lnTo>
                      <a:pt x="198" y="1427"/>
                    </a:lnTo>
                    <a:lnTo>
                      <a:pt x="201" y="1439"/>
                    </a:lnTo>
                    <a:lnTo>
                      <a:pt x="223" y="1451"/>
                    </a:lnTo>
                    <a:close/>
                    <a:moveTo>
                      <a:pt x="1772" y="2680"/>
                    </a:moveTo>
                    <a:lnTo>
                      <a:pt x="1656" y="2706"/>
                    </a:lnTo>
                    <a:lnTo>
                      <a:pt x="1554" y="2729"/>
                    </a:lnTo>
                    <a:lnTo>
                      <a:pt x="1463" y="2759"/>
                    </a:lnTo>
                    <a:lnTo>
                      <a:pt x="1379" y="2804"/>
                    </a:lnTo>
                    <a:lnTo>
                      <a:pt x="1356" y="2827"/>
                    </a:lnTo>
                    <a:lnTo>
                      <a:pt x="1355" y="2849"/>
                    </a:lnTo>
                    <a:lnTo>
                      <a:pt x="1370" y="2870"/>
                    </a:lnTo>
                    <a:lnTo>
                      <a:pt x="1401" y="2889"/>
                    </a:lnTo>
                    <a:lnTo>
                      <a:pt x="1443" y="2905"/>
                    </a:lnTo>
                    <a:lnTo>
                      <a:pt x="1493" y="2919"/>
                    </a:lnTo>
                    <a:lnTo>
                      <a:pt x="1605" y="2931"/>
                    </a:lnTo>
                    <a:lnTo>
                      <a:pt x="1661" y="2928"/>
                    </a:lnTo>
                    <a:lnTo>
                      <a:pt x="1714" y="2920"/>
                    </a:lnTo>
                    <a:lnTo>
                      <a:pt x="1759" y="2903"/>
                    </a:lnTo>
                    <a:lnTo>
                      <a:pt x="1795" y="2878"/>
                    </a:lnTo>
                    <a:lnTo>
                      <a:pt x="1817" y="2844"/>
                    </a:lnTo>
                    <a:lnTo>
                      <a:pt x="1822" y="2801"/>
                    </a:lnTo>
                    <a:lnTo>
                      <a:pt x="1809" y="2746"/>
                    </a:lnTo>
                    <a:lnTo>
                      <a:pt x="1772" y="2680"/>
                    </a:lnTo>
                    <a:close/>
                    <a:moveTo>
                      <a:pt x="2141" y="2189"/>
                    </a:moveTo>
                    <a:lnTo>
                      <a:pt x="2061" y="2309"/>
                    </a:lnTo>
                    <a:lnTo>
                      <a:pt x="2022" y="2370"/>
                    </a:lnTo>
                    <a:lnTo>
                      <a:pt x="1994" y="2435"/>
                    </a:lnTo>
                    <a:lnTo>
                      <a:pt x="1977" y="2489"/>
                    </a:lnTo>
                    <a:lnTo>
                      <a:pt x="1966" y="2535"/>
                    </a:lnTo>
                    <a:lnTo>
                      <a:pt x="1961" y="2574"/>
                    </a:lnTo>
                    <a:lnTo>
                      <a:pt x="1961" y="2605"/>
                    </a:lnTo>
                    <a:lnTo>
                      <a:pt x="1973" y="2647"/>
                    </a:lnTo>
                    <a:lnTo>
                      <a:pt x="2000" y="2666"/>
                    </a:lnTo>
                    <a:lnTo>
                      <a:pt x="2037" y="2663"/>
                    </a:lnTo>
                    <a:lnTo>
                      <a:pt x="2081" y="2643"/>
                    </a:lnTo>
                    <a:lnTo>
                      <a:pt x="2130" y="2609"/>
                    </a:lnTo>
                    <a:lnTo>
                      <a:pt x="2178" y="2563"/>
                    </a:lnTo>
                    <a:lnTo>
                      <a:pt x="2223" y="2510"/>
                    </a:lnTo>
                    <a:lnTo>
                      <a:pt x="2260" y="2452"/>
                    </a:lnTo>
                    <a:lnTo>
                      <a:pt x="2287" y="2393"/>
                    </a:lnTo>
                    <a:lnTo>
                      <a:pt x="2301" y="2335"/>
                    </a:lnTo>
                    <a:lnTo>
                      <a:pt x="2296" y="2283"/>
                    </a:lnTo>
                    <a:lnTo>
                      <a:pt x="2271" y="2239"/>
                    </a:lnTo>
                    <a:lnTo>
                      <a:pt x="2220" y="2207"/>
                    </a:lnTo>
                    <a:lnTo>
                      <a:pt x="2184" y="2196"/>
                    </a:lnTo>
                    <a:lnTo>
                      <a:pt x="2141" y="2189"/>
                    </a:lnTo>
                    <a:close/>
                    <a:moveTo>
                      <a:pt x="1821" y="1451"/>
                    </a:moveTo>
                    <a:lnTo>
                      <a:pt x="1845" y="1593"/>
                    </a:lnTo>
                    <a:lnTo>
                      <a:pt x="1871" y="1700"/>
                    </a:lnTo>
                    <a:lnTo>
                      <a:pt x="1897" y="1775"/>
                    </a:lnTo>
                    <a:lnTo>
                      <a:pt x="1924" y="1822"/>
                    </a:lnTo>
                    <a:lnTo>
                      <a:pt x="1950" y="1844"/>
                    </a:lnTo>
                    <a:lnTo>
                      <a:pt x="1973" y="1845"/>
                    </a:lnTo>
                    <a:lnTo>
                      <a:pt x="1994" y="1827"/>
                    </a:lnTo>
                    <a:lnTo>
                      <a:pt x="2011" y="1795"/>
                    </a:lnTo>
                    <a:lnTo>
                      <a:pt x="2025" y="1751"/>
                    </a:lnTo>
                    <a:lnTo>
                      <a:pt x="2032" y="1699"/>
                    </a:lnTo>
                    <a:lnTo>
                      <a:pt x="2029" y="1584"/>
                    </a:lnTo>
                    <a:lnTo>
                      <a:pt x="2016" y="1527"/>
                    </a:lnTo>
                    <a:lnTo>
                      <a:pt x="1994" y="1476"/>
                    </a:lnTo>
                    <a:lnTo>
                      <a:pt x="1962" y="1433"/>
                    </a:lnTo>
                    <a:lnTo>
                      <a:pt x="1919" y="1402"/>
                    </a:lnTo>
                    <a:lnTo>
                      <a:pt x="1881" y="1384"/>
                    </a:lnTo>
                    <a:lnTo>
                      <a:pt x="1856" y="1381"/>
                    </a:lnTo>
                    <a:lnTo>
                      <a:pt x="1838" y="1402"/>
                    </a:lnTo>
                    <a:lnTo>
                      <a:pt x="1821" y="1451"/>
                    </a:lnTo>
                    <a:close/>
                    <a:moveTo>
                      <a:pt x="1330" y="517"/>
                    </a:moveTo>
                    <a:lnTo>
                      <a:pt x="1352" y="537"/>
                    </a:lnTo>
                    <a:lnTo>
                      <a:pt x="1381" y="565"/>
                    </a:lnTo>
                    <a:lnTo>
                      <a:pt x="1450" y="641"/>
                    </a:lnTo>
                    <a:lnTo>
                      <a:pt x="1523" y="730"/>
                    </a:lnTo>
                    <a:lnTo>
                      <a:pt x="1586" y="820"/>
                    </a:lnTo>
                    <a:lnTo>
                      <a:pt x="1608" y="863"/>
                    </a:lnTo>
                    <a:lnTo>
                      <a:pt x="1622" y="902"/>
                    </a:lnTo>
                    <a:lnTo>
                      <a:pt x="1626" y="934"/>
                    </a:lnTo>
                    <a:lnTo>
                      <a:pt x="1618" y="960"/>
                    </a:lnTo>
                    <a:lnTo>
                      <a:pt x="1596" y="976"/>
                    </a:lnTo>
                    <a:lnTo>
                      <a:pt x="1558" y="984"/>
                    </a:lnTo>
                    <a:lnTo>
                      <a:pt x="1502" y="978"/>
                    </a:lnTo>
                    <a:lnTo>
                      <a:pt x="1428" y="960"/>
                    </a:lnTo>
                    <a:lnTo>
                      <a:pt x="1390" y="933"/>
                    </a:lnTo>
                    <a:lnTo>
                      <a:pt x="1370" y="887"/>
                    </a:lnTo>
                    <a:lnTo>
                      <a:pt x="1364" y="828"/>
                    </a:lnTo>
                    <a:lnTo>
                      <a:pt x="1366" y="760"/>
                    </a:lnTo>
                    <a:lnTo>
                      <a:pt x="1367" y="622"/>
                    </a:lnTo>
                    <a:lnTo>
                      <a:pt x="1357" y="562"/>
                    </a:lnTo>
                    <a:lnTo>
                      <a:pt x="1330" y="517"/>
                    </a:lnTo>
                    <a:close/>
                    <a:moveTo>
                      <a:pt x="838" y="221"/>
                    </a:moveTo>
                    <a:lnTo>
                      <a:pt x="858" y="249"/>
                    </a:lnTo>
                    <a:lnTo>
                      <a:pt x="883" y="265"/>
                    </a:lnTo>
                    <a:lnTo>
                      <a:pt x="940" y="278"/>
                    </a:lnTo>
                    <a:lnTo>
                      <a:pt x="1000" y="286"/>
                    </a:lnTo>
                    <a:lnTo>
                      <a:pt x="1030" y="299"/>
                    </a:lnTo>
                    <a:lnTo>
                      <a:pt x="1059" y="320"/>
                    </a:lnTo>
                    <a:lnTo>
                      <a:pt x="1095" y="355"/>
                    </a:lnTo>
                    <a:lnTo>
                      <a:pt x="1126" y="380"/>
                    </a:lnTo>
                    <a:lnTo>
                      <a:pt x="1151" y="398"/>
                    </a:lnTo>
                    <a:lnTo>
                      <a:pt x="1170" y="409"/>
                    </a:lnTo>
                    <a:lnTo>
                      <a:pt x="1193" y="408"/>
                    </a:lnTo>
                    <a:lnTo>
                      <a:pt x="1199" y="383"/>
                    </a:lnTo>
                    <a:lnTo>
                      <a:pt x="1189" y="343"/>
                    </a:lnTo>
                    <a:lnTo>
                      <a:pt x="1167" y="289"/>
                    </a:lnTo>
                    <a:lnTo>
                      <a:pt x="1136" y="228"/>
                    </a:lnTo>
                    <a:lnTo>
                      <a:pt x="1097" y="165"/>
                    </a:lnTo>
                    <a:lnTo>
                      <a:pt x="1009" y="55"/>
                    </a:lnTo>
                    <a:lnTo>
                      <a:pt x="963" y="18"/>
                    </a:lnTo>
                    <a:lnTo>
                      <a:pt x="921" y="0"/>
                    </a:lnTo>
                    <a:lnTo>
                      <a:pt x="885" y="5"/>
                    </a:lnTo>
                    <a:lnTo>
                      <a:pt x="857" y="41"/>
                    </a:lnTo>
                    <a:lnTo>
                      <a:pt x="847" y="72"/>
                    </a:lnTo>
                    <a:lnTo>
                      <a:pt x="840" y="112"/>
                    </a:lnTo>
                    <a:lnTo>
                      <a:pt x="837" y="161"/>
                    </a:lnTo>
                    <a:lnTo>
                      <a:pt x="838" y="221"/>
                    </a:lnTo>
                    <a:close/>
                    <a:moveTo>
                      <a:pt x="0" y="885"/>
                    </a:moveTo>
                    <a:lnTo>
                      <a:pt x="20" y="964"/>
                    </a:lnTo>
                    <a:lnTo>
                      <a:pt x="38" y="1031"/>
                    </a:lnTo>
                    <a:lnTo>
                      <a:pt x="73" y="1131"/>
                    </a:lnTo>
                    <a:lnTo>
                      <a:pt x="103" y="1195"/>
                    </a:lnTo>
                    <a:lnTo>
                      <a:pt x="129" y="1225"/>
                    </a:lnTo>
                    <a:lnTo>
                      <a:pt x="151" y="1228"/>
                    </a:lnTo>
                    <a:lnTo>
                      <a:pt x="169" y="1208"/>
                    </a:lnTo>
                    <a:lnTo>
                      <a:pt x="181" y="1171"/>
                    </a:lnTo>
                    <a:lnTo>
                      <a:pt x="188" y="1121"/>
                    </a:lnTo>
                    <a:lnTo>
                      <a:pt x="183" y="1004"/>
                    </a:lnTo>
                    <a:lnTo>
                      <a:pt x="172" y="948"/>
                    </a:lnTo>
                    <a:lnTo>
                      <a:pt x="153" y="899"/>
                    </a:lnTo>
                    <a:lnTo>
                      <a:pt x="127" y="863"/>
                    </a:lnTo>
                    <a:lnTo>
                      <a:pt x="93" y="846"/>
                    </a:lnTo>
                    <a:lnTo>
                      <a:pt x="52" y="852"/>
                    </a:lnTo>
                    <a:lnTo>
                      <a:pt x="0" y="885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48" name="Google Shape;1448;p41"/>
              <p:cNvSpPr/>
              <p:nvPr/>
            </p:nvSpPr>
            <p:spPr>
              <a:xfrm>
                <a:off x="4233" y="2501"/>
                <a:ext cx="292" cy="286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2337" extrusionOk="0">
                    <a:moveTo>
                      <a:pt x="278" y="898"/>
                    </a:moveTo>
                    <a:lnTo>
                      <a:pt x="272" y="905"/>
                    </a:lnTo>
                    <a:lnTo>
                      <a:pt x="258" y="921"/>
                    </a:lnTo>
                    <a:lnTo>
                      <a:pt x="237" y="944"/>
                    </a:lnTo>
                    <a:lnTo>
                      <a:pt x="211" y="974"/>
                    </a:lnTo>
                    <a:lnTo>
                      <a:pt x="150" y="1049"/>
                    </a:lnTo>
                    <a:lnTo>
                      <a:pt x="87" y="1134"/>
                    </a:lnTo>
                    <a:lnTo>
                      <a:pt x="34" y="1224"/>
                    </a:lnTo>
                    <a:lnTo>
                      <a:pt x="3" y="1307"/>
                    </a:lnTo>
                    <a:lnTo>
                      <a:pt x="0" y="1342"/>
                    </a:lnTo>
                    <a:lnTo>
                      <a:pt x="7" y="1373"/>
                    </a:lnTo>
                    <a:lnTo>
                      <a:pt x="25" y="1398"/>
                    </a:lnTo>
                    <a:lnTo>
                      <a:pt x="57" y="1414"/>
                    </a:lnTo>
                    <a:lnTo>
                      <a:pt x="114" y="1427"/>
                    </a:lnTo>
                    <a:lnTo>
                      <a:pt x="167" y="1426"/>
                    </a:lnTo>
                    <a:lnTo>
                      <a:pt x="214" y="1412"/>
                    </a:lnTo>
                    <a:lnTo>
                      <a:pt x="255" y="1389"/>
                    </a:lnTo>
                    <a:lnTo>
                      <a:pt x="292" y="1357"/>
                    </a:lnTo>
                    <a:lnTo>
                      <a:pt x="322" y="1317"/>
                    </a:lnTo>
                    <a:lnTo>
                      <a:pt x="366" y="1224"/>
                    </a:lnTo>
                    <a:lnTo>
                      <a:pt x="384" y="1122"/>
                    </a:lnTo>
                    <a:lnTo>
                      <a:pt x="377" y="1025"/>
                    </a:lnTo>
                    <a:lnTo>
                      <a:pt x="363" y="983"/>
                    </a:lnTo>
                    <a:lnTo>
                      <a:pt x="342" y="946"/>
                    </a:lnTo>
                    <a:lnTo>
                      <a:pt x="314" y="917"/>
                    </a:lnTo>
                    <a:lnTo>
                      <a:pt x="278" y="898"/>
                    </a:lnTo>
                    <a:close/>
                    <a:moveTo>
                      <a:pt x="573" y="185"/>
                    </a:moveTo>
                    <a:lnTo>
                      <a:pt x="498" y="259"/>
                    </a:lnTo>
                    <a:lnTo>
                      <a:pt x="442" y="327"/>
                    </a:lnTo>
                    <a:lnTo>
                      <a:pt x="403" y="389"/>
                    </a:lnTo>
                    <a:lnTo>
                      <a:pt x="380" y="443"/>
                    </a:lnTo>
                    <a:lnTo>
                      <a:pt x="369" y="489"/>
                    </a:lnTo>
                    <a:lnTo>
                      <a:pt x="372" y="526"/>
                    </a:lnTo>
                    <a:lnTo>
                      <a:pt x="383" y="553"/>
                    </a:lnTo>
                    <a:lnTo>
                      <a:pt x="401" y="569"/>
                    </a:lnTo>
                    <a:lnTo>
                      <a:pt x="425" y="572"/>
                    </a:lnTo>
                    <a:lnTo>
                      <a:pt x="452" y="562"/>
                    </a:lnTo>
                    <a:lnTo>
                      <a:pt x="481" y="539"/>
                    </a:lnTo>
                    <a:lnTo>
                      <a:pt x="509" y="502"/>
                    </a:lnTo>
                    <a:lnTo>
                      <a:pt x="534" y="448"/>
                    </a:lnTo>
                    <a:lnTo>
                      <a:pt x="555" y="378"/>
                    </a:lnTo>
                    <a:lnTo>
                      <a:pt x="568" y="291"/>
                    </a:lnTo>
                    <a:lnTo>
                      <a:pt x="573" y="185"/>
                    </a:lnTo>
                    <a:close/>
                    <a:moveTo>
                      <a:pt x="1557" y="87"/>
                    </a:moveTo>
                    <a:lnTo>
                      <a:pt x="1615" y="111"/>
                    </a:lnTo>
                    <a:lnTo>
                      <a:pt x="1680" y="146"/>
                    </a:lnTo>
                    <a:lnTo>
                      <a:pt x="1805" y="239"/>
                    </a:lnTo>
                    <a:lnTo>
                      <a:pt x="1852" y="289"/>
                    </a:lnTo>
                    <a:lnTo>
                      <a:pt x="1881" y="336"/>
                    </a:lnTo>
                    <a:lnTo>
                      <a:pt x="1883" y="375"/>
                    </a:lnTo>
                    <a:lnTo>
                      <a:pt x="1872" y="392"/>
                    </a:lnTo>
                    <a:lnTo>
                      <a:pt x="1852" y="406"/>
                    </a:lnTo>
                    <a:lnTo>
                      <a:pt x="1792" y="432"/>
                    </a:lnTo>
                    <a:lnTo>
                      <a:pt x="1740" y="442"/>
                    </a:lnTo>
                    <a:lnTo>
                      <a:pt x="1698" y="440"/>
                    </a:lnTo>
                    <a:lnTo>
                      <a:pt x="1663" y="428"/>
                    </a:lnTo>
                    <a:lnTo>
                      <a:pt x="1635" y="407"/>
                    </a:lnTo>
                    <a:lnTo>
                      <a:pt x="1614" y="377"/>
                    </a:lnTo>
                    <a:lnTo>
                      <a:pt x="1586" y="306"/>
                    </a:lnTo>
                    <a:lnTo>
                      <a:pt x="1573" y="227"/>
                    </a:lnTo>
                    <a:lnTo>
                      <a:pt x="1568" y="155"/>
                    </a:lnTo>
                    <a:lnTo>
                      <a:pt x="1565" y="102"/>
                    </a:lnTo>
                    <a:lnTo>
                      <a:pt x="1563" y="90"/>
                    </a:lnTo>
                    <a:lnTo>
                      <a:pt x="1557" y="87"/>
                    </a:lnTo>
                    <a:close/>
                    <a:moveTo>
                      <a:pt x="1114" y="38"/>
                    </a:moveTo>
                    <a:lnTo>
                      <a:pt x="1014" y="78"/>
                    </a:lnTo>
                    <a:lnTo>
                      <a:pt x="933" y="128"/>
                    </a:lnTo>
                    <a:lnTo>
                      <a:pt x="877" y="178"/>
                    </a:lnTo>
                    <a:lnTo>
                      <a:pt x="845" y="227"/>
                    </a:lnTo>
                    <a:lnTo>
                      <a:pt x="844" y="269"/>
                    </a:lnTo>
                    <a:lnTo>
                      <a:pt x="855" y="285"/>
                    </a:lnTo>
                    <a:lnTo>
                      <a:pt x="874" y="299"/>
                    </a:lnTo>
                    <a:lnTo>
                      <a:pt x="902" y="308"/>
                    </a:lnTo>
                    <a:lnTo>
                      <a:pt x="938" y="314"/>
                    </a:lnTo>
                    <a:lnTo>
                      <a:pt x="984" y="314"/>
                    </a:lnTo>
                    <a:lnTo>
                      <a:pt x="1041" y="308"/>
                    </a:lnTo>
                    <a:lnTo>
                      <a:pt x="1112" y="293"/>
                    </a:lnTo>
                    <a:lnTo>
                      <a:pt x="1164" y="272"/>
                    </a:lnTo>
                    <a:lnTo>
                      <a:pt x="1198" y="247"/>
                    </a:lnTo>
                    <a:lnTo>
                      <a:pt x="1217" y="217"/>
                    </a:lnTo>
                    <a:lnTo>
                      <a:pt x="1223" y="187"/>
                    </a:lnTo>
                    <a:lnTo>
                      <a:pt x="1218" y="155"/>
                    </a:lnTo>
                    <a:lnTo>
                      <a:pt x="1187" y="92"/>
                    </a:lnTo>
                    <a:lnTo>
                      <a:pt x="1142" y="40"/>
                    </a:lnTo>
                    <a:lnTo>
                      <a:pt x="1103" y="6"/>
                    </a:lnTo>
                    <a:lnTo>
                      <a:pt x="1090" y="0"/>
                    </a:lnTo>
                    <a:lnTo>
                      <a:pt x="1087" y="3"/>
                    </a:lnTo>
                    <a:lnTo>
                      <a:pt x="1094" y="15"/>
                    </a:lnTo>
                    <a:lnTo>
                      <a:pt x="1114" y="38"/>
                    </a:lnTo>
                    <a:close/>
                    <a:moveTo>
                      <a:pt x="1607" y="849"/>
                    </a:moveTo>
                    <a:lnTo>
                      <a:pt x="1567" y="895"/>
                    </a:lnTo>
                    <a:lnTo>
                      <a:pt x="1521" y="959"/>
                    </a:lnTo>
                    <a:lnTo>
                      <a:pt x="1476" y="1033"/>
                    </a:lnTo>
                    <a:lnTo>
                      <a:pt x="1442" y="1106"/>
                    </a:lnTo>
                    <a:lnTo>
                      <a:pt x="1428" y="1171"/>
                    </a:lnTo>
                    <a:lnTo>
                      <a:pt x="1430" y="1197"/>
                    </a:lnTo>
                    <a:lnTo>
                      <a:pt x="1440" y="1217"/>
                    </a:lnTo>
                    <a:lnTo>
                      <a:pt x="1459" y="1230"/>
                    </a:lnTo>
                    <a:lnTo>
                      <a:pt x="1488" y="1236"/>
                    </a:lnTo>
                    <a:lnTo>
                      <a:pt x="1529" y="1232"/>
                    </a:lnTo>
                    <a:lnTo>
                      <a:pt x="1581" y="1218"/>
                    </a:lnTo>
                    <a:lnTo>
                      <a:pt x="1624" y="1199"/>
                    </a:lnTo>
                    <a:lnTo>
                      <a:pt x="1654" y="1177"/>
                    </a:lnTo>
                    <a:lnTo>
                      <a:pt x="1674" y="1152"/>
                    </a:lnTo>
                    <a:lnTo>
                      <a:pt x="1683" y="1125"/>
                    </a:lnTo>
                    <a:lnTo>
                      <a:pt x="1679" y="1066"/>
                    </a:lnTo>
                    <a:lnTo>
                      <a:pt x="1656" y="1006"/>
                    </a:lnTo>
                    <a:lnTo>
                      <a:pt x="1624" y="948"/>
                    </a:lnTo>
                    <a:lnTo>
                      <a:pt x="1598" y="900"/>
                    </a:lnTo>
                    <a:lnTo>
                      <a:pt x="1588" y="865"/>
                    </a:lnTo>
                    <a:lnTo>
                      <a:pt x="1593" y="854"/>
                    </a:lnTo>
                    <a:lnTo>
                      <a:pt x="1607" y="849"/>
                    </a:lnTo>
                    <a:close/>
                    <a:moveTo>
                      <a:pt x="1336" y="1709"/>
                    </a:moveTo>
                    <a:lnTo>
                      <a:pt x="1299" y="1838"/>
                    </a:lnTo>
                    <a:lnTo>
                      <a:pt x="1257" y="1934"/>
                    </a:lnTo>
                    <a:lnTo>
                      <a:pt x="1212" y="2001"/>
                    </a:lnTo>
                    <a:lnTo>
                      <a:pt x="1167" y="2043"/>
                    </a:lnTo>
                    <a:lnTo>
                      <a:pt x="1123" y="2063"/>
                    </a:lnTo>
                    <a:lnTo>
                      <a:pt x="1083" y="2063"/>
                    </a:lnTo>
                    <a:lnTo>
                      <a:pt x="1047" y="2047"/>
                    </a:lnTo>
                    <a:lnTo>
                      <a:pt x="1020" y="2019"/>
                    </a:lnTo>
                    <a:lnTo>
                      <a:pt x="1003" y="1980"/>
                    </a:lnTo>
                    <a:lnTo>
                      <a:pt x="998" y="1935"/>
                    </a:lnTo>
                    <a:lnTo>
                      <a:pt x="1006" y="1887"/>
                    </a:lnTo>
                    <a:lnTo>
                      <a:pt x="1031" y="1839"/>
                    </a:lnTo>
                    <a:lnTo>
                      <a:pt x="1074" y="1794"/>
                    </a:lnTo>
                    <a:lnTo>
                      <a:pt x="1138" y="1755"/>
                    </a:lnTo>
                    <a:lnTo>
                      <a:pt x="1225" y="1726"/>
                    </a:lnTo>
                    <a:lnTo>
                      <a:pt x="1336" y="1709"/>
                    </a:lnTo>
                    <a:close/>
                    <a:moveTo>
                      <a:pt x="623" y="1931"/>
                    </a:moveTo>
                    <a:lnTo>
                      <a:pt x="529" y="2036"/>
                    </a:lnTo>
                    <a:lnTo>
                      <a:pt x="485" y="2092"/>
                    </a:lnTo>
                    <a:lnTo>
                      <a:pt x="450" y="2151"/>
                    </a:lnTo>
                    <a:lnTo>
                      <a:pt x="432" y="2196"/>
                    </a:lnTo>
                    <a:lnTo>
                      <a:pt x="421" y="2234"/>
                    </a:lnTo>
                    <a:lnTo>
                      <a:pt x="413" y="2291"/>
                    </a:lnTo>
                    <a:lnTo>
                      <a:pt x="425" y="2324"/>
                    </a:lnTo>
                    <a:lnTo>
                      <a:pt x="451" y="2337"/>
                    </a:lnTo>
                    <a:lnTo>
                      <a:pt x="489" y="2332"/>
                    </a:lnTo>
                    <a:lnTo>
                      <a:pt x="535" y="2314"/>
                    </a:lnTo>
                    <a:lnTo>
                      <a:pt x="585" y="2282"/>
                    </a:lnTo>
                    <a:lnTo>
                      <a:pt x="635" y="2242"/>
                    </a:lnTo>
                    <a:lnTo>
                      <a:pt x="723" y="2146"/>
                    </a:lnTo>
                    <a:lnTo>
                      <a:pt x="753" y="2096"/>
                    </a:lnTo>
                    <a:lnTo>
                      <a:pt x="770" y="2048"/>
                    </a:lnTo>
                    <a:lnTo>
                      <a:pt x="768" y="2004"/>
                    </a:lnTo>
                    <a:lnTo>
                      <a:pt x="746" y="1969"/>
                    </a:lnTo>
                    <a:lnTo>
                      <a:pt x="699" y="1942"/>
                    </a:lnTo>
                    <a:lnTo>
                      <a:pt x="623" y="1931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49" name="Google Shape;1449;p41"/>
              <p:cNvSpPr/>
              <p:nvPr/>
            </p:nvSpPr>
            <p:spPr>
              <a:xfrm>
                <a:off x="3834" y="2431"/>
                <a:ext cx="320" cy="389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3112" extrusionOk="0">
                    <a:moveTo>
                      <a:pt x="543" y="2645"/>
                    </a:moveTo>
                    <a:lnTo>
                      <a:pt x="557" y="2765"/>
                    </a:lnTo>
                    <a:lnTo>
                      <a:pt x="573" y="2854"/>
                    </a:lnTo>
                    <a:lnTo>
                      <a:pt x="589" y="2916"/>
                    </a:lnTo>
                    <a:lnTo>
                      <a:pt x="607" y="2952"/>
                    </a:lnTo>
                    <a:lnTo>
                      <a:pt x="624" y="2968"/>
                    </a:lnTo>
                    <a:lnTo>
                      <a:pt x="640" y="2965"/>
                    </a:lnTo>
                    <a:lnTo>
                      <a:pt x="654" y="2947"/>
                    </a:lnTo>
                    <a:lnTo>
                      <a:pt x="665" y="2918"/>
                    </a:lnTo>
                    <a:lnTo>
                      <a:pt x="674" y="2837"/>
                    </a:lnTo>
                    <a:lnTo>
                      <a:pt x="662" y="2747"/>
                    </a:lnTo>
                    <a:lnTo>
                      <a:pt x="645" y="2708"/>
                    </a:lnTo>
                    <a:lnTo>
                      <a:pt x="621" y="2674"/>
                    </a:lnTo>
                    <a:lnTo>
                      <a:pt x="586" y="2652"/>
                    </a:lnTo>
                    <a:lnTo>
                      <a:pt x="543" y="2645"/>
                    </a:lnTo>
                    <a:close/>
                    <a:moveTo>
                      <a:pt x="1233" y="210"/>
                    </a:moveTo>
                    <a:lnTo>
                      <a:pt x="1173" y="134"/>
                    </a:lnTo>
                    <a:lnTo>
                      <a:pt x="1122" y="76"/>
                    </a:lnTo>
                    <a:lnTo>
                      <a:pt x="1076" y="36"/>
                    </a:lnTo>
                    <a:lnTo>
                      <a:pt x="1036" y="11"/>
                    </a:lnTo>
                    <a:lnTo>
                      <a:pt x="1003" y="0"/>
                    </a:lnTo>
                    <a:lnTo>
                      <a:pt x="972" y="0"/>
                    </a:lnTo>
                    <a:lnTo>
                      <a:pt x="947" y="9"/>
                    </a:lnTo>
                    <a:lnTo>
                      <a:pt x="925" y="27"/>
                    </a:lnTo>
                    <a:lnTo>
                      <a:pt x="891" y="80"/>
                    </a:lnTo>
                    <a:lnTo>
                      <a:pt x="863" y="141"/>
                    </a:lnTo>
                    <a:lnTo>
                      <a:pt x="839" y="198"/>
                    </a:lnTo>
                    <a:lnTo>
                      <a:pt x="814" y="234"/>
                    </a:lnTo>
                    <a:lnTo>
                      <a:pt x="849" y="242"/>
                    </a:lnTo>
                    <a:lnTo>
                      <a:pt x="898" y="259"/>
                    </a:lnTo>
                    <a:lnTo>
                      <a:pt x="1019" y="300"/>
                    </a:lnTo>
                    <a:lnTo>
                      <a:pt x="1083" y="308"/>
                    </a:lnTo>
                    <a:lnTo>
                      <a:pt x="1143" y="301"/>
                    </a:lnTo>
                    <a:lnTo>
                      <a:pt x="1194" y="271"/>
                    </a:lnTo>
                    <a:lnTo>
                      <a:pt x="1215" y="245"/>
                    </a:lnTo>
                    <a:lnTo>
                      <a:pt x="1233" y="210"/>
                    </a:lnTo>
                    <a:close/>
                    <a:moveTo>
                      <a:pt x="1651" y="2374"/>
                    </a:moveTo>
                    <a:lnTo>
                      <a:pt x="1540" y="2459"/>
                    </a:lnTo>
                    <a:lnTo>
                      <a:pt x="1493" y="2500"/>
                    </a:lnTo>
                    <a:lnTo>
                      <a:pt x="1456" y="2539"/>
                    </a:lnTo>
                    <a:lnTo>
                      <a:pt x="1437" y="2576"/>
                    </a:lnTo>
                    <a:lnTo>
                      <a:pt x="1439" y="2611"/>
                    </a:lnTo>
                    <a:lnTo>
                      <a:pt x="1468" y="2642"/>
                    </a:lnTo>
                    <a:lnTo>
                      <a:pt x="1528" y="2669"/>
                    </a:lnTo>
                    <a:lnTo>
                      <a:pt x="1615" y="2694"/>
                    </a:lnTo>
                    <a:lnTo>
                      <a:pt x="1682" y="2701"/>
                    </a:lnTo>
                    <a:lnTo>
                      <a:pt x="1730" y="2695"/>
                    </a:lnTo>
                    <a:lnTo>
                      <a:pt x="1761" y="2677"/>
                    </a:lnTo>
                    <a:lnTo>
                      <a:pt x="1777" y="2650"/>
                    </a:lnTo>
                    <a:lnTo>
                      <a:pt x="1781" y="2616"/>
                    </a:lnTo>
                    <a:lnTo>
                      <a:pt x="1775" y="2576"/>
                    </a:lnTo>
                    <a:lnTo>
                      <a:pt x="1761" y="2533"/>
                    </a:lnTo>
                    <a:lnTo>
                      <a:pt x="1720" y="2450"/>
                    </a:lnTo>
                    <a:lnTo>
                      <a:pt x="1675" y="2384"/>
                    </a:lnTo>
                    <a:lnTo>
                      <a:pt x="1657" y="2362"/>
                    </a:lnTo>
                    <a:lnTo>
                      <a:pt x="1646" y="2352"/>
                    </a:lnTo>
                    <a:lnTo>
                      <a:pt x="1643" y="2355"/>
                    </a:lnTo>
                    <a:lnTo>
                      <a:pt x="1651" y="2374"/>
                    </a:lnTo>
                    <a:close/>
                    <a:moveTo>
                      <a:pt x="1233" y="2989"/>
                    </a:moveTo>
                    <a:lnTo>
                      <a:pt x="1201" y="2893"/>
                    </a:lnTo>
                    <a:lnTo>
                      <a:pt x="1172" y="2822"/>
                    </a:lnTo>
                    <a:lnTo>
                      <a:pt x="1144" y="2774"/>
                    </a:lnTo>
                    <a:lnTo>
                      <a:pt x="1119" y="2747"/>
                    </a:lnTo>
                    <a:lnTo>
                      <a:pt x="1095" y="2738"/>
                    </a:lnTo>
                    <a:lnTo>
                      <a:pt x="1072" y="2745"/>
                    </a:lnTo>
                    <a:lnTo>
                      <a:pt x="1051" y="2764"/>
                    </a:lnTo>
                    <a:lnTo>
                      <a:pt x="1030" y="2795"/>
                    </a:lnTo>
                    <a:lnTo>
                      <a:pt x="992" y="2877"/>
                    </a:lnTo>
                    <a:lnTo>
                      <a:pt x="957" y="2970"/>
                    </a:lnTo>
                    <a:lnTo>
                      <a:pt x="922" y="3056"/>
                    </a:lnTo>
                    <a:lnTo>
                      <a:pt x="888" y="3112"/>
                    </a:lnTo>
                    <a:lnTo>
                      <a:pt x="924" y="3111"/>
                    </a:lnTo>
                    <a:lnTo>
                      <a:pt x="971" y="3108"/>
                    </a:lnTo>
                    <a:lnTo>
                      <a:pt x="1078" y="3091"/>
                    </a:lnTo>
                    <a:lnTo>
                      <a:pt x="1130" y="3076"/>
                    </a:lnTo>
                    <a:lnTo>
                      <a:pt x="1176" y="3054"/>
                    </a:lnTo>
                    <a:lnTo>
                      <a:pt x="1212" y="3026"/>
                    </a:lnTo>
                    <a:lnTo>
                      <a:pt x="1233" y="2989"/>
                    </a:lnTo>
                    <a:close/>
                    <a:moveTo>
                      <a:pt x="298" y="2178"/>
                    </a:moveTo>
                    <a:lnTo>
                      <a:pt x="321" y="2309"/>
                    </a:lnTo>
                    <a:lnTo>
                      <a:pt x="346" y="2406"/>
                    </a:lnTo>
                    <a:lnTo>
                      <a:pt x="372" y="2471"/>
                    </a:lnTo>
                    <a:lnTo>
                      <a:pt x="398" y="2509"/>
                    </a:lnTo>
                    <a:lnTo>
                      <a:pt x="423" y="2524"/>
                    </a:lnTo>
                    <a:lnTo>
                      <a:pt x="446" y="2517"/>
                    </a:lnTo>
                    <a:lnTo>
                      <a:pt x="465" y="2496"/>
                    </a:lnTo>
                    <a:lnTo>
                      <a:pt x="481" y="2460"/>
                    </a:lnTo>
                    <a:lnTo>
                      <a:pt x="489" y="2416"/>
                    </a:lnTo>
                    <a:lnTo>
                      <a:pt x="491" y="2368"/>
                    </a:lnTo>
                    <a:lnTo>
                      <a:pt x="486" y="2318"/>
                    </a:lnTo>
                    <a:lnTo>
                      <a:pt x="471" y="2270"/>
                    </a:lnTo>
                    <a:lnTo>
                      <a:pt x="446" y="2228"/>
                    </a:lnTo>
                    <a:lnTo>
                      <a:pt x="410" y="2197"/>
                    </a:lnTo>
                    <a:lnTo>
                      <a:pt x="360" y="2179"/>
                    </a:lnTo>
                    <a:lnTo>
                      <a:pt x="298" y="2178"/>
                    </a:lnTo>
                    <a:close/>
                    <a:moveTo>
                      <a:pt x="215" y="1404"/>
                    </a:moveTo>
                    <a:lnTo>
                      <a:pt x="253" y="1495"/>
                    </a:lnTo>
                    <a:lnTo>
                      <a:pt x="277" y="1572"/>
                    </a:lnTo>
                    <a:lnTo>
                      <a:pt x="290" y="1637"/>
                    </a:lnTo>
                    <a:lnTo>
                      <a:pt x="292" y="1690"/>
                    </a:lnTo>
                    <a:lnTo>
                      <a:pt x="285" y="1731"/>
                    </a:lnTo>
                    <a:lnTo>
                      <a:pt x="272" y="1763"/>
                    </a:lnTo>
                    <a:lnTo>
                      <a:pt x="251" y="1785"/>
                    </a:lnTo>
                    <a:lnTo>
                      <a:pt x="226" y="1797"/>
                    </a:lnTo>
                    <a:lnTo>
                      <a:pt x="166" y="1800"/>
                    </a:lnTo>
                    <a:lnTo>
                      <a:pt x="106" y="1778"/>
                    </a:lnTo>
                    <a:lnTo>
                      <a:pt x="55" y="1739"/>
                    </a:lnTo>
                    <a:lnTo>
                      <a:pt x="27" y="1686"/>
                    </a:lnTo>
                    <a:lnTo>
                      <a:pt x="30" y="1659"/>
                    </a:lnTo>
                    <a:lnTo>
                      <a:pt x="47" y="1622"/>
                    </a:lnTo>
                    <a:lnTo>
                      <a:pt x="106" y="1534"/>
                    </a:lnTo>
                    <a:lnTo>
                      <a:pt x="173" y="1451"/>
                    </a:lnTo>
                    <a:lnTo>
                      <a:pt x="198" y="1421"/>
                    </a:lnTo>
                    <a:lnTo>
                      <a:pt x="215" y="1404"/>
                    </a:lnTo>
                    <a:close/>
                    <a:moveTo>
                      <a:pt x="3" y="825"/>
                    </a:moveTo>
                    <a:lnTo>
                      <a:pt x="52" y="1169"/>
                    </a:lnTo>
                    <a:lnTo>
                      <a:pt x="120" y="1140"/>
                    </a:lnTo>
                    <a:lnTo>
                      <a:pt x="168" y="1105"/>
                    </a:lnTo>
                    <a:lnTo>
                      <a:pt x="199" y="1067"/>
                    </a:lnTo>
                    <a:lnTo>
                      <a:pt x="215" y="1027"/>
                    </a:lnTo>
                    <a:lnTo>
                      <a:pt x="217" y="985"/>
                    </a:lnTo>
                    <a:lnTo>
                      <a:pt x="208" y="943"/>
                    </a:lnTo>
                    <a:lnTo>
                      <a:pt x="167" y="866"/>
                    </a:lnTo>
                    <a:lnTo>
                      <a:pt x="107" y="804"/>
                    </a:lnTo>
                    <a:lnTo>
                      <a:pt x="49" y="770"/>
                    </a:lnTo>
                    <a:lnTo>
                      <a:pt x="25" y="766"/>
                    </a:lnTo>
                    <a:lnTo>
                      <a:pt x="8" y="774"/>
                    </a:lnTo>
                    <a:lnTo>
                      <a:pt x="0" y="793"/>
                    </a:lnTo>
                    <a:lnTo>
                      <a:pt x="3" y="825"/>
                    </a:lnTo>
                    <a:close/>
                    <a:moveTo>
                      <a:pt x="1798" y="1883"/>
                    </a:moveTo>
                    <a:lnTo>
                      <a:pt x="1773" y="2251"/>
                    </a:lnTo>
                    <a:lnTo>
                      <a:pt x="1863" y="2246"/>
                    </a:lnTo>
                    <a:lnTo>
                      <a:pt x="1933" y="2231"/>
                    </a:lnTo>
                    <a:lnTo>
                      <a:pt x="1987" y="2208"/>
                    </a:lnTo>
                    <a:lnTo>
                      <a:pt x="2024" y="2178"/>
                    </a:lnTo>
                    <a:lnTo>
                      <a:pt x="2047" y="2143"/>
                    </a:lnTo>
                    <a:lnTo>
                      <a:pt x="2058" y="2105"/>
                    </a:lnTo>
                    <a:lnTo>
                      <a:pt x="2046" y="2025"/>
                    </a:lnTo>
                    <a:lnTo>
                      <a:pt x="2001" y="1950"/>
                    </a:lnTo>
                    <a:lnTo>
                      <a:pt x="1937" y="1892"/>
                    </a:lnTo>
                    <a:lnTo>
                      <a:pt x="1865" y="1866"/>
                    </a:lnTo>
                    <a:lnTo>
                      <a:pt x="1830" y="1868"/>
                    </a:lnTo>
                    <a:lnTo>
                      <a:pt x="1798" y="1883"/>
                    </a:lnTo>
                    <a:close/>
                    <a:moveTo>
                      <a:pt x="1848" y="1120"/>
                    </a:moveTo>
                    <a:lnTo>
                      <a:pt x="1951" y="1227"/>
                    </a:lnTo>
                    <a:lnTo>
                      <a:pt x="2000" y="1282"/>
                    </a:lnTo>
                    <a:lnTo>
                      <a:pt x="2044" y="1341"/>
                    </a:lnTo>
                    <a:lnTo>
                      <a:pt x="2061" y="1379"/>
                    </a:lnTo>
                    <a:lnTo>
                      <a:pt x="2065" y="1417"/>
                    </a:lnTo>
                    <a:lnTo>
                      <a:pt x="2059" y="1451"/>
                    </a:lnTo>
                    <a:lnTo>
                      <a:pt x="2043" y="1484"/>
                    </a:lnTo>
                    <a:lnTo>
                      <a:pt x="1992" y="1539"/>
                    </a:lnTo>
                    <a:lnTo>
                      <a:pt x="1923" y="1576"/>
                    </a:lnTo>
                    <a:lnTo>
                      <a:pt x="1852" y="1587"/>
                    </a:lnTo>
                    <a:lnTo>
                      <a:pt x="1819" y="1582"/>
                    </a:lnTo>
                    <a:lnTo>
                      <a:pt x="1790" y="1568"/>
                    </a:lnTo>
                    <a:lnTo>
                      <a:pt x="1767" y="1545"/>
                    </a:lnTo>
                    <a:lnTo>
                      <a:pt x="1751" y="1513"/>
                    </a:lnTo>
                    <a:lnTo>
                      <a:pt x="1745" y="1470"/>
                    </a:lnTo>
                    <a:lnTo>
                      <a:pt x="1749" y="1416"/>
                    </a:lnTo>
                    <a:lnTo>
                      <a:pt x="1760" y="1358"/>
                    </a:lnTo>
                    <a:lnTo>
                      <a:pt x="1780" y="1283"/>
                    </a:lnTo>
                    <a:lnTo>
                      <a:pt x="1809" y="1199"/>
                    </a:lnTo>
                    <a:lnTo>
                      <a:pt x="1848" y="1120"/>
                    </a:lnTo>
                    <a:close/>
                    <a:moveTo>
                      <a:pt x="1552" y="530"/>
                    </a:moveTo>
                    <a:lnTo>
                      <a:pt x="1586" y="597"/>
                    </a:lnTo>
                    <a:lnTo>
                      <a:pt x="1616" y="655"/>
                    </a:lnTo>
                    <a:lnTo>
                      <a:pt x="1669" y="747"/>
                    </a:lnTo>
                    <a:lnTo>
                      <a:pt x="1711" y="810"/>
                    </a:lnTo>
                    <a:lnTo>
                      <a:pt x="1742" y="847"/>
                    </a:lnTo>
                    <a:lnTo>
                      <a:pt x="1764" y="862"/>
                    </a:lnTo>
                    <a:lnTo>
                      <a:pt x="1779" y="857"/>
                    </a:lnTo>
                    <a:lnTo>
                      <a:pt x="1787" y="837"/>
                    </a:lnTo>
                    <a:lnTo>
                      <a:pt x="1788" y="805"/>
                    </a:lnTo>
                    <a:lnTo>
                      <a:pt x="1780" y="716"/>
                    </a:lnTo>
                    <a:lnTo>
                      <a:pt x="1760" y="619"/>
                    </a:lnTo>
                    <a:lnTo>
                      <a:pt x="1739" y="540"/>
                    </a:lnTo>
                    <a:lnTo>
                      <a:pt x="1730" y="515"/>
                    </a:lnTo>
                    <a:lnTo>
                      <a:pt x="1724" y="505"/>
                    </a:lnTo>
                    <a:lnTo>
                      <a:pt x="1675" y="489"/>
                    </a:lnTo>
                    <a:lnTo>
                      <a:pt x="1612" y="476"/>
                    </a:lnTo>
                    <a:lnTo>
                      <a:pt x="1584" y="476"/>
                    </a:lnTo>
                    <a:lnTo>
                      <a:pt x="1562" y="483"/>
                    </a:lnTo>
                    <a:lnTo>
                      <a:pt x="1551" y="501"/>
                    </a:lnTo>
                    <a:lnTo>
                      <a:pt x="1552" y="53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50" name="Google Shape;1450;p41"/>
              <p:cNvSpPr/>
              <p:nvPr/>
            </p:nvSpPr>
            <p:spPr>
              <a:xfrm>
                <a:off x="2607" y="2831"/>
                <a:ext cx="147" cy="63"/>
              </a:xfrm>
              <a:custGeom>
                <a:avLst/>
                <a:gdLst/>
                <a:ahLst/>
                <a:cxnLst/>
                <a:rect l="l" t="t" r="r" b="b"/>
                <a:pathLst>
                  <a:path w="950" h="498" extrusionOk="0">
                    <a:moveTo>
                      <a:pt x="51" y="114"/>
                    </a:moveTo>
                    <a:lnTo>
                      <a:pt x="28" y="144"/>
                    </a:lnTo>
                    <a:lnTo>
                      <a:pt x="13" y="179"/>
                    </a:lnTo>
                    <a:lnTo>
                      <a:pt x="0" y="261"/>
                    </a:lnTo>
                    <a:lnTo>
                      <a:pt x="13" y="341"/>
                    </a:lnTo>
                    <a:lnTo>
                      <a:pt x="29" y="377"/>
                    </a:lnTo>
                    <a:lnTo>
                      <a:pt x="52" y="405"/>
                    </a:lnTo>
                    <a:lnTo>
                      <a:pt x="88" y="433"/>
                    </a:lnTo>
                    <a:lnTo>
                      <a:pt x="129" y="455"/>
                    </a:lnTo>
                    <a:lnTo>
                      <a:pt x="226" y="485"/>
                    </a:lnTo>
                    <a:lnTo>
                      <a:pt x="335" y="498"/>
                    </a:lnTo>
                    <a:lnTo>
                      <a:pt x="448" y="495"/>
                    </a:lnTo>
                    <a:lnTo>
                      <a:pt x="553" y="479"/>
                    </a:lnTo>
                    <a:lnTo>
                      <a:pt x="646" y="452"/>
                    </a:lnTo>
                    <a:lnTo>
                      <a:pt x="714" y="416"/>
                    </a:lnTo>
                    <a:lnTo>
                      <a:pt x="751" y="374"/>
                    </a:lnTo>
                    <a:lnTo>
                      <a:pt x="768" y="307"/>
                    </a:lnTo>
                    <a:lnTo>
                      <a:pt x="801" y="255"/>
                    </a:lnTo>
                    <a:lnTo>
                      <a:pt x="844" y="217"/>
                    </a:lnTo>
                    <a:lnTo>
                      <a:pt x="889" y="186"/>
                    </a:lnTo>
                    <a:lnTo>
                      <a:pt x="927" y="162"/>
                    </a:lnTo>
                    <a:lnTo>
                      <a:pt x="950" y="143"/>
                    </a:lnTo>
                    <a:lnTo>
                      <a:pt x="950" y="123"/>
                    </a:lnTo>
                    <a:lnTo>
                      <a:pt x="919" y="101"/>
                    </a:lnTo>
                    <a:lnTo>
                      <a:pt x="849" y="73"/>
                    </a:lnTo>
                    <a:lnTo>
                      <a:pt x="752" y="44"/>
                    </a:lnTo>
                    <a:lnTo>
                      <a:pt x="636" y="19"/>
                    </a:lnTo>
                    <a:lnTo>
                      <a:pt x="508" y="4"/>
                    </a:lnTo>
                    <a:lnTo>
                      <a:pt x="378" y="0"/>
                    </a:lnTo>
                    <a:lnTo>
                      <a:pt x="252" y="15"/>
                    </a:lnTo>
                    <a:lnTo>
                      <a:pt x="141" y="52"/>
                    </a:lnTo>
                    <a:lnTo>
                      <a:pt x="93" y="79"/>
                    </a:lnTo>
                    <a:lnTo>
                      <a:pt x="51" y="114"/>
                    </a:lnTo>
                  </a:path>
                </a:pathLst>
              </a:custGeom>
              <a:solidFill>
                <a:schemeClr val="folHlink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51" name="Google Shape;1451;p41"/>
              <p:cNvSpPr/>
              <p:nvPr/>
            </p:nvSpPr>
            <p:spPr>
              <a:xfrm>
                <a:off x="2185" y="2876"/>
                <a:ext cx="147" cy="63"/>
              </a:xfrm>
              <a:custGeom>
                <a:avLst/>
                <a:gdLst/>
                <a:ahLst/>
                <a:cxnLst/>
                <a:rect l="l" t="t" r="r" b="b"/>
                <a:pathLst>
                  <a:path w="950" h="498" extrusionOk="0">
                    <a:moveTo>
                      <a:pt x="51" y="114"/>
                    </a:moveTo>
                    <a:lnTo>
                      <a:pt x="28" y="144"/>
                    </a:lnTo>
                    <a:lnTo>
                      <a:pt x="13" y="179"/>
                    </a:lnTo>
                    <a:lnTo>
                      <a:pt x="0" y="261"/>
                    </a:lnTo>
                    <a:lnTo>
                      <a:pt x="13" y="341"/>
                    </a:lnTo>
                    <a:lnTo>
                      <a:pt x="29" y="377"/>
                    </a:lnTo>
                    <a:lnTo>
                      <a:pt x="52" y="405"/>
                    </a:lnTo>
                    <a:lnTo>
                      <a:pt x="88" y="433"/>
                    </a:lnTo>
                    <a:lnTo>
                      <a:pt x="129" y="455"/>
                    </a:lnTo>
                    <a:lnTo>
                      <a:pt x="226" y="485"/>
                    </a:lnTo>
                    <a:lnTo>
                      <a:pt x="335" y="498"/>
                    </a:lnTo>
                    <a:lnTo>
                      <a:pt x="448" y="495"/>
                    </a:lnTo>
                    <a:lnTo>
                      <a:pt x="553" y="479"/>
                    </a:lnTo>
                    <a:lnTo>
                      <a:pt x="646" y="452"/>
                    </a:lnTo>
                    <a:lnTo>
                      <a:pt x="714" y="416"/>
                    </a:lnTo>
                    <a:lnTo>
                      <a:pt x="751" y="374"/>
                    </a:lnTo>
                    <a:lnTo>
                      <a:pt x="768" y="307"/>
                    </a:lnTo>
                    <a:lnTo>
                      <a:pt x="801" y="255"/>
                    </a:lnTo>
                    <a:lnTo>
                      <a:pt x="844" y="217"/>
                    </a:lnTo>
                    <a:lnTo>
                      <a:pt x="889" y="186"/>
                    </a:lnTo>
                    <a:lnTo>
                      <a:pt x="927" y="162"/>
                    </a:lnTo>
                    <a:lnTo>
                      <a:pt x="950" y="143"/>
                    </a:lnTo>
                    <a:lnTo>
                      <a:pt x="950" y="123"/>
                    </a:lnTo>
                    <a:lnTo>
                      <a:pt x="919" y="101"/>
                    </a:lnTo>
                    <a:lnTo>
                      <a:pt x="849" y="73"/>
                    </a:lnTo>
                    <a:lnTo>
                      <a:pt x="752" y="44"/>
                    </a:lnTo>
                    <a:lnTo>
                      <a:pt x="636" y="19"/>
                    </a:lnTo>
                    <a:lnTo>
                      <a:pt x="508" y="4"/>
                    </a:lnTo>
                    <a:lnTo>
                      <a:pt x="378" y="0"/>
                    </a:lnTo>
                    <a:lnTo>
                      <a:pt x="252" y="15"/>
                    </a:lnTo>
                    <a:lnTo>
                      <a:pt x="141" y="52"/>
                    </a:lnTo>
                    <a:lnTo>
                      <a:pt x="93" y="79"/>
                    </a:lnTo>
                    <a:lnTo>
                      <a:pt x="51" y="114"/>
                    </a:lnTo>
                  </a:path>
                </a:pathLst>
              </a:custGeom>
              <a:solidFill>
                <a:schemeClr val="folHlink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</p:grpSp>
        <p:grpSp>
          <p:nvGrpSpPr>
            <p:cNvPr id="1452" name="Google Shape;1452;p41"/>
            <p:cNvGrpSpPr/>
            <p:nvPr/>
          </p:nvGrpSpPr>
          <p:grpSpPr>
            <a:xfrm>
              <a:off x="4440" y="845"/>
              <a:ext cx="1200" cy="300"/>
              <a:chOff x="4440" y="845"/>
              <a:chExt cx="1200" cy="300"/>
            </a:xfrm>
          </p:grpSpPr>
          <p:sp>
            <p:nvSpPr>
              <p:cNvPr id="1453" name="Google Shape;1453;p41"/>
              <p:cNvSpPr txBox="1"/>
              <p:nvPr/>
            </p:nvSpPr>
            <p:spPr>
              <a:xfrm>
                <a:off x="4740" y="845"/>
                <a:ext cx="900" cy="300"/>
              </a:xfrm>
              <a:prstGeom prst="rect">
                <a:avLst/>
              </a:pr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omic Sans MS"/>
                  <a:buNone/>
                </a:pPr>
                <a:r>
                  <a:rPr lang="en-GB" sz="1800" b="0" i="0" u="none">
                    <a:solidFill>
                      <a:schemeClr val="dk1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Waxy cuticle</a:t>
                </a:r>
                <a:endParaRPr/>
              </a:p>
            </p:txBody>
          </p:sp>
          <p:cxnSp>
            <p:nvCxnSpPr>
              <p:cNvPr id="1454" name="Google Shape;1454;p41"/>
              <p:cNvCxnSpPr/>
              <p:nvPr/>
            </p:nvCxnSpPr>
            <p:spPr>
              <a:xfrm rot="10800000">
                <a:off x="4440" y="102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med" len="med"/>
                <a:tailEnd type="triangle" w="med" len="med"/>
              </a:ln>
            </p:spPr>
          </p:cxnSp>
        </p:grpSp>
        <p:sp>
          <p:nvSpPr>
            <p:cNvPr id="1455" name="Google Shape;1455;p41"/>
            <p:cNvSpPr txBox="1"/>
            <p:nvPr/>
          </p:nvSpPr>
          <p:spPr>
            <a:xfrm>
              <a:off x="4694" y="2205"/>
              <a:ext cx="900" cy="3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omic Sans MS"/>
                <a:buNone/>
              </a:pPr>
              <a:r>
                <a:rPr lang="en-GB" sz="20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Spongy mesophyll</a:t>
              </a:r>
              <a:endParaRPr/>
            </a:p>
          </p:txBody>
        </p:sp>
        <p:cxnSp>
          <p:nvCxnSpPr>
            <p:cNvPr id="1456" name="Google Shape;1456;p41"/>
            <p:cNvCxnSpPr/>
            <p:nvPr/>
          </p:nvCxnSpPr>
          <p:spPr>
            <a:xfrm rot="10800000">
              <a:off x="4394" y="2387"/>
              <a:ext cx="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triangle" w="med" len="med"/>
            </a:ln>
          </p:spPr>
        </p:cxnSp>
        <p:sp>
          <p:nvSpPr>
            <p:cNvPr id="1457" name="Google Shape;1457;p41"/>
            <p:cNvSpPr txBox="1"/>
            <p:nvPr/>
          </p:nvSpPr>
          <p:spPr>
            <a:xfrm>
              <a:off x="4694" y="2840"/>
              <a:ext cx="900" cy="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omic Sans MS"/>
                <a:buNone/>
              </a:pPr>
              <a:r>
                <a:rPr lang="en-GB"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Moist air spaces</a:t>
              </a:r>
              <a:endParaRPr/>
            </a:p>
          </p:txBody>
        </p:sp>
        <p:cxnSp>
          <p:nvCxnSpPr>
            <p:cNvPr id="1458" name="Google Shape;1458;p41"/>
            <p:cNvCxnSpPr/>
            <p:nvPr/>
          </p:nvCxnSpPr>
          <p:spPr>
            <a:xfrm rot="10800000">
              <a:off x="3330" y="2331"/>
              <a:ext cx="1500" cy="6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triangle" w="med" len="med"/>
            </a:ln>
          </p:spPr>
        </p:cxnSp>
        <p:cxnSp>
          <p:nvCxnSpPr>
            <p:cNvPr id="1459" name="Google Shape;1459;p41"/>
            <p:cNvCxnSpPr/>
            <p:nvPr/>
          </p:nvCxnSpPr>
          <p:spPr>
            <a:xfrm rot="10800000">
              <a:off x="2430" y="2331"/>
              <a:ext cx="2400" cy="6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triangle" w="med" len="med"/>
            </a:ln>
          </p:spPr>
        </p:cxnSp>
      </p:grpSp>
      <p:sp>
        <p:nvSpPr>
          <p:cNvPr id="1460" name="Google Shape;1460;p41"/>
          <p:cNvSpPr txBox="1">
            <a:spLocks noGrp="1"/>
          </p:cNvSpPr>
          <p:nvPr>
            <p:ph type="title"/>
          </p:nvPr>
        </p:nvSpPr>
        <p:spPr>
          <a:xfrm>
            <a:off x="311700" y="333769"/>
            <a:ext cx="8520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omic Sans MS"/>
              <a:buNone/>
            </a:pPr>
            <a:r>
              <a:rPr lang="en-GB" sz="4400" b="0" i="0" u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Internal Structure of a Leaf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65" name="Google Shape;1465;p42"/>
          <p:cNvCxnSpPr/>
          <p:nvPr/>
        </p:nvCxnSpPr>
        <p:spPr>
          <a:xfrm rot="10800000">
            <a:off x="3924300" y="3543319"/>
            <a:ext cx="0" cy="378600"/>
          </a:xfrm>
          <a:prstGeom prst="straightConnector1">
            <a:avLst/>
          </a:prstGeom>
          <a:noFill/>
          <a:ln w="44450" cap="flat" cmpd="sng">
            <a:solidFill>
              <a:schemeClr val="dk1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grpSp>
        <p:nvGrpSpPr>
          <p:cNvPr id="1466" name="Google Shape;1466;p42"/>
          <p:cNvGrpSpPr/>
          <p:nvPr/>
        </p:nvGrpSpPr>
        <p:grpSpPr>
          <a:xfrm>
            <a:off x="1763712" y="1059656"/>
            <a:ext cx="7167562" cy="2744158"/>
            <a:chOff x="1125" y="845"/>
            <a:chExt cx="4515" cy="2305"/>
          </a:xfrm>
        </p:grpSpPr>
        <p:sp>
          <p:nvSpPr>
            <p:cNvPr id="1467" name="Google Shape;1467;p42"/>
            <p:cNvSpPr txBox="1"/>
            <p:nvPr/>
          </p:nvSpPr>
          <p:spPr>
            <a:xfrm>
              <a:off x="3885" y="2012"/>
              <a:ext cx="0" cy="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468" name="Google Shape;1468;p42"/>
            <p:cNvSpPr txBox="1"/>
            <p:nvPr/>
          </p:nvSpPr>
          <p:spPr>
            <a:xfrm>
              <a:off x="2259" y="1567"/>
              <a:ext cx="0" cy="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grpSp>
          <p:nvGrpSpPr>
            <p:cNvPr id="1469" name="Google Shape;1469;p42"/>
            <p:cNvGrpSpPr/>
            <p:nvPr/>
          </p:nvGrpSpPr>
          <p:grpSpPr>
            <a:xfrm>
              <a:off x="1125" y="924"/>
              <a:ext cx="3457" cy="2226"/>
              <a:chOff x="1125" y="924"/>
              <a:chExt cx="3457" cy="2226"/>
            </a:xfrm>
          </p:grpSpPr>
          <p:sp>
            <p:nvSpPr>
              <p:cNvPr id="1470" name="Google Shape;1470;p42"/>
              <p:cNvSpPr/>
              <p:nvPr/>
            </p:nvSpPr>
            <p:spPr>
              <a:xfrm>
                <a:off x="2607" y="3021"/>
                <a:ext cx="1886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12166" h="1016" extrusionOk="0">
                    <a:moveTo>
                      <a:pt x="0" y="179"/>
                    </a:moveTo>
                    <a:lnTo>
                      <a:pt x="43" y="294"/>
                    </a:lnTo>
                    <a:lnTo>
                      <a:pt x="99" y="399"/>
                    </a:lnTo>
                    <a:lnTo>
                      <a:pt x="165" y="494"/>
                    </a:lnTo>
                    <a:lnTo>
                      <a:pt x="242" y="580"/>
                    </a:lnTo>
                    <a:lnTo>
                      <a:pt x="328" y="656"/>
                    </a:lnTo>
                    <a:lnTo>
                      <a:pt x="423" y="724"/>
                    </a:lnTo>
                    <a:lnTo>
                      <a:pt x="526" y="784"/>
                    </a:lnTo>
                    <a:lnTo>
                      <a:pt x="638" y="835"/>
                    </a:lnTo>
                    <a:lnTo>
                      <a:pt x="756" y="880"/>
                    </a:lnTo>
                    <a:lnTo>
                      <a:pt x="881" y="917"/>
                    </a:lnTo>
                    <a:lnTo>
                      <a:pt x="1012" y="947"/>
                    </a:lnTo>
                    <a:lnTo>
                      <a:pt x="1148" y="970"/>
                    </a:lnTo>
                    <a:lnTo>
                      <a:pt x="1431" y="999"/>
                    </a:lnTo>
                    <a:lnTo>
                      <a:pt x="1728" y="1006"/>
                    </a:lnTo>
                    <a:lnTo>
                      <a:pt x="2031" y="996"/>
                    </a:lnTo>
                    <a:lnTo>
                      <a:pt x="2336" y="969"/>
                    </a:lnTo>
                    <a:lnTo>
                      <a:pt x="2638" y="930"/>
                    </a:lnTo>
                    <a:lnTo>
                      <a:pt x="2931" y="881"/>
                    </a:lnTo>
                    <a:lnTo>
                      <a:pt x="3210" y="825"/>
                    </a:lnTo>
                    <a:lnTo>
                      <a:pt x="3469" y="765"/>
                    </a:lnTo>
                    <a:lnTo>
                      <a:pt x="3703" y="703"/>
                    </a:lnTo>
                    <a:lnTo>
                      <a:pt x="3908" y="644"/>
                    </a:lnTo>
                    <a:lnTo>
                      <a:pt x="4101" y="684"/>
                    </a:lnTo>
                    <a:lnTo>
                      <a:pt x="4306" y="724"/>
                    </a:lnTo>
                    <a:lnTo>
                      <a:pt x="4523" y="762"/>
                    </a:lnTo>
                    <a:lnTo>
                      <a:pt x="4751" y="796"/>
                    </a:lnTo>
                    <a:lnTo>
                      <a:pt x="4989" y="828"/>
                    </a:lnTo>
                    <a:lnTo>
                      <a:pt x="5233" y="855"/>
                    </a:lnTo>
                    <a:lnTo>
                      <a:pt x="5743" y="894"/>
                    </a:lnTo>
                    <a:lnTo>
                      <a:pt x="6268" y="906"/>
                    </a:lnTo>
                    <a:lnTo>
                      <a:pt x="6800" y="886"/>
                    </a:lnTo>
                    <a:lnTo>
                      <a:pt x="7064" y="862"/>
                    </a:lnTo>
                    <a:lnTo>
                      <a:pt x="7327" y="829"/>
                    </a:lnTo>
                    <a:lnTo>
                      <a:pt x="7585" y="784"/>
                    </a:lnTo>
                    <a:lnTo>
                      <a:pt x="7839" y="727"/>
                    </a:lnTo>
                    <a:lnTo>
                      <a:pt x="8166" y="795"/>
                    </a:lnTo>
                    <a:lnTo>
                      <a:pt x="8476" y="854"/>
                    </a:lnTo>
                    <a:lnTo>
                      <a:pt x="8772" y="902"/>
                    </a:lnTo>
                    <a:lnTo>
                      <a:pt x="9052" y="941"/>
                    </a:lnTo>
                    <a:lnTo>
                      <a:pt x="9319" y="972"/>
                    </a:lnTo>
                    <a:lnTo>
                      <a:pt x="9570" y="994"/>
                    </a:lnTo>
                    <a:lnTo>
                      <a:pt x="9807" y="1009"/>
                    </a:lnTo>
                    <a:lnTo>
                      <a:pt x="10031" y="1016"/>
                    </a:lnTo>
                    <a:lnTo>
                      <a:pt x="10243" y="1016"/>
                    </a:lnTo>
                    <a:lnTo>
                      <a:pt x="10440" y="1010"/>
                    </a:lnTo>
                    <a:lnTo>
                      <a:pt x="10624" y="997"/>
                    </a:lnTo>
                    <a:lnTo>
                      <a:pt x="10797" y="979"/>
                    </a:lnTo>
                    <a:lnTo>
                      <a:pt x="10958" y="955"/>
                    </a:lnTo>
                    <a:lnTo>
                      <a:pt x="11106" y="928"/>
                    </a:lnTo>
                    <a:lnTo>
                      <a:pt x="11243" y="896"/>
                    </a:lnTo>
                    <a:lnTo>
                      <a:pt x="11370" y="859"/>
                    </a:lnTo>
                    <a:lnTo>
                      <a:pt x="11485" y="819"/>
                    </a:lnTo>
                    <a:lnTo>
                      <a:pt x="11591" y="777"/>
                    </a:lnTo>
                    <a:lnTo>
                      <a:pt x="11686" y="733"/>
                    </a:lnTo>
                    <a:lnTo>
                      <a:pt x="11771" y="684"/>
                    </a:lnTo>
                    <a:lnTo>
                      <a:pt x="11915" y="586"/>
                    </a:lnTo>
                    <a:lnTo>
                      <a:pt x="12022" y="484"/>
                    </a:lnTo>
                    <a:lnTo>
                      <a:pt x="12099" y="382"/>
                    </a:lnTo>
                    <a:lnTo>
                      <a:pt x="12146" y="284"/>
                    </a:lnTo>
                    <a:lnTo>
                      <a:pt x="12166" y="194"/>
                    </a:lnTo>
                    <a:lnTo>
                      <a:pt x="12160" y="115"/>
                    </a:lnTo>
                    <a:lnTo>
                      <a:pt x="12082" y="114"/>
                    </a:lnTo>
                    <a:lnTo>
                      <a:pt x="11992" y="114"/>
                    </a:lnTo>
                    <a:lnTo>
                      <a:pt x="11891" y="113"/>
                    </a:lnTo>
                    <a:lnTo>
                      <a:pt x="11777" y="112"/>
                    </a:lnTo>
                    <a:lnTo>
                      <a:pt x="11518" y="107"/>
                    </a:lnTo>
                    <a:lnTo>
                      <a:pt x="11218" y="102"/>
                    </a:lnTo>
                    <a:lnTo>
                      <a:pt x="10883" y="96"/>
                    </a:lnTo>
                    <a:lnTo>
                      <a:pt x="10512" y="90"/>
                    </a:lnTo>
                    <a:lnTo>
                      <a:pt x="10112" y="82"/>
                    </a:lnTo>
                    <a:lnTo>
                      <a:pt x="9684" y="74"/>
                    </a:lnTo>
                    <a:lnTo>
                      <a:pt x="9233" y="66"/>
                    </a:lnTo>
                    <a:lnTo>
                      <a:pt x="8762" y="56"/>
                    </a:lnTo>
                    <a:lnTo>
                      <a:pt x="8273" y="48"/>
                    </a:lnTo>
                    <a:lnTo>
                      <a:pt x="7771" y="39"/>
                    </a:lnTo>
                    <a:lnTo>
                      <a:pt x="6740" y="24"/>
                    </a:lnTo>
                    <a:lnTo>
                      <a:pt x="5693" y="11"/>
                    </a:lnTo>
                    <a:lnTo>
                      <a:pt x="4659" y="3"/>
                    </a:lnTo>
                    <a:lnTo>
                      <a:pt x="4155" y="1"/>
                    </a:lnTo>
                    <a:lnTo>
                      <a:pt x="3664" y="0"/>
                    </a:lnTo>
                    <a:lnTo>
                      <a:pt x="3189" y="1"/>
                    </a:lnTo>
                    <a:lnTo>
                      <a:pt x="2734" y="4"/>
                    </a:lnTo>
                    <a:lnTo>
                      <a:pt x="2302" y="9"/>
                    </a:lnTo>
                    <a:lnTo>
                      <a:pt x="1896" y="16"/>
                    </a:lnTo>
                    <a:lnTo>
                      <a:pt x="1520" y="27"/>
                    </a:lnTo>
                    <a:lnTo>
                      <a:pt x="1178" y="39"/>
                    </a:lnTo>
                    <a:lnTo>
                      <a:pt x="870" y="54"/>
                    </a:lnTo>
                    <a:lnTo>
                      <a:pt x="604" y="73"/>
                    </a:lnTo>
                    <a:lnTo>
                      <a:pt x="487" y="83"/>
                    </a:lnTo>
                    <a:lnTo>
                      <a:pt x="380" y="95"/>
                    </a:lnTo>
                    <a:lnTo>
                      <a:pt x="286" y="106"/>
                    </a:lnTo>
                    <a:lnTo>
                      <a:pt x="203" y="119"/>
                    </a:lnTo>
                    <a:lnTo>
                      <a:pt x="132" y="132"/>
                    </a:lnTo>
                    <a:lnTo>
                      <a:pt x="75" y="147"/>
                    </a:lnTo>
                    <a:lnTo>
                      <a:pt x="31" y="163"/>
                    </a:lnTo>
                    <a:lnTo>
                      <a:pt x="0" y="179"/>
                    </a:lnTo>
                    <a:close/>
                  </a:path>
                </a:pathLst>
              </a:custGeom>
              <a:solidFill>
                <a:srgbClr val="FFFFC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71" name="Google Shape;1471;p42"/>
              <p:cNvSpPr/>
              <p:nvPr/>
            </p:nvSpPr>
            <p:spPr>
              <a:xfrm>
                <a:off x="2607" y="3021"/>
                <a:ext cx="1886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12166" h="1016" extrusionOk="0">
                    <a:moveTo>
                      <a:pt x="0" y="179"/>
                    </a:moveTo>
                    <a:lnTo>
                      <a:pt x="43" y="294"/>
                    </a:lnTo>
                    <a:lnTo>
                      <a:pt x="99" y="399"/>
                    </a:lnTo>
                    <a:lnTo>
                      <a:pt x="165" y="494"/>
                    </a:lnTo>
                    <a:lnTo>
                      <a:pt x="242" y="580"/>
                    </a:lnTo>
                    <a:lnTo>
                      <a:pt x="328" y="656"/>
                    </a:lnTo>
                    <a:lnTo>
                      <a:pt x="423" y="724"/>
                    </a:lnTo>
                    <a:lnTo>
                      <a:pt x="526" y="784"/>
                    </a:lnTo>
                    <a:lnTo>
                      <a:pt x="638" y="835"/>
                    </a:lnTo>
                    <a:lnTo>
                      <a:pt x="756" y="880"/>
                    </a:lnTo>
                    <a:lnTo>
                      <a:pt x="881" y="917"/>
                    </a:lnTo>
                    <a:lnTo>
                      <a:pt x="1012" y="947"/>
                    </a:lnTo>
                    <a:lnTo>
                      <a:pt x="1148" y="970"/>
                    </a:lnTo>
                    <a:lnTo>
                      <a:pt x="1431" y="999"/>
                    </a:lnTo>
                    <a:lnTo>
                      <a:pt x="1728" y="1006"/>
                    </a:lnTo>
                    <a:lnTo>
                      <a:pt x="2031" y="996"/>
                    </a:lnTo>
                    <a:lnTo>
                      <a:pt x="2336" y="969"/>
                    </a:lnTo>
                    <a:lnTo>
                      <a:pt x="2638" y="930"/>
                    </a:lnTo>
                    <a:lnTo>
                      <a:pt x="2931" y="881"/>
                    </a:lnTo>
                    <a:lnTo>
                      <a:pt x="3210" y="825"/>
                    </a:lnTo>
                    <a:lnTo>
                      <a:pt x="3469" y="765"/>
                    </a:lnTo>
                    <a:lnTo>
                      <a:pt x="3703" y="703"/>
                    </a:lnTo>
                    <a:lnTo>
                      <a:pt x="3908" y="644"/>
                    </a:lnTo>
                    <a:lnTo>
                      <a:pt x="4101" y="684"/>
                    </a:lnTo>
                    <a:lnTo>
                      <a:pt x="4306" y="724"/>
                    </a:lnTo>
                    <a:lnTo>
                      <a:pt x="4523" y="762"/>
                    </a:lnTo>
                    <a:lnTo>
                      <a:pt x="4751" y="796"/>
                    </a:lnTo>
                    <a:lnTo>
                      <a:pt x="4989" y="828"/>
                    </a:lnTo>
                    <a:lnTo>
                      <a:pt x="5233" y="855"/>
                    </a:lnTo>
                    <a:lnTo>
                      <a:pt x="5743" y="894"/>
                    </a:lnTo>
                    <a:lnTo>
                      <a:pt x="6268" y="906"/>
                    </a:lnTo>
                    <a:lnTo>
                      <a:pt x="6800" y="886"/>
                    </a:lnTo>
                    <a:lnTo>
                      <a:pt x="7064" y="862"/>
                    </a:lnTo>
                    <a:lnTo>
                      <a:pt x="7327" y="829"/>
                    </a:lnTo>
                    <a:lnTo>
                      <a:pt x="7585" y="784"/>
                    </a:lnTo>
                    <a:lnTo>
                      <a:pt x="7839" y="727"/>
                    </a:lnTo>
                    <a:lnTo>
                      <a:pt x="8166" y="795"/>
                    </a:lnTo>
                    <a:lnTo>
                      <a:pt x="8476" y="854"/>
                    </a:lnTo>
                    <a:lnTo>
                      <a:pt x="8772" y="902"/>
                    </a:lnTo>
                    <a:lnTo>
                      <a:pt x="9052" y="941"/>
                    </a:lnTo>
                    <a:lnTo>
                      <a:pt x="9319" y="972"/>
                    </a:lnTo>
                    <a:lnTo>
                      <a:pt x="9570" y="994"/>
                    </a:lnTo>
                    <a:lnTo>
                      <a:pt x="9807" y="1009"/>
                    </a:lnTo>
                    <a:lnTo>
                      <a:pt x="10031" y="1016"/>
                    </a:lnTo>
                    <a:lnTo>
                      <a:pt x="10243" y="1016"/>
                    </a:lnTo>
                    <a:lnTo>
                      <a:pt x="10440" y="1010"/>
                    </a:lnTo>
                    <a:lnTo>
                      <a:pt x="10624" y="997"/>
                    </a:lnTo>
                    <a:lnTo>
                      <a:pt x="10797" y="979"/>
                    </a:lnTo>
                    <a:lnTo>
                      <a:pt x="10958" y="955"/>
                    </a:lnTo>
                    <a:lnTo>
                      <a:pt x="11106" y="928"/>
                    </a:lnTo>
                    <a:lnTo>
                      <a:pt x="11243" y="896"/>
                    </a:lnTo>
                    <a:lnTo>
                      <a:pt x="11370" y="859"/>
                    </a:lnTo>
                    <a:lnTo>
                      <a:pt x="11485" y="819"/>
                    </a:lnTo>
                    <a:lnTo>
                      <a:pt x="11591" y="777"/>
                    </a:lnTo>
                    <a:lnTo>
                      <a:pt x="11686" y="733"/>
                    </a:lnTo>
                    <a:lnTo>
                      <a:pt x="11771" y="684"/>
                    </a:lnTo>
                    <a:lnTo>
                      <a:pt x="11915" y="586"/>
                    </a:lnTo>
                    <a:lnTo>
                      <a:pt x="12022" y="484"/>
                    </a:lnTo>
                    <a:lnTo>
                      <a:pt x="12099" y="382"/>
                    </a:lnTo>
                    <a:lnTo>
                      <a:pt x="12146" y="284"/>
                    </a:lnTo>
                    <a:lnTo>
                      <a:pt x="12166" y="194"/>
                    </a:lnTo>
                    <a:lnTo>
                      <a:pt x="12160" y="115"/>
                    </a:lnTo>
                    <a:lnTo>
                      <a:pt x="12082" y="114"/>
                    </a:lnTo>
                    <a:lnTo>
                      <a:pt x="11992" y="114"/>
                    </a:lnTo>
                    <a:lnTo>
                      <a:pt x="11891" y="113"/>
                    </a:lnTo>
                    <a:lnTo>
                      <a:pt x="11777" y="112"/>
                    </a:lnTo>
                    <a:lnTo>
                      <a:pt x="11518" y="107"/>
                    </a:lnTo>
                    <a:lnTo>
                      <a:pt x="11218" y="102"/>
                    </a:lnTo>
                    <a:lnTo>
                      <a:pt x="10883" y="96"/>
                    </a:lnTo>
                    <a:lnTo>
                      <a:pt x="10512" y="90"/>
                    </a:lnTo>
                    <a:lnTo>
                      <a:pt x="10112" y="82"/>
                    </a:lnTo>
                    <a:lnTo>
                      <a:pt x="9684" y="74"/>
                    </a:lnTo>
                    <a:lnTo>
                      <a:pt x="9233" y="66"/>
                    </a:lnTo>
                    <a:lnTo>
                      <a:pt x="8762" y="56"/>
                    </a:lnTo>
                    <a:lnTo>
                      <a:pt x="8273" y="48"/>
                    </a:lnTo>
                    <a:lnTo>
                      <a:pt x="7771" y="39"/>
                    </a:lnTo>
                    <a:lnTo>
                      <a:pt x="6740" y="24"/>
                    </a:lnTo>
                    <a:lnTo>
                      <a:pt x="5693" y="11"/>
                    </a:lnTo>
                    <a:lnTo>
                      <a:pt x="4659" y="3"/>
                    </a:lnTo>
                    <a:lnTo>
                      <a:pt x="4155" y="1"/>
                    </a:lnTo>
                    <a:lnTo>
                      <a:pt x="3664" y="0"/>
                    </a:lnTo>
                    <a:lnTo>
                      <a:pt x="3189" y="1"/>
                    </a:lnTo>
                    <a:lnTo>
                      <a:pt x="2734" y="4"/>
                    </a:lnTo>
                    <a:lnTo>
                      <a:pt x="2302" y="9"/>
                    </a:lnTo>
                    <a:lnTo>
                      <a:pt x="1896" y="16"/>
                    </a:lnTo>
                    <a:lnTo>
                      <a:pt x="1520" y="27"/>
                    </a:lnTo>
                    <a:lnTo>
                      <a:pt x="1178" y="39"/>
                    </a:lnTo>
                    <a:lnTo>
                      <a:pt x="870" y="54"/>
                    </a:lnTo>
                    <a:lnTo>
                      <a:pt x="604" y="73"/>
                    </a:lnTo>
                    <a:lnTo>
                      <a:pt x="487" y="83"/>
                    </a:lnTo>
                    <a:lnTo>
                      <a:pt x="380" y="95"/>
                    </a:lnTo>
                    <a:lnTo>
                      <a:pt x="286" y="106"/>
                    </a:lnTo>
                    <a:lnTo>
                      <a:pt x="203" y="119"/>
                    </a:lnTo>
                    <a:lnTo>
                      <a:pt x="132" y="132"/>
                    </a:lnTo>
                    <a:lnTo>
                      <a:pt x="75" y="147"/>
                    </a:lnTo>
                    <a:lnTo>
                      <a:pt x="31" y="163"/>
                    </a:lnTo>
                    <a:lnTo>
                      <a:pt x="0" y="17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72" name="Google Shape;1472;p42"/>
              <p:cNvSpPr/>
              <p:nvPr/>
            </p:nvSpPr>
            <p:spPr>
              <a:xfrm>
                <a:off x="1143" y="3030"/>
                <a:ext cx="1209" cy="120"/>
              </a:xfrm>
              <a:custGeom>
                <a:avLst/>
                <a:gdLst/>
                <a:ahLst/>
                <a:cxnLst/>
                <a:rect l="l" t="t" r="r" b="b"/>
                <a:pathLst>
                  <a:path w="7802" h="978" extrusionOk="0">
                    <a:moveTo>
                      <a:pt x="0" y="174"/>
                    </a:moveTo>
                    <a:lnTo>
                      <a:pt x="43" y="289"/>
                    </a:lnTo>
                    <a:lnTo>
                      <a:pt x="100" y="393"/>
                    </a:lnTo>
                    <a:lnTo>
                      <a:pt x="168" y="487"/>
                    </a:lnTo>
                    <a:lnTo>
                      <a:pt x="246" y="572"/>
                    </a:lnTo>
                    <a:lnTo>
                      <a:pt x="334" y="647"/>
                    </a:lnTo>
                    <a:lnTo>
                      <a:pt x="432" y="714"/>
                    </a:lnTo>
                    <a:lnTo>
                      <a:pt x="539" y="773"/>
                    </a:lnTo>
                    <a:lnTo>
                      <a:pt x="654" y="822"/>
                    </a:lnTo>
                    <a:lnTo>
                      <a:pt x="776" y="865"/>
                    </a:lnTo>
                    <a:lnTo>
                      <a:pt x="905" y="900"/>
                    </a:lnTo>
                    <a:lnTo>
                      <a:pt x="1040" y="927"/>
                    </a:lnTo>
                    <a:lnTo>
                      <a:pt x="1181" y="949"/>
                    </a:lnTo>
                    <a:lnTo>
                      <a:pt x="1474" y="975"/>
                    </a:lnTo>
                    <a:lnTo>
                      <a:pt x="1780" y="978"/>
                    </a:lnTo>
                    <a:lnTo>
                      <a:pt x="2094" y="963"/>
                    </a:lnTo>
                    <a:lnTo>
                      <a:pt x="2408" y="932"/>
                    </a:lnTo>
                    <a:lnTo>
                      <a:pt x="2718" y="889"/>
                    </a:lnTo>
                    <a:lnTo>
                      <a:pt x="3019" y="835"/>
                    </a:lnTo>
                    <a:lnTo>
                      <a:pt x="3305" y="777"/>
                    </a:lnTo>
                    <a:lnTo>
                      <a:pt x="3570" y="714"/>
                    </a:lnTo>
                    <a:lnTo>
                      <a:pt x="3808" y="651"/>
                    </a:lnTo>
                    <a:lnTo>
                      <a:pt x="4014" y="592"/>
                    </a:lnTo>
                    <a:lnTo>
                      <a:pt x="4246" y="641"/>
                    </a:lnTo>
                    <a:lnTo>
                      <a:pt x="4472" y="685"/>
                    </a:lnTo>
                    <a:lnTo>
                      <a:pt x="4691" y="725"/>
                    </a:lnTo>
                    <a:lnTo>
                      <a:pt x="4903" y="758"/>
                    </a:lnTo>
                    <a:lnTo>
                      <a:pt x="5108" y="787"/>
                    </a:lnTo>
                    <a:lnTo>
                      <a:pt x="5307" y="811"/>
                    </a:lnTo>
                    <a:lnTo>
                      <a:pt x="5498" y="830"/>
                    </a:lnTo>
                    <a:lnTo>
                      <a:pt x="5683" y="845"/>
                    </a:lnTo>
                    <a:lnTo>
                      <a:pt x="5861" y="855"/>
                    </a:lnTo>
                    <a:lnTo>
                      <a:pt x="6030" y="861"/>
                    </a:lnTo>
                    <a:lnTo>
                      <a:pt x="6349" y="860"/>
                    </a:lnTo>
                    <a:lnTo>
                      <a:pt x="6639" y="842"/>
                    </a:lnTo>
                    <a:lnTo>
                      <a:pt x="6897" y="809"/>
                    </a:lnTo>
                    <a:lnTo>
                      <a:pt x="7125" y="763"/>
                    </a:lnTo>
                    <a:lnTo>
                      <a:pt x="7321" y="704"/>
                    </a:lnTo>
                    <a:lnTo>
                      <a:pt x="7485" y="633"/>
                    </a:lnTo>
                    <a:lnTo>
                      <a:pt x="7616" y="550"/>
                    </a:lnTo>
                    <a:lnTo>
                      <a:pt x="7712" y="458"/>
                    </a:lnTo>
                    <a:lnTo>
                      <a:pt x="7775" y="356"/>
                    </a:lnTo>
                    <a:lnTo>
                      <a:pt x="7802" y="246"/>
                    </a:lnTo>
                    <a:lnTo>
                      <a:pt x="7794" y="129"/>
                    </a:lnTo>
                    <a:lnTo>
                      <a:pt x="7639" y="128"/>
                    </a:lnTo>
                    <a:lnTo>
                      <a:pt x="7460" y="126"/>
                    </a:lnTo>
                    <a:lnTo>
                      <a:pt x="7259" y="121"/>
                    </a:lnTo>
                    <a:lnTo>
                      <a:pt x="7039" y="116"/>
                    </a:lnTo>
                    <a:lnTo>
                      <a:pt x="6802" y="110"/>
                    </a:lnTo>
                    <a:lnTo>
                      <a:pt x="6549" y="103"/>
                    </a:lnTo>
                    <a:lnTo>
                      <a:pt x="6280" y="94"/>
                    </a:lnTo>
                    <a:lnTo>
                      <a:pt x="6000" y="85"/>
                    </a:lnTo>
                    <a:lnTo>
                      <a:pt x="5408" y="66"/>
                    </a:lnTo>
                    <a:lnTo>
                      <a:pt x="4787" y="47"/>
                    </a:lnTo>
                    <a:lnTo>
                      <a:pt x="3510" y="16"/>
                    </a:lnTo>
                    <a:lnTo>
                      <a:pt x="2884" y="5"/>
                    </a:lnTo>
                    <a:lnTo>
                      <a:pt x="2282" y="0"/>
                    </a:lnTo>
                    <a:lnTo>
                      <a:pt x="1996" y="1"/>
                    </a:lnTo>
                    <a:lnTo>
                      <a:pt x="1721" y="3"/>
                    </a:lnTo>
                    <a:lnTo>
                      <a:pt x="1460" y="7"/>
                    </a:lnTo>
                    <a:lnTo>
                      <a:pt x="1213" y="14"/>
                    </a:lnTo>
                    <a:lnTo>
                      <a:pt x="984" y="23"/>
                    </a:lnTo>
                    <a:lnTo>
                      <a:pt x="774" y="36"/>
                    </a:lnTo>
                    <a:lnTo>
                      <a:pt x="584" y="50"/>
                    </a:lnTo>
                    <a:lnTo>
                      <a:pt x="416" y="68"/>
                    </a:lnTo>
                    <a:lnTo>
                      <a:pt x="272" y="89"/>
                    </a:lnTo>
                    <a:lnTo>
                      <a:pt x="153" y="114"/>
                    </a:lnTo>
                    <a:lnTo>
                      <a:pt x="62" y="142"/>
                    </a:lnTo>
                    <a:lnTo>
                      <a:pt x="0" y="174"/>
                    </a:lnTo>
                    <a:close/>
                  </a:path>
                </a:pathLst>
              </a:custGeom>
              <a:solidFill>
                <a:srgbClr val="FFFFC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73" name="Google Shape;1473;p42"/>
              <p:cNvSpPr/>
              <p:nvPr/>
            </p:nvSpPr>
            <p:spPr>
              <a:xfrm>
                <a:off x="1143" y="3030"/>
                <a:ext cx="1209" cy="120"/>
              </a:xfrm>
              <a:custGeom>
                <a:avLst/>
                <a:gdLst/>
                <a:ahLst/>
                <a:cxnLst/>
                <a:rect l="l" t="t" r="r" b="b"/>
                <a:pathLst>
                  <a:path w="7802" h="978" extrusionOk="0">
                    <a:moveTo>
                      <a:pt x="0" y="174"/>
                    </a:moveTo>
                    <a:lnTo>
                      <a:pt x="43" y="289"/>
                    </a:lnTo>
                    <a:lnTo>
                      <a:pt x="100" y="393"/>
                    </a:lnTo>
                    <a:lnTo>
                      <a:pt x="168" y="487"/>
                    </a:lnTo>
                    <a:lnTo>
                      <a:pt x="246" y="572"/>
                    </a:lnTo>
                    <a:lnTo>
                      <a:pt x="334" y="647"/>
                    </a:lnTo>
                    <a:lnTo>
                      <a:pt x="432" y="714"/>
                    </a:lnTo>
                    <a:lnTo>
                      <a:pt x="539" y="773"/>
                    </a:lnTo>
                    <a:lnTo>
                      <a:pt x="654" y="822"/>
                    </a:lnTo>
                    <a:lnTo>
                      <a:pt x="776" y="865"/>
                    </a:lnTo>
                    <a:lnTo>
                      <a:pt x="905" y="900"/>
                    </a:lnTo>
                    <a:lnTo>
                      <a:pt x="1040" y="927"/>
                    </a:lnTo>
                    <a:lnTo>
                      <a:pt x="1181" y="949"/>
                    </a:lnTo>
                    <a:lnTo>
                      <a:pt x="1474" y="975"/>
                    </a:lnTo>
                    <a:lnTo>
                      <a:pt x="1780" y="978"/>
                    </a:lnTo>
                    <a:lnTo>
                      <a:pt x="2094" y="963"/>
                    </a:lnTo>
                    <a:lnTo>
                      <a:pt x="2408" y="932"/>
                    </a:lnTo>
                    <a:lnTo>
                      <a:pt x="2718" y="889"/>
                    </a:lnTo>
                    <a:lnTo>
                      <a:pt x="3019" y="835"/>
                    </a:lnTo>
                    <a:lnTo>
                      <a:pt x="3305" y="777"/>
                    </a:lnTo>
                    <a:lnTo>
                      <a:pt x="3570" y="714"/>
                    </a:lnTo>
                    <a:lnTo>
                      <a:pt x="3808" y="651"/>
                    </a:lnTo>
                    <a:lnTo>
                      <a:pt x="4014" y="592"/>
                    </a:lnTo>
                    <a:lnTo>
                      <a:pt x="4246" y="641"/>
                    </a:lnTo>
                    <a:lnTo>
                      <a:pt x="4472" y="685"/>
                    </a:lnTo>
                    <a:lnTo>
                      <a:pt x="4691" y="725"/>
                    </a:lnTo>
                    <a:lnTo>
                      <a:pt x="4903" y="758"/>
                    </a:lnTo>
                    <a:lnTo>
                      <a:pt x="5108" y="787"/>
                    </a:lnTo>
                    <a:lnTo>
                      <a:pt x="5307" y="811"/>
                    </a:lnTo>
                    <a:lnTo>
                      <a:pt x="5498" y="830"/>
                    </a:lnTo>
                    <a:lnTo>
                      <a:pt x="5683" y="845"/>
                    </a:lnTo>
                    <a:lnTo>
                      <a:pt x="5861" y="855"/>
                    </a:lnTo>
                    <a:lnTo>
                      <a:pt x="6030" y="861"/>
                    </a:lnTo>
                    <a:lnTo>
                      <a:pt x="6349" y="860"/>
                    </a:lnTo>
                    <a:lnTo>
                      <a:pt x="6639" y="842"/>
                    </a:lnTo>
                    <a:lnTo>
                      <a:pt x="6897" y="809"/>
                    </a:lnTo>
                    <a:lnTo>
                      <a:pt x="7125" y="763"/>
                    </a:lnTo>
                    <a:lnTo>
                      <a:pt x="7321" y="704"/>
                    </a:lnTo>
                    <a:lnTo>
                      <a:pt x="7485" y="633"/>
                    </a:lnTo>
                    <a:lnTo>
                      <a:pt x="7616" y="550"/>
                    </a:lnTo>
                    <a:lnTo>
                      <a:pt x="7712" y="458"/>
                    </a:lnTo>
                    <a:lnTo>
                      <a:pt x="7775" y="356"/>
                    </a:lnTo>
                    <a:lnTo>
                      <a:pt x="7802" y="246"/>
                    </a:lnTo>
                    <a:lnTo>
                      <a:pt x="7794" y="129"/>
                    </a:lnTo>
                    <a:lnTo>
                      <a:pt x="7639" y="128"/>
                    </a:lnTo>
                    <a:lnTo>
                      <a:pt x="7460" y="126"/>
                    </a:lnTo>
                    <a:lnTo>
                      <a:pt x="7259" y="121"/>
                    </a:lnTo>
                    <a:lnTo>
                      <a:pt x="7039" y="116"/>
                    </a:lnTo>
                    <a:lnTo>
                      <a:pt x="6802" y="110"/>
                    </a:lnTo>
                    <a:lnTo>
                      <a:pt x="6549" y="103"/>
                    </a:lnTo>
                    <a:lnTo>
                      <a:pt x="6280" y="94"/>
                    </a:lnTo>
                    <a:lnTo>
                      <a:pt x="6000" y="85"/>
                    </a:lnTo>
                    <a:lnTo>
                      <a:pt x="5408" y="66"/>
                    </a:lnTo>
                    <a:lnTo>
                      <a:pt x="4787" y="47"/>
                    </a:lnTo>
                    <a:lnTo>
                      <a:pt x="3510" y="16"/>
                    </a:lnTo>
                    <a:lnTo>
                      <a:pt x="2884" y="5"/>
                    </a:lnTo>
                    <a:lnTo>
                      <a:pt x="2282" y="0"/>
                    </a:lnTo>
                    <a:lnTo>
                      <a:pt x="1996" y="1"/>
                    </a:lnTo>
                    <a:lnTo>
                      <a:pt x="1721" y="3"/>
                    </a:lnTo>
                    <a:lnTo>
                      <a:pt x="1460" y="7"/>
                    </a:lnTo>
                    <a:lnTo>
                      <a:pt x="1213" y="14"/>
                    </a:lnTo>
                    <a:lnTo>
                      <a:pt x="984" y="23"/>
                    </a:lnTo>
                    <a:lnTo>
                      <a:pt x="774" y="36"/>
                    </a:lnTo>
                    <a:lnTo>
                      <a:pt x="584" y="50"/>
                    </a:lnTo>
                    <a:lnTo>
                      <a:pt x="416" y="68"/>
                    </a:lnTo>
                    <a:lnTo>
                      <a:pt x="272" y="89"/>
                    </a:lnTo>
                    <a:lnTo>
                      <a:pt x="153" y="114"/>
                    </a:lnTo>
                    <a:lnTo>
                      <a:pt x="62" y="142"/>
                    </a:lnTo>
                    <a:lnTo>
                      <a:pt x="0" y="17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74" name="Google Shape;1474;p42"/>
              <p:cNvSpPr/>
              <p:nvPr/>
            </p:nvSpPr>
            <p:spPr>
              <a:xfrm>
                <a:off x="1192" y="924"/>
                <a:ext cx="3390" cy="181"/>
              </a:xfrm>
              <a:custGeom>
                <a:avLst/>
                <a:gdLst/>
                <a:ahLst/>
                <a:cxnLst/>
                <a:rect l="l" t="t" r="r" b="b"/>
                <a:pathLst>
                  <a:path w="21873" h="1005" extrusionOk="0">
                    <a:moveTo>
                      <a:pt x="16" y="441"/>
                    </a:moveTo>
                    <a:lnTo>
                      <a:pt x="369" y="383"/>
                    </a:lnTo>
                    <a:lnTo>
                      <a:pt x="700" y="329"/>
                    </a:lnTo>
                    <a:lnTo>
                      <a:pt x="1009" y="282"/>
                    </a:lnTo>
                    <a:lnTo>
                      <a:pt x="1300" y="243"/>
                    </a:lnTo>
                    <a:lnTo>
                      <a:pt x="1574" y="210"/>
                    </a:lnTo>
                    <a:lnTo>
                      <a:pt x="1835" y="184"/>
                    </a:lnTo>
                    <a:lnTo>
                      <a:pt x="2081" y="166"/>
                    </a:lnTo>
                    <a:lnTo>
                      <a:pt x="2319" y="155"/>
                    </a:lnTo>
                    <a:lnTo>
                      <a:pt x="2549" y="152"/>
                    </a:lnTo>
                    <a:lnTo>
                      <a:pt x="2773" y="156"/>
                    </a:lnTo>
                    <a:lnTo>
                      <a:pt x="3211" y="189"/>
                    </a:lnTo>
                    <a:lnTo>
                      <a:pt x="3430" y="218"/>
                    </a:lnTo>
                    <a:lnTo>
                      <a:pt x="3652" y="256"/>
                    </a:lnTo>
                    <a:lnTo>
                      <a:pt x="3880" y="303"/>
                    </a:lnTo>
                    <a:lnTo>
                      <a:pt x="4114" y="358"/>
                    </a:lnTo>
                    <a:lnTo>
                      <a:pt x="4425" y="294"/>
                    </a:lnTo>
                    <a:lnTo>
                      <a:pt x="4747" y="246"/>
                    </a:lnTo>
                    <a:lnTo>
                      <a:pt x="5077" y="213"/>
                    </a:lnTo>
                    <a:lnTo>
                      <a:pt x="5411" y="193"/>
                    </a:lnTo>
                    <a:lnTo>
                      <a:pt x="5746" y="186"/>
                    </a:lnTo>
                    <a:lnTo>
                      <a:pt x="6077" y="188"/>
                    </a:lnTo>
                    <a:lnTo>
                      <a:pt x="6400" y="199"/>
                    </a:lnTo>
                    <a:lnTo>
                      <a:pt x="6713" y="215"/>
                    </a:lnTo>
                    <a:lnTo>
                      <a:pt x="7011" y="237"/>
                    </a:lnTo>
                    <a:lnTo>
                      <a:pt x="7289" y="261"/>
                    </a:lnTo>
                    <a:lnTo>
                      <a:pt x="7545" y="289"/>
                    </a:lnTo>
                    <a:lnTo>
                      <a:pt x="7775" y="315"/>
                    </a:lnTo>
                    <a:lnTo>
                      <a:pt x="7974" y="340"/>
                    </a:lnTo>
                    <a:lnTo>
                      <a:pt x="8139" y="361"/>
                    </a:lnTo>
                    <a:lnTo>
                      <a:pt x="8208" y="369"/>
                    </a:lnTo>
                    <a:lnTo>
                      <a:pt x="8267" y="376"/>
                    </a:lnTo>
                    <a:lnTo>
                      <a:pt x="8315" y="382"/>
                    </a:lnTo>
                    <a:lnTo>
                      <a:pt x="8352" y="386"/>
                    </a:lnTo>
                    <a:lnTo>
                      <a:pt x="8685" y="320"/>
                    </a:lnTo>
                    <a:lnTo>
                      <a:pt x="9025" y="267"/>
                    </a:lnTo>
                    <a:lnTo>
                      <a:pt x="9368" y="227"/>
                    </a:lnTo>
                    <a:lnTo>
                      <a:pt x="9713" y="199"/>
                    </a:lnTo>
                    <a:lnTo>
                      <a:pt x="10055" y="181"/>
                    </a:lnTo>
                    <a:lnTo>
                      <a:pt x="10394" y="174"/>
                    </a:lnTo>
                    <a:lnTo>
                      <a:pt x="10725" y="175"/>
                    </a:lnTo>
                    <a:lnTo>
                      <a:pt x="11046" y="184"/>
                    </a:lnTo>
                    <a:lnTo>
                      <a:pt x="11354" y="201"/>
                    </a:lnTo>
                    <a:lnTo>
                      <a:pt x="11646" y="223"/>
                    </a:lnTo>
                    <a:lnTo>
                      <a:pt x="11921" y="251"/>
                    </a:lnTo>
                    <a:lnTo>
                      <a:pt x="12174" y="283"/>
                    </a:lnTo>
                    <a:lnTo>
                      <a:pt x="12404" y="320"/>
                    </a:lnTo>
                    <a:lnTo>
                      <a:pt x="12607" y="359"/>
                    </a:lnTo>
                    <a:lnTo>
                      <a:pt x="12782" y="399"/>
                    </a:lnTo>
                    <a:lnTo>
                      <a:pt x="12924" y="441"/>
                    </a:lnTo>
                    <a:lnTo>
                      <a:pt x="13049" y="400"/>
                    </a:lnTo>
                    <a:lnTo>
                      <a:pt x="13213" y="361"/>
                    </a:lnTo>
                    <a:lnTo>
                      <a:pt x="13411" y="324"/>
                    </a:lnTo>
                    <a:lnTo>
                      <a:pt x="13639" y="290"/>
                    </a:lnTo>
                    <a:lnTo>
                      <a:pt x="13891" y="257"/>
                    </a:lnTo>
                    <a:lnTo>
                      <a:pt x="14164" y="229"/>
                    </a:lnTo>
                    <a:lnTo>
                      <a:pt x="14453" y="204"/>
                    </a:lnTo>
                    <a:lnTo>
                      <a:pt x="14754" y="184"/>
                    </a:lnTo>
                    <a:lnTo>
                      <a:pt x="15370" y="157"/>
                    </a:lnTo>
                    <a:lnTo>
                      <a:pt x="15677" y="152"/>
                    </a:lnTo>
                    <a:lnTo>
                      <a:pt x="15977" y="152"/>
                    </a:lnTo>
                    <a:lnTo>
                      <a:pt x="16267" y="158"/>
                    </a:lnTo>
                    <a:lnTo>
                      <a:pt x="16541" y="171"/>
                    </a:lnTo>
                    <a:lnTo>
                      <a:pt x="16794" y="191"/>
                    </a:lnTo>
                    <a:lnTo>
                      <a:pt x="17022" y="218"/>
                    </a:lnTo>
                    <a:lnTo>
                      <a:pt x="17242" y="179"/>
                    </a:lnTo>
                    <a:lnTo>
                      <a:pt x="17484" y="142"/>
                    </a:lnTo>
                    <a:lnTo>
                      <a:pt x="17749" y="108"/>
                    </a:lnTo>
                    <a:lnTo>
                      <a:pt x="18031" y="78"/>
                    </a:lnTo>
                    <a:lnTo>
                      <a:pt x="18326" y="52"/>
                    </a:lnTo>
                    <a:lnTo>
                      <a:pt x="18633" y="31"/>
                    </a:lnTo>
                    <a:lnTo>
                      <a:pt x="19264" y="4"/>
                    </a:lnTo>
                    <a:lnTo>
                      <a:pt x="19897" y="0"/>
                    </a:lnTo>
                    <a:lnTo>
                      <a:pt x="20205" y="8"/>
                    </a:lnTo>
                    <a:lnTo>
                      <a:pt x="20504" y="23"/>
                    </a:lnTo>
                    <a:lnTo>
                      <a:pt x="20791" y="46"/>
                    </a:lnTo>
                    <a:lnTo>
                      <a:pt x="21061" y="76"/>
                    </a:lnTo>
                    <a:lnTo>
                      <a:pt x="21311" y="115"/>
                    </a:lnTo>
                    <a:lnTo>
                      <a:pt x="21539" y="163"/>
                    </a:lnTo>
                    <a:lnTo>
                      <a:pt x="21569" y="175"/>
                    </a:lnTo>
                    <a:lnTo>
                      <a:pt x="21594" y="191"/>
                    </a:lnTo>
                    <a:lnTo>
                      <a:pt x="21630" y="238"/>
                    </a:lnTo>
                    <a:lnTo>
                      <a:pt x="21653" y="303"/>
                    </a:lnTo>
                    <a:lnTo>
                      <a:pt x="21670" y="382"/>
                    </a:lnTo>
                    <a:lnTo>
                      <a:pt x="21693" y="471"/>
                    </a:lnTo>
                    <a:lnTo>
                      <a:pt x="21729" y="569"/>
                    </a:lnTo>
                    <a:lnTo>
                      <a:pt x="21785" y="671"/>
                    </a:lnTo>
                    <a:lnTo>
                      <a:pt x="21873" y="776"/>
                    </a:lnTo>
                    <a:lnTo>
                      <a:pt x="21857" y="777"/>
                    </a:lnTo>
                    <a:lnTo>
                      <a:pt x="21812" y="779"/>
                    </a:lnTo>
                    <a:lnTo>
                      <a:pt x="21737" y="781"/>
                    </a:lnTo>
                    <a:lnTo>
                      <a:pt x="21635" y="783"/>
                    </a:lnTo>
                    <a:lnTo>
                      <a:pt x="21506" y="786"/>
                    </a:lnTo>
                    <a:lnTo>
                      <a:pt x="21353" y="789"/>
                    </a:lnTo>
                    <a:lnTo>
                      <a:pt x="21173" y="792"/>
                    </a:lnTo>
                    <a:lnTo>
                      <a:pt x="20970" y="797"/>
                    </a:lnTo>
                    <a:lnTo>
                      <a:pt x="20743" y="801"/>
                    </a:lnTo>
                    <a:lnTo>
                      <a:pt x="20494" y="805"/>
                    </a:lnTo>
                    <a:lnTo>
                      <a:pt x="20224" y="810"/>
                    </a:lnTo>
                    <a:lnTo>
                      <a:pt x="19934" y="815"/>
                    </a:lnTo>
                    <a:lnTo>
                      <a:pt x="19625" y="821"/>
                    </a:lnTo>
                    <a:lnTo>
                      <a:pt x="19298" y="826"/>
                    </a:lnTo>
                    <a:lnTo>
                      <a:pt x="18951" y="832"/>
                    </a:lnTo>
                    <a:lnTo>
                      <a:pt x="18591" y="837"/>
                    </a:lnTo>
                    <a:lnTo>
                      <a:pt x="18213" y="844"/>
                    </a:lnTo>
                    <a:lnTo>
                      <a:pt x="17821" y="850"/>
                    </a:lnTo>
                    <a:lnTo>
                      <a:pt x="17415" y="856"/>
                    </a:lnTo>
                    <a:lnTo>
                      <a:pt x="16996" y="862"/>
                    </a:lnTo>
                    <a:lnTo>
                      <a:pt x="16124" y="876"/>
                    </a:lnTo>
                    <a:lnTo>
                      <a:pt x="15212" y="890"/>
                    </a:lnTo>
                    <a:lnTo>
                      <a:pt x="14266" y="902"/>
                    </a:lnTo>
                    <a:lnTo>
                      <a:pt x="13297" y="916"/>
                    </a:lnTo>
                    <a:lnTo>
                      <a:pt x="12309" y="928"/>
                    </a:lnTo>
                    <a:lnTo>
                      <a:pt x="11311" y="941"/>
                    </a:lnTo>
                    <a:lnTo>
                      <a:pt x="9314" y="964"/>
                    </a:lnTo>
                    <a:lnTo>
                      <a:pt x="8330" y="973"/>
                    </a:lnTo>
                    <a:lnTo>
                      <a:pt x="7365" y="983"/>
                    </a:lnTo>
                    <a:lnTo>
                      <a:pt x="6426" y="990"/>
                    </a:lnTo>
                    <a:lnTo>
                      <a:pt x="5523" y="996"/>
                    </a:lnTo>
                    <a:lnTo>
                      <a:pt x="5086" y="998"/>
                    </a:lnTo>
                    <a:lnTo>
                      <a:pt x="4661" y="1000"/>
                    </a:lnTo>
                    <a:lnTo>
                      <a:pt x="4248" y="1003"/>
                    </a:lnTo>
                    <a:lnTo>
                      <a:pt x="3849" y="1004"/>
                    </a:lnTo>
                    <a:lnTo>
                      <a:pt x="3463" y="1005"/>
                    </a:lnTo>
                    <a:lnTo>
                      <a:pt x="3093" y="1005"/>
                    </a:lnTo>
                    <a:lnTo>
                      <a:pt x="2738" y="1005"/>
                    </a:lnTo>
                    <a:lnTo>
                      <a:pt x="2401" y="1004"/>
                    </a:lnTo>
                    <a:lnTo>
                      <a:pt x="2081" y="1002"/>
                    </a:lnTo>
                    <a:lnTo>
                      <a:pt x="1781" y="999"/>
                    </a:lnTo>
                    <a:lnTo>
                      <a:pt x="1500" y="997"/>
                    </a:lnTo>
                    <a:lnTo>
                      <a:pt x="1241" y="994"/>
                    </a:lnTo>
                    <a:lnTo>
                      <a:pt x="1002" y="990"/>
                    </a:lnTo>
                    <a:lnTo>
                      <a:pt x="786" y="986"/>
                    </a:lnTo>
                    <a:lnTo>
                      <a:pt x="593" y="981"/>
                    </a:lnTo>
                    <a:lnTo>
                      <a:pt x="425" y="974"/>
                    </a:lnTo>
                    <a:lnTo>
                      <a:pt x="283" y="968"/>
                    </a:lnTo>
                    <a:lnTo>
                      <a:pt x="167" y="961"/>
                    </a:lnTo>
                    <a:lnTo>
                      <a:pt x="77" y="952"/>
                    </a:lnTo>
                    <a:lnTo>
                      <a:pt x="16" y="943"/>
                    </a:lnTo>
                    <a:lnTo>
                      <a:pt x="6" y="922"/>
                    </a:lnTo>
                    <a:lnTo>
                      <a:pt x="1" y="870"/>
                    </a:lnTo>
                    <a:lnTo>
                      <a:pt x="0" y="796"/>
                    </a:lnTo>
                    <a:lnTo>
                      <a:pt x="2" y="710"/>
                    </a:lnTo>
                    <a:lnTo>
                      <a:pt x="11" y="542"/>
                    </a:lnTo>
                    <a:lnTo>
                      <a:pt x="14" y="479"/>
                    </a:lnTo>
                    <a:lnTo>
                      <a:pt x="16" y="441"/>
                    </a:lnTo>
                    <a:close/>
                  </a:path>
                </a:pathLst>
              </a:custGeom>
              <a:solidFill>
                <a:srgbClr val="FFFFC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75" name="Google Shape;1475;p42"/>
              <p:cNvSpPr/>
              <p:nvPr/>
            </p:nvSpPr>
            <p:spPr>
              <a:xfrm>
                <a:off x="1192" y="924"/>
                <a:ext cx="3390" cy="181"/>
              </a:xfrm>
              <a:custGeom>
                <a:avLst/>
                <a:gdLst/>
                <a:ahLst/>
                <a:cxnLst/>
                <a:rect l="l" t="t" r="r" b="b"/>
                <a:pathLst>
                  <a:path w="21873" h="1005" extrusionOk="0">
                    <a:moveTo>
                      <a:pt x="16" y="441"/>
                    </a:moveTo>
                    <a:lnTo>
                      <a:pt x="369" y="383"/>
                    </a:lnTo>
                    <a:lnTo>
                      <a:pt x="700" y="329"/>
                    </a:lnTo>
                    <a:lnTo>
                      <a:pt x="1009" y="282"/>
                    </a:lnTo>
                    <a:lnTo>
                      <a:pt x="1300" y="243"/>
                    </a:lnTo>
                    <a:lnTo>
                      <a:pt x="1574" y="210"/>
                    </a:lnTo>
                    <a:lnTo>
                      <a:pt x="1835" y="184"/>
                    </a:lnTo>
                    <a:lnTo>
                      <a:pt x="2081" y="166"/>
                    </a:lnTo>
                    <a:lnTo>
                      <a:pt x="2319" y="155"/>
                    </a:lnTo>
                    <a:lnTo>
                      <a:pt x="2549" y="152"/>
                    </a:lnTo>
                    <a:lnTo>
                      <a:pt x="2773" y="156"/>
                    </a:lnTo>
                    <a:lnTo>
                      <a:pt x="3211" y="189"/>
                    </a:lnTo>
                    <a:lnTo>
                      <a:pt x="3430" y="218"/>
                    </a:lnTo>
                    <a:lnTo>
                      <a:pt x="3652" y="256"/>
                    </a:lnTo>
                    <a:lnTo>
                      <a:pt x="3880" y="303"/>
                    </a:lnTo>
                    <a:lnTo>
                      <a:pt x="4114" y="358"/>
                    </a:lnTo>
                    <a:lnTo>
                      <a:pt x="4425" y="294"/>
                    </a:lnTo>
                    <a:lnTo>
                      <a:pt x="4747" y="246"/>
                    </a:lnTo>
                    <a:lnTo>
                      <a:pt x="5077" y="213"/>
                    </a:lnTo>
                    <a:lnTo>
                      <a:pt x="5411" y="193"/>
                    </a:lnTo>
                    <a:lnTo>
                      <a:pt x="5746" y="186"/>
                    </a:lnTo>
                    <a:lnTo>
                      <a:pt x="6077" y="188"/>
                    </a:lnTo>
                    <a:lnTo>
                      <a:pt x="6400" y="199"/>
                    </a:lnTo>
                    <a:lnTo>
                      <a:pt x="6713" y="215"/>
                    </a:lnTo>
                    <a:lnTo>
                      <a:pt x="7011" y="237"/>
                    </a:lnTo>
                    <a:lnTo>
                      <a:pt x="7289" y="261"/>
                    </a:lnTo>
                    <a:lnTo>
                      <a:pt x="7545" y="289"/>
                    </a:lnTo>
                    <a:lnTo>
                      <a:pt x="7775" y="315"/>
                    </a:lnTo>
                    <a:lnTo>
                      <a:pt x="7974" y="340"/>
                    </a:lnTo>
                    <a:lnTo>
                      <a:pt x="8139" y="361"/>
                    </a:lnTo>
                    <a:lnTo>
                      <a:pt x="8208" y="369"/>
                    </a:lnTo>
                    <a:lnTo>
                      <a:pt x="8267" y="376"/>
                    </a:lnTo>
                    <a:lnTo>
                      <a:pt x="8315" y="382"/>
                    </a:lnTo>
                    <a:lnTo>
                      <a:pt x="8352" y="386"/>
                    </a:lnTo>
                    <a:lnTo>
                      <a:pt x="8685" y="320"/>
                    </a:lnTo>
                    <a:lnTo>
                      <a:pt x="9025" y="267"/>
                    </a:lnTo>
                    <a:lnTo>
                      <a:pt x="9368" y="227"/>
                    </a:lnTo>
                    <a:lnTo>
                      <a:pt x="9713" y="199"/>
                    </a:lnTo>
                    <a:lnTo>
                      <a:pt x="10055" y="181"/>
                    </a:lnTo>
                    <a:lnTo>
                      <a:pt x="10394" y="174"/>
                    </a:lnTo>
                    <a:lnTo>
                      <a:pt x="10725" y="175"/>
                    </a:lnTo>
                    <a:lnTo>
                      <a:pt x="11046" y="184"/>
                    </a:lnTo>
                    <a:lnTo>
                      <a:pt x="11354" y="201"/>
                    </a:lnTo>
                    <a:lnTo>
                      <a:pt x="11646" y="223"/>
                    </a:lnTo>
                    <a:lnTo>
                      <a:pt x="11921" y="251"/>
                    </a:lnTo>
                    <a:lnTo>
                      <a:pt x="12174" y="283"/>
                    </a:lnTo>
                    <a:lnTo>
                      <a:pt x="12404" y="320"/>
                    </a:lnTo>
                    <a:lnTo>
                      <a:pt x="12607" y="359"/>
                    </a:lnTo>
                    <a:lnTo>
                      <a:pt x="12782" y="399"/>
                    </a:lnTo>
                    <a:lnTo>
                      <a:pt x="12924" y="441"/>
                    </a:lnTo>
                    <a:lnTo>
                      <a:pt x="13049" y="400"/>
                    </a:lnTo>
                    <a:lnTo>
                      <a:pt x="13213" y="361"/>
                    </a:lnTo>
                    <a:lnTo>
                      <a:pt x="13411" y="324"/>
                    </a:lnTo>
                    <a:lnTo>
                      <a:pt x="13639" y="290"/>
                    </a:lnTo>
                    <a:lnTo>
                      <a:pt x="13891" y="257"/>
                    </a:lnTo>
                    <a:lnTo>
                      <a:pt x="14164" y="229"/>
                    </a:lnTo>
                    <a:lnTo>
                      <a:pt x="14453" y="204"/>
                    </a:lnTo>
                    <a:lnTo>
                      <a:pt x="14754" y="184"/>
                    </a:lnTo>
                    <a:lnTo>
                      <a:pt x="15370" y="157"/>
                    </a:lnTo>
                    <a:lnTo>
                      <a:pt x="15677" y="152"/>
                    </a:lnTo>
                    <a:lnTo>
                      <a:pt x="15977" y="152"/>
                    </a:lnTo>
                    <a:lnTo>
                      <a:pt x="16267" y="158"/>
                    </a:lnTo>
                    <a:lnTo>
                      <a:pt x="16541" y="171"/>
                    </a:lnTo>
                    <a:lnTo>
                      <a:pt x="16794" y="191"/>
                    </a:lnTo>
                    <a:lnTo>
                      <a:pt x="17022" y="218"/>
                    </a:lnTo>
                    <a:lnTo>
                      <a:pt x="17242" y="179"/>
                    </a:lnTo>
                    <a:lnTo>
                      <a:pt x="17484" y="142"/>
                    </a:lnTo>
                    <a:lnTo>
                      <a:pt x="17749" y="108"/>
                    </a:lnTo>
                    <a:lnTo>
                      <a:pt x="18031" y="78"/>
                    </a:lnTo>
                    <a:lnTo>
                      <a:pt x="18326" y="52"/>
                    </a:lnTo>
                    <a:lnTo>
                      <a:pt x="18633" y="31"/>
                    </a:lnTo>
                    <a:lnTo>
                      <a:pt x="19264" y="4"/>
                    </a:lnTo>
                    <a:lnTo>
                      <a:pt x="19897" y="0"/>
                    </a:lnTo>
                    <a:lnTo>
                      <a:pt x="20205" y="8"/>
                    </a:lnTo>
                    <a:lnTo>
                      <a:pt x="20504" y="23"/>
                    </a:lnTo>
                    <a:lnTo>
                      <a:pt x="20791" y="46"/>
                    </a:lnTo>
                    <a:lnTo>
                      <a:pt x="21061" y="76"/>
                    </a:lnTo>
                    <a:lnTo>
                      <a:pt x="21311" y="115"/>
                    </a:lnTo>
                    <a:lnTo>
                      <a:pt x="21539" y="163"/>
                    </a:lnTo>
                    <a:lnTo>
                      <a:pt x="21569" y="175"/>
                    </a:lnTo>
                    <a:lnTo>
                      <a:pt x="21594" y="191"/>
                    </a:lnTo>
                    <a:lnTo>
                      <a:pt x="21630" y="238"/>
                    </a:lnTo>
                    <a:lnTo>
                      <a:pt x="21653" y="303"/>
                    </a:lnTo>
                    <a:lnTo>
                      <a:pt x="21670" y="382"/>
                    </a:lnTo>
                    <a:lnTo>
                      <a:pt x="21693" y="471"/>
                    </a:lnTo>
                    <a:lnTo>
                      <a:pt x="21729" y="569"/>
                    </a:lnTo>
                    <a:lnTo>
                      <a:pt x="21785" y="671"/>
                    </a:lnTo>
                    <a:lnTo>
                      <a:pt x="21873" y="776"/>
                    </a:lnTo>
                    <a:lnTo>
                      <a:pt x="21857" y="777"/>
                    </a:lnTo>
                    <a:lnTo>
                      <a:pt x="21812" y="779"/>
                    </a:lnTo>
                    <a:lnTo>
                      <a:pt x="21737" y="781"/>
                    </a:lnTo>
                    <a:lnTo>
                      <a:pt x="21635" y="783"/>
                    </a:lnTo>
                    <a:lnTo>
                      <a:pt x="21506" y="786"/>
                    </a:lnTo>
                    <a:lnTo>
                      <a:pt x="21353" y="789"/>
                    </a:lnTo>
                    <a:lnTo>
                      <a:pt x="21173" y="792"/>
                    </a:lnTo>
                    <a:lnTo>
                      <a:pt x="20970" y="797"/>
                    </a:lnTo>
                    <a:lnTo>
                      <a:pt x="20743" y="801"/>
                    </a:lnTo>
                    <a:lnTo>
                      <a:pt x="20494" y="805"/>
                    </a:lnTo>
                    <a:lnTo>
                      <a:pt x="20224" y="810"/>
                    </a:lnTo>
                    <a:lnTo>
                      <a:pt x="19934" y="815"/>
                    </a:lnTo>
                    <a:lnTo>
                      <a:pt x="19625" y="821"/>
                    </a:lnTo>
                    <a:lnTo>
                      <a:pt x="19298" y="826"/>
                    </a:lnTo>
                    <a:lnTo>
                      <a:pt x="18951" y="832"/>
                    </a:lnTo>
                    <a:lnTo>
                      <a:pt x="18591" y="837"/>
                    </a:lnTo>
                    <a:lnTo>
                      <a:pt x="18213" y="844"/>
                    </a:lnTo>
                    <a:lnTo>
                      <a:pt x="17821" y="850"/>
                    </a:lnTo>
                    <a:lnTo>
                      <a:pt x="17415" y="856"/>
                    </a:lnTo>
                    <a:lnTo>
                      <a:pt x="16996" y="862"/>
                    </a:lnTo>
                    <a:lnTo>
                      <a:pt x="16124" y="876"/>
                    </a:lnTo>
                    <a:lnTo>
                      <a:pt x="15212" y="890"/>
                    </a:lnTo>
                    <a:lnTo>
                      <a:pt x="14266" y="902"/>
                    </a:lnTo>
                    <a:lnTo>
                      <a:pt x="13297" y="916"/>
                    </a:lnTo>
                    <a:lnTo>
                      <a:pt x="12309" y="928"/>
                    </a:lnTo>
                    <a:lnTo>
                      <a:pt x="11311" y="941"/>
                    </a:lnTo>
                    <a:lnTo>
                      <a:pt x="9314" y="964"/>
                    </a:lnTo>
                    <a:lnTo>
                      <a:pt x="8330" y="973"/>
                    </a:lnTo>
                    <a:lnTo>
                      <a:pt x="7365" y="983"/>
                    </a:lnTo>
                    <a:lnTo>
                      <a:pt x="6426" y="990"/>
                    </a:lnTo>
                    <a:lnTo>
                      <a:pt x="5523" y="996"/>
                    </a:lnTo>
                    <a:lnTo>
                      <a:pt x="5086" y="998"/>
                    </a:lnTo>
                    <a:lnTo>
                      <a:pt x="4661" y="1000"/>
                    </a:lnTo>
                    <a:lnTo>
                      <a:pt x="4248" y="1003"/>
                    </a:lnTo>
                    <a:lnTo>
                      <a:pt x="3849" y="1004"/>
                    </a:lnTo>
                    <a:lnTo>
                      <a:pt x="3463" y="1005"/>
                    </a:lnTo>
                    <a:lnTo>
                      <a:pt x="3093" y="1005"/>
                    </a:lnTo>
                    <a:lnTo>
                      <a:pt x="2738" y="1005"/>
                    </a:lnTo>
                    <a:lnTo>
                      <a:pt x="2401" y="1004"/>
                    </a:lnTo>
                    <a:lnTo>
                      <a:pt x="2081" y="1002"/>
                    </a:lnTo>
                    <a:lnTo>
                      <a:pt x="1781" y="999"/>
                    </a:lnTo>
                    <a:lnTo>
                      <a:pt x="1500" y="997"/>
                    </a:lnTo>
                    <a:lnTo>
                      <a:pt x="1241" y="994"/>
                    </a:lnTo>
                    <a:lnTo>
                      <a:pt x="1002" y="990"/>
                    </a:lnTo>
                    <a:lnTo>
                      <a:pt x="786" y="986"/>
                    </a:lnTo>
                    <a:lnTo>
                      <a:pt x="593" y="981"/>
                    </a:lnTo>
                    <a:lnTo>
                      <a:pt x="425" y="974"/>
                    </a:lnTo>
                    <a:lnTo>
                      <a:pt x="283" y="968"/>
                    </a:lnTo>
                    <a:lnTo>
                      <a:pt x="167" y="961"/>
                    </a:lnTo>
                    <a:lnTo>
                      <a:pt x="77" y="952"/>
                    </a:lnTo>
                    <a:lnTo>
                      <a:pt x="16" y="943"/>
                    </a:lnTo>
                    <a:lnTo>
                      <a:pt x="6" y="922"/>
                    </a:lnTo>
                    <a:lnTo>
                      <a:pt x="1" y="870"/>
                    </a:lnTo>
                    <a:lnTo>
                      <a:pt x="0" y="796"/>
                    </a:lnTo>
                    <a:lnTo>
                      <a:pt x="2" y="710"/>
                    </a:lnTo>
                    <a:lnTo>
                      <a:pt x="11" y="542"/>
                    </a:lnTo>
                    <a:lnTo>
                      <a:pt x="14" y="479"/>
                    </a:lnTo>
                    <a:lnTo>
                      <a:pt x="16" y="44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76" name="Google Shape;1476;p42"/>
              <p:cNvSpPr/>
              <p:nvPr/>
            </p:nvSpPr>
            <p:spPr>
              <a:xfrm>
                <a:off x="1174" y="1047"/>
                <a:ext cx="704" cy="294"/>
              </a:xfrm>
              <a:custGeom>
                <a:avLst/>
                <a:gdLst/>
                <a:ahLst/>
                <a:cxnLst/>
                <a:rect l="l" t="t" r="r" b="b"/>
                <a:pathLst>
                  <a:path w="4545" h="2355" extrusionOk="0">
                    <a:moveTo>
                      <a:pt x="105" y="300"/>
                    </a:moveTo>
                    <a:lnTo>
                      <a:pt x="73" y="402"/>
                    </a:lnTo>
                    <a:lnTo>
                      <a:pt x="47" y="513"/>
                    </a:lnTo>
                    <a:lnTo>
                      <a:pt x="27" y="635"/>
                    </a:lnTo>
                    <a:lnTo>
                      <a:pt x="12" y="763"/>
                    </a:lnTo>
                    <a:lnTo>
                      <a:pt x="0" y="1036"/>
                    </a:lnTo>
                    <a:lnTo>
                      <a:pt x="6" y="1316"/>
                    </a:lnTo>
                    <a:lnTo>
                      <a:pt x="29" y="1590"/>
                    </a:lnTo>
                    <a:lnTo>
                      <a:pt x="65" y="1845"/>
                    </a:lnTo>
                    <a:lnTo>
                      <a:pt x="88" y="1960"/>
                    </a:lnTo>
                    <a:lnTo>
                      <a:pt x="113" y="2065"/>
                    </a:lnTo>
                    <a:lnTo>
                      <a:pt x="140" y="2158"/>
                    </a:lnTo>
                    <a:lnTo>
                      <a:pt x="169" y="2237"/>
                    </a:lnTo>
                    <a:lnTo>
                      <a:pt x="398" y="2254"/>
                    </a:lnTo>
                    <a:lnTo>
                      <a:pt x="661" y="2273"/>
                    </a:lnTo>
                    <a:lnTo>
                      <a:pt x="950" y="2293"/>
                    </a:lnTo>
                    <a:lnTo>
                      <a:pt x="1259" y="2312"/>
                    </a:lnTo>
                    <a:lnTo>
                      <a:pt x="1582" y="2329"/>
                    </a:lnTo>
                    <a:lnTo>
                      <a:pt x="1912" y="2343"/>
                    </a:lnTo>
                    <a:lnTo>
                      <a:pt x="2245" y="2352"/>
                    </a:lnTo>
                    <a:lnTo>
                      <a:pt x="2573" y="2355"/>
                    </a:lnTo>
                    <a:lnTo>
                      <a:pt x="2890" y="2349"/>
                    </a:lnTo>
                    <a:lnTo>
                      <a:pt x="3191" y="2336"/>
                    </a:lnTo>
                    <a:lnTo>
                      <a:pt x="3468" y="2312"/>
                    </a:lnTo>
                    <a:lnTo>
                      <a:pt x="3717" y="2275"/>
                    </a:lnTo>
                    <a:lnTo>
                      <a:pt x="3828" y="2252"/>
                    </a:lnTo>
                    <a:lnTo>
                      <a:pt x="3931" y="2226"/>
                    </a:lnTo>
                    <a:lnTo>
                      <a:pt x="4022" y="2196"/>
                    </a:lnTo>
                    <a:lnTo>
                      <a:pt x="4102" y="2161"/>
                    </a:lnTo>
                    <a:lnTo>
                      <a:pt x="4171" y="2123"/>
                    </a:lnTo>
                    <a:lnTo>
                      <a:pt x="4227" y="2081"/>
                    </a:lnTo>
                    <a:lnTo>
                      <a:pt x="4269" y="2035"/>
                    </a:lnTo>
                    <a:lnTo>
                      <a:pt x="4298" y="1983"/>
                    </a:lnTo>
                    <a:lnTo>
                      <a:pt x="4312" y="1809"/>
                    </a:lnTo>
                    <a:lnTo>
                      <a:pt x="4336" y="1647"/>
                    </a:lnTo>
                    <a:lnTo>
                      <a:pt x="4366" y="1494"/>
                    </a:lnTo>
                    <a:lnTo>
                      <a:pt x="4399" y="1351"/>
                    </a:lnTo>
                    <a:lnTo>
                      <a:pt x="4467" y="1093"/>
                    </a:lnTo>
                    <a:lnTo>
                      <a:pt x="4497" y="977"/>
                    </a:lnTo>
                    <a:lnTo>
                      <a:pt x="4522" y="869"/>
                    </a:lnTo>
                    <a:lnTo>
                      <a:pt x="4538" y="769"/>
                    </a:lnTo>
                    <a:lnTo>
                      <a:pt x="4545" y="676"/>
                    </a:lnTo>
                    <a:lnTo>
                      <a:pt x="4538" y="589"/>
                    </a:lnTo>
                    <a:lnTo>
                      <a:pt x="4516" y="507"/>
                    </a:lnTo>
                    <a:lnTo>
                      <a:pt x="4478" y="433"/>
                    </a:lnTo>
                    <a:lnTo>
                      <a:pt x="4419" y="363"/>
                    </a:lnTo>
                    <a:lnTo>
                      <a:pt x="4339" y="298"/>
                    </a:lnTo>
                    <a:lnTo>
                      <a:pt x="4234" y="236"/>
                    </a:lnTo>
                    <a:lnTo>
                      <a:pt x="4164" y="206"/>
                    </a:lnTo>
                    <a:lnTo>
                      <a:pt x="4081" y="178"/>
                    </a:lnTo>
                    <a:lnTo>
                      <a:pt x="3985" y="152"/>
                    </a:lnTo>
                    <a:lnTo>
                      <a:pt x="3878" y="128"/>
                    </a:lnTo>
                    <a:lnTo>
                      <a:pt x="3760" y="106"/>
                    </a:lnTo>
                    <a:lnTo>
                      <a:pt x="3634" y="86"/>
                    </a:lnTo>
                    <a:lnTo>
                      <a:pt x="3354" y="51"/>
                    </a:lnTo>
                    <a:lnTo>
                      <a:pt x="3049" y="26"/>
                    </a:lnTo>
                    <a:lnTo>
                      <a:pt x="2725" y="9"/>
                    </a:lnTo>
                    <a:lnTo>
                      <a:pt x="2388" y="0"/>
                    </a:lnTo>
                    <a:lnTo>
                      <a:pt x="2048" y="0"/>
                    </a:lnTo>
                    <a:lnTo>
                      <a:pt x="1713" y="7"/>
                    </a:lnTo>
                    <a:lnTo>
                      <a:pt x="1388" y="24"/>
                    </a:lnTo>
                    <a:lnTo>
                      <a:pt x="1082" y="49"/>
                    </a:lnTo>
                    <a:lnTo>
                      <a:pt x="803" y="83"/>
                    </a:lnTo>
                    <a:lnTo>
                      <a:pt x="676" y="103"/>
                    </a:lnTo>
                    <a:lnTo>
                      <a:pt x="558" y="125"/>
                    </a:lnTo>
                    <a:lnTo>
                      <a:pt x="451" y="149"/>
                    </a:lnTo>
                    <a:lnTo>
                      <a:pt x="355" y="175"/>
                    </a:lnTo>
                    <a:lnTo>
                      <a:pt x="272" y="203"/>
                    </a:lnTo>
                    <a:lnTo>
                      <a:pt x="202" y="233"/>
                    </a:lnTo>
                    <a:lnTo>
                      <a:pt x="146" y="266"/>
                    </a:lnTo>
                    <a:lnTo>
                      <a:pt x="105" y="30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77" name="Google Shape;1477;p42"/>
              <p:cNvSpPr/>
              <p:nvPr/>
            </p:nvSpPr>
            <p:spPr>
              <a:xfrm>
                <a:off x="1174" y="1047"/>
                <a:ext cx="704" cy="294"/>
              </a:xfrm>
              <a:custGeom>
                <a:avLst/>
                <a:gdLst/>
                <a:ahLst/>
                <a:cxnLst/>
                <a:rect l="l" t="t" r="r" b="b"/>
                <a:pathLst>
                  <a:path w="4545" h="2355" extrusionOk="0">
                    <a:moveTo>
                      <a:pt x="105" y="300"/>
                    </a:moveTo>
                    <a:lnTo>
                      <a:pt x="73" y="402"/>
                    </a:lnTo>
                    <a:lnTo>
                      <a:pt x="47" y="513"/>
                    </a:lnTo>
                    <a:lnTo>
                      <a:pt x="27" y="635"/>
                    </a:lnTo>
                    <a:lnTo>
                      <a:pt x="12" y="763"/>
                    </a:lnTo>
                    <a:lnTo>
                      <a:pt x="0" y="1036"/>
                    </a:lnTo>
                    <a:lnTo>
                      <a:pt x="6" y="1316"/>
                    </a:lnTo>
                    <a:lnTo>
                      <a:pt x="29" y="1590"/>
                    </a:lnTo>
                    <a:lnTo>
                      <a:pt x="65" y="1845"/>
                    </a:lnTo>
                    <a:lnTo>
                      <a:pt x="88" y="1960"/>
                    </a:lnTo>
                    <a:lnTo>
                      <a:pt x="113" y="2065"/>
                    </a:lnTo>
                    <a:lnTo>
                      <a:pt x="140" y="2158"/>
                    </a:lnTo>
                    <a:lnTo>
                      <a:pt x="169" y="2237"/>
                    </a:lnTo>
                    <a:lnTo>
                      <a:pt x="398" y="2254"/>
                    </a:lnTo>
                    <a:lnTo>
                      <a:pt x="661" y="2273"/>
                    </a:lnTo>
                    <a:lnTo>
                      <a:pt x="950" y="2293"/>
                    </a:lnTo>
                    <a:lnTo>
                      <a:pt x="1259" y="2312"/>
                    </a:lnTo>
                    <a:lnTo>
                      <a:pt x="1582" y="2329"/>
                    </a:lnTo>
                    <a:lnTo>
                      <a:pt x="1912" y="2343"/>
                    </a:lnTo>
                    <a:lnTo>
                      <a:pt x="2245" y="2352"/>
                    </a:lnTo>
                    <a:lnTo>
                      <a:pt x="2573" y="2355"/>
                    </a:lnTo>
                    <a:lnTo>
                      <a:pt x="2890" y="2349"/>
                    </a:lnTo>
                    <a:lnTo>
                      <a:pt x="3191" y="2336"/>
                    </a:lnTo>
                    <a:lnTo>
                      <a:pt x="3468" y="2312"/>
                    </a:lnTo>
                    <a:lnTo>
                      <a:pt x="3717" y="2275"/>
                    </a:lnTo>
                    <a:lnTo>
                      <a:pt x="3828" y="2252"/>
                    </a:lnTo>
                    <a:lnTo>
                      <a:pt x="3931" y="2226"/>
                    </a:lnTo>
                    <a:lnTo>
                      <a:pt x="4022" y="2196"/>
                    </a:lnTo>
                    <a:lnTo>
                      <a:pt x="4102" y="2161"/>
                    </a:lnTo>
                    <a:lnTo>
                      <a:pt x="4171" y="2123"/>
                    </a:lnTo>
                    <a:lnTo>
                      <a:pt x="4227" y="2081"/>
                    </a:lnTo>
                    <a:lnTo>
                      <a:pt x="4269" y="2035"/>
                    </a:lnTo>
                    <a:lnTo>
                      <a:pt x="4298" y="1983"/>
                    </a:lnTo>
                    <a:lnTo>
                      <a:pt x="4312" y="1809"/>
                    </a:lnTo>
                    <a:lnTo>
                      <a:pt x="4336" y="1647"/>
                    </a:lnTo>
                    <a:lnTo>
                      <a:pt x="4366" y="1494"/>
                    </a:lnTo>
                    <a:lnTo>
                      <a:pt x="4399" y="1351"/>
                    </a:lnTo>
                    <a:lnTo>
                      <a:pt x="4467" y="1093"/>
                    </a:lnTo>
                    <a:lnTo>
                      <a:pt x="4497" y="977"/>
                    </a:lnTo>
                    <a:lnTo>
                      <a:pt x="4522" y="869"/>
                    </a:lnTo>
                    <a:lnTo>
                      <a:pt x="4538" y="769"/>
                    </a:lnTo>
                    <a:lnTo>
                      <a:pt x="4545" y="676"/>
                    </a:lnTo>
                    <a:lnTo>
                      <a:pt x="4538" y="589"/>
                    </a:lnTo>
                    <a:lnTo>
                      <a:pt x="4516" y="507"/>
                    </a:lnTo>
                    <a:lnTo>
                      <a:pt x="4478" y="433"/>
                    </a:lnTo>
                    <a:lnTo>
                      <a:pt x="4419" y="363"/>
                    </a:lnTo>
                    <a:lnTo>
                      <a:pt x="4339" y="298"/>
                    </a:lnTo>
                    <a:lnTo>
                      <a:pt x="4234" y="236"/>
                    </a:lnTo>
                    <a:lnTo>
                      <a:pt x="4164" y="206"/>
                    </a:lnTo>
                    <a:lnTo>
                      <a:pt x="4081" y="178"/>
                    </a:lnTo>
                    <a:lnTo>
                      <a:pt x="3985" y="152"/>
                    </a:lnTo>
                    <a:lnTo>
                      <a:pt x="3878" y="128"/>
                    </a:lnTo>
                    <a:lnTo>
                      <a:pt x="3760" y="106"/>
                    </a:lnTo>
                    <a:lnTo>
                      <a:pt x="3634" y="86"/>
                    </a:lnTo>
                    <a:lnTo>
                      <a:pt x="3354" y="51"/>
                    </a:lnTo>
                    <a:lnTo>
                      <a:pt x="3049" y="26"/>
                    </a:lnTo>
                    <a:lnTo>
                      <a:pt x="2725" y="9"/>
                    </a:lnTo>
                    <a:lnTo>
                      <a:pt x="2388" y="0"/>
                    </a:lnTo>
                    <a:lnTo>
                      <a:pt x="2048" y="0"/>
                    </a:lnTo>
                    <a:lnTo>
                      <a:pt x="1713" y="7"/>
                    </a:lnTo>
                    <a:lnTo>
                      <a:pt x="1388" y="24"/>
                    </a:lnTo>
                    <a:lnTo>
                      <a:pt x="1082" y="49"/>
                    </a:lnTo>
                    <a:lnTo>
                      <a:pt x="803" y="83"/>
                    </a:lnTo>
                    <a:lnTo>
                      <a:pt x="676" y="103"/>
                    </a:lnTo>
                    <a:lnTo>
                      <a:pt x="558" y="125"/>
                    </a:lnTo>
                    <a:lnTo>
                      <a:pt x="451" y="149"/>
                    </a:lnTo>
                    <a:lnTo>
                      <a:pt x="355" y="175"/>
                    </a:lnTo>
                    <a:lnTo>
                      <a:pt x="272" y="203"/>
                    </a:lnTo>
                    <a:lnTo>
                      <a:pt x="202" y="233"/>
                    </a:lnTo>
                    <a:lnTo>
                      <a:pt x="146" y="266"/>
                    </a:lnTo>
                    <a:lnTo>
                      <a:pt x="105" y="3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78" name="Google Shape;1478;p42"/>
              <p:cNvSpPr/>
              <p:nvPr/>
            </p:nvSpPr>
            <p:spPr>
              <a:xfrm>
                <a:off x="1837" y="1042"/>
                <a:ext cx="676" cy="282"/>
              </a:xfrm>
              <a:custGeom>
                <a:avLst/>
                <a:gdLst/>
                <a:ahLst/>
                <a:cxnLst/>
                <a:rect l="l" t="t" r="r" b="b"/>
                <a:pathLst>
                  <a:path w="4361" h="2304" extrusionOk="0">
                    <a:moveTo>
                      <a:pt x="308" y="337"/>
                    </a:moveTo>
                    <a:lnTo>
                      <a:pt x="236" y="544"/>
                    </a:lnTo>
                    <a:lnTo>
                      <a:pt x="166" y="776"/>
                    </a:lnTo>
                    <a:lnTo>
                      <a:pt x="102" y="1023"/>
                    </a:lnTo>
                    <a:lnTo>
                      <a:pt x="50" y="1274"/>
                    </a:lnTo>
                    <a:lnTo>
                      <a:pt x="14" y="1520"/>
                    </a:lnTo>
                    <a:lnTo>
                      <a:pt x="4" y="1637"/>
                    </a:lnTo>
                    <a:lnTo>
                      <a:pt x="0" y="1749"/>
                    </a:lnTo>
                    <a:lnTo>
                      <a:pt x="3" y="1853"/>
                    </a:lnTo>
                    <a:lnTo>
                      <a:pt x="12" y="1950"/>
                    </a:lnTo>
                    <a:lnTo>
                      <a:pt x="29" y="2038"/>
                    </a:lnTo>
                    <a:lnTo>
                      <a:pt x="54" y="2116"/>
                    </a:lnTo>
                    <a:lnTo>
                      <a:pt x="286" y="2133"/>
                    </a:lnTo>
                    <a:lnTo>
                      <a:pt x="554" y="2156"/>
                    </a:lnTo>
                    <a:lnTo>
                      <a:pt x="850" y="2182"/>
                    </a:lnTo>
                    <a:lnTo>
                      <a:pt x="1169" y="2210"/>
                    </a:lnTo>
                    <a:lnTo>
                      <a:pt x="1505" y="2237"/>
                    </a:lnTo>
                    <a:lnTo>
                      <a:pt x="1849" y="2262"/>
                    </a:lnTo>
                    <a:lnTo>
                      <a:pt x="2196" y="2282"/>
                    </a:lnTo>
                    <a:lnTo>
                      <a:pt x="2538" y="2296"/>
                    </a:lnTo>
                    <a:lnTo>
                      <a:pt x="2870" y="2304"/>
                    </a:lnTo>
                    <a:lnTo>
                      <a:pt x="3185" y="2301"/>
                    </a:lnTo>
                    <a:lnTo>
                      <a:pt x="3476" y="2287"/>
                    </a:lnTo>
                    <a:lnTo>
                      <a:pt x="3611" y="2275"/>
                    </a:lnTo>
                    <a:lnTo>
                      <a:pt x="3737" y="2261"/>
                    </a:lnTo>
                    <a:lnTo>
                      <a:pt x="3853" y="2242"/>
                    </a:lnTo>
                    <a:lnTo>
                      <a:pt x="3960" y="2219"/>
                    </a:lnTo>
                    <a:lnTo>
                      <a:pt x="4056" y="2192"/>
                    </a:lnTo>
                    <a:lnTo>
                      <a:pt x="4140" y="2162"/>
                    </a:lnTo>
                    <a:lnTo>
                      <a:pt x="4211" y="2125"/>
                    </a:lnTo>
                    <a:lnTo>
                      <a:pt x="4270" y="2085"/>
                    </a:lnTo>
                    <a:lnTo>
                      <a:pt x="4313" y="2039"/>
                    </a:lnTo>
                    <a:lnTo>
                      <a:pt x="4342" y="1988"/>
                    </a:lnTo>
                    <a:lnTo>
                      <a:pt x="4357" y="1634"/>
                    </a:lnTo>
                    <a:lnTo>
                      <a:pt x="4361" y="1294"/>
                    </a:lnTo>
                    <a:lnTo>
                      <a:pt x="4357" y="1133"/>
                    </a:lnTo>
                    <a:lnTo>
                      <a:pt x="4350" y="980"/>
                    </a:lnTo>
                    <a:lnTo>
                      <a:pt x="4339" y="837"/>
                    </a:lnTo>
                    <a:lnTo>
                      <a:pt x="4323" y="705"/>
                    </a:lnTo>
                    <a:lnTo>
                      <a:pt x="4303" y="585"/>
                    </a:lnTo>
                    <a:lnTo>
                      <a:pt x="4279" y="479"/>
                    </a:lnTo>
                    <a:lnTo>
                      <a:pt x="4250" y="388"/>
                    </a:lnTo>
                    <a:lnTo>
                      <a:pt x="4215" y="313"/>
                    </a:lnTo>
                    <a:lnTo>
                      <a:pt x="4176" y="257"/>
                    </a:lnTo>
                    <a:lnTo>
                      <a:pt x="4131" y="220"/>
                    </a:lnTo>
                    <a:lnTo>
                      <a:pt x="4080" y="204"/>
                    </a:lnTo>
                    <a:lnTo>
                      <a:pt x="4024" y="210"/>
                    </a:lnTo>
                    <a:lnTo>
                      <a:pt x="3956" y="180"/>
                    </a:lnTo>
                    <a:lnTo>
                      <a:pt x="3875" y="152"/>
                    </a:lnTo>
                    <a:lnTo>
                      <a:pt x="3785" y="127"/>
                    </a:lnTo>
                    <a:lnTo>
                      <a:pt x="3686" y="104"/>
                    </a:lnTo>
                    <a:lnTo>
                      <a:pt x="3462" y="64"/>
                    </a:lnTo>
                    <a:lnTo>
                      <a:pt x="3209" y="35"/>
                    </a:lnTo>
                    <a:lnTo>
                      <a:pt x="2935" y="14"/>
                    </a:lnTo>
                    <a:lnTo>
                      <a:pt x="2645" y="3"/>
                    </a:lnTo>
                    <a:lnTo>
                      <a:pt x="2346" y="0"/>
                    </a:lnTo>
                    <a:lnTo>
                      <a:pt x="2045" y="5"/>
                    </a:lnTo>
                    <a:lnTo>
                      <a:pt x="1748" y="19"/>
                    </a:lnTo>
                    <a:lnTo>
                      <a:pt x="1461" y="41"/>
                    </a:lnTo>
                    <a:lnTo>
                      <a:pt x="1190" y="72"/>
                    </a:lnTo>
                    <a:lnTo>
                      <a:pt x="942" y="109"/>
                    </a:lnTo>
                    <a:lnTo>
                      <a:pt x="723" y="155"/>
                    </a:lnTo>
                    <a:lnTo>
                      <a:pt x="627" y="181"/>
                    </a:lnTo>
                    <a:lnTo>
                      <a:pt x="540" y="209"/>
                    </a:lnTo>
                    <a:lnTo>
                      <a:pt x="465" y="238"/>
                    </a:lnTo>
                    <a:lnTo>
                      <a:pt x="400" y="269"/>
                    </a:lnTo>
                    <a:lnTo>
                      <a:pt x="348" y="303"/>
                    </a:lnTo>
                    <a:lnTo>
                      <a:pt x="308" y="337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79" name="Google Shape;1479;p42"/>
              <p:cNvSpPr/>
              <p:nvPr/>
            </p:nvSpPr>
            <p:spPr>
              <a:xfrm>
                <a:off x="1837" y="1042"/>
                <a:ext cx="676" cy="282"/>
              </a:xfrm>
              <a:custGeom>
                <a:avLst/>
                <a:gdLst/>
                <a:ahLst/>
                <a:cxnLst/>
                <a:rect l="l" t="t" r="r" b="b"/>
                <a:pathLst>
                  <a:path w="4361" h="2304" extrusionOk="0">
                    <a:moveTo>
                      <a:pt x="308" y="337"/>
                    </a:moveTo>
                    <a:lnTo>
                      <a:pt x="236" y="544"/>
                    </a:lnTo>
                    <a:lnTo>
                      <a:pt x="166" y="776"/>
                    </a:lnTo>
                    <a:lnTo>
                      <a:pt x="102" y="1023"/>
                    </a:lnTo>
                    <a:lnTo>
                      <a:pt x="50" y="1274"/>
                    </a:lnTo>
                    <a:lnTo>
                      <a:pt x="14" y="1520"/>
                    </a:lnTo>
                    <a:lnTo>
                      <a:pt x="4" y="1637"/>
                    </a:lnTo>
                    <a:lnTo>
                      <a:pt x="0" y="1749"/>
                    </a:lnTo>
                    <a:lnTo>
                      <a:pt x="3" y="1853"/>
                    </a:lnTo>
                    <a:lnTo>
                      <a:pt x="12" y="1950"/>
                    </a:lnTo>
                    <a:lnTo>
                      <a:pt x="29" y="2038"/>
                    </a:lnTo>
                    <a:lnTo>
                      <a:pt x="54" y="2116"/>
                    </a:lnTo>
                    <a:lnTo>
                      <a:pt x="286" y="2133"/>
                    </a:lnTo>
                    <a:lnTo>
                      <a:pt x="554" y="2156"/>
                    </a:lnTo>
                    <a:lnTo>
                      <a:pt x="850" y="2182"/>
                    </a:lnTo>
                    <a:lnTo>
                      <a:pt x="1169" y="2210"/>
                    </a:lnTo>
                    <a:lnTo>
                      <a:pt x="1505" y="2237"/>
                    </a:lnTo>
                    <a:lnTo>
                      <a:pt x="1849" y="2262"/>
                    </a:lnTo>
                    <a:lnTo>
                      <a:pt x="2196" y="2282"/>
                    </a:lnTo>
                    <a:lnTo>
                      <a:pt x="2538" y="2296"/>
                    </a:lnTo>
                    <a:lnTo>
                      <a:pt x="2870" y="2304"/>
                    </a:lnTo>
                    <a:lnTo>
                      <a:pt x="3185" y="2301"/>
                    </a:lnTo>
                    <a:lnTo>
                      <a:pt x="3476" y="2287"/>
                    </a:lnTo>
                    <a:lnTo>
                      <a:pt x="3611" y="2275"/>
                    </a:lnTo>
                    <a:lnTo>
                      <a:pt x="3737" y="2261"/>
                    </a:lnTo>
                    <a:lnTo>
                      <a:pt x="3853" y="2242"/>
                    </a:lnTo>
                    <a:lnTo>
                      <a:pt x="3960" y="2219"/>
                    </a:lnTo>
                    <a:lnTo>
                      <a:pt x="4056" y="2192"/>
                    </a:lnTo>
                    <a:lnTo>
                      <a:pt x="4140" y="2162"/>
                    </a:lnTo>
                    <a:lnTo>
                      <a:pt x="4211" y="2125"/>
                    </a:lnTo>
                    <a:lnTo>
                      <a:pt x="4270" y="2085"/>
                    </a:lnTo>
                    <a:lnTo>
                      <a:pt x="4313" y="2039"/>
                    </a:lnTo>
                    <a:lnTo>
                      <a:pt x="4342" y="1988"/>
                    </a:lnTo>
                    <a:lnTo>
                      <a:pt x="4357" y="1634"/>
                    </a:lnTo>
                    <a:lnTo>
                      <a:pt x="4361" y="1294"/>
                    </a:lnTo>
                    <a:lnTo>
                      <a:pt x="4357" y="1133"/>
                    </a:lnTo>
                    <a:lnTo>
                      <a:pt x="4350" y="980"/>
                    </a:lnTo>
                    <a:lnTo>
                      <a:pt x="4339" y="837"/>
                    </a:lnTo>
                    <a:lnTo>
                      <a:pt x="4323" y="705"/>
                    </a:lnTo>
                    <a:lnTo>
                      <a:pt x="4303" y="585"/>
                    </a:lnTo>
                    <a:lnTo>
                      <a:pt x="4279" y="479"/>
                    </a:lnTo>
                    <a:lnTo>
                      <a:pt x="4250" y="388"/>
                    </a:lnTo>
                    <a:lnTo>
                      <a:pt x="4215" y="313"/>
                    </a:lnTo>
                    <a:lnTo>
                      <a:pt x="4176" y="257"/>
                    </a:lnTo>
                    <a:lnTo>
                      <a:pt x="4131" y="220"/>
                    </a:lnTo>
                    <a:lnTo>
                      <a:pt x="4080" y="204"/>
                    </a:lnTo>
                    <a:lnTo>
                      <a:pt x="4024" y="210"/>
                    </a:lnTo>
                    <a:lnTo>
                      <a:pt x="3956" y="180"/>
                    </a:lnTo>
                    <a:lnTo>
                      <a:pt x="3875" y="152"/>
                    </a:lnTo>
                    <a:lnTo>
                      <a:pt x="3785" y="127"/>
                    </a:lnTo>
                    <a:lnTo>
                      <a:pt x="3686" y="104"/>
                    </a:lnTo>
                    <a:lnTo>
                      <a:pt x="3462" y="64"/>
                    </a:lnTo>
                    <a:lnTo>
                      <a:pt x="3209" y="35"/>
                    </a:lnTo>
                    <a:lnTo>
                      <a:pt x="2935" y="14"/>
                    </a:lnTo>
                    <a:lnTo>
                      <a:pt x="2645" y="3"/>
                    </a:lnTo>
                    <a:lnTo>
                      <a:pt x="2346" y="0"/>
                    </a:lnTo>
                    <a:lnTo>
                      <a:pt x="2045" y="5"/>
                    </a:lnTo>
                    <a:lnTo>
                      <a:pt x="1748" y="19"/>
                    </a:lnTo>
                    <a:lnTo>
                      <a:pt x="1461" y="41"/>
                    </a:lnTo>
                    <a:lnTo>
                      <a:pt x="1190" y="72"/>
                    </a:lnTo>
                    <a:lnTo>
                      <a:pt x="942" y="109"/>
                    </a:lnTo>
                    <a:lnTo>
                      <a:pt x="723" y="155"/>
                    </a:lnTo>
                    <a:lnTo>
                      <a:pt x="627" y="181"/>
                    </a:lnTo>
                    <a:lnTo>
                      <a:pt x="540" y="209"/>
                    </a:lnTo>
                    <a:lnTo>
                      <a:pt x="465" y="238"/>
                    </a:lnTo>
                    <a:lnTo>
                      <a:pt x="400" y="269"/>
                    </a:lnTo>
                    <a:lnTo>
                      <a:pt x="348" y="303"/>
                    </a:lnTo>
                    <a:lnTo>
                      <a:pt x="308" y="33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80" name="Google Shape;1480;p42"/>
              <p:cNvSpPr/>
              <p:nvPr/>
            </p:nvSpPr>
            <p:spPr>
              <a:xfrm>
                <a:off x="2494" y="1042"/>
                <a:ext cx="713" cy="287"/>
              </a:xfrm>
              <a:custGeom>
                <a:avLst/>
                <a:gdLst/>
                <a:ahLst/>
                <a:cxnLst/>
                <a:rect l="l" t="t" r="r" b="b"/>
                <a:pathLst>
                  <a:path w="4598" h="2294" extrusionOk="0">
                    <a:moveTo>
                      <a:pt x="0" y="399"/>
                    </a:moveTo>
                    <a:lnTo>
                      <a:pt x="52" y="608"/>
                    </a:lnTo>
                    <a:lnTo>
                      <a:pt x="94" y="797"/>
                    </a:lnTo>
                    <a:lnTo>
                      <a:pt x="125" y="967"/>
                    </a:lnTo>
                    <a:lnTo>
                      <a:pt x="147" y="1118"/>
                    </a:lnTo>
                    <a:lnTo>
                      <a:pt x="160" y="1255"/>
                    </a:lnTo>
                    <a:lnTo>
                      <a:pt x="167" y="1378"/>
                    </a:lnTo>
                    <a:lnTo>
                      <a:pt x="171" y="1487"/>
                    </a:lnTo>
                    <a:lnTo>
                      <a:pt x="171" y="1586"/>
                    </a:lnTo>
                    <a:lnTo>
                      <a:pt x="165" y="1757"/>
                    </a:lnTo>
                    <a:lnTo>
                      <a:pt x="165" y="1903"/>
                    </a:lnTo>
                    <a:lnTo>
                      <a:pt x="180" y="2039"/>
                    </a:lnTo>
                    <a:lnTo>
                      <a:pt x="222" y="2177"/>
                    </a:lnTo>
                    <a:lnTo>
                      <a:pt x="452" y="2194"/>
                    </a:lnTo>
                    <a:lnTo>
                      <a:pt x="714" y="2213"/>
                    </a:lnTo>
                    <a:lnTo>
                      <a:pt x="1003" y="2233"/>
                    </a:lnTo>
                    <a:lnTo>
                      <a:pt x="1313" y="2252"/>
                    </a:lnTo>
                    <a:lnTo>
                      <a:pt x="1636" y="2269"/>
                    </a:lnTo>
                    <a:lnTo>
                      <a:pt x="1966" y="2283"/>
                    </a:lnTo>
                    <a:lnTo>
                      <a:pt x="2299" y="2291"/>
                    </a:lnTo>
                    <a:lnTo>
                      <a:pt x="2627" y="2294"/>
                    </a:lnTo>
                    <a:lnTo>
                      <a:pt x="2944" y="2289"/>
                    </a:lnTo>
                    <a:lnTo>
                      <a:pt x="3245" y="2276"/>
                    </a:lnTo>
                    <a:lnTo>
                      <a:pt x="3522" y="2252"/>
                    </a:lnTo>
                    <a:lnTo>
                      <a:pt x="3771" y="2215"/>
                    </a:lnTo>
                    <a:lnTo>
                      <a:pt x="3882" y="2192"/>
                    </a:lnTo>
                    <a:lnTo>
                      <a:pt x="3984" y="2166"/>
                    </a:lnTo>
                    <a:lnTo>
                      <a:pt x="4075" y="2135"/>
                    </a:lnTo>
                    <a:lnTo>
                      <a:pt x="4156" y="2101"/>
                    </a:lnTo>
                    <a:lnTo>
                      <a:pt x="4224" y="2063"/>
                    </a:lnTo>
                    <a:lnTo>
                      <a:pt x="4280" y="2020"/>
                    </a:lnTo>
                    <a:lnTo>
                      <a:pt x="4322" y="1974"/>
                    </a:lnTo>
                    <a:lnTo>
                      <a:pt x="4350" y="1923"/>
                    </a:lnTo>
                    <a:lnTo>
                      <a:pt x="4366" y="1749"/>
                    </a:lnTo>
                    <a:lnTo>
                      <a:pt x="4390" y="1587"/>
                    </a:lnTo>
                    <a:lnTo>
                      <a:pt x="4420" y="1434"/>
                    </a:lnTo>
                    <a:lnTo>
                      <a:pt x="4453" y="1291"/>
                    </a:lnTo>
                    <a:lnTo>
                      <a:pt x="4521" y="1033"/>
                    </a:lnTo>
                    <a:lnTo>
                      <a:pt x="4551" y="916"/>
                    </a:lnTo>
                    <a:lnTo>
                      <a:pt x="4575" y="809"/>
                    </a:lnTo>
                    <a:lnTo>
                      <a:pt x="4592" y="708"/>
                    </a:lnTo>
                    <a:lnTo>
                      <a:pt x="4598" y="615"/>
                    </a:lnTo>
                    <a:lnTo>
                      <a:pt x="4591" y="529"/>
                    </a:lnTo>
                    <a:lnTo>
                      <a:pt x="4570" y="447"/>
                    </a:lnTo>
                    <a:lnTo>
                      <a:pt x="4531" y="373"/>
                    </a:lnTo>
                    <a:lnTo>
                      <a:pt x="4473" y="303"/>
                    </a:lnTo>
                    <a:lnTo>
                      <a:pt x="4392" y="238"/>
                    </a:lnTo>
                    <a:lnTo>
                      <a:pt x="4288" y="176"/>
                    </a:lnTo>
                    <a:lnTo>
                      <a:pt x="4217" y="147"/>
                    </a:lnTo>
                    <a:lnTo>
                      <a:pt x="4133" y="120"/>
                    </a:lnTo>
                    <a:lnTo>
                      <a:pt x="4035" y="96"/>
                    </a:lnTo>
                    <a:lnTo>
                      <a:pt x="3925" y="74"/>
                    </a:lnTo>
                    <a:lnTo>
                      <a:pt x="3804" y="56"/>
                    </a:lnTo>
                    <a:lnTo>
                      <a:pt x="3673" y="40"/>
                    </a:lnTo>
                    <a:lnTo>
                      <a:pt x="3383" y="16"/>
                    </a:lnTo>
                    <a:lnTo>
                      <a:pt x="3066" y="3"/>
                    </a:lnTo>
                    <a:lnTo>
                      <a:pt x="2729" y="0"/>
                    </a:lnTo>
                    <a:lnTo>
                      <a:pt x="2377" y="5"/>
                    </a:lnTo>
                    <a:lnTo>
                      <a:pt x="2023" y="19"/>
                    </a:lnTo>
                    <a:lnTo>
                      <a:pt x="1672" y="42"/>
                    </a:lnTo>
                    <a:lnTo>
                      <a:pt x="1333" y="73"/>
                    </a:lnTo>
                    <a:lnTo>
                      <a:pt x="1013" y="111"/>
                    </a:lnTo>
                    <a:lnTo>
                      <a:pt x="723" y="156"/>
                    </a:lnTo>
                    <a:lnTo>
                      <a:pt x="590" y="182"/>
                    </a:lnTo>
                    <a:lnTo>
                      <a:pt x="468" y="209"/>
                    </a:lnTo>
                    <a:lnTo>
                      <a:pt x="356" y="237"/>
                    </a:lnTo>
                    <a:lnTo>
                      <a:pt x="256" y="266"/>
                    </a:lnTo>
                    <a:lnTo>
                      <a:pt x="171" y="298"/>
                    </a:lnTo>
                    <a:lnTo>
                      <a:pt x="98" y="330"/>
                    </a:lnTo>
                    <a:lnTo>
                      <a:pt x="41" y="363"/>
                    </a:lnTo>
                    <a:lnTo>
                      <a:pt x="0" y="399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81" name="Google Shape;1481;p42"/>
              <p:cNvSpPr/>
              <p:nvPr/>
            </p:nvSpPr>
            <p:spPr>
              <a:xfrm>
                <a:off x="2494" y="1042"/>
                <a:ext cx="713" cy="287"/>
              </a:xfrm>
              <a:custGeom>
                <a:avLst/>
                <a:gdLst/>
                <a:ahLst/>
                <a:cxnLst/>
                <a:rect l="l" t="t" r="r" b="b"/>
                <a:pathLst>
                  <a:path w="4598" h="2294" extrusionOk="0">
                    <a:moveTo>
                      <a:pt x="0" y="399"/>
                    </a:moveTo>
                    <a:lnTo>
                      <a:pt x="52" y="608"/>
                    </a:lnTo>
                    <a:lnTo>
                      <a:pt x="94" y="797"/>
                    </a:lnTo>
                    <a:lnTo>
                      <a:pt x="125" y="967"/>
                    </a:lnTo>
                    <a:lnTo>
                      <a:pt x="147" y="1118"/>
                    </a:lnTo>
                    <a:lnTo>
                      <a:pt x="160" y="1255"/>
                    </a:lnTo>
                    <a:lnTo>
                      <a:pt x="167" y="1378"/>
                    </a:lnTo>
                    <a:lnTo>
                      <a:pt x="171" y="1487"/>
                    </a:lnTo>
                    <a:lnTo>
                      <a:pt x="171" y="1586"/>
                    </a:lnTo>
                    <a:lnTo>
                      <a:pt x="165" y="1757"/>
                    </a:lnTo>
                    <a:lnTo>
                      <a:pt x="165" y="1903"/>
                    </a:lnTo>
                    <a:lnTo>
                      <a:pt x="180" y="2039"/>
                    </a:lnTo>
                    <a:lnTo>
                      <a:pt x="222" y="2177"/>
                    </a:lnTo>
                    <a:lnTo>
                      <a:pt x="452" y="2194"/>
                    </a:lnTo>
                    <a:lnTo>
                      <a:pt x="714" y="2213"/>
                    </a:lnTo>
                    <a:lnTo>
                      <a:pt x="1003" y="2233"/>
                    </a:lnTo>
                    <a:lnTo>
                      <a:pt x="1313" y="2252"/>
                    </a:lnTo>
                    <a:lnTo>
                      <a:pt x="1636" y="2269"/>
                    </a:lnTo>
                    <a:lnTo>
                      <a:pt x="1966" y="2283"/>
                    </a:lnTo>
                    <a:lnTo>
                      <a:pt x="2299" y="2291"/>
                    </a:lnTo>
                    <a:lnTo>
                      <a:pt x="2627" y="2294"/>
                    </a:lnTo>
                    <a:lnTo>
                      <a:pt x="2944" y="2289"/>
                    </a:lnTo>
                    <a:lnTo>
                      <a:pt x="3245" y="2276"/>
                    </a:lnTo>
                    <a:lnTo>
                      <a:pt x="3522" y="2252"/>
                    </a:lnTo>
                    <a:lnTo>
                      <a:pt x="3771" y="2215"/>
                    </a:lnTo>
                    <a:lnTo>
                      <a:pt x="3882" y="2192"/>
                    </a:lnTo>
                    <a:lnTo>
                      <a:pt x="3984" y="2166"/>
                    </a:lnTo>
                    <a:lnTo>
                      <a:pt x="4075" y="2135"/>
                    </a:lnTo>
                    <a:lnTo>
                      <a:pt x="4156" y="2101"/>
                    </a:lnTo>
                    <a:lnTo>
                      <a:pt x="4224" y="2063"/>
                    </a:lnTo>
                    <a:lnTo>
                      <a:pt x="4280" y="2020"/>
                    </a:lnTo>
                    <a:lnTo>
                      <a:pt x="4322" y="1974"/>
                    </a:lnTo>
                    <a:lnTo>
                      <a:pt x="4350" y="1923"/>
                    </a:lnTo>
                    <a:lnTo>
                      <a:pt x="4366" y="1749"/>
                    </a:lnTo>
                    <a:lnTo>
                      <a:pt x="4390" y="1587"/>
                    </a:lnTo>
                    <a:lnTo>
                      <a:pt x="4420" y="1434"/>
                    </a:lnTo>
                    <a:lnTo>
                      <a:pt x="4453" y="1291"/>
                    </a:lnTo>
                    <a:lnTo>
                      <a:pt x="4521" y="1033"/>
                    </a:lnTo>
                    <a:lnTo>
                      <a:pt x="4551" y="916"/>
                    </a:lnTo>
                    <a:lnTo>
                      <a:pt x="4575" y="809"/>
                    </a:lnTo>
                    <a:lnTo>
                      <a:pt x="4592" y="708"/>
                    </a:lnTo>
                    <a:lnTo>
                      <a:pt x="4598" y="615"/>
                    </a:lnTo>
                    <a:lnTo>
                      <a:pt x="4591" y="529"/>
                    </a:lnTo>
                    <a:lnTo>
                      <a:pt x="4570" y="447"/>
                    </a:lnTo>
                    <a:lnTo>
                      <a:pt x="4531" y="373"/>
                    </a:lnTo>
                    <a:lnTo>
                      <a:pt x="4473" y="303"/>
                    </a:lnTo>
                    <a:lnTo>
                      <a:pt x="4392" y="238"/>
                    </a:lnTo>
                    <a:lnTo>
                      <a:pt x="4288" y="176"/>
                    </a:lnTo>
                    <a:lnTo>
                      <a:pt x="4217" y="147"/>
                    </a:lnTo>
                    <a:lnTo>
                      <a:pt x="4133" y="120"/>
                    </a:lnTo>
                    <a:lnTo>
                      <a:pt x="4035" y="96"/>
                    </a:lnTo>
                    <a:lnTo>
                      <a:pt x="3925" y="74"/>
                    </a:lnTo>
                    <a:lnTo>
                      <a:pt x="3804" y="56"/>
                    </a:lnTo>
                    <a:lnTo>
                      <a:pt x="3673" y="40"/>
                    </a:lnTo>
                    <a:lnTo>
                      <a:pt x="3383" y="16"/>
                    </a:lnTo>
                    <a:lnTo>
                      <a:pt x="3066" y="3"/>
                    </a:lnTo>
                    <a:lnTo>
                      <a:pt x="2729" y="0"/>
                    </a:lnTo>
                    <a:lnTo>
                      <a:pt x="2377" y="5"/>
                    </a:lnTo>
                    <a:lnTo>
                      <a:pt x="2023" y="19"/>
                    </a:lnTo>
                    <a:lnTo>
                      <a:pt x="1672" y="42"/>
                    </a:lnTo>
                    <a:lnTo>
                      <a:pt x="1333" y="73"/>
                    </a:lnTo>
                    <a:lnTo>
                      <a:pt x="1013" y="111"/>
                    </a:lnTo>
                    <a:lnTo>
                      <a:pt x="723" y="156"/>
                    </a:lnTo>
                    <a:lnTo>
                      <a:pt x="590" y="182"/>
                    </a:lnTo>
                    <a:lnTo>
                      <a:pt x="468" y="209"/>
                    </a:lnTo>
                    <a:lnTo>
                      <a:pt x="356" y="237"/>
                    </a:lnTo>
                    <a:lnTo>
                      <a:pt x="256" y="266"/>
                    </a:lnTo>
                    <a:lnTo>
                      <a:pt x="171" y="298"/>
                    </a:lnTo>
                    <a:lnTo>
                      <a:pt x="98" y="330"/>
                    </a:lnTo>
                    <a:lnTo>
                      <a:pt x="41" y="363"/>
                    </a:lnTo>
                    <a:lnTo>
                      <a:pt x="0" y="39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82" name="Google Shape;1482;p42"/>
              <p:cNvSpPr/>
              <p:nvPr/>
            </p:nvSpPr>
            <p:spPr>
              <a:xfrm>
                <a:off x="3165" y="1042"/>
                <a:ext cx="678" cy="276"/>
              </a:xfrm>
              <a:custGeom>
                <a:avLst/>
                <a:gdLst/>
                <a:ahLst/>
                <a:cxnLst/>
                <a:rect l="l" t="t" r="r" b="b"/>
                <a:pathLst>
                  <a:path w="4376" h="2209" extrusionOk="0">
                    <a:moveTo>
                      <a:pt x="97" y="272"/>
                    </a:moveTo>
                    <a:lnTo>
                      <a:pt x="167" y="340"/>
                    </a:lnTo>
                    <a:lnTo>
                      <a:pt x="214" y="421"/>
                    </a:lnTo>
                    <a:lnTo>
                      <a:pt x="241" y="515"/>
                    </a:lnTo>
                    <a:lnTo>
                      <a:pt x="250" y="619"/>
                    </a:lnTo>
                    <a:lnTo>
                      <a:pt x="245" y="732"/>
                    </a:lnTo>
                    <a:lnTo>
                      <a:pt x="227" y="852"/>
                    </a:lnTo>
                    <a:lnTo>
                      <a:pt x="168" y="1102"/>
                    </a:lnTo>
                    <a:lnTo>
                      <a:pt x="95" y="1356"/>
                    </a:lnTo>
                    <a:lnTo>
                      <a:pt x="61" y="1479"/>
                    </a:lnTo>
                    <a:lnTo>
                      <a:pt x="32" y="1597"/>
                    </a:lnTo>
                    <a:lnTo>
                      <a:pt x="11" y="1708"/>
                    </a:lnTo>
                    <a:lnTo>
                      <a:pt x="0" y="1811"/>
                    </a:lnTo>
                    <a:lnTo>
                      <a:pt x="5" y="1902"/>
                    </a:lnTo>
                    <a:lnTo>
                      <a:pt x="24" y="1980"/>
                    </a:lnTo>
                    <a:lnTo>
                      <a:pt x="136" y="1988"/>
                    </a:lnTo>
                    <a:lnTo>
                      <a:pt x="257" y="1999"/>
                    </a:lnTo>
                    <a:lnTo>
                      <a:pt x="525" y="2024"/>
                    </a:lnTo>
                    <a:lnTo>
                      <a:pt x="823" y="2053"/>
                    </a:lnTo>
                    <a:lnTo>
                      <a:pt x="1144" y="2085"/>
                    </a:lnTo>
                    <a:lnTo>
                      <a:pt x="1482" y="2117"/>
                    </a:lnTo>
                    <a:lnTo>
                      <a:pt x="1829" y="2146"/>
                    </a:lnTo>
                    <a:lnTo>
                      <a:pt x="2179" y="2172"/>
                    </a:lnTo>
                    <a:lnTo>
                      <a:pt x="2525" y="2193"/>
                    </a:lnTo>
                    <a:lnTo>
                      <a:pt x="2860" y="2206"/>
                    </a:lnTo>
                    <a:lnTo>
                      <a:pt x="3177" y="2209"/>
                    </a:lnTo>
                    <a:lnTo>
                      <a:pt x="3471" y="2202"/>
                    </a:lnTo>
                    <a:lnTo>
                      <a:pt x="3607" y="2192"/>
                    </a:lnTo>
                    <a:lnTo>
                      <a:pt x="3735" y="2180"/>
                    </a:lnTo>
                    <a:lnTo>
                      <a:pt x="3852" y="2163"/>
                    </a:lnTo>
                    <a:lnTo>
                      <a:pt x="3960" y="2142"/>
                    </a:lnTo>
                    <a:lnTo>
                      <a:pt x="4056" y="2117"/>
                    </a:lnTo>
                    <a:lnTo>
                      <a:pt x="4142" y="2087"/>
                    </a:lnTo>
                    <a:lnTo>
                      <a:pt x="4213" y="2052"/>
                    </a:lnTo>
                    <a:lnTo>
                      <a:pt x="4271" y="2012"/>
                    </a:lnTo>
                    <a:lnTo>
                      <a:pt x="4315" y="1967"/>
                    </a:lnTo>
                    <a:lnTo>
                      <a:pt x="4345" y="1917"/>
                    </a:lnTo>
                    <a:lnTo>
                      <a:pt x="4352" y="1752"/>
                    </a:lnTo>
                    <a:lnTo>
                      <a:pt x="4354" y="1614"/>
                    </a:lnTo>
                    <a:lnTo>
                      <a:pt x="4352" y="1499"/>
                    </a:lnTo>
                    <a:lnTo>
                      <a:pt x="4347" y="1403"/>
                    </a:lnTo>
                    <a:lnTo>
                      <a:pt x="4338" y="1321"/>
                    </a:lnTo>
                    <a:lnTo>
                      <a:pt x="4329" y="1250"/>
                    </a:lnTo>
                    <a:lnTo>
                      <a:pt x="4310" y="1126"/>
                    </a:lnTo>
                    <a:lnTo>
                      <a:pt x="4297" y="996"/>
                    </a:lnTo>
                    <a:lnTo>
                      <a:pt x="4295" y="921"/>
                    </a:lnTo>
                    <a:lnTo>
                      <a:pt x="4298" y="831"/>
                    </a:lnTo>
                    <a:lnTo>
                      <a:pt x="4307" y="725"/>
                    </a:lnTo>
                    <a:lnTo>
                      <a:pt x="4321" y="598"/>
                    </a:lnTo>
                    <a:lnTo>
                      <a:pt x="4345" y="446"/>
                    </a:lnTo>
                    <a:lnTo>
                      <a:pt x="4376" y="265"/>
                    </a:lnTo>
                    <a:lnTo>
                      <a:pt x="4305" y="235"/>
                    </a:lnTo>
                    <a:lnTo>
                      <a:pt x="4221" y="207"/>
                    </a:lnTo>
                    <a:lnTo>
                      <a:pt x="4123" y="180"/>
                    </a:lnTo>
                    <a:lnTo>
                      <a:pt x="4013" y="155"/>
                    </a:lnTo>
                    <a:lnTo>
                      <a:pt x="3893" y="131"/>
                    </a:lnTo>
                    <a:lnTo>
                      <a:pt x="3761" y="110"/>
                    </a:lnTo>
                    <a:lnTo>
                      <a:pt x="3473" y="72"/>
                    </a:lnTo>
                    <a:lnTo>
                      <a:pt x="3157" y="42"/>
                    </a:lnTo>
                    <a:lnTo>
                      <a:pt x="2819" y="20"/>
                    </a:lnTo>
                    <a:lnTo>
                      <a:pt x="2469" y="6"/>
                    </a:lnTo>
                    <a:lnTo>
                      <a:pt x="2115" y="0"/>
                    </a:lnTo>
                    <a:lnTo>
                      <a:pt x="1766" y="3"/>
                    </a:lnTo>
                    <a:lnTo>
                      <a:pt x="1427" y="15"/>
                    </a:lnTo>
                    <a:lnTo>
                      <a:pt x="1109" y="34"/>
                    </a:lnTo>
                    <a:lnTo>
                      <a:pt x="818" y="63"/>
                    </a:lnTo>
                    <a:lnTo>
                      <a:pt x="685" y="81"/>
                    </a:lnTo>
                    <a:lnTo>
                      <a:pt x="563" y="101"/>
                    </a:lnTo>
                    <a:lnTo>
                      <a:pt x="452" y="123"/>
                    </a:lnTo>
                    <a:lnTo>
                      <a:pt x="353" y="148"/>
                    </a:lnTo>
                    <a:lnTo>
                      <a:pt x="266" y="176"/>
                    </a:lnTo>
                    <a:lnTo>
                      <a:pt x="194" y="206"/>
                    </a:lnTo>
                    <a:lnTo>
                      <a:pt x="137" y="237"/>
                    </a:lnTo>
                    <a:lnTo>
                      <a:pt x="97" y="272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83" name="Google Shape;1483;p42"/>
              <p:cNvSpPr/>
              <p:nvPr/>
            </p:nvSpPr>
            <p:spPr>
              <a:xfrm>
                <a:off x="3165" y="1042"/>
                <a:ext cx="678" cy="276"/>
              </a:xfrm>
              <a:custGeom>
                <a:avLst/>
                <a:gdLst/>
                <a:ahLst/>
                <a:cxnLst/>
                <a:rect l="l" t="t" r="r" b="b"/>
                <a:pathLst>
                  <a:path w="4376" h="2209" extrusionOk="0">
                    <a:moveTo>
                      <a:pt x="97" y="272"/>
                    </a:moveTo>
                    <a:lnTo>
                      <a:pt x="167" y="340"/>
                    </a:lnTo>
                    <a:lnTo>
                      <a:pt x="214" y="421"/>
                    </a:lnTo>
                    <a:lnTo>
                      <a:pt x="241" y="515"/>
                    </a:lnTo>
                    <a:lnTo>
                      <a:pt x="250" y="619"/>
                    </a:lnTo>
                    <a:lnTo>
                      <a:pt x="245" y="732"/>
                    </a:lnTo>
                    <a:lnTo>
                      <a:pt x="227" y="852"/>
                    </a:lnTo>
                    <a:lnTo>
                      <a:pt x="168" y="1102"/>
                    </a:lnTo>
                    <a:lnTo>
                      <a:pt x="95" y="1356"/>
                    </a:lnTo>
                    <a:lnTo>
                      <a:pt x="61" y="1479"/>
                    </a:lnTo>
                    <a:lnTo>
                      <a:pt x="32" y="1597"/>
                    </a:lnTo>
                    <a:lnTo>
                      <a:pt x="11" y="1708"/>
                    </a:lnTo>
                    <a:lnTo>
                      <a:pt x="0" y="1811"/>
                    </a:lnTo>
                    <a:lnTo>
                      <a:pt x="5" y="1902"/>
                    </a:lnTo>
                    <a:lnTo>
                      <a:pt x="24" y="1980"/>
                    </a:lnTo>
                    <a:lnTo>
                      <a:pt x="136" y="1988"/>
                    </a:lnTo>
                    <a:lnTo>
                      <a:pt x="257" y="1999"/>
                    </a:lnTo>
                    <a:lnTo>
                      <a:pt x="525" y="2024"/>
                    </a:lnTo>
                    <a:lnTo>
                      <a:pt x="823" y="2053"/>
                    </a:lnTo>
                    <a:lnTo>
                      <a:pt x="1144" y="2085"/>
                    </a:lnTo>
                    <a:lnTo>
                      <a:pt x="1482" y="2117"/>
                    </a:lnTo>
                    <a:lnTo>
                      <a:pt x="1829" y="2146"/>
                    </a:lnTo>
                    <a:lnTo>
                      <a:pt x="2179" y="2172"/>
                    </a:lnTo>
                    <a:lnTo>
                      <a:pt x="2525" y="2193"/>
                    </a:lnTo>
                    <a:lnTo>
                      <a:pt x="2860" y="2206"/>
                    </a:lnTo>
                    <a:lnTo>
                      <a:pt x="3177" y="2209"/>
                    </a:lnTo>
                    <a:lnTo>
                      <a:pt x="3471" y="2202"/>
                    </a:lnTo>
                    <a:lnTo>
                      <a:pt x="3607" y="2192"/>
                    </a:lnTo>
                    <a:lnTo>
                      <a:pt x="3735" y="2180"/>
                    </a:lnTo>
                    <a:lnTo>
                      <a:pt x="3852" y="2163"/>
                    </a:lnTo>
                    <a:lnTo>
                      <a:pt x="3960" y="2142"/>
                    </a:lnTo>
                    <a:lnTo>
                      <a:pt x="4056" y="2117"/>
                    </a:lnTo>
                    <a:lnTo>
                      <a:pt x="4142" y="2087"/>
                    </a:lnTo>
                    <a:lnTo>
                      <a:pt x="4213" y="2052"/>
                    </a:lnTo>
                    <a:lnTo>
                      <a:pt x="4271" y="2012"/>
                    </a:lnTo>
                    <a:lnTo>
                      <a:pt x="4315" y="1967"/>
                    </a:lnTo>
                    <a:lnTo>
                      <a:pt x="4345" y="1917"/>
                    </a:lnTo>
                    <a:lnTo>
                      <a:pt x="4352" y="1752"/>
                    </a:lnTo>
                    <a:lnTo>
                      <a:pt x="4354" y="1614"/>
                    </a:lnTo>
                    <a:lnTo>
                      <a:pt x="4352" y="1499"/>
                    </a:lnTo>
                    <a:lnTo>
                      <a:pt x="4347" y="1403"/>
                    </a:lnTo>
                    <a:lnTo>
                      <a:pt x="4338" y="1321"/>
                    </a:lnTo>
                    <a:lnTo>
                      <a:pt x="4329" y="1250"/>
                    </a:lnTo>
                    <a:lnTo>
                      <a:pt x="4310" y="1126"/>
                    </a:lnTo>
                    <a:lnTo>
                      <a:pt x="4297" y="996"/>
                    </a:lnTo>
                    <a:lnTo>
                      <a:pt x="4295" y="921"/>
                    </a:lnTo>
                    <a:lnTo>
                      <a:pt x="4298" y="831"/>
                    </a:lnTo>
                    <a:lnTo>
                      <a:pt x="4307" y="725"/>
                    </a:lnTo>
                    <a:lnTo>
                      <a:pt x="4321" y="598"/>
                    </a:lnTo>
                    <a:lnTo>
                      <a:pt x="4345" y="446"/>
                    </a:lnTo>
                    <a:lnTo>
                      <a:pt x="4376" y="265"/>
                    </a:lnTo>
                    <a:lnTo>
                      <a:pt x="4305" y="235"/>
                    </a:lnTo>
                    <a:lnTo>
                      <a:pt x="4221" y="207"/>
                    </a:lnTo>
                    <a:lnTo>
                      <a:pt x="4123" y="180"/>
                    </a:lnTo>
                    <a:lnTo>
                      <a:pt x="4013" y="155"/>
                    </a:lnTo>
                    <a:lnTo>
                      <a:pt x="3893" y="131"/>
                    </a:lnTo>
                    <a:lnTo>
                      <a:pt x="3761" y="110"/>
                    </a:lnTo>
                    <a:lnTo>
                      <a:pt x="3473" y="72"/>
                    </a:lnTo>
                    <a:lnTo>
                      <a:pt x="3157" y="42"/>
                    </a:lnTo>
                    <a:lnTo>
                      <a:pt x="2819" y="20"/>
                    </a:lnTo>
                    <a:lnTo>
                      <a:pt x="2469" y="6"/>
                    </a:lnTo>
                    <a:lnTo>
                      <a:pt x="2115" y="0"/>
                    </a:lnTo>
                    <a:lnTo>
                      <a:pt x="1766" y="3"/>
                    </a:lnTo>
                    <a:lnTo>
                      <a:pt x="1427" y="15"/>
                    </a:lnTo>
                    <a:lnTo>
                      <a:pt x="1109" y="34"/>
                    </a:lnTo>
                    <a:lnTo>
                      <a:pt x="818" y="63"/>
                    </a:lnTo>
                    <a:lnTo>
                      <a:pt x="685" y="81"/>
                    </a:lnTo>
                    <a:lnTo>
                      <a:pt x="563" y="101"/>
                    </a:lnTo>
                    <a:lnTo>
                      <a:pt x="452" y="123"/>
                    </a:lnTo>
                    <a:lnTo>
                      <a:pt x="353" y="148"/>
                    </a:lnTo>
                    <a:lnTo>
                      <a:pt x="266" y="176"/>
                    </a:lnTo>
                    <a:lnTo>
                      <a:pt x="194" y="206"/>
                    </a:lnTo>
                    <a:lnTo>
                      <a:pt x="137" y="237"/>
                    </a:lnTo>
                    <a:lnTo>
                      <a:pt x="97" y="27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84" name="Google Shape;1484;p42"/>
              <p:cNvSpPr/>
              <p:nvPr/>
            </p:nvSpPr>
            <p:spPr>
              <a:xfrm>
                <a:off x="3835" y="1026"/>
                <a:ext cx="705" cy="294"/>
              </a:xfrm>
              <a:custGeom>
                <a:avLst/>
                <a:gdLst/>
                <a:ahLst/>
                <a:cxnLst/>
                <a:rect l="l" t="t" r="r" b="b"/>
                <a:pathLst>
                  <a:path w="4546" h="2355" extrusionOk="0">
                    <a:moveTo>
                      <a:pt x="105" y="300"/>
                    </a:moveTo>
                    <a:lnTo>
                      <a:pt x="73" y="402"/>
                    </a:lnTo>
                    <a:lnTo>
                      <a:pt x="47" y="515"/>
                    </a:lnTo>
                    <a:lnTo>
                      <a:pt x="27" y="636"/>
                    </a:lnTo>
                    <a:lnTo>
                      <a:pt x="13" y="764"/>
                    </a:lnTo>
                    <a:lnTo>
                      <a:pt x="0" y="1036"/>
                    </a:lnTo>
                    <a:lnTo>
                      <a:pt x="6" y="1316"/>
                    </a:lnTo>
                    <a:lnTo>
                      <a:pt x="29" y="1591"/>
                    </a:lnTo>
                    <a:lnTo>
                      <a:pt x="66" y="1845"/>
                    </a:lnTo>
                    <a:lnTo>
                      <a:pt x="89" y="1960"/>
                    </a:lnTo>
                    <a:lnTo>
                      <a:pt x="114" y="2066"/>
                    </a:lnTo>
                    <a:lnTo>
                      <a:pt x="141" y="2158"/>
                    </a:lnTo>
                    <a:lnTo>
                      <a:pt x="169" y="2238"/>
                    </a:lnTo>
                    <a:lnTo>
                      <a:pt x="399" y="2254"/>
                    </a:lnTo>
                    <a:lnTo>
                      <a:pt x="662" y="2273"/>
                    </a:lnTo>
                    <a:lnTo>
                      <a:pt x="950" y="2293"/>
                    </a:lnTo>
                    <a:lnTo>
                      <a:pt x="1260" y="2312"/>
                    </a:lnTo>
                    <a:lnTo>
                      <a:pt x="1583" y="2330"/>
                    </a:lnTo>
                    <a:lnTo>
                      <a:pt x="1913" y="2343"/>
                    </a:lnTo>
                    <a:lnTo>
                      <a:pt x="2246" y="2353"/>
                    </a:lnTo>
                    <a:lnTo>
                      <a:pt x="2574" y="2355"/>
                    </a:lnTo>
                    <a:lnTo>
                      <a:pt x="2891" y="2350"/>
                    </a:lnTo>
                    <a:lnTo>
                      <a:pt x="3191" y="2336"/>
                    </a:lnTo>
                    <a:lnTo>
                      <a:pt x="3469" y="2312"/>
                    </a:lnTo>
                    <a:lnTo>
                      <a:pt x="3718" y="2275"/>
                    </a:lnTo>
                    <a:lnTo>
                      <a:pt x="3829" y="2252"/>
                    </a:lnTo>
                    <a:lnTo>
                      <a:pt x="3931" y="2226"/>
                    </a:lnTo>
                    <a:lnTo>
                      <a:pt x="4023" y="2196"/>
                    </a:lnTo>
                    <a:lnTo>
                      <a:pt x="4103" y="2161"/>
                    </a:lnTo>
                    <a:lnTo>
                      <a:pt x="4171" y="2124"/>
                    </a:lnTo>
                    <a:lnTo>
                      <a:pt x="4228" y="2082"/>
                    </a:lnTo>
                    <a:lnTo>
                      <a:pt x="4269" y="2035"/>
                    </a:lnTo>
                    <a:lnTo>
                      <a:pt x="4298" y="1983"/>
                    </a:lnTo>
                    <a:lnTo>
                      <a:pt x="4313" y="1810"/>
                    </a:lnTo>
                    <a:lnTo>
                      <a:pt x="4337" y="1647"/>
                    </a:lnTo>
                    <a:lnTo>
                      <a:pt x="4367" y="1494"/>
                    </a:lnTo>
                    <a:lnTo>
                      <a:pt x="4400" y="1351"/>
                    </a:lnTo>
                    <a:lnTo>
                      <a:pt x="4468" y="1094"/>
                    </a:lnTo>
                    <a:lnTo>
                      <a:pt x="4498" y="978"/>
                    </a:lnTo>
                    <a:lnTo>
                      <a:pt x="4523" y="869"/>
                    </a:lnTo>
                    <a:lnTo>
                      <a:pt x="4539" y="769"/>
                    </a:lnTo>
                    <a:lnTo>
                      <a:pt x="4546" y="676"/>
                    </a:lnTo>
                    <a:lnTo>
                      <a:pt x="4538" y="589"/>
                    </a:lnTo>
                    <a:lnTo>
                      <a:pt x="4517" y="508"/>
                    </a:lnTo>
                    <a:lnTo>
                      <a:pt x="4479" y="433"/>
                    </a:lnTo>
                    <a:lnTo>
                      <a:pt x="4420" y="363"/>
                    </a:lnTo>
                    <a:lnTo>
                      <a:pt x="4340" y="298"/>
                    </a:lnTo>
                    <a:lnTo>
                      <a:pt x="4235" y="237"/>
                    </a:lnTo>
                    <a:lnTo>
                      <a:pt x="4165" y="206"/>
                    </a:lnTo>
                    <a:lnTo>
                      <a:pt x="4081" y="178"/>
                    </a:lnTo>
                    <a:lnTo>
                      <a:pt x="3986" y="152"/>
                    </a:lnTo>
                    <a:lnTo>
                      <a:pt x="3878" y="128"/>
                    </a:lnTo>
                    <a:lnTo>
                      <a:pt x="3761" y="106"/>
                    </a:lnTo>
                    <a:lnTo>
                      <a:pt x="3635" y="86"/>
                    </a:lnTo>
                    <a:lnTo>
                      <a:pt x="3355" y="51"/>
                    </a:lnTo>
                    <a:lnTo>
                      <a:pt x="3050" y="26"/>
                    </a:lnTo>
                    <a:lnTo>
                      <a:pt x="2726" y="10"/>
                    </a:lnTo>
                    <a:lnTo>
                      <a:pt x="2389" y="0"/>
                    </a:lnTo>
                    <a:lnTo>
                      <a:pt x="2049" y="0"/>
                    </a:lnTo>
                    <a:lnTo>
                      <a:pt x="1714" y="9"/>
                    </a:lnTo>
                    <a:lnTo>
                      <a:pt x="1388" y="24"/>
                    </a:lnTo>
                    <a:lnTo>
                      <a:pt x="1083" y="49"/>
                    </a:lnTo>
                    <a:lnTo>
                      <a:pt x="804" y="83"/>
                    </a:lnTo>
                    <a:lnTo>
                      <a:pt x="676" y="103"/>
                    </a:lnTo>
                    <a:lnTo>
                      <a:pt x="559" y="125"/>
                    </a:lnTo>
                    <a:lnTo>
                      <a:pt x="451" y="149"/>
                    </a:lnTo>
                    <a:lnTo>
                      <a:pt x="356" y="175"/>
                    </a:lnTo>
                    <a:lnTo>
                      <a:pt x="273" y="203"/>
                    </a:lnTo>
                    <a:lnTo>
                      <a:pt x="203" y="233"/>
                    </a:lnTo>
                    <a:lnTo>
                      <a:pt x="146" y="266"/>
                    </a:lnTo>
                    <a:lnTo>
                      <a:pt x="105" y="30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85" name="Google Shape;1485;p42"/>
              <p:cNvSpPr/>
              <p:nvPr/>
            </p:nvSpPr>
            <p:spPr>
              <a:xfrm>
                <a:off x="3835" y="1026"/>
                <a:ext cx="705" cy="294"/>
              </a:xfrm>
              <a:custGeom>
                <a:avLst/>
                <a:gdLst/>
                <a:ahLst/>
                <a:cxnLst/>
                <a:rect l="l" t="t" r="r" b="b"/>
                <a:pathLst>
                  <a:path w="4546" h="2355" extrusionOk="0">
                    <a:moveTo>
                      <a:pt x="105" y="300"/>
                    </a:moveTo>
                    <a:lnTo>
                      <a:pt x="73" y="402"/>
                    </a:lnTo>
                    <a:lnTo>
                      <a:pt x="47" y="515"/>
                    </a:lnTo>
                    <a:lnTo>
                      <a:pt x="27" y="636"/>
                    </a:lnTo>
                    <a:lnTo>
                      <a:pt x="13" y="764"/>
                    </a:lnTo>
                    <a:lnTo>
                      <a:pt x="0" y="1036"/>
                    </a:lnTo>
                    <a:lnTo>
                      <a:pt x="6" y="1316"/>
                    </a:lnTo>
                    <a:lnTo>
                      <a:pt x="29" y="1591"/>
                    </a:lnTo>
                    <a:lnTo>
                      <a:pt x="66" y="1845"/>
                    </a:lnTo>
                    <a:lnTo>
                      <a:pt x="89" y="1960"/>
                    </a:lnTo>
                    <a:lnTo>
                      <a:pt x="114" y="2066"/>
                    </a:lnTo>
                    <a:lnTo>
                      <a:pt x="141" y="2158"/>
                    </a:lnTo>
                    <a:lnTo>
                      <a:pt x="169" y="2238"/>
                    </a:lnTo>
                    <a:lnTo>
                      <a:pt x="399" y="2254"/>
                    </a:lnTo>
                    <a:lnTo>
                      <a:pt x="662" y="2273"/>
                    </a:lnTo>
                    <a:lnTo>
                      <a:pt x="950" y="2293"/>
                    </a:lnTo>
                    <a:lnTo>
                      <a:pt x="1260" y="2312"/>
                    </a:lnTo>
                    <a:lnTo>
                      <a:pt x="1583" y="2330"/>
                    </a:lnTo>
                    <a:lnTo>
                      <a:pt x="1913" y="2343"/>
                    </a:lnTo>
                    <a:lnTo>
                      <a:pt x="2246" y="2353"/>
                    </a:lnTo>
                    <a:lnTo>
                      <a:pt x="2574" y="2355"/>
                    </a:lnTo>
                    <a:lnTo>
                      <a:pt x="2891" y="2350"/>
                    </a:lnTo>
                    <a:lnTo>
                      <a:pt x="3191" y="2336"/>
                    </a:lnTo>
                    <a:lnTo>
                      <a:pt x="3469" y="2312"/>
                    </a:lnTo>
                    <a:lnTo>
                      <a:pt x="3718" y="2275"/>
                    </a:lnTo>
                    <a:lnTo>
                      <a:pt x="3829" y="2252"/>
                    </a:lnTo>
                    <a:lnTo>
                      <a:pt x="3931" y="2226"/>
                    </a:lnTo>
                    <a:lnTo>
                      <a:pt x="4023" y="2196"/>
                    </a:lnTo>
                    <a:lnTo>
                      <a:pt x="4103" y="2161"/>
                    </a:lnTo>
                    <a:lnTo>
                      <a:pt x="4171" y="2124"/>
                    </a:lnTo>
                    <a:lnTo>
                      <a:pt x="4228" y="2082"/>
                    </a:lnTo>
                    <a:lnTo>
                      <a:pt x="4269" y="2035"/>
                    </a:lnTo>
                    <a:lnTo>
                      <a:pt x="4298" y="1983"/>
                    </a:lnTo>
                    <a:lnTo>
                      <a:pt x="4313" y="1810"/>
                    </a:lnTo>
                    <a:lnTo>
                      <a:pt x="4337" y="1647"/>
                    </a:lnTo>
                    <a:lnTo>
                      <a:pt x="4367" y="1494"/>
                    </a:lnTo>
                    <a:lnTo>
                      <a:pt x="4400" y="1351"/>
                    </a:lnTo>
                    <a:lnTo>
                      <a:pt x="4468" y="1094"/>
                    </a:lnTo>
                    <a:lnTo>
                      <a:pt x="4498" y="978"/>
                    </a:lnTo>
                    <a:lnTo>
                      <a:pt x="4523" y="869"/>
                    </a:lnTo>
                    <a:lnTo>
                      <a:pt x="4539" y="769"/>
                    </a:lnTo>
                    <a:lnTo>
                      <a:pt x="4546" y="676"/>
                    </a:lnTo>
                    <a:lnTo>
                      <a:pt x="4538" y="589"/>
                    </a:lnTo>
                    <a:lnTo>
                      <a:pt x="4517" y="508"/>
                    </a:lnTo>
                    <a:lnTo>
                      <a:pt x="4479" y="433"/>
                    </a:lnTo>
                    <a:lnTo>
                      <a:pt x="4420" y="363"/>
                    </a:lnTo>
                    <a:lnTo>
                      <a:pt x="4340" y="298"/>
                    </a:lnTo>
                    <a:lnTo>
                      <a:pt x="4235" y="237"/>
                    </a:lnTo>
                    <a:lnTo>
                      <a:pt x="4165" y="206"/>
                    </a:lnTo>
                    <a:lnTo>
                      <a:pt x="4081" y="178"/>
                    </a:lnTo>
                    <a:lnTo>
                      <a:pt x="3986" y="152"/>
                    </a:lnTo>
                    <a:lnTo>
                      <a:pt x="3878" y="128"/>
                    </a:lnTo>
                    <a:lnTo>
                      <a:pt x="3761" y="106"/>
                    </a:lnTo>
                    <a:lnTo>
                      <a:pt x="3635" y="86"/>
                    </a:lnTo>
                    <a:lnTo>
                      <a:pt x="3355" y="51"/>
                    </a:lnTo>
                    <a:lnTo>
                      <a:pt x="3050" y="26"/>
                    </a:lnTo>
                    <a:lnTo>
                      <a:pt x="2726" y="10"/>
                    </a:lnTo>
                    <a:lnTo>
                      <a:pt x="2389" y="0"/>
                    </a:lnTo>
                    <a:lnTo>
                      <a:pt x="2049" y="0"/>
                    </a:lnTo>
                    <a:lnTo>
                      <a:pt x="1714" y="9"/>
                    </a:lnTo>
                    <a:lnTo>
                      <a:pt x="1388" y="24"/>
                    </a:lnTo>
                    <a:lnTo>
                      <a:pt x="1083" y="49"/>
                    </a:lnTo>
                    <a:lnTo>
                      <a:pt x="804" y="83"/>
                    </a:lnTo>
                    <a:lnTo>
                      <a:pt x="676" y="103"/>
                    </a:lnTo>
                    <a:lnTo>
                      <a:pt x="559" y="125"/>
                    </a:lnTo>
                    <a:lnTo>
                      <a:pt x="451" y="149"/>
                    </a:lnTo>
                    <a:lnTo>
                      <a:pt x="356" y="175"/>
                    </a:lnTo>
                    <a:lnTo>
                      <a:pt x="273" y="203"/>
                    </a:lnTo>
                    <a:lnTo>
                      <a:pt x="203" y="233"/>
                    </a:lnTo>
                    <a:lnTo>
                      <a:pt x="146" y="266"/>
                    </a:lnTo>
                    <a:lnTo>
                      <a:pt x="105" y="3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86" name="Google Shape;1486;p42"/>
              <p:cNvSpPr/>
              <p:nvPr/>
            </p:nvSpPr>
            <p:spPr>
              <a:xfrm>
                <a:off x="1180" y="1327"/>
                <a:ext cx="334" cy="763"/>
              </a:xfrm>
              <a:custGeom>
                <a:avLst/>
                <a:gdLst/>
                <a:ahLst/>
                <a:cxnLst/>
                <a:rect l="l" t="t" r="r" b="b"/>
                <a:pathLst>
                  <a:path w="2155" h="6102" extrusionOk="0">
                    <a:moveTo>
                      <a:pt x="120" y="0"/>
                    </a:moveTo>
                    <a:lnTo>
                      <a:pt x="111" y="132"/>
                    </a:lnTo>
                    <a:lnTo>
                      <a:pt x="102" y="277"/>
                    </a:lnTo>
                    <a:lnTo>
                      <a:pt x="86" y="600"/>
                    </a:lnTo>
                    <a:lnTo>
                      <a:pt x="70" y="964"/>
                    </a:lnTo>
                    <a:lnTo>
                      <a:pt x="55" y="1361"/>
                    </a:lnTo>
                    <a:lnTo>
                      <a:pt x="43" y="1782"/>
                    </a:lnTo>
                    <a:lnTo>
                      <a:pt x="31" y="2222"/>
                    </a:lnTo>
                    <a:lnTo>
                      <a:pt x="12" y="3127"/>
                    </a:lnTo>
                    <a:lnTo>
                      <a:pt x="6" y="3577"/>
                    </a:lnTo>
                    <a:lnTo>
                      <a:pt x="2" y="4016"/>
                    </a:lnTo>
                    <a:lnTo>
                      <a:pt x="0" y="4437"/>
                    </a:lnTo>
                    <a:lnTo>
                      <a:pt x="1" y="4831"/>
                    </a:lnTo>
                    <a:lnTo>
                      <a:pt x="5" y="5193"/>
                    </a:lnTo>
                    <a:lnTo>
                      <a:pt x="8" y="5359"/>
                    </a:lnTo>
                    <a:lnTo>
                      <a:pt x="11" y="5513"/>
                    </a:lnTo>
                    <a:lnTo>
                      <a:pt x="16" y="5657"/>
                    </a:lnTo>
                    <a:lnTo>
                      <a:pt x="21" y="5786"/>
                    </a:lnTo>
                    <a:lnTo>
                      <a:pt x="27" y="5902"/>
                    </a:lnTo>
                    <a:lnTo>
                      <a:pt x="34" y="6004"/>
                    </a:lnTo>
                    <a:lnTo>
                      <a:pt x="147" y="6040"/>
                    </a:lnTo>
                    <a:lnTo>
                      <a:pt x="278" y="6069"/>
                    </a:lnTo>
                    <a:lnTo>
                      <a:pt x="421" y="6088"/>
                    </a:lnTo>
                    <a:lnTo>
                      <a:pt x="575" y="6100"/>
                    </a:lnTo>
                    <a:lnTo>
                      <a:pt x="737" y="6102"/>
                    </a:lnTo>
                    <a:lnTo>
                      <a:pt x="901" y="6095"/>
                    </a:lnTo>
                    <a:lnTo>
                      <a:pt x="1068" y="6076"/>
                    </a:lnTo>
                    <a:lnTo>
                      <a:pt x="1231" y="6047"/>
                    </a:lnTo>
                    <a:lnTo>
                      <a:pt x="1389" y="6005"/>
                    </a:lnTo>
                    <a:lnTo>
                      <a:pt x="1537" y="5952"/>
                    </a:lnTo>
                    <a:lnTo>
                      <a:pt x="1673" y="5885"/>
                    </a:lnTo>
                    <a:lnTo>
                      <a:pt x="1794" y="5804"/>
                    </a:lnTo>
                    <a:lnTo>
                      <a:pt x="1898" y="5710"/>
                    </a:lnTo>
                    <a:lnTo>
                      <a:pt x="1978" y="5601"/>
                    </a:lnTo>
                    <a:lnTo>
                      <a:pt x="2035" y="5477"/>
                    </a:lnTo>
                    <a:lnTo>
                      <a:pt x="2053" y="5408"/>
                    </a:lnTo>
                    <a:lnTo>
                      <a:pt x="2063" y="5336"/>
                    </a:lnTo>
                    <a:lnTo>
                      <a:pt x="2069" y="4876"/>
                    </a:lnTo>
                    <a:lnTo>
                      <a:pt x="2078" y="4436"/>
                    </a:lnTo>
                    <a:lnTo>
                      <a:pt x="2087" y="4015"/>
                    </a:lnTo>
                    <a:lnTo>
                      <a:pt x="2097" y="3615"/>
                    </a:lnTo>
                    <a:lnTo>
                      <a:pt x="2108" y="3233"/>
                    </a:lnTo>
                    <a:lnTo>
                      <a:pt x="2119" y="2871"/>
                    </a:lnTo>
                    <a:lnTo>
                      <a:pt x="2129" y="2526"/>
                    </a:lnTo>
                    <a:lnTo>
                      <a:pt x="2137" y="2198"/>
                    </a:lnTo>
                    <a:lnTo>
                      <a:pt x="2146" y="1888"/>
                    </a:lnTo>
                    <a:lnTo>
                      <a:pt x="2151" y="1595"/>
                    </a:lnTo>
                    <a:lnTo>
                      <a:pt x="2155" y="1318"/>
                    </a:lnTo>
                    <a:lnTo>
                      <a:pt x="2155" y="1057"/>
                    </a:lnTo>
                    <a:lnTo>
                      <a:pt x="2153" y="810"/>
                    </a:lnTo>
                    <a:lnTo>
                      <a:pt x="2147" y="579"/>
                    </a:lnTo>
                    <a:lnTo>
                      <a:pt x="2135" y="362"/>
                    </a:lnTo>
                    <a:lnTo>
                      <a:pt x="2121" y="159"/>
                    </a:lnTo>
                    <a:lnTo>
                      <a:pt x="2024" y="141"/>
                    </a:lnTo>
                    <a:lnTo>
                      <a:pt x="1919" y="124"/>
                    </a:lnTo>
                    <a:lnTo>
                      <a:pt x="1678" y="94"/>
                    </a:lnTo>
                    <a:lnTo>
                      <a:pt x="1412" y="67"/>
                    </a:lnTo>
                    <a:lnTo>
                      <a:pt x="1132" y="44"/>
                    </a:lnTo>
                    <a:lnTo>
                      <a:pt x="850" y="25"/>
                    </a:lnTo>
                    <a:lnTo>
                      <a:pt x="579" y="11"/>
                    </a:lnTo>
                    <a:lnTo>
                      <a:pt x="332" y="3"/>
                    </a:lnTo>
                    <a:lnTo>
                      <a:pt x="220" y="1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87" name="Google Shape;1487;p42"/>
              <p:cNvSpPr/>
              <p:nvPr/>
            </p:nvSpPr>
            <p:spPr>
              <a:xfrm>
                <a:off x="1180" y="1327"/>
                <a:ext cx="334" cy="763"/>
              </a:xfrm>
              <a:custGeom>
                <a:avLst/>
                <a:gdLst/>
                <a:ahLst/>
                <a:cxnLst/>
                <a:rect l="l" t="t" r="r" b="b"/>
                <a:pathLst>
                  <a:path w="2155" h="6102" extrusionOk="0">
                    <a:moveTo>
                      <a:pt x="120" y="0"/>
                    </a:moveTo>
                    <a:lnTo>
                      <a:pt x="111" y="132"/>
                    </a:lnTo>
                    <a:lnTo>
                      <a:pt x="102" y="277"/>
                    </a:lnTo>
                    <a:lnTo>
                      <a:pt x="86" y="600"/>
                    </a:lnTo>
                    <a:lnTo>
                      <a:pt x="70" y="964"/>
                    </a:lnTo>
                    <a:lnTo>
                      <a:pt x="55" y="1361"/>
                    </a:lnTo>
                    <a:lnTo>
                      <a:pt x="43" y="1782"/>
                    </a:lnTo>
                    <a:lnTo>
                      <a:pt x="31" y="2222"/>
                    </a:lnTo>
                    <a:lnTo>
                      <a:pt x="12" y="3127"/>
                    </a:lnTo>
                    <a:lnTo>
                      <a:pt x="6" y="3577"/>
                    </a:lnTo>
                    <a:lnTo>
                      <a:pt x="2" y="4016"/>
                    </a:lnTo>
                    <a:lnTo>
                      <a:pt x="0" y="4437"/>
                    </a:lnTo>
                    <a:lnTo>
                      <a:pt x="1" y="4831"/>
                    </a:lnTo>
                    <a:lnTo>
                      <a:pt x="5" y="5193"/>
                    </a:lnTo>
                    <a:lnTo>
                      <a:pt x="8" y="5359"/>
                    </a:lnTo>
                    <a:lnTo>
                      <a:pt x="11" y="5513"/>
                    </a:lnTo>
                    <a:lnTo>
                      <a:pt x="16" y="5657"/>
                    </a:lnTo>
                    <a:lnTo>
                      <a:pt x="21" y="5786"/>
                    </a:lnTo>
                    <a:lnTo>
                      <a:pt x="27" y="5902"/>
                    </a:lnTo>
                    <a:lnTo>
                      <a:pt x="34" y="6004"/>
                    </a:lnTo>
                    <a:lnTo>
                      <a:pt x="147" y="6040"/>
                    </a:lnTo>
                    <a:lnTo>
                      <a:pt x="278" y="6069"/>
                    </a:lnTo>
                    <a:lnTo>
                      <a:pt x="421" y="6088"/>
                    </a:lnTo>
                    <a:lnTo>
                      <a:pt x="575" y="6100"/>
                    </a:lnTo>
                    <a:lnTo>
                      <a:pt x="737" y="6102"/>
                    </a:lnTo>
                    <a:lnTo>
                      <a:pt x="901" y="6095"/>
                    </a:lnTo>
                    <a:lnTo>
                      <a:pt x="1068" y="6076"/>
                    </a:lnTo>
                    <a:lnTo>
                      <a:pt x="1231" y="6047"/>
                    </a:lnTo>
                    <a:lnTo>
                      <a:pt x="1389" y="6005"/>
                    </a:lnTo>
                    <a:lnTo>
                      <a:pt x="1537" y="5952"/>
                    </a:lnTo>
                    <a:lnTo>
                      <a:pt x="1673" y="5885"/>
                    </a:lnTo>
                    <a:lnTo>
                      <a:pt x="1794" y="5804"/>
                    </a:lnTo>
                    <a:lnTo>
                      <a:pt x="1898" y="5710"/>
                    </a:lnTo>
                    <a:lnTo>
                      <a:pt x="1978" y="5601"/>
                    </a:lnTo>
                    <a:lnTo>
                      <a:pt x="2035" y="5477"/>
                    </a:lnTo>
                    <a:lnTo>
                      <a:pt x="2053" y="5408"/>
                    </a:lnTo>
                    <a:lnTo>
                      <a:pt x="2063" y="5336"/>
                    </a:lnTo>
                    <a:lnTo>
                      <a:pt x="2069" y="4876"/>
                    </a:lnTo>
                    <a:lnTo>
                      <a:pt x="2078" y="4436"/>
                    </a:lnTo>
                    <a:lnTo>
                      <a:pt x="2087" y="4015"/>
                    </a:lnTo>
                    <a:lnTo>
                      <a:pt x="2097" y="3615"/>
                    </a:lnTo>
                    <a:lnTo>
                      <a:pt x="2108" y="3233"/>
                    </a:lnTo>
                    <a:lnTo>
                      <a:pt x="2119" y="2871"/>
                    </a:lnTo>
                    <a:lnTo>
                      <a:pt x="2129" y="2526"/>
                    </a:lnTo>
                    <a:lnTo>
                      <a:pt x="2137" y="2198"/>
                    </a:lnTo>
                    <a:lnTo>
                      <a:pt x="2146" y="1888"/>
                    </a:lnTo>
                    <a:lnTo>
                      <a:pt x="2151" y="1595"/>
                    </a:lnTo>
                    <a:lnTo>
                      <a:pt x="2155" y="1318"/>
                    </a:lnTo>
                    <a:lnTo>
                      <a:pt x="2155" y="1057"/>
                    </a:lnTo>
                    <a:lnTo>
                      <a:pt x="2153" y="810"/>
                    </a:lnTo>
                    <a:lnTo>
                      <a:pt x="2147" y="579"/>
                    </a:lnTo>
                    <a:lnTo>
                      <a:pt x="2135" y="362"/>
                    </a:lnTo>
                    <a:lnTo>
                      <a:pt x="2121" y="159"/>
                    </a:lnTo>
                    <a:lnTo>
                      <a:pt x="2024" y="141"/>
                    </a:lnTo>
                    <a:lnTo>
                      <a:pt x="1919" y="124"/>
                    </a:lnTo>
                    <a:lnTo>
                      <a:pt x="1678" y="94"/>
                    </a:lnTo>
                    <a:lnTo>
                      <a:pt x="1412" y="67"/>
                    </a:lnTo>
                    <a:lnTo>
                      <a:pt x="1132" y="44"/>
                    </a:lnTo>
                    <a:lnTo>
                      <a:pt x="850" y="25"/>
                    </a:lnTo>
                    <a:lnTo>
                      <a:pt x="579" y="11"/>
                    </a:lnTo>
                    <a:lnTo>
                      <a:pt x="332" y="3"/>
                    </a:lnTo>
                    <a:lnTo>
                      <a:pt x="220" y="1"/>
                    </a:lnTo>
                    <a:lnTo>
                      <a:pt x="12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88" name="Google Shape;1488;p42"/>
              <p:cNvSpPr/>
              <p:nvPr/>
            </p:nvSpPr>
            <p:spPr>
              <a:xfrm>
                <a:off x="1497" y="1310"/>
                <a:ext cx="338" cy="785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6277" extrusionOk="0">
                    <a:moveTo>
                      <a:pt x="110" y="267"/>
                    </a:moveTo>
                    <a:lnTo>
                      <a:pt x="93" y="537"/>
                    </a:lnTo>
                    <a:lnTo>
                      <a:pt x="77" y="843"/>
                    </a:lnTo>
                    <a:lnTo>
                      <a:pt x="62" y="1181"/>
                    </a:lnTo>
                    <a:lnTo>
                      <a:pt x="48" y="1543"/>
                    </a:lnTo>
                    <a:lnTo>
                      <a:pt x="36" y="1923"/>
                    </a:lnTo>
                    <a:lnTo>
                      <a:pt x="25" y="2317"/>
                    </a:lnTo>
                    <a:lnTo>
                      <a:pt x="9" y="3122"/>
                    </a:lnTo>
                    <a:lnTo>
                      <a:pt x="4" y="3522"/>
                    </a:lnTo>
                    <a:lnTo>
                      <a:pt x="1" y="3911"/>
                    </a:lnTo>
                    <a:lnTo>
                      <a:pt x="0" y="4286"/>
                    </a:lnTo>
                    <a:lnTo>
                      <a:pt x="2" y="4639"/>
                    </a:lnTo>
                    <a:lnTo>
                      <a:pt x="6" y="4966"/>
                    </a:lnTo>
                    <a:lnTo>
                      <a:pt x="14" y="5259"/>
                    </a:lnTo>
                    <a:lnTo>
                      <a:pt x="23" y="5515"/>
                    </a:lnTo>
                    <a:lnTo>
                      <a:pt x="29" y="5627"/>
                    </a:lnTo>
                    <a:lnTo>
                      <a:pt x="37" y="5727"/>
                    </a:lnTo>
                    <a:lnTo>
                      <a:pt x="40" y="5764"/>
                    </a:lnTo>
                    <a:lnTo>
                      <a:pt x="56" y="5803"/>
                    </a:lnTo>
                    <a:lnTo>
                      <a:pt x="116" y="5883"/>
                    </a:lnTo>
                    <a:lnTo>
                      <a:pt x="214" y="5967"/>
                    </a:lnTo>
                    <a:lnTo>
                      <a:pt x="341" y="6048"/>
                    </a:lnTo>
                    <a:lnTo>
                      <a:pt x="494" y="6122"/>
                    </a:lnTo>
                    <a:lnTo>
                      <a:pt x="665" y="6186"/>
                    </a:lnTo>
                    <a:lnTo>
                      <a:pt x="849" y="6235"/>
                    </a:lnTo>
                    <a:lnTo>
                      <a:pt x="1041" y="6266"/>
                    </a:lnTo>
                    <a:lnTo>
                      <a:pt x="1234" y="6277"/>
                    </a:lnTo>
                    <a:lnTo>
                      <a:pt x="1423" y="6260"/>
                    </a:lnTo>
                    <a:lnTo>
                      <a:pt x="1514" y="6240"/>
                    </a:lnTo>
                    <a:lnTo>
                      <a:pt x="1602" y="6213"/>
                    </a:lnTo>
                    <a:lnTo>
                      <a:pt x="1686" y="6177"/>
                    </a:lnTo>
                    <a:lnTo>
                      <a:pt x="1765" y="6132"/>
                    </a:lnTo>
                    <a:lnTo>
                      <a:pt x="1839" y="6078"/>
                    </a:lnTo>
                    <a:lnTo>
                      <a:pt x="1907" y="6014"/>
                    </a:lnTo>
                    <a:lnTo>
                      <a:pt x="1967" y="5940"/>
                    </a:lnTo>
                    <a:lnTo>
                      <a:pt x="2021" y="5854"/>
                    </a:lnTo>
                    <a:lnTo>
                      <a:pt x="2066" y="5757"/>
                    </a:lnTo>
                    <a:lnTo>
                      <a:pt x="2101" y="5648"/>
                    </a:lnTo>
                    <a:lnTo>
                      <a:pt x="2127" y="5527"/>
                    </a:lnTo>
                    <a:lnTo>
                      <a:pt x="2143" y="5393"/>
                    </a:lnTo>
                    <a:lnTo>
                      <a:pt x="2155" y="4430"/>
                    </a:lnTo>
                    <a:lnTo>
                      <a:pt x="2167" y="3457"/>
                    </a:lnTo>
                    <a:lnTo>
                      <a:pt x="2172" y="2981"/>
                    </a:lnTo>
                    <a:lnTo>
                      <a:pt x="2176" y="2520"/>
                    </a:lnTo>
                    <a:lnTo>
                      <a:pt x="2180" y="2080"/>
                    </a:lnTo>
                    <a:lnTo>
                      <a:pt x="2181" y="1666"/>
                    </a:lnTo>
                    <a:lnTo>
                      <a:pt x="2180" y="1286"/>
                    </a:lnTo>
                    <a:lnTo>
                      <a:pt x="2175" y="943"/>
                    </a:lnTo>
                    <a:lnTo>
                      <a:pt x="2172" y="787"/>
                    </a:lnTo>
                    <a:lnTo>
                      <a:pt x="2169" y="644"/>
                    </a:lnTo>
                    <a:lnTo>
                      <a:pt x="2165" y="513"/>
                    </a:lnTo>
                    <a:lnTo>
                      <a:pt x="2160" y="395"/>
                    </a:lnTo>
                    <a:lnTo>
                      <a:pt x="2153" y="290"/>
                    </a:lnTo>
                    <a:lnTo>
                      <a:pt x="2146" y="201"/>
                    </a:lnTo>
                    <a:lnTo>
                      <a:pt x="2138" y="127"/>
                    </a:lnTo>
                    <a:lnTo>
                      <a:pt x="2128" y="69"/>
                    </a:lnTo>
                    <a:lnTo>
                      <a:pt x="2118" y="28"/>
                    </a:lnTo>
                    <a:lnTo>
                      <a:pt x="2106" y="5"/>
                    </a:lnTo>
                    <a:lnTo>
                      <a:pt x="2094" y="0"/>
                    </a:lnTo>
                    <a:lnTo>
                      <a:pt x="2079" y="13"/>
                    </a:lnTo>
                    <a:lnTo>
                      <a:pt x="1997" y="47"/>
                    </a:lnTo>
                    <a:lnTo>
                      <a:pt x="1903" y="76"/>
                    </a:lnTo>
                    <a:lnTo>
                      <a:pt x="1802" y="102"/>
                    </a:lnTo>
                    <a:lnTo>
                      <a:pt x="1691" y="124"/>
                    </a:lnTo>
                    <a:lnTo>
                      <a:pt x="1451" y="161"/>
                    </a:lnTo>
                    <a:lnTo>
                      <a:pt x="1190" y="188"/>
                    </a:lnTo>
                    <a:lnTo>
                      <a:pt x="641" y="228"/>
                    </a:lnTo>
                    <a:lnTo>
                      <a:pt x="369" y="245"/>
                    </a:lnTo>
                    <a:lnTo>
                      <a:pt x="110" y="267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89" name="Google Shape;1489;p42"/>
              <p:cNvSpPr/>
              <p:nvPr/>
            </p:nvSpPr>
            <p:spPr>
              <a:xfrm>
                <a:off x="1497" y="1310"/>
                <a:ext cx="338" cy="785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6277" extrusionOk="0">
                    <a:moveTo>
                      <a:pt x="110" y="267"/>
                    </a:moveTo>
                    <a:lnTo>
                      <a:pt x="93" y="537"/>
                    </a:lnTo>
                    <a:lnTo>
                      <a:pt x="77" y="843"/>
                    </a:lnTo>
                    <a:lnTo>
                      <a:pt x="62" y="1181"/>
                    </a:lnTo>
                    <a:lnTo>
                      <a:pt x="48" y="1543"/>
                    </a:lnTo>
                    <a:lnTo>
                      <a:pt x="36" y="1923"/>
                    </a:lnTo>
                    <a:lnTo>
                      <a:pt x="25" y="2317"/>
                    </a:lnTo>
                    <a:lnTo>
                      <a:pt x="9" y="3122"/>
                    </a:lnTo>
                    <a:lnTo>
                      <a:pt x="4" y="3522"/>
                    </a:lnTo>
                    <a:lnTo>
                      <a:pt x="1" y="3911"/>
                    </a:lnTo>
                    <a:lnTo>
                      <a:pt x="0" y="4286"/>
                    </a:lnTo>
                    <a:lnTo>
                      <a:pt x="2" y="4639"/>
                    </a:lnTo>
                    <a:lnTo>
                      <a:pt x="6" y="4966"/>
                    </a:lnTo>
                    <a:lnTo>
                      <a:pt x="14" y="5259"/>
                    </a:lnTo>
                    <a:lnTo>
                      <a:pt x="23" y="5515"/>
                    </a:lnTo>
                    <a:lnTo>
                      <a:pt x="29" y="5627"/>
                    </a:lnTo>
                    <a:lnTo>
                      <a:pt x="37" y="5727"/>
                    </a:lnTo>
                    <a:lnTo>
                      <a:pt x="40" y="5764"/>
                    </a:lnTo>
                    <a:lnTo>
                      <a:pt x="56" y="5803"/>
                    </a:lnTo>
                    <a:lnTo>
                      <a:pt x="116" y="5883"/>
                    </a:lnTo>
                    <a:lnTo>
                      <a:pt x="214" y="5967"/>
                    </a:lnTo>
                    <a:lnTo>
                      <a:pt x="341" y="6048"/>
                    </a:lnTo>
                    <a:lnTo>
                      <a:pt x="494" y="6122"/>
                    </a:lnTo>
                    <a:lnTo>
                      <a:pt x="665" y="6186"/>
                    </a:lnTo>
                    <a:lnTo>
                      <a:pt x="849" y="6235"/>
                    </a:lnTo>
                    <a:lnTo>
                      <a:pt x="1041" y="6266"/>
                    </a:lnTo>
                    <a:lnTo>
                      <a:pt x="1234" y="6277"/>
                    </a:lnTo>
                    <a:lnTo>
                      <a:pt x="1423" y="6260"/>
                    </a:lnTo>
                    <a:lnTo>
                      <a:pt x="1514" y="6240"/>
                    </a:lnTo>
                    <a:lnTo>
                      <a:pt x="1602" y="6213"/>
                    </a:lnTo>
                    <a:lnTo>
                      <a:pt x="1686" y="6177"/>
                    </a:lnTo>
                    <a:lnTo>
                      <a:pt x="1765" y="6132"/>
                    </a:lnTo>
                    <a:lnTo>
                      <a:pt x="1839" y="6078"/>
                    </a:lnTo>
                    <a:lnTo>
                      <a:pt x="1907" y="6014"/>
                    </a:lnTo>
                    <a:lnTo>
                      <a:pt x="1967" y="5940"/>
                    </a:lnTo>
                    <a:lnTo>
                      <a:pt x="2021" y="5854"/>
                    </a:lnTo>
                    <a:lnTo>
                      <a:pt x="2066" y="5757"/>
                    </a:lnTo>
                    <a:lnTo>
                      <a:pt x="2101" y="5648"/>
                    </a:lnTo>
                    <a:lnTo>
                      <a:pt x="2127" y="5527"/>
                    </a:lnTo>
                    <a:lnTo>
                      <a:pt x="2143" y="5393"/>
                    </a:lnTo>
                    <a:lnTo>
                      <a:pt x="2155" y="4430"/>
                    </a:lnTo>
                    <a:lnTo>
                      <a:pt x="2167" y="3457"/>
                    </a:lnTo>
                    <a:lnTo>
                      <a:pt x="2172" y="2981"/>
                    </a:lnTo>
                    <a:lnTo>
                      <a:pt x="2176" y="2520"/>
                    </a:lnTo>
                    <a:lnTo>
                      <a:pt x="2180" y="2080"/>
                    </a:lnTo>
                    <a:lnTo>
                      <a:pt x="2181" y="1666"/>
                    </a:lnTo>
                    <a:lnTo>
                      <a:pt x="2180" y="1286"/>
                    </a:lnTo>
                    <a:lnTo>
                      <a:pt x="2175" y="943"/>
                    </a:lnTo>
                    <a:lnTo>
                      <a:pt x="2172" y="787"/>
                    </a:lnTo>
                    <a:lnTo>
                      <a:pt x="2169" y="644"/>
                    </a:lnTo>
                    <a:lnTo>
                      <a:pt x="2165" y="513"/>
                    </a:lnTo>
                    <a:lnTo>
                      <a:pt x="2160" y="395"/>
                    </a:lnTo>
                    <a:lnTo>
                      <a:pt x="2153" y="290"/>
                    </a:lnTo>
                    <a:lnTo>
                      <a:pt x="2146" y="201"/>
                    </a:lnTo>
                    <a:lnTo>
                      <a:pt x="2138" y="127"/>
                    </a:lnTo>
                    <a:lnTo>
                      <a:pt x="2128" y="69"/>
                    </a:lnTo>
                    <a:lnTo>
                      <a:pt x="2118" y="28"/>
                    </a:lnTo>
                    <a:lnTo>
                      <a:pt x="2106" y="5"/>
                    </a:lnTo>
                    <a:lnTo>
                      <a:pt x="2094" y="0"/>
                    </a:lnTo>
                    <a:lnTo>
                      <a:pt x="2079" y="13"/>
                    </a:lnTo>
                    <a:lnTo>
                      <a:pt x="1997" y="47"/>
                    </a:lnTo>
                    <a:lnTo>
                      <a:pt x="1903" y="76"/>
                    </a:lnTo>
                    <a:lnTo>
                      <a:pt x="1802" y="102"/>
                    </a:lnTo>
                    <a:lnTo>
                      <a:pt x="1691" y="124"/>
                    </a:lnTo>
                    <a:lnTo>
                      <a:pt x="1451" y="161"/>
                    </a:lnTo>
                    <a:lnTo>
                      <a:pt x="1190" y="188"/>
                    </a:lnTo>
                    <a:lnTo>
                      <a:pt x="641" y="228"/>
                    </a:lnTo>
                    <a:lnTo>
                      <a:pt x="369" y="245"/>
                    </a:lnTo>
                    <a:lnTo>
                      <a:pt x="110" y="26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90" name="Google Shape;1490;p42"/>
              <p:cNvSpPr/>
              <p:nvPr/>
            </p:nvSpPr>
            <p:spPr>
              <a:xfrm>
                <a:off x="1831" y="1308"/>
                <a:ext cx="330" cy="754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6029" extrusionOk="0">
                    <a:moveTo>
                      <a:pt x="0" y="0"/>
                    </a:moveTo>
                    <a:lnTo>
                      <a:pt x="25" y="564"/>
                    </a:lnTo>
                    <a:lnTo>
                      <a:pt x="44" y="1100"/>
                    </a:lnTo>
                    <a:lnTo>
                      <a:pt x="55" y="1607"/>
                    </a:lnTo>
                    <a:lnTo>
                      <a:pt x="63" y="2086"/>
                    </a:lnTo>
                    <a:lnTo>
                      <a:pt x="65" y="2538"/>
                    </a:lnTo>
                    <a:lnTo>
                      <a:pt x="63" y="2964"/>
                    </a:lnTo>
                    <a:lnTo>
                      <a:pt x="58" y="3364"/>
                    </a:lnTo>
                    <a:lnTo>
                      <a:pt x="53" y="3738"/>
                    </a:lnTo>
                    <a:lnTo>
                      <a:pt x="46" y="4090"/>
                    </a:lnTo>
                    <a:lnTo>
                      <a:pt x="39" y="4416"/>
                    </a:lnTo>
                    <a:lnTo>
                      <a:pt x="33" y="4720"/>
                    </a:lnTo>
                    <a:lnTo>
                      <a:pt x="29" y="5000"/>
                    </a:lnTo>
                    <a:lnTo>
                      <a:pt x="27" y="5260"/>
                    </a:lnTo>
                    <a:lnTo>
                      <a:pt x="29" y="5498"/>
                    </a:lnTo>
                    <a:lnTo>
                      <a:pt x="35" y="5715"/>
                    </a:lnTo>
                    <a:lnTo>
                      <a:pt x="47" y="5913"/>
                    </a:lnTo>
                    <a:lnTo>
                      <a:pt x="161" y="5950"/>
                    </a:lnTo>
                    <a:lnTo>
                      <a:pt x="291" y="5981"/>
                    </a:lnTo>
                    <a:lnTo>
                      <a:pt x="434" y="6005"/>
                    </a:lnTo>
                    <a:lnTo>
                      <a:pt x="588" y="6022"/>
                    </a:lnTo>
                    <a:lnTo>
                      <a:pt x="749" y="6029"/>
                    </a:lnTo>
                    <a:lnTo>
                      <a:pt x="913" y="6027"/>
                    </a:lnTo>
                    <a:lnTo>
                      <a:pt x="1078" y="6014"/>
                    </a:lnTo>
                    <a:lnTo>
                      <a:pt x="1241" y="5989"/>
                    </a:lnTo>
                    <a:lnTo>
                      <a:pt x="1399" y="5952"/>
                    </a:lnTo>
                    <a:lnTo>
                      <a:pt x="1548" y="5900"/>
                    </a:lnTo>
                    <a:lnTo>
                      <a:pt x="1684" y="5833"/>
                    </a:lnTo>
                    <a:lnTo>
                      <a:pt x="1805" y="5752"/>
                    </a:lnTo>
                    <a:lnTo>
                      <a:pt x="1908" y="5653"/>
                    </a:lnTo>
                    <a:lnTo>
                      <a:pt x="1990" y="5536"/>
                    </a:lnTo>
                    <a:lnTo>
                      <a:pt x="2046" y="5401"/>
                    </a:lnTo>
                    <a:lnTo>
                      <a:pt x="2065" y="5325"/>
                    </a:lnTo>
                    <a:lnTo>
                      <a:pt x="2076" y="5245"/>
                    </a:lnTo>
                    <a:lnTo>
                      <a:pt x="2081" y="4783"/>
                    </a:lnTo>
                    <a:lnTo>
                      <a:pt x="2086" y="4341"/>
                    </a:lnTo>
                    <a:lnTo>
                      <a:pt x="2091" y="3916"/>
                    </a:lnTo>
                    <a:lnTo>
                      <a:pt x="2096" y="3512"/>
                    </a:lnTo>
                    <a:lnTo>
                      <a:pt x="2100" y="3126"/>
                    </a:lnTo>
                    <a:lnTo>
                      <a:pt x="2104" y="2759"/>
                    </a:lnTo>
                    <a:lnTo>
                      <a:pt x="2108" y="2413"/>
                    </a:lnTo>
                    <a:lnTo>
                      <a:pt x="2112" y="2084"/>
                    </a:lnTo>
                    <a:lnTo>
                      <a:pt x="2115" y="1777"/>
                    </a:lnTo>
                    <a:lnTo>
                      <a:pt x="2119" y="1490"/>
                    </a:lnTo>
                    <a:lnTo>
                      <a:pt x="2122" y="1223"/>
                    </a:lnTo>
                    <a:lnTo>
                      <a:pt x="2124" y="975"/>
                    </a:lnTo>
                    <a:lnTo>
                      <a:pt x="2126" y="748"/>
                    </a:lnTo>
                    <a:lnTo>
                      <a:pt x="2127" y="541"/>
                    </a:lnTo>
                    <a:lnTo>
                      <a:pt x="2128" y="355"/>
                    </a:lnTo>
                    <a:lnTo>
                      <a:pt x="2128" y="190"/>
                    </a:lnTo>
                    <a:lnTo>
                      <a:pt x="2032" y="173"/>
                    </a:lnTo>
                    <a:lnTo>
                      <a:pt x="1922" y="158"/>
                    </a:lnTo>
                    <a:lnTo>
                      <a:pt x="1670" y="130"/>
                    </a:lnTo>
                    <a:lnTo>
                      <a:pt x="1388" y="105"/>
                    </a:lnTo>
                    <a:lnTo>
                      <a:pt x="1088" y="84"/>
                    </a:lnTo>
                    <a:lnTo>
                      <a:pt x="784" y="64"/>
                    </a:lnTo>
                    <a:lnTo>
                      <a:pt x="494" y="44"/>
                    </a:lnTo>
                    <a:lnTo>
                      <a:pt x="227" y="23"/>
                    </a:lnTo>
                    <a:lnTo>
                      <a:pt x="108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91" name="Google Shape;1491;p42"/>
              <p:cNvSpPr/>
              <p:nvPr/>
            </p:nvSpPr>
            <p:spPr>
              <a:xfrm>
                <a:off x="1831" y="1308"/>
                <a:ext cx="330" cy="754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6029" extrusionOk="0">
                    <a:moveTo>
                      <a:pt x="0" y="0"/>
                    </a:moveTo>
                    <a:lnTo>
                      <a:pt x="25" y="564"/>
                    </a:lnTo>
                    <a:lnTo>
                      <a:pt x="44" y="1100"/>
                    </a:lnTo>
                    <a:lnTo>
                      <a:pt x="55" y="1607"/>
                    </a:lnTo>
                    <a:lnTo>
                      <a:pt x="63" y="2086"/>
                    </a:lnTo>
                    <a:lnTo>
                      <a:pt x="65" y="2538"/>
                    </a:lnTo>
                    <a:lnTo>
                      <a:pt x="63" y="2964"/>
                    </a:lnTo>
                    <a:lnTo>
                      <a:pt x="58" y="3364"/>
                    </a:lnTo>
                    <a:lnTo>
                      <a:pt x="53" y="3738"/>
                    </a:lnTo>
                    <a:lnTo>
                      <a:pt x="46" y="4090"/>
                    </a:lnTo>
                    <a:lnTo>
                      <a:pt x="39" y="4416"/>
                    </a:lnTo>
                    <a:lnTo>
                      <a:pt x="33" y="4720"/>
                    </a:lnTo>
                    <a:lnTo>
                      <a:pt x="29" y="5000"/>
                    </a:lnTo>
                    <a:lnTo>
                      <a:pt x="27" y="5260"/>
                    </a:lnTo>
                    <a:lnTo>
                      <a:pt x="29" y="5498"/>
                    </a:lnTo>
                    <a:lnTo>
                      <a:pt x="35" y="5715"/>
                    </a:lnTo>
                    <a:lnTo>
                      <a:pt x="47" y="5913"/>
                    </a:lnTo>
                    <a:lnTo>
                      <a:pt x="161" y="5950"/>
                    </a:lnTo>
                    <a:lnTo>
                      <a:pt x="291" y="5981"/>
                    </a:lnTo>
                    <a:lnTo>
                      <a:pt x="434" y="6005"/>
                    </a:lnTo>
                    <a:lnTo>
                      <a:pt x="588" y="6022"/>
                    </a:lnTo>
                    <a:lnTo>
                      <a:pt x="749" y="6029"/>
                    </a:lnTo>
                    <a:lnTo>
                      <a:pt x="913" y="6027"/>
                    </a:lnTo>
                    <a:lnTo>
                      <a:pt x="1078" y="6014"/>
                    </a:lnTo>
                    <a:lnTo>
                      <a:pt x="1241" y="5989"/>
                    </a:lnTo>
                    <a:lnTo>
                      <a:pt x="1399" y="5952"/>
                    </a:lnTo>
                    <a:lnTo>
                      <a:pt x="1548" y="5900"/>
                    </a:lnTo>
                    <a:lnTo>
                      <a:pt x="1684" y="5833"/>
                    </a:lnTo>
                    <a:lnTo>
                      <a:pt x="1805" y="5752"/>
                    </a:lnTo>
                    <a:lnTo>
                      <a:pt x="1908" y="5653"/>
                    </a:lnTo>
                    <a:lnTo>
                      <a:pt x="1990" y="5536"/>
                    </a:lnTo>
                    <a:lnTo>
                      <a:pt x="2046" y="5401"/>
                    </a:lnTo>
                    <a:lnTo>
                      <a:pt x="2065" y="5325"/>
                    </a:lnTo>
                    <a:lnTo>
                      <a:pt x="2076" y="5245"/>
                    </a:lnTo>
                    <a:lnTo>
                      <a:pt x="2081" y="4783"/>
                    </a:lnTo>
                    <a:lnTo>
                      <a:pt x="2086" y="4341"/>
                    </a:lnTo>
                    <a:lnTo>
                      <a:pt x="2091" y="3916"/>
                    </a:lnTo>
                    <a:lnTo>
                      <a:pt x="2096" y="3512"/>
                    </a:lnTo>
                    <a:lnTo>
                      <a:pt x="2100" y="3126"/>
                    </a:lnTo>
                    <a:lnTo>
                      <a:pt x="2104" y="2759"/>
                    </a:lnTo>
                    <a:lnTo>
                      <a:pt x="2108" y="2413"/>
                    </a:lnTo>
                    <a:lnTo>
                      <a:pt x="2112" y="2084"/>
                    </a:lnTo>
                    <a:lnTo>
                      <a:pt x="2115" y="1777"/>
                    </a:lnTo>
                    <a:lnTo>
                      <a:pt x="2119" y="1490"/>
                    </a:lnTo>
                    <a:lnTo>
                      <a:pt x="2122" y="1223"/>
                    </a:lnTo>
                    <a:lnTo>
                      <a:pt x="2124" y="975"/>
                    </a:lnTo>
                    <a:lnTo>
                      <a:pt x="2126" y="748"/>
                    </a:lnTo>
                    <a:lnTo>
                      <a:pt x="2127" y="541"/>
                    </a:lnTo>
                    <a:lnTo>
                      <a:pt x="2128" y="355"/>
                    </a:lnTo>
                    <a:lnTo>
                      <a:pt x="2128" y="190"/>
                    </a:lnTo>
                    <a:lnTo>
                      <a:pt x="2032" y="173"/>
                    </a:lnTo>
                    <a:lnTo>
                      <a:pt x="1922" y="158"/>
                    </a:lnTo>
                    <a:lnTo>
                      <a:pt x="1670" y="130"/>
                    </a:lnTo>
                    <a:lnTo>
                      <a:pt x="1388" y="105"/>
                    </a:lnTo>
                    <a:lnTo>
                      <a:pt x="1088" y="84"/>
                    </a:lnTo>
                    <a:lnTo>
                      <a:pt x="784" y="64"/>
                    </a:lnTo>
                    <a:lnTo>
                      <a:pt x="494" y="44"/>
                    </a:lnTo>
                    <a:lnTo>
                      <a:pt x="227" y="23"/>
                    </a:lnTo>
                    <a:lnTo>
                      <a:pt x="108" y="11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92" name="Google Shape;1492;p42"/>
              <p:cNvSpPr/>
              <p:nvPr/>
            </p:nvSpPr>
            <p:spPr>
              <a:xfrm>
                <a:off x="2152" y="1316"/>
                <a:ext cx="331" cy="752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6012" extrusionOk="0">
                    <a:moveTo>
                      <a:pt x="94" y="159"/>
                    </a:moveTo>
                    <a:lnTo>
                      <a:pt x="113" y="244"/>
                    </a:lnTo>
                    <a:lnTo>
                      <a:pt x="129" y="344"/>
                    </a:lnTo>
                    <a:lnTo>
                      <a:pt x="140" y="455"/>
                    </a:lnTo>
                    <a:lnTo>
                      <a:pt x="150" y="580"/>
                    </a:lnTo>
                    <a:lnTo>
                      <a:pt x="157" y="716"/>
                    </a:lnTo>
                    <a:lnTo>
                      <a:pt x="161" y="861"/>
                    </a:lnTo>
                    <a:lnTo>
                      <a:pt x="162" y="1181"/>
                    </a:lnTo>
                    <a:lnTo>
                      <a:pt x="156" y="1530"/>
                    </a:lnTo>
                    <a:lnTo>
                      <a:pt x="144" y="1903"/>
                    </a:lnTo>
                    <a:lnTo>
                      <a:pt x="126" y="2292"/>
                    </a:lnTo>
                    <a:lnTo>
                      <a:pt x="106" y="2691"/>
                    </a:lnTo>
                    <a:lnTo>
                      <a:pt x="61" y="3486"/>
                    </a:lnTo>
                    <a:lnTo>
                      <a:pt x="40" y="3869"/>
                    </a:lnTo>
                    <a:lnTo>
                      <a:pt x="22" y="4232"/>
                    </a:lnTo>
                    <a:lnTo>
                      <a:pt x="9" y="4568"/>
                    </a:lnTo>
                    <a:lnTo>
                      <a:pt x="1" y="4871"/>
                    </a:lnTo>
                    <a:lnTo>
                      <a:pt x="0" y="5008"/>
                    </a:lnTo>
                    <a:lnTo>
                      <a:pt x="1" y="5134"/>
                    </a:lnTo>
                    <a:lnTo>
                      <a:pt x="4" y="5247"/>
                    </a:lnTo>
                    <a:lnTo>
                      <a:pt x="11" y="5348"/>
                    </a:lnTo>
                    <a:lnTo>
                      <a:pt x="10" y="5389"/>
                    </a:lnTo>
                    <a:lnTo>
                      <a:pt x="21" y="5433"/>
                    </a:lnTo>
                    <a:lnTo>
                      <a:pt x="43" y="5479"/>
                    </a:lnTo>
                    <a:lnTo>
                      <a:pt x="76" y="5526"/>
                    </a:lnTo>
                    <a:lnTo>
                      <a:pt x="170" y="5621"/>
                    </a:lnTo>
                    <a:lnTo>
                      <a:pt x="295" y="5714"/>
                    </a:lnTo>
                    <a:lnTo>
                      <a:pt x="448" y="5803"/>
                    </a:lnTo>
                    <a:lnTo>
                      <a:pt x="620" y="5880"/>
                    </a:lnTo>
                    <a:lnTo>
                      <a:pt x="808" y="5944"/>
                    </a:lnTo>
                    <a:lnTo>
                      <a:pt x="1003" y="5989"/>
                    </a:lnTo>
                    <a:lnTo>
                      <a:pt x="1200" y="6012"/>
                    </a:lnTo>
                    <a:lnTo>
                      <a:pt x="1393" y="6008"/>
                    </a:lnTo>
                    <a:lnTo>
                      <a:pt x="1487" y="5994"/>
                    </a:lnTo>
                    <a:lnTo>
                      <a:pt x="1577" y="5972"/>
                    </a:lnTo>
                    <a:lnTo>
                      <a:pt x="1663" y="5942"/>
                    </a:lnTo>
                    <a:lnTo>
                      <a:pt x="1745" y="5901"/>
                    </a:lnTo>
                    <a:lnTo>
                      <a:pt x="1821" y="5852"/>
                    </a:lnTo>
                    <a:lnTo>
                      <a:pt x="1890" y="5791"/>
                    </a:lnTo>
                    <a:lnTo>
                      <a:pt x="1953" y="5720"/>
                    </a:lnTo>
                    <a:lnTo>
                      <a:pt x="2007" y="5638"/>
                    </a:lnTo>
                    <a:lnTo>
                      <a:pt x="2054" y="5543"/>
                    </a:lnTo>
                    <a:lnTo>
                      <a:pt x="2091" y="5435"/>
                    </a:lnTo>
                    <a:lnTo>
                      <a:pt x="2117" y="5315"/>
                    </a:lnTo>
                    <a:lnTo>
                      <a:pt x="2134" y="5181"/>
                    </a:lnTo>
                    <a:lnTo>
                      <a:pt x="2136" y="4953"/>
                    </a:lnTo>
                    <a:lnTo>
                      <a:pt x="2137" y="4739"/>
                    </a:lnTo>
                    <a:lnTo>
                      <a:pt x="2138" y="4538"/>
                    </a:lnTo>
                    <a:lnTo>
                      <a:pt x="2137" y="4350"/>
                    </a:lnTo>
                    <a:lnTo>
                      <a:pt x="2135" y="4006"/>
                    </a:lnTo>
                    <a:lnTo>
                      <a:pt x="2132" y="3698"/>
                    </a:lnTo>
                    <a:lnTo>
                      <a:pt x="2125" y="3420"/>
                    </a:lnTo>
                    <a:lnTo>
                      <a:pt x="2119" y="3163"/>
                    </a:lnTo>
                    <a:lnTo>
                      <a:pt x="2105" y="2681"/>
                    </a:lnTo>
                    <a:lnTo>
                      <a:pt x="2100" y="2440"/>
                    </a:lnTo>
                    <a:lnTo>
                      <a:pt x="2095" y="2187"/>
                    </a:lnTo>
                    <a:lnTo>
                      <a:pt x="2093" y="1916"/>
                    </a:lnTo>
                    <a:lnTo>
                      <a:pt x="2093" y="1618"/>
                    </a:lnTo>
                    <a:lnTo>
                      <a:pt x="2095" y="1286"/>
                    </a:lnTo>
                    <a:lnTo>
                      <a:pt x="2098" y="1104"/>
                    </a:lnTo>
                    <a:lnTo>
                      <a:pt x="2101" y="910"/>
                    </a:lnTo>
                    <a:lnTo>
                      <a:pt x="2106" y="704"/>
                    </a:lnTo>
                    <a:lnTo>
                      <a:pt x="2112" y="485"/>
                    </a:lnTo>
                    <a:lnTo>
                      <a:pt x="2119" y="251"/>
                    </a:lnTo>
                    <a:lnTo>
                      <a:pt x="2127" y="0"/>
                    </a:lnTo>
                    <a:lnTo>
                      <a:pt x="2036" y="22"/>
                    </a:lnTo>
                    <a:lnTo>
                      <a:pt x="1932" y="39"/>
                    </a:lnTo>
                    <a:lnTo>
                      <a:pt x="1815" y="53"/>
                    </a:lnTo>
                    <a:lnTo>
                      <a:pt x="1689" y="64"/>
                    </a:lnTo>
                    <a:lnTo>
                      <a:pt x="1414" y="80"/>
                    </a:lnTo>
                    <a:lnTo>
                      <a:pt x="1122" y="91"/>
                    </a:lnTo>
                    <a:lnTo>
                      <a:pt x="830" y="100"/>
                    </a:lnTo>
                    <a:lnTo>
                      <a:pt x="550" y="112"/>
                    </a:lnTo>
                    <a:lnTo>
                      <a:pt x="421" y="120"/>
                    </a:lnTo>
                    <a:lnTo>
                      <a:pt x="300" y="129"/>
                    </a:lnTo>
                    <a:lnTo>
                      <a:pt x="191" y="143"/>
                    </a:lnTo>
                    <a:lnTo>
                      <a:pt x="94" y="159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93" name="Google Shape;1493;p42"/>
              <p:cNvSpPr/>
              <p:nvPr/>
            </p:nvSpPr>
            <p:spPr>
              <a:xfrm>
                <a:off x="2152" y="1316"/>
                <a:ext cx="331" cy="752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6012" extrusionOk="0">
                    <a:moveTo>
                      <a:pt x="94" y="159"/>
                    </a:moveTo>
                    <a:lnTo>
                      <a:pt x="113" y="244"/>
                    </a:lnTo>
                    <a:lnTo>
                      <a:pt x="129" y="344"/>
                    </a:lnTo>
                    <a:lnTo>
                      <a:pt x="140" y="455"/>
                    </a:lnTo>
                    <a:lnTo>
                      <a:pt x="150" y="580"/>
                    </a:lnTo>
                    <a:lnTo>
                      <a:pt x="157" y="716"/>
                    </a:lnTo>
                    <a:lnTo>
                      <a:pt x="161" y="861"/>
                    </a:lnTo>
                    <a:lnTo>
                      <a:pt x="162" y="1181"/>
                    </a:lnTo>
                    <a:lnTo>
                      <a:pt x="156" y="1530"/>
                    </a:lnTo>
                    <a:lnTo>
                      <a:pt x="144" y="1903"/>
                    </a:lnTo>
                    <a:lnTo>
                      <a:pt x="126" y="2292"/>
                    </a:lnTo>
                    <a:lnTo>
                      <a:pt x="106" y="2691"/>
                    </a:lnTo>
                    <a:lnTo>
                      <a:pt x="61" y="3486"/>
                    </a:lnTo>
                    <a:lnTo>
                      <a:pt x="40" y="3869"/>
                    </a:lnTo>
                    <a:lnTo>
                      <a:pt x="22" y="4232"/>
                    </a:lnTo>
                    <a:lnTo>
                      <a:pt x="9" y="4568"/>
                    </a:lnTo>
                    <a:lnTo>
                      <a:pt x="1" y="4871"/>
                    </a:lnTo>
                    <a:lnTo>
                      <a:pt x="0" y="5008"/>
                    </a:lnTo>
                    <a:lnTo>
                      <a:pt x="1" y="5134"/>
                    </a:lnTo>
                    <a:lnTo>
                      <a:pt x="4" y="5247"/>
                    </a:lnTo>
                    <a:lnTo>
                      <a:pt x="11" y="5348"/>
                    </a:lnTo>
                    <a:lnTo>
                      <a:pt x="10" y="5389"/>
                    </a:lnTo>
                    <a:lnTo>
                      <a:pt x="21" y="5433"/>
                    </a:lnTo>
                    <a:lnTo>
                      <a:pt x="43" y="5479"/>
                    </a:lnTo>
                    <a:lnTo>
                      <a:pt x="76" y="5526"/>
                    </a:lnTo>
                    <a:lnTo>
                      <a:pt x="170" y="5621"/>
                    </a:lnTo>
                    <a:lnTo>
                      <a:pt x="295" y="5714"/>
                    </a:lnTo>
                    <a:lnTo>
                      <a:pt x="448" y="5803"/>
                    </a:lnTo>
                    <a:lnTo>
                      <a:pt x="620" y="5880"/>
                    </a:lnTo>
                    <a:lnTo>
                      <a:pt x="808" y="5944"/>
                    </a:lnTo>
                    <a:lnTo>
                      <a:pt x="1003" y="5989"/>
                    </a:lnTo>
                    <a:lnTo>
                      <a:pt x="1200" y="6012"/>
                    </a:lnTo>
                    <a:lnTo>
                      <a:pt x="1393" y="6008"/>
                    </a:lnTo>
                    <a:lnTo>
                      <a:pt x="1487" y="5994"/>
                    </a:lnTo>
                    <a:lnTo>
                      <a:pt x="1577" y="5972"/>
                    </a:lnTo>
                    <a:lnTo>
                      <a:pt x="1663" y="5942"/>
                    </a:lnTo>
                    <a:lnTo>
                      <a:pt x="1745" y="5901"/>
                    </a:lnTo>
                    <a:lnTo>
                      <a:pt x="1821" y="5852"/>
                    </a:lnTo>
                    <a:lnTo>
                      <a:pt x="1890" y="5791"/>
                    </a:lnTo>
                    <a:lnTo>
                      <a:pt x="1953" y="5720"/>
                    </a:lnTo>
                    <a:lnTo>
                      <a:pt x="2007" y="5638"/>
                    </a:lnTo>
                    <a:lnTo>
                      <a:pt x="2054" y="5543"/>
                    </a:lnTo>
                    <a:lnTo>
                      <a:pt x="2091" y="5435"/>
                    </a:lnTo>
                    <a:lnTo>
                      <a:pt x="2117" y="5315"/>
                    </a:lnTo>
                    <a:lnTo>
                      <a:pt x="2134" y="5181"/>
                    </a:lnTo>
                    <a:lnTo>
                      <a:pt x="2136" y="4953"/>
                    </a:lnTo>
                    <a:lnTo>
                      <a:pt x="2137" y="4739"/>
                    </a:lnTo>
                    <a:lnTo>
                      <a:pt x="2138" y="4538"/>
                    </a:lnTo>
                    <a:lnTo>
                      <a:pt x="2137" y="4350"/>
                    </a:lnTo>
                    <a:lnTo>
                      <a:pt x="2135" y="4006"/>
                    </a:lnTo>
                    <a:lnTo>
                      <a:pt x="2132" y="3698"/>
                    </a:lnTo>
                    <a:lnTo>
                      <a:pt x="2125" y="3420"/>
                    </a:lnTo>
                    <a:lnTo>
                      <a:pt x="2119" y="3163"/>
                    </a:lnTo>
                    <a:lnTo>
                      <a:pt x="2105" y="2681"/>
                    </a:lnTo>
                    <a:lnTo>
                      <a:pt x="2100" y="2440"/>
                    </a:lnTo>
                    <a:lnTo>
                      <a:pt x="2095" y="2187"/>
                    </a:lnTo>
                    <a:lnTo>
                      <a:pt x="2093" y="1916"/>
                    </a:lnTo>
                    <a:lnTo>
                      <a:pt x="2093" y="1618"/>
                    </a:lnTo>
                    <a:lnTo>
                      <a:pt x="2095" y="1286"/>
                    </a:lnTo>
                    <a:lnTo>
                      <a:pt x="2098" y="1104"/>
                    </a:lnTo>
                    <a:lnTo>
                      <a:pt x="2101" y="910"/>
                    </a:lnTo>
                    <a:lnTo>
                      <a:pt x="2106" y="704"/>
                    </a:lnTo>
                    <a:lnTo>
                      <a:pt x="2112" y="485"/>
                    </a:lnTo>
                    <a:lnTo>
                      <a:pt x="2119" y="251"/>
                    </a:lnTo>
                    <a:lnTo>
                      <a:pt x="2127" y="0"/>
                    </a:lnTo>
                    <a:lnTo>
                      <a:pt x="2036" y="22"/>
                    </a:lnTo>
                    <a:lnTo>
                      <a:pt x="1932" y="39"/>
                    </a:lnTo>
                    <a:lnTo>
                      <a:pt x="1815" y="53"/>
                    </a:lnTo>
                    <a:lnTo>
                      <a:pt x="1689" y="64"/>
                    </a:lnTo>
                    <a:lnTo>
                      <a:pt x="1414" y="80"/>
                    </a:lnTo>
                    <a:lnTo>
                      <a:pt x="1122" y="91"/>
                    </a:lnTo>
                    <a:lnTo>
                      <a:pt x="830" y="100"/>
                    </a:lnTo>
                    <a:lnTo>
                      <a:pt x="550" y="112"/>
                    </a:lnTo>
                    <a:lnTo>
                      <a:pt x="421" y="120"/>
                    </a:lnTo>
                    <a:lnTo>
                      <a:pt x="300" y="129"/>
                    </a:lnTo>
                    <a:lnTo>
                      <a:pt x="191" y="143"/>
                    </a:lnTo>
                    <a:lnTo>
                      <a:pt x="94" y="15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94" name="Google Shape;1494;p42"/>
              <p:cNvSpPr/>
              <p:nvPr/>
            </p:nvSpPr>
            <p:spPr>
              <a:xfrm>
                <a:off x="2478" y="1305"/>
                <a:ext cx="341" cy="754"/>
              </a:xfrm>
              <a:custGeom>
                <a:avLst/>
                <a:gdLst/>
                <a:ahLst/>
                <a:cxnLst/>
                <a:rect l="l" t="t" r="r" b="b"/>
                <a:pathLst>
                  <a:path w="2201" h="6034" extrusionOk="0">
                    <a:moveTo>
                      <a:pt x="41" y="125"/>
                    </a:moveTo>
                    <a:lnTo>
                      <a:pt x="33" y="257"/>
                    </a:lnTo>
                    <a:lnTo>
                      <a:pt x="26" y="398"/>
                    </a:lnTo>
                    <a:lnTo>
                      <a:pt x="14" y="710"/>
                    </a:lnTo>
                    <a:lnTo>
                      <a:pt x="6" y="1057"/>
                    </a:lnTo>
                    <a:lnTo>
                      <a:pt x="2" y="1431"/>
                    </a:lnTo>
                    <a:lnTo>
                      <a:pt x="0" y="1826"/>
                    </a:lnTo>
                    <a:lnTo>
                      <a:pt x="2" y="2236"/>
                    </a:lnTo>
                    <a:lnTo>
                      <a:pt x="11" y="3075"/>
                    </a:lnTo>
                    <a:lnTo>
                      <a:pt x="19" y="3493"/>
                    </a:lnTo>
                    <a:lnTo>
                      <a:pt x="29" y="3900"/>
                    </a:lnTo>
                    <a:lnTo>
                      <a:pt x="40" y="4290"/>
                    </a:lnTo>
                    <a:lnTo>
                      <a:pt x="53" y="4658"/>
                    </a:lnTo>
                    <a:lnTo>
                      <a:pt x="66" y="4997"/>
                    </a:lnTo>
                    <a:lnTo>
                      <a:pt x="81" y="5300"/>
                    </a:lnTo>
                    <a:lnTo>
                      <a:pt x="96" y="5562"/>
                    </a:lnTo>
                    <a:lnTo>
                      <a:pt x="103" y="5675"/>
                    </a:lnTo>
                    <a:lnTo>
                      <a:pt x="110" y="5776"/>
                    </a:lnTo>
                    <a:lnTo>
                      <a:pt x="122" y="5824"/>
                    </a:lnTo>
                    <a:lnTo>
                      <a:pt x="147" y="5867"/>
                    </a:lnTo>
                    <a:lnTo>
                      <a:pt x="184" y="5905"/>
                    </a:lnTo>
                    <a:lnTo>
                      <a:pt x="231" y="5938"/>
                    </a:lnTo>
                    <a:lnTo>
                      <a:pt x="288" y="5966"/>
                    </a:lnTo>
                    <a:lnTo>
                      <a:pt x="354" y="5989"/>
                    </a:lnTo>
                    <a:lnTo>
                      <a:pt x="428" y="6007"/>
                    </a:lnTo>
                    <a:lnTo>
                      <a:pt x="510" y="6020"/>
                    </a:lnTo>
                    <a:lnTo>
                      <a:pt x="690" y="6034"/>
                    </a:lnTo>
                    <a:lnTo>
                      <a:pt x="886" y="6029"/>
                    </a:lnTo>
                    <a:lnTo>
                      <a:pt x="1092" y="6007"/>
                    </a:lnTo>
                    <a:lnTo>
                      <a:pt x="1300" y="5967"/>
                    </a:lnTo>
                    <a:lnTo>
                      <a:pt x="1503" y="5912"/>
                    </a:lnTo>
                    <a:lnTo>
                      <a:pt x="1693" y="5839"/>
                    </a:lnTo>
                    <a:lnTo>
                      <a:pt x="1862" y="5753"/>
                    </a:lnTo>
                    <a:lnTo>
                      <a:pt x="1937" y="5704"/>
                    </a:lnTo>
                    <a:lnTo>
                      <a:pt x="2003" y="5651"/>
                    </a:lnTo>
                    <a:lnTo>
                      <a:pt x="2062" y="5595"/>
                    </a:lnTo>
                    <a:lnTo>
                      <a:pt x="2109" y="5535"/>
                    </a:lnTo>
                    <a:lnTo>
                      <a:pt x="2146" y="5472"/>
                    </a:lnTo>
                    <a:lnTo>
                      <a:pt x="2172" y="5406"/>
                    </a:lnTo>
                    <a:lnTo>
                      <a:pt x="2185" y="5336"/>
                    </a:lnTo>
                    <a:lnTo>
                      <a:pt x="2184" y="5263"/>
                    </a:lnTo>
                    <a:lnTo>
                      <a:pt x="2169" y="5187"/>
                    </a:lnTo>
                    <a:lnTo>
                      <a:pt x="2139" y="5108"/>
                    </a:lnTo>
                    <a:lnTo>
                      <a:pt x="2143" y="4653"/>
                    </a:lnTo>
                    <a:lnTo>
                      <a:pt x="2148" y="4227"/>
                    </a:lnTo>
                    <a:lnTo>
                      <a:pt x="2152" y="3829"/>
                    </a:lnTo>
                    <a:lnTo>
                      <a:pt x="2156" y="3457"/>
                    </a:lnTo>
                    <a:lnTo>
                      <a:pt x="2159" y="3109"/>
                    </a:lnTo>
                    <a:lnTo>
                      <a:pt x="2162" y="2780"/>
                    </a:lnTo>
                    <a:lnTo>
                      <a:pt x="2165" y="2471"/>
                    </a:lnTo>
                    <a:lnTo>
                      <a:pt x="2168" y="2178"/>
                    </a:lnTo>
                    <a:lnTo>
                      <a:pt x="2172" y="1900"/>
                    </a:lnTo>
                    <a:lnTo>
                      <a:pt x="2175" y="1633"/>
                    </a:lnTo>
                    <a:lnTo>
                      <a:pt x="2182" y="1127"/>
                    </a:lnTo>
                    <a:lnTo>
                      <a:pt x="2201" y="157"/>
                    </a:lnTo>
                    <a:lnTo>
                      <a:pt x="2060" y="148"/>
                    </a:lnTo>
                    <a:lnTo>
                      <a:pt x="1909" y="134"/>
                    </a:lnTo>
                    <a:lnTo>
                      <a:pt x="1591" y="99"/>
                    </a:lnTo>
                    <a:lnTo>
                      <a:pt x="1264" y="58"/>
                    </a:lnTo>
                    <a:lnTo>
                      <a:pt x="943" y="23"/>
                    </a:lnTo>
                    <a:lnTo>
                      <a:pt x="789" y="9"/>
                    </a:lnTo>
                    <a:lnTo>
                      <a:pt x="644" y="2"/>
                    </a:lnTo>
                    <a:lnTo>
                      <a:pt x="508" y="0"/>
                    </a:lnTo>
                    <a:lnTo>
                      <a:pt x="383" y="5"/>
                    </a:lnTo>
                    <a:lnTo>
                      <a:pt x="272" y="19"/>
                    </a:lnTo>
                    <a:lnTo>
                      <a:pt x="177" y="43"/>
                    </a:lnTo>
                    <a:lnTo>
                      <a:pt x="99" y="78"/>
                    </a:lnTo>
                    <a:lnTo>
                      <a:pt x="41" y="12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95" name="Google Shape;1495;p42"/>
              <p:cNvSpPr/>
              <p:nvPr/>
            </p:nvSpPr>
            <p:spPr>
              <a:xfrm>
                <a:off x="2478" y="1305"/>
                <a:ext cx="341" cy="754"/>
              </a:xfrm>
              <a:custGeom>
                <a:avLst/>
                <a:gdLst/>
                <a:ahLst/>
                <a:cxnLst/>
                <a:rect l="l" t="t" r="r" b="b"/>
                <a:pathLst>
                  <a:path w="2201" h="6034" extrusionOk="0">
                    <a:moveTo>
                      <a:pt x="41" y="125"/>
                    </a:moveTo>
                    <a:lnTo>
                      <a:pt x="33" y="257"/>
                    </a:lnTo>
                    <a:lnTo>
                      <a:pt x="26" y="398"/>
                    </a:lnTo>
                    <a:lnTo>
                      <a:pt x="14" y="710"/>
                    </a:lnTo>
                    <a:lnTo>
                      <a:pt x="6" y="1057"/>
                    </a:lnTo>
                    <a:lnTo>
                      <a:pt x="2" y="1431"/>
                    </a:lnTo>
                    <a:lnTo>
                      <a:pt x="0" y="1826"/>
                    </a:lnTo>
                    <a:lnTo>
                      <a:pt x="2" y="2236"/>
                    </a:lnTo>
                    <a:lnTo>
                      <a:pt x="11" y="3075"/>
                    </a:lnTo>
                    <a:lnTo>
                      <a:pt x="19" y="3493"/>
                    </a:lnTo>
                    <a:lnTo>
                      <a:pt x="29" y="3900"/>
                    </a:lnTo>
                    <a:lnTo>
                      <a:pt x="40" y="4290"/>
                    </a:lnTo>
                    <a:lnTo>
                      <a:pt x="53" y="4658"/>
                    </a:lnTo>
                    <a:lnTo>
                      <a:pt x="66" y="4997"/>
                    </a:lnTo>
                    <a:lnTo>
                      <a:pt x="81" y="5300"/>
                    </a:lnTo>
                    <a:lnTo>
                      <a:pt x="96" y="5562"/>
                    </a:lnTo>
                    <a:lnTo>
                      <a:pt x="103" y="5675"/>
                    </a:lnTo>
                    <a:lnTo>
                      <a:pt x="110" y="5776"/>
                    </a:lnTo>
                    <a:lnTo>
                      <a:pt x="122" y="5824"/>
                    </a:lnTo>
                    <a:lnTo>
                      <a:pt x="147" y="5867"/>
                    </a:lnTo>
                    <a:lnTo>
                      <a:pt x="184" y="5905"/>
                    </a:lnTo>
                    <a:lnTo>
                      <a:pt x="231" y="5938"/>
                    </a:lnTo>
                    <a:lnTo>
                      <a:pt x="288" y="5966"/>
                    </a:lnTo>
                    <a:lnTo>
                      <a:pt x="354" y="5989"/>
                    </a:lnTo>
                    <a:lnTo>
                      <a:pt x="428" y="6007"/>
                    </a:lnTo>
                    <a:lnTo>
                      <a:pt x="510" y="6020"/>
                    </a:lnTo>
                    <a:lnTo>
                      <a:pt x="690" y="6034"/>
                    </a:lnTo>
                    <a:lnTo>
                      <a:pt x="886" y="6029"/>
                    </a:lnTo>
                    <a:lnTo>
                      <a:pt x="1092" y="6007"/>
                    </a:lnTo>
                    <a:lnTo>
                      <a:pt x="1300" y="5967"/>
                    </a:lnTo>
                    <a:lnTo>
                      <a:pt x="1503" y="5912"/>
                    </a:lnTo>
                    <a:lnTo>
                      <a:pt x="1693" y="5839"/>
                    </a:lnTo>
                    <a:lnTo>
                      <a:pt x="1862" y="5753"/>
                    </a:lnTo>
                    <a:lnTo>
                      <a:pt x="1937" y="5704"/>
                    </a:lnTo>
                    <a:lnTo>
                      <a:pt x="2003" y="5651"/>
                    </a:lnTo>
                    <a:lnTo>
                      <a:pt x="2062" y="5595"/>
                    </a:lnTo>
                    <a:lnTo>
                      <a:pt x="2109" y="5535"/>
                    </a:lnTo>
                    <a:lnTo>
                      <a:pt x="2146" y="5472"/>
                    </a:lnTo>
                    <a:lnTo>
                      <a:pt x="2172" y="5406"/>
                    </a:lnTo>
                    <a:lnTo>
                      <a:pt x="2185" y="5336"/>
                    </a:lnTo>
                    <a:lnTo>
                      <a:pt x="2184" y="5263"/>
                    </a:lnTo>
                    <a:lnTo>
                      <a:pt x="2169" y="5187"/>
                    </a:lnTo>
                    <a:lnTo>
                      <a:pt x="2139" y="5108"/>
                    </a:lnTo>
                    <a:lnTo>
                      <a:pt x="2143" y="4653"/>
                    </a:lnTo>
                    <a:lnTo>
                      <a:pt x="2148" y="4227"/>
                    </a:lnTo>
                    <a:lnTo>
                      <a:pt x="2152" y="3829"/>
                    </a:lnTo>
                    <a:lnTo>
                      <a:pt x="2156" y="3457"/>
                    </a:lnTo>
                    <a:lnTo>
                      <a:pt x="2159" y="3109"/>
                    </a:lnTo>
                    <a:lnTo>
                      <a:pt x="2162" y="2780"/>
                    </a:lnTo>
                    <a:lnTo>
                      <a:pt x="2165" y="2471"/>
                    </a:lnTo>
                    <a:lnTo>
                      <a:pt x="2168" y="2178"/>
                    </a:lnTo>
                    <a:lnTo>
                      <a:pt x="2172" y="1900"/>
                    </a:lnTo>
                    <a:lnTo>
                      <a:pt x="2175" y="1633"/>
                    </a:lnTo>
                    <a:lnTo>
                      <a:pt x="2182" y="1127"/>
                    </a:lnTo>
                    <a:lnTo>
                      <a:pt x="2201" y="157"/>
                    </a:lnTo>
                    <a:lnTo>
                      <a:pt x="2060" y="148"/>
                    </a:lnTo>
                    <a:lnTo>
                      <a:pt x="1909" y="134"/>
                    </a:lnTo>
                    <a:lnTo>
                      <a:pt x="1591" y="99"/>
                    </a:lnTo>
                    <a:lnTo>
                      <a:pt x="1264" y="58"/>
                    </a:lnTo>
                    <a:lnTo>
                      <a:pt x="943" y="23"/>
                    </a:lnTo>
                    <a:lnTo>
                      <a:pt x="789" y="9"/>
                    </a:lnTo>
                    <a:lnTo>
                      <a:pt x="644" y="2"/>
                    </a:lnTo>
                    <a:lnTo>
                      <a:pt x="508" y="0"/>
                    </a:lnTo>
                    <a:lnTo>
                      <a:pt x="383" y="5"/>
                    </a:lnTo>
                    <a:lnTo>
                      <a:pt x="272" y="19"/>
                    </a:lnTo>
                    <a:lnTo>
                      <a:pt x="177" y="43"/>
                    </a:lnTo>
                    <a:lnTo>
                      <a:pt x="99" y="78"/>
                    </a:lnTo>
                    <a:lnTo>
                      <a:pt x="41" y="12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96" name="Google Shape;1496;p42"/>
              <p:cNvSpPr/>
              <p:nvPr/>
            </p:nvSpPr>
            <p:spPr>
              <a:xfrm>
                <a:off x="4134" y="1303"/>
                <a:ext cx="344" cy="794"/>
              </a:xfrm>
              <a:custGeom>
                <a:avLst/>
                <a:gdLst/>
                <a:ahLst/>
                <a:cxnLst/>
                <a:rect l="l" t="t" r="r" b="b"/>
                <a:pathLst>
                  <a:path w="2217" h="6353" extrusionOk="0">
                    <a:moveTo>
                      <a:pt x="2065" y="0"/>
                    </a:moveTo>
                    <a:lnTo>
                      <a:pt x="2083" y="270"/>
                    </a:lnTo>
                    <a:lnTo>
                      <a:pt x="2100" y="577"/>
                    </a:lnTo>
                    <a:lnTo>
                      <a:pt x="2117" y="913"/>
                    </a:lnTo>
                    <a:lnTo>
                      <a:pt x="2135" y="1275"/>
                    </a:lnTo>
                    <a:lnTo>
                      <a:pt x="2151" y="1655"/>
                    </a:lnTo>
                    <a:lnTo>
                      <a:pt x="2166" y="2050"/>
                    </a:lnTo>
                    <a:lnTo>
                      <a:pt x="2192" y="2855"/>
                    </a:lnTo>
                    <a:lnTo>
                      <a:pt x="2203" y="3255"/>
                    </a:lnTo>
                    <a:lnTo>
                      <a:pt x="2210" y="3645"/>
                    </a:lnTo>
                    <a:lnTo>
                      <a:pt x="2215" y="4019"/>
                    </a:lnTo>
                    <a:lnTo>
                      <a:pt x="2217" y="4373"/>
                    </a:lnTo>
                    <a:lnTo>
                      <a:pt x="2216" y="4699"/>
                    </a:lnTo>
                    <a:lnTo>
                      <a:pt x="2212" y="4993"/>
                    </a:lnTo>
                    <a:lnTo>
                      <a:pt x="2204" y="5249"/>
                    </a:lnTo>
                    <a:lnTo>
                      <a:pt x="2199" y="5361"/>
                    </a:lnTo>
                    <a:lnTo>
                      <a:pt x="2191" y="5460"/>
                    </a:lnTo>
                    <a:lnTo>
                      <a:pt x="2189" y="5537"/>
                    </a:lnTo>
                    <a:lnTo>
                      <a:pt x="2175" y="5614"/>
                    </a:lnTo>
                    <a:lnTo>
                      <a:pt x="2151" y="5687"/>
                    </a:lnTo>
                    <a:lnTo>
                      <a:pt x="2116" y="5759"/>
                    </a:lnTo>
                    <a:lnTo>
                      <a:pt x="2021" y="5896"/>
                    </a:lnTo>
                    <a:lnTo>
                      <a:pt x="1895" y="6020"/>
                    </a:lnTo>
                    <a:lnTo>
                      <a:pt x="1746" y="6130"/>
                    </a:lnTo>
                    <a:lnTo>
                      <a:pt x="1577" y="6220"/>
                    </a:lnTo>
                    <a:lnTo>
                      <a:pt x="1394" y="6290"/>
                    </a:lnTo>
                    <a:lnTo>
                      <a:pt x="1206" y="6335"/>
                    </a:lnTo>
                    <a:lnTo>
                      <a:pt x="1015" y="6353"/>
                    </a:lnTo>
                    <a:lnTo>
                      <a:pt x="828" y="6340"/>
                    </a:lnTo>
                    <a:lnTo>
                      <a:pt x="738" y="6321"/>
                    </a:lnTo>
                    <a:lnTo>
                      <a:pt x="651" y="6294"/>
                    </a:lnTo>
                    <a:lnTo>
                      <a:pt x="567" y="6258"/>
                    </a:lnTo>
                    <a:lnTo>
                      <a:pt x="489" y="6213"/>
                    </a:lnTo>
                    <a:lnTo>
                      <a:pt x="417" y="6157"/>
                    </a:lnTo>
                    <a:lnTo>
                      <a:pt x="349" y="6091"/>
                    </a:lnTo>
                    <a:lnTo>
                      <a:pt x="289" y="6015"/>
                    </a:lnTo>
                    <a:lnTo>
                      <a:pt x="236" y="5928"/>
                    </a:lnTo>
                    <a:lnTo>
                      <a:pt x="192" y="5830"/>
                    </a:lnTo>
                    <a:lnTo>
                      <a:pt x="156" y="5719"/>
                    </a:lnTo>
                    <a:lnTo>
                      <a:pt x="130" y="5597"/>
                    </a:lnTo>
                    <a:lnTo>
                      <a:pt x="114" y="5463"/>
                    </a:lnTo>
                    <a:lnTo>
                      <a:pt x="108" y="5001"/>
                    </a:lnTo>
                    <a:lnTo>
                      <a:pt x="99" y="4558"/>
                    </a:lnTo>
                    <a:lnTo>
                      <a:pt x="88" y="4132"/>
                    </a:lnTo>
                    <a:lnTo>
                      <a:pt x="77" y="3725"/>
                    </a:lnTo>
                    <a:lnTo>
                      <a:pt x="63" y="3338"/>
                    </a:lnTo>
                    <a:lnTo>
                      <a:pt x="51" y="2966"/>
                    </a:lnTo>
                    <a:lnTo>
                      <a:pt x="38" y="2613"/>
                    </a:lnTo>
                    <a:lnTo>
                      <a:pt x="27" y="2276"/>
                    </a:lnTo>
                    <a:lnTo>
                      <a:pt x="17" y="1958"/>
                    </a:lnTo>
                    <a:lnTo>
                      <a:pt x="9" y="1655"/>
                    </a:lnTo>
                    <a:lnTo>
                      <a:pt x="3" y="1371"/>
                    </a:lnTo>
                    <a:lnTo>
                      <a:pt x="0" y="1102"/>
                    </a:lnTo>
                    <a:lnTo>
                      <a:pt x="2" y="851"/>
                    </a:lnTo>
                    <a:lnTo>
                      <a:pt x="7" y="614"/>
                    </a:lnTo>
                    <a:lnTo>
                      <a:pt x="16" y="394"/>
                    </a:lnTo>
                    <a:lnTo>
                      <a:pt x="32" y="190"/>
                    </a:lnTo>
                    <a:lnTo>
                      <a:pt x="127" y="172"/>
                    </a:lnTo>
                    <a:lnTo>
                      <a:pt x="235" y="154"/>
                    </a:lnTo>
                    <a:lnTo>
                      <a:pt x="478" y="120"/>
                    </a:lnTo>
                    <a:lnTo>
                      <a:pt x="750" y="88"/>
                    </a:lnTo>
                    <a:lnTo>
                      <a:pt x="1036" y="59"/>
                    </a:lnTo>
                    <a:lnTo>
                      <a:pt x="1323" y="35"/>
                    </a:lnTo>
                    <a:lnTo>
                      <a:pt x="1599" y="16"/>
                    </a:lnTo>
                    <a:lnTo>
                      <a:pt x="1850" y="4"/>
                    </a:lnTo>
                    <a:lnTo>
                      <a:pt x="1963" y="1"/>
                    </a:lnTo>
                    <a:lnTo>
                      <a:pt x="2065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97" name="Google Shape;1497;p42"/>
              <p:cNvSpPr/>
              <p:nvPr/>
            </p:nvSpPr>
            <p:spPr>
              <a:xfrm>
                <a:off x="4134" y="1303"/>
                <a:ext cx="344" cy="794"/>
              </a:xfrm>
              <a:custGeom>
                <a:avLst/>
                <a:gdLst/>
                <a:ahLst/>
                <a:cxnLst/>
                <a:rect l="l" t="t" r="r" b="b"/>
                <a:pathLst>
                  <a:path w="2217" h="6353" extrusionOk="0">
                    <a:moveTo>
                      <a:pt x="2065" y="0"/>
                    </a:moveTo>
                    <a:lnTo>
                      <a:pt x="2083" y="270"/>
                    </a:lnTo>
                    <a:lnTo>
                      <a:pt x="2100" y="577"/>
                    </a:lnTo>
                    <a:lnTo>
                      <a:pt x="2117" y="913"/>
                    </a:lnTo>
                    <a:lnTo>
                      <a:pt x="2135" y="1275"/>
                    </a:lnTo>
                    <a:lnTo>
                      <a:pt x="2151" y="1655"/>
                    </a:lnTo>
                    <a:lnTo>
                      <a:pt x="2166" y="2050"/>
                    </a:lnTo>
                    <a:lnTo>
                      <a:pt x="2192" y="2855"/>
                    </a:lnTo>
                    <a:lnTo>
                      <a:pt x="2203" y="3255"/>
                    </a:lnTo>
                    <a:lnTo>
                      <a:pt x="2210" y="3645"/>
                    </a:lnTo>
                    <a:lnTo>
                      <a:pt x="2215" y="4019"/>
                    </a:lnTo>
                    <a:lnTo>
                      <a:pt x="2217" y="4373"/>
                    </a:lnTo>
                    <a:lnTo>
                      <a:pt x="2216" y="4699"/>
                    </a:lnTo>
                    <a:lnTo>
                      <a:pt x="2212" y="4993"/>
                    </a:lnTo>
                    <a:lnTo>
                      <a:pt x="2204" y="5249"/>
                    </a:lnTo>
                    <a:lnTo>
                      <a:pt x="2199" y="5361"/>
                    </a:lnTo>
                    <a:lnTo>
                      <a:pt x="2191" y="5460"/>
                    </a:lnTo>
                    <a:lnTo>
                      <a:pt x="2189" y="5537"/>
                    </a:lnTo>
                    <a:lnTo>
                      <a:pt x="2175" y="5614"/>
                    </a:lnTo>
                    <a:lnTo>
                      <a:pt x="2151" y="5687"/>
                    </a:lnTo>
                    <a:lnTo>
                      <a:pt x="2116" y="5759"/>
                    </a:lnTo>
                    <a:lnTo>
                      <a:pt x="2021" y="5896"/>
                    </a:lnTo>
                    <a:lnTo>
                      <a:pt x="1895" y="6020"/>
                    </a:lnTo>
                    <a:lnTo>
                      <a:pt x="1746" y="6130"/>
                    </a:lnTo>
                    <a:lnTo>
                      <a:pt x="1577" y="6220"/>
                    </a:lnTo>
                    <a:lnTo>
                      <a:pt x="1394" y="6290"/>
                    </a:lnTo>
                    <a:lnTo>
                      <a:pt x="1206" y="6335"/>
                    </a:lnTo>
                    <a:lnTo>
                      <a:pt x="1015" y="6353"/>
                    </a:lnTo>
                    <a:lnTo>
                      <a:pt x="828" y="6340"/>
                    </a:lnTo>
                    <a:lnTo>
                      <a:pt x="738" y="6321"/>
                    </a:lnTo>
                    <a:lnTo>
                      <a:pt x="651" y="6294"/>
                    </a:lnTo>
                    <a:lnTo>
                      <a:pt x="567" y="6258"/>
                    </a:lnTo>
                    <a:lnTo>
                      <a:pt x="489" y="6213"/>
                    </a:lnTo>
                    <a:lnTo>
                      <a:pt x="417" y="6157"/>
                    </a:lnTo>
                    <a:lnTo>
                      <a:pt x="349" y="6091"/>
                    </a:lnTo>
                    <a:lnTo>
                      <a:pt x="289" y="6015"/>
                    </a:lnTo>
                    <a:lnTo>
                      <a:pt x="236" y="5928"/>
                    </a:lnTo>
                    <a:lnTo>
                      <a:pt x="192" y="5830"/>
                    </a:lnTo>
                    <a:lnTo>
                      <a:pt x="156" y="5719"/>
                    </a:lnTo>
                    <a:lnTo>
                      <a:pt x="130" y="5597"/>
                    </a:lnTo>
                    <a:lnTo>
                      <a:pt x="114" y="5463"/>
                    </a:lnTo>
                    <a:lnTo>
                      <a:pt x="108" y="5001"/>
                    </a:lnTo>
                    <a:lnTo>
                      <a:pt x="99" y="4558"/>
                    </a:lnTo>
                    <a:lnTo>
                      <a:pt x="88" y="4132"/>
                    </a:lnTo>
                    <a:lnTo>
                      <a:pt x="77" y="3725"/>
                    </a:lnTo>
                    <a:lnTo>
                      <a:pt x="63" y="3338"/>
                    </a:lnTo>
                    <a:lnTo>
                      <a:pt x="51" y="2966"/>
                    </a:lnTo>
                    <a:lnTo>
                      <a:pt x="38" y="2613"/>
                    </a:lnTo>
                    <a:lnTo>
                      <a:pt x="27" y="2276"/>
                    </a:lnTo>
                    <a:lnTo>
                      <a:pt x="17" y="1958"/>
                    </a:lnTo>
                    <a:lnTo>
                      <a:pt x="9" y="1655"/>
                    </a:lnTo>
                    <a:lnTo>
                      <a:pt x="3" y="1371"/>
                    </a:lnTo>
                    <a:lnTo>
                      <a:pt x="0" y="1102"/>
                    </a:lnTo>
                    <a:lnTo>
                      <a:pt x="2" y="851"/>
                    </a:lnTo>
                    <a:lnTo>
                      <a:pt x="7" y="614"/>
                    </a:lnTo>
                    <a:lnTo>
                      <a:pt x="16" y="394"/>
                    </a:lnTo>
                    <a:lnTo>
                      <a:pt x="32" y="190"/>
                    </a:lnTo>
                    <a:lnTo>
                      <a:pt x="127" y="172"/>
                    </a:lnTo>
                    <a:lnTo>
                      <a:pt x="235" y="154"/>
                    </a:lnTo>
                    <a:lnTo>
                      <a:pt x="478" y="120"/>
                    </a:lnTo>
                    <a:lnTo>
                      <a:pt x="750" y="88"/>
                    </a:lnTo>
                    <a:lnTo>
                      <a:pt x="1036" y="59"/>
                    </a:lnTo>
                    <a:lnTo>
                      <a:pt x="1323" y="35"/>
                    </a:lnTo>
                    <a:lnTo>
                      <a:pt x="1599" y="16"/>
                    </a:lnTo>
                    <a:lnTo>
                      <a:pt x="1850" y="4"/>
                    </a:lnTo>
                    <a:lnTo>
                      <a:pt x="1963" y="1"/>
                    </a:lnTo>
                    <a:lnTo>
                      <a:pt x="2065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98" name="Google Shape;1498;p42"/>
              <p:cNvSpPr/>
              <p:nvPr/>
            </p:nvSpPr>
            <p:spPr>
              <a:xfrm>
                <a:off x="3818" y="1294"/>
                <a:ext cx="339" cy="786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6285" extrusionOk="0">
                    <a:moveTo>
                      <a:pt x="2021" y="173"/>
                    </a:moveTo>
                    <a:lnTo>
                      <a:pt x="2038" y="446"/>
                    </a:lnTo>
                    <a:lnTo>
                      <a:pt x="2056" y="757"/>
                    </a:lnTo>
                    <a:lnTo>
                      <a:pt x="2072" y="1101"/>
                    </a:lnTo>
                    <a:lnTo>
                      <a:pt x="2087" y="1473"/>
                    </a:lnTo>
                    <a:lnTo>
                      <a:pt x="2101" y="1866"/>
                    </a:lnTo>
                    <a:lnTo>
                      <a:pt x="2114" y="2273"/>
                    </a:lnTo>
                    <a:lnTo>
                      <a:pt x="2134" y="3107"/>
                    </a:lnTo>
                    <a:lnTo>
                      <a:pt x="2142" y="3521"/>
                    </a:lnTo>
                    <a:lnTo>
                      <a:pt x="2147" y="3926"/>
                    </a:lnTo>
                    <a:lnTo>
                      <a:pt x="2150" y="4314"/>
                    </a:lnTo>
                    <a:lnTo>
                      <a:pt x="2150" y="4679"/>
                    </a:lnTo>
                    <a:lnTo>
                      <a:pt x="2147" y="5015"/>
                    </a:lnTo>
                    <a:lnTo>
                      <a:pt x="2141" y="5317"/>
                    </a:lnTo>
                    <a:lnTo>
                      <a:pt x="2137" y="5453"/>
                    </a:lnTo>
                    <a:lnTo>
                      <a:pt x="2132" y="5578"/>
                    </a:lnTo>
                    <a:lnTo>
                      <a:pt x="2126" y="5691"/>
                    </a:lnTo>
                    <a:lnTo>
                      <a:pt x="2119" y="5791"/>
                    </a:lnTo>
                    <a:lnTo>
                      <a:pt x="2005" y="5839"/>
                    </a:lnTo>
                    <a:lnTo>
                      <a:pt x="1874" y="5900"/>
                    </a:lnTo>
                    <a:lnTo>
                      <a:pt x="1728" y="5968"/>
                    </a:lnTo>
                    <a:lnTo>
                      <a:pt x="1572" y="6040"/>
                    </a:lnTo>
                    <a:lnTo>
                      <a:pt x="1238" y="6175"/>
                    </a:lnTo>
                    <a:lnTo>
                      <a:pt x="1068" y="6229"/>
                    </a:lnTo>
                    <a:lnTo>
                      <a:pt x="899" y="6267"/>
                    </a:lnTo>
                    <a:lnTo>
                      <a:pt x="736" y="6285"/>
                    </a:lnTo>
                    <a:lnTo>
                      <a:pt x="581" y="6279"/>
                    </a:lnTo>
                    <a:lnTo>
                      <a:pt x="507" y="6266"/>
                    </a:lnTo>
                    <a:lnTo>
                      <a:pt x="438" y="6244"/>
                    </a:lnTo>
                    <a:lnTo>
                      <a:pt x="371" y="6213"/>
                    </a:lnTo>
                    <a:lnTo>
                      <a:pt x="310" y="6174"/>
                    </a:lnTo>
                    <a:lnTo>
                      <a:pt x="252" y="6124"/>
                    </a:lnTo>
                    <a:lnTo>
                      <a:pt x="200" y="6064"/>
                    </a:lnTo>
                    <a:lnTo>
                      <a:pt x="153" y="5994"/>
                    </a:lnTo>
                    <a:lnTo>
                      <a:pt x="112" y="5912"/>
                    </a:lnTo>
                    <a:lnTo>
                      <a:pt x="76" y="5818"/>
                    </a:lnTo>
                    <a:lnTo>
                      <a:pt x="48" y="5711"/>
                    </a:lnTo>
                    <a:lnTo>
                      <a:pt x="26" y="5591"/>
                    </a:lnTo>
                    <a:lnTo>
                      <a:pt x="13" y="5457"/>
                    </a:lnTo>
                    <a:lnTo>
                      <a:pt x="7" y="4980"/>
                    </a:lnTo>
                    <a:lnTo>
                      <a:pt x="4" y="4491"/>
                    </a:lnTo>
                    <a:lnTo>
                      <a:pt x="0" y="3512"/>
                    </a:lnTo>
                    <a:lnTo>
                      <a:pt x="0" y="3031"/>
                    </a:lnTo>
                    <a:lnTo>
                      <a:pt x="2" y="2565"/>
                    </a:lnTo>
                    <a:lnTo>
                      <a:pt x="5" y="2119"/>
                    </a:lnTo>
                    <a:lnTo>
                      <a:pt x="11" y="1699"/>
                    </a:lnTo>
                    <a:lnTo>
                      <a:pt x="19" y="1312"/>
                    </a:lnTo>
                    <a:lnTo>
                      <a:pt x="28" y="964"/>
                    </a:lnTo>
                    <a:lnTo>
                      <a:pt x="35" y="805"/>
                    </a:lnTo>
                    <a:lnTo>
                      <a:pt x="41" y="660"/>
                    </a:lnTo>
                    <a:lnTo>
                      <a:pt x="48" y="526"/>
                    </a:lnTo>
                    <a:lnTo>
                      <a:pt x="57" y="406"/>
                    </a:lnTo>
                    <a:lnTo>
                      <a:pt x="65" y="299"/>
                    </a:lnTo>
                    <a:lnTo>
                      <a:pt x="74" y="208"/>
                    </a:lnTo>
                    <a:lnTo>
                      <a:pt x="85" y="132"/>
                    </a:lnTo>
                    <a:lnTo>
                      <a:pt x="95" y="72"/>
                    </a:lnTo>
                    <a:lnTo>
                      <a:pt x="107" y="30"/>
                    </a:lnTo>
                    <a:lnTo>
                      <a:pt x="119" y="6"/>
                    </a:lnTo>
                    <a:lnTo>
                      <a:pt x="133" y="0"/>
                    </a:lnTo>
                    <a:lnTo>
                      <a:pt x="148" y="14"/>
                    </a:lnTo>
                    <a:lnTo>
                      <a:pt x="229" y="46"/>
                    </a:lnTo>
                    <a:lnTo>
                      <a:pt x="319" y="72"/>
                    </a:lnTo>
                    <a:lnTo>
                      <a:pt x="416" y="94"/>
                    </a:lnTo>
                    <a:lnTo>
                      <a:pt x="521" y="110"/>
                    </a:lnTo>
                    <a:lnTo>
                      <a:pt x="746" y="131"/>
                    </a:lnTo>
                    <a:lnTo>
                      <a:pt x="989" y="141"/>
                    </a:lnTo>
                    <a:lnTo>
                      <a:pt x="1505" y="148"/>
                    </a:lnTo>
                    <a:lnTo>
                      <a:pt x="1766" y="156"/>
                    </a:lnTo>
                    <a:lnTo>
                      <a:pt x="2021" y="173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499" name="Google Shape;1499;p42"/>
              <p:cNvSpPr/>
              <p:nvPr/>
            </p:nvSpPr>
            <p:spPr>
              <a:xfrm>
                <a:off x="3818" y="1294"/>
                <a:ext cx="339" cy="786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6285" extrusionOk="0">
                    <a:moveTo>
                      <a:pt x="2021" y="173"/>
                    </a:moveTo>
                    <a:lnTo>
                      <a:pt x="2038" y="446"/>
                    </a:lnTo>
                    <a:lnTo>
                      <a:pt x="2056" y="757"/>
                    </a:lnTo>
                    <a:lnTo>
                      <a:pt x="2072" y="1101"/>
                    </a:lnTo>
                    <a:lnTo>
                      <a:pt x="2087" y="1473"/>
                    </a:lnTo>
                    <a:lnTo>
                      <a:pt x="2101" y="1866"/>
                    </a:lnTo>
                    <a:lnTo>
                      <a:pt x="2114" y="2273"/>
                    </a:lnTo>
                    <a:lnTo>
                      <a:pt x="2134" y="3107"/>
                    </a:lnTo>
                    <a:lnTo>
                      <a:pt x="2142" y="3521"/>
                    </a:lnTo>
                    <a:lnTo>
                      <a:pt x="2147" y="3926"/>
                    </a:lnTo>
                    <a:lnTo>
                      <a:pt x="2150" y="4314"/>
                    </a:lnTo>
                    <a:lnTo>
                      <a:pt x="2150" y="4679"/>
                    </a:lnTo>
                    <a:lnTo>
                      <a:pt x="2147" y="5015"/>
                    </a:lnTo>
                    <a:lnTo>
                      <a:pt x="2141" y="5317"/>
                    </a:lnTo>
                    <a:lnTo>
                      <a:pt x="2137" y="5453"/>
                    </a:lnTo>
                    <a:lnTo>
                      <a:pt x="2132" y="5578"/>
                    </a:lnTo>
                    <a:lnTo>
                      <a:pt x="2126" y="5691"/>
                    </a:lnTo>
                    <a:lnTo>
                      <a:pt x="2119" y="5791"/>
                    </a:lnTo>
                    <a:lnTo>
                      <a:pt x="2005" y="5839"/>
                    </a:lnTo>
                    <a:lnTo>
                      <a:pt x="1874" y="5900"/>
                    </a:lnTo>
                    <a:lnTo>
                      <a:pt x="1728" y="5968"/>
                    </a:lnTo>
                    <a:lnTo>
                      <a:pt x="1572" y="6040"/>
                    </a:lnTo>
                    <a:lnTo>
                      <a:pt x="1238" y="6175"/>
                    </a:lnTo>
                    <a:lnTo>
                      <a:pt x="1068" y="6229"/>
                    </a:lnTo>
                    <a:lnTo>
                      <a:pt x="899" y="6267"/>
                    </a:lnTo>
                    <a:lnTo>
                      <a:pt x="736" y="6285"/>
                    </a:lnTo>
                    <a:lnTo>
                      <a:pt x="581" y="6279"/>
                    </a:lnTo>
                    <a:lnTo>
                      <a:pt x="507" y="6266"/>
                    </a:lnTo>
                    <a:lnTo>
                      <a:pt x="438" y="6244"/>
                    </a:lnTo>
                    <a:lnTo>
                      <a:pt x="371" y="6213"/>
                    </a:lnTo>
                    <a:lnTo>
                      <a:pt x="310" y="6174"/>
                    </a:lnTo>
                    <a:lnTo>
                      <a:pt x="252" y="6124"/>
                    </a:lnTo>
                    <a:lnTo>
                      <a:pt x="200" y="6064"/>
                    </a:lnTo>
                    <a:lnTo>
                      <a:pt x="153" y="5994"/>
                    </a:lnTo>
                    <a:lnTo>
                      <a:pt x="112" y="5912"/>
                    </a:lnTo>
                    <a:lnTo>
                      <a:pt x="76" y="5818"/>
                    </a:lnTo>
                    <a:lnTo>
                      <a:pt x="48" y="5711"/>
                    </a:lnTo>
                    <a:lnTo>
                      <a:pt x="26" y="5591"/>
                    </a:lnTo>
                    <a:lnTo>
                      <a:pt x="13" y="5457"/>
                    </a:lnTo>
                    <a:lnTo>
                      <a:pt x="7" y="4980"/>
                    </a:lnTo>
                    <a:lnTo>
                      <a:pt x="4" y="4491"/>
                    </a:lnTo>
                    <a:lnTo>
                      <a:pt x="0" y="3512"/>
                    </a:lnTo>
                    <a:lnTo>
                      <a:pt x="0" y="3031"/>
                    </a:lnTo>
                    <a:lnTo>
                      <a:pt x="2" y="2565"/>
                    </a:lnTo>
                    <a:lnTo>
                      <a:pt x="5" y="2119"/>
                    </a:lnTo>
                    <a:lnTo>
                      <a:pt x="11" y="1699"/>
                    </a:lnTo>
                    <a:lnTo>
                      <a:pt x="19" y="1312"/>
                    </a:lnTo>
                    <a:lnTo>
                      <a:pt x="28" y="964"/>
                    </a:lnTo>
                    <a:lnTo>
                      <a:pt x="35" y="805"/>
                    </a:lnTo>
                    <a:lnTo>
                      <a:pt x="41" y="660"/>
                    </a:lnTo>
                    <a:lnTo>
                      <a:pt x="48" y="526"/>
                    </a:lnTo>
                    <a:lnTo>
                      <a:pt x="57" y="406"/>
                    </a:lnTo>
                    <a:lnTo>
                      <a:pt x="65" y="299"/>
                    </a:lnTo>
                    <a:lnTo>
                      <a:pt x="74" y="208"/>
                    </a:lnTo>
                    <a:lnTo>
                      <a:pt x="85" y="132"/>
                    </a:lnTo>
                    <a:lnTo>
                      <a:pt x="95" y="72"/>
                    </a:lnTo>
                    <a:lnTo>
                      <a:pt x="107" y="30"/>
                    </a:lnTo>
                    <a:lnTo>
                      <a:pt x="119" y="6"/>
                    </a:lnTo>
                    <a:lnTo>
                      <a:pt x="133" y="0"/>
                    </a:lnTo>
                    <a:lnTo>
                      <a:pt x="148" y="14"/>
                    </a:lnTo>
                    <a:lnTo>
                      <a:pt x="229" y="46"/>
                    </a:lnTo>
                    <a:lnTo>
                      <a:pt x="319" y="72"/>
                    </a:lnTo>
                    <a:lnTo>
                      <a:pt x="416" y="94"/>
                    </a:lnTo>
                    <a:lnTo>
                      <a:pt x="521" y="110"/>
                    </a:lnTo>
                    <a:lnTo>
                      <a:pt x="746" y="131"/>
                    </a:lnTo>
                    <a:lnTo>
                      <a:pt x="989" y="141"/>
                    </a:lnTo>
                    <a:lnTo>
                      <a:pt x="1505" y="148"/>
                    </a:lnTo>
                    <a:lnTo>
                      <a:pt x="1766" y="156"/>
                    </a:lnTo>
                    <a:lnTo>
                      <a:pt x="2021" y="17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00" name="Google Shape;1500;p42"/>
              <p:cNvSpPr/>
              <p:nvPr/>
            </p:nvSpPr>
            <p:spPr>
              <a:xfrm>
                <a:off x="3491" y="1300"/>
                <a:ext cx="330" cy="764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6112" extrusionOk="0">
                    <a:moveTo>
                      <a:pt x="2128" y="0"/>
                    </a:moveTo>
                    <a:lnTo>
                      <a:pt x="2102" y="564"/>
                    </a:lnTo>
                    <a:lnTo>
                      <a:pt x="2084" y="1099"/>
                    </a:lnTo>
                    <a:lnTo>
                      <a:pt x="2071" y="1606"/>
                    </a:lnTo>
                    <a:lnTo>
                      <a:pt x="2065" y="2086"/>
                    </a:lnTo>
                    <a:lnTo>
                      <a:pt x="2063" y="2537"/>
                    </a:lnTo>
                    <a:lnTo>
                      <a:pt x="2064" y="2964"/>
                    </a:lnTo>
                    <a:lnTo>
                      <a:pt x="2068" y="3363"/>
                    </a:lnTo>
                    <a:lnTo>
                      <a:pt x="2074" y="3739"/>
                    </a:lnTo>
                    <a:lnTo>
                      <a:pt x="2081" y="4089"/>
                    </a:lnTo>
                    <a:lnTo>
                      <a:pt x="2088" y="4416"/>
                    </a:lnTo>
                    <a:lnTo>
                      <a:pt x="2094" y="4719"/>
                    </a:lnTo>
                    <a:lnTo>
                      <a:pt x="2098" y="5001"/>
                    </a:lnTo>
                    <a:lnTo>
                      <a:pt x="2099" y="5260"/>
                    </a:lnTo>
                    <a:lnTo>
                      <a:pt x="2098" y="5497"/>
                    </a:lnTo>
                    <a:lnTo>
                      <a:pt x="2092" y="5715"/>
                    </a:lnTo>
                    <a:lnTo>
                      <a:pt x="2081" y="5912"/>
                    </a:lnTo>
                    <a:lnTo>
                      <a:pt x="2082" y="5940"/>
                    </a:lnTo>
                    <a:lnTo>
                      <a:pt x="2069" y="5968"/>
                    </a:lnTo>
                    <a:lnTo>
                      <a:pt x="2045" y="5993"/>
                    </a:lnTo>
                    <a:lnTo>
                      <a:pt x="2009" y="6016"/>
                    </a:lnTo>
                    <a:lnTo>
                      <a:pt x="1963" y="6037"/>
                    </a:lnTo>
                    <a:lnTo>
                      <a:pt x="1907" y="6055"/>
                    </a:lnTo>
                    <a:lnTo>
                      <a:pt x="1771" y="6086"/>
                    </a:lnTo>
                    <a:lnTo>
                      <a:pt x="1607" y="6105"/>
                    </a:lnTo>
                    <a:lnTo>
                      <a:pt x="1422" y="6112"/>
                    </a:lnTo>
                    <a:lnTo>
                      <a:pt x="1225" y="6106"/>
                    </a:lnTo>
                    <a:lnTo>
                      <a:pt x="1021" y="6086"/>
                    </a:lnTo>
                    <a:lnTo>
                      <a:pt x="819" y="6049"/>
                    </a:lnTo>
                    <a:lnTo>
                      <a:pt x="626" y="5996"/>
                    </a:lnTo>
                    <a:lnTo>
                      <a:pt x="448" y="5924"/>
                    </a:lnTo>
                    <a:lnTo>
                      <a:pt x="368" y="5881"/>
                    </a:lnTo>
                    <a:lnTo>
                      <a:pt x="294" y="5832"/>
                    </a:lnTo>
                    <a:lnTo>
                      <a:pt x="228" y="5778"/>
                    </a:lnTo>
                    <a:lnTo>
                      <a:pt x="170" y="5720"/>
                    </a:lnTo>
                    <a:lnTo>
                      <a:pt x="121" y="5655"/>
                    </a:lnTo>
                    <a:lnTo>
                      <a:pt x="83" y="5585"/>
                    </a:lnTo>
                    <a:lnTo>
                      <a:pt x="56" y="5510"/>
                    </a:lnTo>
                    <a:lnTo>
                      <a:pt x="41" y="5427"/>
                    </a:lnTo>
                    <a:lnTo>
                      <a:pt x="39" y="5339"/>
                    </a:lnTo>
                    <a:lnTo>
                      <a:pt x="51" y="5244"/>
                    </a:lnTo>
                    <a:lnTo>
                      <a:pt x="46" y="4783"/>
                    </a:lnTo>
                    <a:lnTo>
                      <a:pt x="40" y="4340"/>
                    </a:lnTo>
                    <a:lnTo>
                      <a:pt x="36" y="3915"/>
                    </a:lnTo>
                    <a:lnTo>
                      <a:pt x="31" y="3511"/>
                    </a:lnTo>
                    <a:lnTo>
                      <a:pt x="27" y="3125"/>
                    </a:lnTo>
                    <a:lnTo>
                      <a:pt x="23" y="2759"/>
                    </a:lnTo>
                    <a:lnTo>
                      <a:pt x="18" y="2412"/>
                    </a:lnTo>
                    <a:lnTo>
                      <a:pt x="15" y="2085"/>
                    </a:lnTo>
                    <a:lnTo>
                      <a:pt x="11" y="1777"/>
                    </a:lnTo>
                    <a:lnTo>
                      <a:pt x="8" y="1490"/>
                    </a:lnTo>
                    <a:lnTo>
                      <a:pt x="6" y="1222"/>
                    </a:lnTo>
                    <a:lnTo>
                      <a:pt x="4" y="975"/>
                    </a:lnTo>
                    <a:lnTo>
                      <a:pt x="2" y="748"/>
                    </a:lnTo>
                    <a:lnTo>
                      <a:pt x="1" y="542"/>
                    </a:lnTo>
                    <a:lnTo>
                      <a:pt x="0" y="356"/>
                    </a:lnTo>
                    <a:lnTo>
                      <a:pt x="0" y="190"/>
                    </a:lnTo>
                    <a:lnTo>
                      <a:pt x="96" y="173"/>
                    </a:lnTo>
                    <a:lnTo>
                      <a:pt x="206" y="157"/>
                    </a:lnTo>
                    <a:lnTo>
                      <a:pt x="457" y="129"/>
                    </a:lnTo>
                    <a:lnTo>
                      <a:pt x="740" y="105"/>
                    </a:lnTo>
                    <a:lnTo>
                      <a:pt x="1039" y="83"/>
                    </a:lnTo>
                    <a:lnTo>
                      <a:pt x="1342" y="63"/>
                    </a:lnTo>
                    <a:lnTo>
                      <a:pt x="1634" y="43"/>
                    </a:lnTo>
                    <a:lnTo>
                      <a:pt x="1901" y="22"/>
                    </a:lnTo>
                    <a:lnTo>
                      <a:pt x="2020" y="12"/>
                    </a:lnTo>
                    <a:lnTo>
                      <a:pt x="2128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01" name="Google Shape;1501;p42"/>
              <p:cNvSpPr/>
              <p:nvPr/>
            </p:nvSpPr>
            <p:spPr>
              <a:xfrm>
                <a:off x="3491" y="1300"/>
                <a:ext cx="330" cy="764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6112" extrusionOk="0">
                    <a:moveTo>
                      <a:pt x="2128" y="0"/>
                    </a:moveTo>
                    <a:lnTo>
                      <a:pt x="2102" y="564"/>
                    </a:lnTo>
                    <a:lnTo>
                      <a:pt x="2084" y="1099"/>
                    </a:lnTo>
                    <a:lnTo>
                      <a:pt x="2071" y="1606"/>
                    </a:lnTo>
                    <a:lnTo>
                      <a:pt x="2065" y="2086"/>
                    </a:lnTo>
                    <a:lnTo>
                      <a:pt x="2063" y="2537"/>
                    </a:lnTo>
                    <a:lnTo>
                      <a:pt x="2064" y="2964"/>
                    </a:lnTo>
                    <a:lnTo>
                      <a:pt x="2068" y="3363"/>
                    </a:lnTo>
                    <a:lnTo>
                      <a:pt x="2074" y="3739"/>
                    </a:lnTo>
                    <a:lnTo>
                      <a:pt x="2081" y="4089"/>
                    </a:lnTo>
                    <a:lnTo>
                      <a:pt x="2088" y="4416"/>
                    </a:lnTo>
                    <a:lnTo>
                      <a:pt x="2094" y="4719"/>
                    </a:lnTo>
                    <a:lnTo>
                      <a:pt x="2098" y="5001"/>
                    </a:lnTo>
                    <a:lnTo>
                      <a:pt x="2099" y="5260"/>
                    </a:lnTo>
                    <a:lnTo>
                      <a:pt x="2098" y="5497"/>
                    </a:lnTo>
                    <a:lnTo>
                      <a:pt x="2092" y="5715"/>
                    </a:lnTo>
                    <a:lnTo>
                      <a:pt x="2081" y="5912"/>
                    </a:lnTo>
                    <a:lnTo>
                      <a:pt x="2082" y="5940"/>
                    </a:lnTo>
                    <a:lnTo>
                      <a:pt x="2069" y="5968"/>
                    </a:lnTo>
                    <a:lnTo>
                      <a:pt x="2045" y="5993"/>
                    </a:lnTo>
                    <a:lnTo>
                      <a:pt x="2009" y="6016"/>
                    </a:lnTo>
                    <a:lnTo>
                      <a:pt x="1963" y="6037"/>
                    </a:lnTo>
                    <a:lnTo>
                      <a:pt x="1907" y="6055"/>
                    </a:lnTo>
                    <a:lnTo>
                      <a:pt x="1771" y="6086"/>
                    </a:lnTo>
                    <a:lnTo>
                      <a:pt x="1607" y="6105"/>
                    </a:lnTo>
                    <a:lnTo>
                      <a:pt x="1422" y="6112"/>
                    </a:lnTo>
                    <a:lnTo>
                      <a:pt x="1225" y="6106"/>
                    </a:lnTo>
                    <a:lnTo>
                      <a:pt x="1021" y="6086"/>
                    </a:lnTo>
                    <a:lnTo>
                      <a:pt x="819" y="6049"/>
                    </a:lnTo>
                    <a:lnTo>
                      <a:pt x="626" y="5996"/>
                    </a:lnTo>
                    <a:lnTo>
                      <a:pt x="448" y="5924"/>
                    </a:lnTo>
                    <a:lnTo>
                      <a:pt x="368" y="5881"/>
                    </a:lnTo>
                    <a:lnTo>
                      <a:pt x="294" y="5832"/>
                    </a:lnTo>
                    <a:lnTo>
                      <a:pt x="228" y="5778"/>
                    </a:lnTo>
                    <a:lnTo>
                      <a:pt x="170" y="5720"/>
                    </a:lnTo>
                    <a:lnTo>
                      <a:pt x="121" y="5655"/>
                    </a:lnTo>
                    <a:lnTo>
                      <a:pt x="83" y="5585"/>
                    </a:lnTo>
                    <a:lnTo>
                      <a:pt x="56" y="5510"/>
                    </a:lnTo>
                    <a:lnTo>
                      <a:pt x="41" y="5427"/>
                    </a:lnTo>
                    <a:lnTo>
                      <a:pt x="39" y="5339"/>
                    </a:lnTo>
                    <a:lnTo>
                      <a:pt x="51" y="5244"/>
                    </a:lnTo>
                    <a:lnTo>
                      <a:pt x="46" y="4783"/>
                    </a:lnTo>
                    <a:lnTo>
                      <a:pt x="40" y="4340"/>
                    </a:lnTo>
                    <a:lnTo>
                      <a:pt x="36" y="3915"/>
                    </a:lnTo>
                    <a:lnTo>
                      <a:pt x="31" y="3511"/>
                    </a:lnTo>
                    <a:lnTo>
                      <a:pt x="27" y="3125"/>
                    </a:lnTo>
                    <a:lnTo>
                      <a:pt x="23" y="2759"/>
                    </a:lnTo>
                    <a:lnTo>
                      <a:pt x="18" y="2412"/>
                    </a:lnTo>
                    <a:lnTo>
                      <a:pt x="15" y="2085"/>
                    </a:lnTo>
                    <a:lnTo>
                      <a:pt x="11" y="1777"/>
                    </a:lnTo>
                    <a:lnTo>
                      <a:pt x="8" y="1490"/>
                    </a:lnTo>
                    <a:lnTo>
                      <a:pt x="6" y="1222"/>
                    </a:lnTo>
                    <a:lnTo>
                      <a:pt x="4" y="975"/>
                    </a:lnTo>
                    <a:lnTo>
                      <a:pt x="2" y="748"/>
                    </a:lnTo>
                    <a:lnTo>
                      <a:pt x="1" y="542"/>
                    </a:lnTo>
                    <a:lnTo>
                      <a:pt x="0" y="356"/>
                    </a:lnTo>
                    <a:lnTo>
                      <a:pt x="0" y="190"/>
                    </a:lnTo>
                    <a:lnTo>
                      <a:pt x="96" y="173"/>
                    </a:lnTo>
                    <a:lnTo>
                      <a:pt x="206" y="157"/>
                    </a:lnTo>
                    <a:lnTo>
                      <a:pt x="457" y="129"/>
                    </a:lnTo>
                    <a:lnTo>
                      <a:pt x="740" y="105"/>
                    </a:lnTo>
                    <a:lnTo>
                      <a:pt x="1039" y="83"/>
                    </a:lnTo>
                    <a:lnTo>
                      <a:pt x="1342" y="63"/>
                    </a:lnTo>
                    <a:lnTo>
                      <a:pt x="1634" y="43"/>
                    </a:lnTo>
                    <a:lnTo>
                      <a:pt x="1901" y="22"/>
                    </a:lnTo>
                    <a:lnTo>
                      <a:pt x="2020" y="12"/>
                    </a:lnTo>
                    <a:lnTo>
                      <a:pt x="2128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02" name="Google Shape;1502;p42"/>
              <p:cNvSpPr/>
              <p:nvPr/>
            </p:nvSpPr>
            <p:spPr>
              <a:xfrm>
                <a:off x="3167" y="1292"/>
                <a:ext cx="331" cy="769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6150" extrusionOk="0">
                    <a:moveTo>
                      <a:pt x="2112" y="127"/>
                    </a:moveTo>
                    <a:lnTo>
                      <a:pt x="2093" y="214"/>
                    </a:lnTo>
                    <a:lnTo>
                      <a:pt x="2077" y="314"/>
                    </a:lnTo>
                    <a:lnTo>
                      <a:pt x="2064" y="428"/>
                    </a:lnTo>
                    <a:lnTo>
                      <a:pt x="2053" y="556"/>
                    </a:lnTo>
                    <a:lnTo>
                      <a:pt x="2045" y="695"/>
                    </a:lnTo>
                    <a:lnTo>
                      <a:pt x="2039" y="845"/>
                    </a:lnTo>
                    <a:lnTo>
                      <a:pt x="2033" y="1174"/>
                    </a:lnTo>
                    <a:lnTo>
                      <a:pt x="2034" y="1536"/>
                    </a:lnTo>
                    <a:lnTo>
                      <a:pt x="2041" y="1922"/>
                    </a:lnTo>
                    <a:lnTo>
                      <a:pt x="2052" y="2325"/>
                    </a:lnTo>
                    <a:lnTo>
                      <a:pt x="2066" y="2738"/>
                    </a:lnTo>
                    <a:lnTo>
                      <a:pt x="2098" y="3563"/>
                    </a:lnTo>
                    <a:lnTo>
                      <a:pt x="2112" y="3959"/>
                    </a:lnTo>
                    <a:lnTo>
                      <a:pt x="2125" y="4335"/>
                    </a:lnTo>
                    <a:lnTo>
                      <a:pt x="2134" y="4681"/>
                    </a:lnTo>
                    <a:lnTo>
                      <a:pt x="2136" y="4842"/>
                    </a:lnTo>
                    <a:lnTo>
                      <a:pt x="2138" y="4992"/>
                    </a:lnTo>
                    <a:lnTo>
                      <a:pt x="2137" y="5131"/>
                    </a:lnTo>
                    <a:lnTo>
                      <a:pt x="2135" y="5259"/>
                    </a:lnTo>
                    <a:lnTo>
                      <a:pt x="2131" y="5374"/>
                    </a:lnTo>
                    <a:lnTo>
                      <a:pt x="2125" y="5475"/>
                    </a:lnTo>
                    <a:lnTo>
                      <a:pt x="2119" y="5519"/>
                    </a:lnTo>
                    <a:lnTo>
                      <a:pt x="2100" y="5566"/>
                    </a:lnTo>
                    <a:lnTo>
                      <a:pt x="2035" y="5663"/>
                    </a:lnTo>
                    <a:lnTo>
                      <a:pt x="1933" y="5761"/>
                    </a:lnTo>
                    <a:lnTo>
                      <a:pt x="1804" y="5856"/>
                    </a:lnTo>
                    <a:lnTo>
                      <a:pt x="1649" y="5944"/>
                    </a:lnTo>
                    <a:lnTo>
                      <a:pt x="1476" y="6022"/>
                    </a:lnTo>
                    <a:lnTo>
                      <a:pt x="1291" y="6085"/>
                    </a:lnTo>
                    <a:lnTo>
                      <a:pt x="1100" y="6129"/>
                    </a:lnTo>
                    <a:lnTo>
                      <a:pt x="906" y="6150"/>
                    </a:lnTo>
                    <a:lnTo>
                      <a:pt x="718" y="6143"/>
                    </a:lnTo>
                    <a:lnTo>
                      <a:pt x="628" y="6129"/>
                    </a:lnTo>
                    <a:lnTo>
                      <a:pt x="540" y="6106"/>
                    </a:lnTo>
                    <a:lnTo>
                      <a:pt x="457" y="6074"/>
                    </a:lnTo>
                    <a:lnTo>
                      <a:pt x="378" y="6034"/>
                    </a:lnTo>
                    <a:lnTo>
                      <a:pt x="305" y="5982"/>
                    </a:lnTo>
                    <a:lnTo>
                      <a:pt x="237" y="5922"/>
                    </a:lnTo>
                    <a:lnTo>
                      <a:pt x="178" y="5850"/>
                    </a:lnTo>
                    <a:lnTo>
                      <a:pt x="124" y="5766"/>
                    </a:lnTo>
                    <a:lnTo>
                      <a:pt x="79" y="5671"/>
                    </a:lnTo>
                    <a:lnTo>
                      <a:pt x="44" y="5563"/>
                    </a:lnTo>
                    <a:lnTo>
                      <a:pt x="18" y="5443"/>
                    </a:lnTo>
                    <a:lnTo>
                      <a:pt x="2" y="5308"/>
                    </a:lnTo>
                    <a:lnTo>
                      <a:pt x="1" y="5080"/>
                    </a:lnTo>
                    <a:lnTo>
                      <a:pt x="0" y="4865"/>
                    </a:lnTo>
                    <a:lnTo>
                      <a:pt x="1" y="4663"/>
                    </a:lnTo>
                    <a:lnTo>
                      <a:pt x="3" y="4472"/>
                    </a:lnTo>
                    <a:lnTo>
                      <a:pt x="10" y="4122"/>
                    </a:lnTo>
                    <a:lnTo>
                      <a:pt x="21" y="3806"/>
                    </a:lnTo>
                    <a:lnTo>
                      <a:pt x="34" y="3518"/>
                    </a:lnTo>
                    <a:lnTo>
                      <a:pt x="49" y="3251"/>
                    </a:lnTo>
                    <a:lnTo>
                      <a:pt x="81" y="2745"/>
                    </a:lnTo>
                    <a:lnTo>
                      <a:pt x="97" y="2492"/>
                    </a:lnTo>
                    <a:lnTo>
                      <a:pt x="111" y="2227"/>
                    </a:lnTo>
                    <a:lnTo>
                      <a:pt x="122" y="1946"/>
                    </a:lnTo>
                    <a:lnTo>
                      <a:pt x="129" y="1639"/>
                    </a:lnTo>
                    <a:lnTo>
                      <a:pt x="134" y="1298"/>
                    </a:lnTo>
                    <a:lnTo>
                      <a:pt x="134" y="1113"/>
                    </a:lnTo>
                    <a:lnTo>
                      <a:pt x="133" y="916"/>
                    </a:lnTo>
                    <a:lnTo>
                      <a:pt x="129" y="707"/>
                    </a:lnTo>
                    <a:lnTo>
                      <a:pt x="125" y="485"/>
                    </a:lnTo>
                    <a:lnTo>
                      <a:pt x="119" y="250"/>
                    </a:lnTo>
                    <a:lnTo>
                      <a:pt x="111" y="0"/>
                    </a:lnTo>
                    <a:lnTo>
                      <a:pt x="202" y="21"/>
                    </a:lnTo>
                    <a:lnTo>
                      <a:pt x="305" y="38"/>
                    </a:lnTo>
                    <a:lnTo>
                      <a:pt x="420" y="51"/>
                    </a:lnTo>
                    <a:lnTo>
                      <a:pt x="545" y="60"/>
                    </a:lnTo>
                    <a:lnTo>
                      <a:pt x="814" y="71"/>
                    </a:lnTo>
                    <a:lnTo>
                      <a:pt x="1100" y="76"/>
                    </a:lnTo>
                    <a:lnTo>
                      <a:pt x="1386" y="79"/>
                    </a:lnTo>
                    <a:lnTo>
                      <a:pt x="1662" y="85"/>
                    </a:lnTo>
                    <a:lnTo>
                      <a:pt x="1789" y="91"/>
                    </a:lnTo>
                    <a:lnTo>
                      <a:pt x="1907" y="100"/>
                    </a:lnTo>
                    <a:lnTo>
                      <a:pt x="2016" y="111"/>
                    </a:lnTo>
                    <a:lnTo>
                      <a:pt x="2112" y="127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03" name="Google Shape;1503;p42"/>
              <p:cNvSpPr/>
              <p:nvPr/>
            </p:nvSpPr>
            <p:spPr>
              <a:xfrm>
                <a:off x="3167" y="1292"/>
                <a:ext cx="331" cy="769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6150" extrusionOk="0">
                    <a:moveTo>
                      <a:pt x="2112" y="127"/>
                    </a:moveTo>
                    <a:lnTo>
                      <a:pt x="2093" y="214"/>
                    </a:lnTo>
                    <a:lnTo>
                      <a:pt x="2077" y="314"/>
                    </a:lnTo>
                    <a:lnTo>
                      <a:pt x="2064" y="428"/>
                    </a:lnTo>
                    <a:lnTo>
                      <a:pt x="2053" y="556"/>
                    </a:lnTo>
                    <a:lnTo>
                      <a:pt x="2045" y="695"/>
                    </a:lnTo>
                    <a:lnTo>
                      <a:pt x="2039" y="845"/>
                    </a:lnTo>
                    <a:lnTo>
                      <a:pt x="2033" y="1174"/>
                    </a:lnTo>
                    <a:lnTo>
                      <a:pt x="2034" y="1536"/>
                    </a:lnTo>
                    <a:lnTo>
                      <a:pt x="2041" y="1922"/>
                    </a:lnTo>
                    <a:lnTo>
                      <a:pt x="2052" y="2325"/>
                    </a:lnTo>
                    <a:lnTo>
                      <a:pt x="2066" y="2738"/>
                    </a:lnTo>
                    <a:lnTo>
                      <a:pt x="2098" y="3563"/>
                    </a:lnTo>
                    <a:lnTo>
                      <a:pt x="2112" y="3959"/>
                    </a:lnTo>
                    <a:lnTo>
                      <a:pt x="2125" y="4335"/>
                    </a:lnTo>
                    <a:lnTo>
                      <a:pt x="2134" y="4681"/>
                    </a:lnTo>
                    <a:lnTo>
                      <a:pt x="2136" y="4842"/>
                    </a:lnTo>
                    <a:lnTo>
                      <a:pt x="2138" y="4992"/>
                    </a:lnTo>
                    <a:lnTo>
                      <a:pt x="2137" y="5131"/>
                    </a:lnTo>
                    <a:lnTo>
                      <a:pt x="2135" y="5259"/>
                    </a:lnTo>
                    <a:lnTo>
                      <a:pt x="2131" y="5374"/>
                    </a:lnTo>
                    <a:lnTo>
                      <a:pt x="2125" y="5475"/>
                    </a:lnTo>
                    <a:lnTo>
                      <a:pt x="2119" y="5519"/>
                    </a:lnTo>
                    <a:lnTo>
                      <a:pt x="2100" y="5566"/>
                    </a:lnTo>
                    <a:lnTo>
                      <a:pt x="2035" y="5663"/>
                    </a:lnTo>
                    <a:lnTo>
                      <a:pt x="1933" y="5761"/>
                    </a:lnTo>
                    <a:lnTo>
                      <a:pt x="1804" y="5856"/>
                    </a:lnTo>
                    <a:lnTo>
                      <a:pt x="1649" y="5944"/>
                    </a:lnTo>
                    <a:lnTo>
                      <a:pt x="1476" y="6022"/>
                    </a:lnTo>
                    <a:lnTo>
                      <a:pt x="1291" y="6085"/>
                    </a:lnTo>
                    <a:lnTo>
                      <a:pt x="1100" y="6129"/>
                    </a:lnTo>
                    <a:lnTo>
                      <a:pt x="906" y="6150"/>
                    </a:lnTo>
                    <a:lnTo>
                      <a:pt x="718" y="6143"/>
                    </a:lnTo>
                    <a:lnTo>
                      <a:pt x="628" y="6129"/>
                    </a:lnTo>
                    <a:lnTo>
                      <a:pt x="540" y="6106"/>
                    </a:lnTo>
                    <a:lnTo>
                      <a:pt x="457" y="6074"/>
                    </a:lnTo>
                    <a:lnTo>
                      <a:pt x="378" y="6034"/>
                    </a:lnTo>
                    <a:lnTo>
                      <a:pt x="305" y="5982"/>
                    </a:lnTo>
                    <a:lnTo>
                      <a:pt x="237" y="5922"/>
                    </a:lnTo>
                    <a:lnTo>
                      <a:pt x="178" y="5850"/>
                    </a:lnTo>
                    <a:lnTo>
                      <a:pt x="124" y="5766"/>
                    </a:lnTo>
                    <a:lnTo>
                      <a:pt x="79" y="5671"/>
                    </a:lnTo>
                    <a:lnTo>
                      <a:pt x="44" y="5563"/>
                    </a:lnTo>
                    <a:lnTo>
                      <a:pt x="18" y="5443"/>
                    </a:lnTo>
                    <a:lnTo>
                      <a:pt x="2" y="5308"/>
                    </a:lnTo>
                    <a:lnTo>
                      <a:pt x="1" y="5080"/>
                    </a:lnTo>
                    <a:lnTo>
                      <a:pt x="0" y="4865"/>
                    </a:lnTo>
                    <a:lnTo>
                      <a:pt x="1" y="4663"/>
                    </a:lnTo>
                    <a:lnTo>
                      <a:pt x="3" y="4472"/>
                    </a:lnTo>
                    <a:lnTo>
                      <a:pt x="10" y="4122"/>
                    </a:lnTo>
                    <a:lnTo>
                      <a:pt x="21" y="3806"/>
                    </a:lnTo>
                    <a:lnTo>
                      <a:pt x="34" y="3518"/>
                    </a:lnTo>
                    <a:lnTo>
                      <a:pt x="49" y="3251"/>
                    </a:lnTo>
                    <a:lnTo>
                      <a:pt x="81" y="2745"/>
                    </a:lnTo>
                    <a:lnTo>
                      <a:pt x="97" y="2492"/>
                    </a:lnTo>
                    <a:lnTo>
                      <a:pt x="111" y="2227"/>
                    </a:lnTo>
                    <a:lnTo>
                      <a:pt x="122" y="1946"/>
                    </a:lnTo>
                    <a:lnTo>
                      <a:pt x="129" y="1639"/>
                    </a:lnTo>
                    <a:lnTo>
                      <a:pt x="134" y="1298"/>
                    </a:lnTo>
                    <a:lnTo>
                      <a:pt x="134" y="1113"/>
                    </a:lnTo>
                    <a:lnTo>
                      <a:pt x="133" y="916"/>
                    </a:lnTo>
                    <a:lnTo>
                      <a:pt x="129" y="707"/>
                    </a:lnTo>
                    <a:lnTo>
                      <a:pt x="125" y="485"/>
                    </a:lnTo>
                    <a:lnTo>
                      <a:pt x="119" y="250"/>
                    </a:lnTo>
                    <a:lnTo>
                      <a:pt x="111" y="0"/>
                    </a:lnTo>
                    <a:lnTo>
                      <a:pt x="202" y="21"/>
                    </a:lnTo>
                    <a:lnTo>
                      <a:pt x="305" y="38"/>
                    </a:lnTo>
                    <a:lnTo>
                      <a:pt x="420" y="51"/>
                    </a:lnTo>
                    <a:lnTo>
                      <a:pt x="545" y="60"/>
                    </a:lnTo>
                    <a:lnTo>
                      <a:pt x="814" y="71"/>
                    </a:lnTo>
                    <a:lnTo>
                      <a:pt x="1100" y="76"/>
                    </a:lnTo>
                    <a:lnTo>
                      <a:pt x="1386" y="79"/>
                    </a:lnTo>
                    <a:lnTo>
                      <a:pt x="1662" y="85"/>
                    </a:lnTo>
                    <a:lnTo>
                      <a:pt x="1789" y="91"/>
                    </a:lnTo>
                    <a:lnTo>
                      <a:pt x="1907" y="100"/>
                    </a:lnTo>
                    <a:lnTo>
                      <a:pt x="2016" y="111"/>
                    </a:lnTo>
                    <a:lnTo>
                      <a:pt x="2112" y="12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04" name="Google Shape;1504;p42"/>
              <p:cNvSpPr/>
              <p:nvPr/>
            </p:nvSpPr>
            <p:spPr>
              <a:xfrm>
                <a:off x="2809" y="1298"/>
                <a:ext cx="365" cy="737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5895" extrusionOk="0">
                    <a:moveTo>
                      <a:pt x="2316" y="105"/>
                    </a:moveTo>
                    <a:lnTo>
                      <a:pt x="2325" y="236"/>
                    </a:lnTo>
                    <a:lnTo>
                      <a:pt x="2332" y="377"/>
                    </a:lnTo>
                    <a:lnTo>
                      <a:pt x="2343" y="690"/>
                    </a:lnTo>
                    <a:lnTo>
                      <a:pt x="2351" y="1037"/>
                    </a:lnTo>
                    <a:lnTo>
                      <a:pt x="2356" y="1410"/>
                    </a:lnTo>
                    <a:lnTo>
                      <a:pt x="2357" y="1805"/>
                    </a:lnTo>
                    <a:lnTo>
                      <a:pt x="2356" y="2215"/>
                    </a:lnTo>
                    <a:lnTo>
                      <a:pt x="2346" y="3056"/>
                    </a:lnTo>
                    <a:lnTo>
                      <a:pt x="2338" y="3473"/>
                    </a:lnTo>
                    <a:lnTo>
                      <a:pt x="2328" y="3879"/>
                    </a:lnTo>
                    <a:lnTo>
                      <a:pt x="2316" y="4270"/>
                    </a:lnTo>
                    <a:lnTo>
                      <a:pt x="2304" y="4637"/>
                    </a:lnTo>
                    <a:lnTo>
                      <a:pt x="2290" y="4976"/>
                    </a:lnTo>
                    <a:lnTo>
                      <a:pt x="2276" y="5279"/>
                    </a:lnTo>
                    <a:lnTo>
                      <a:pt x="2269" y="5416"/>
                    </a:lnTo>
                    <a:lnTo>
                      <a:pt x="2262" y="5542"/>
                    </a:lnTo>
                    <a:lnTo>
                      <a:pt x="2255" y="5655"/>
                    </a:lnTo>
                    <a:lnTo>
                      <a:pt x="2247" y="5755"/>
                    </a:lnTo>
                    <a:lnTo>
                      <a:pt x="2132" y="5793"/>
                    </a:lnTo>
                    <a:lnTo>
                      <a:pt x="1998" y="5827"/>
                    </a:lnTo>
                    <a:lnTo>
                      <a:pt x="1848" y="5855"/>
                    </a:lnTo>
                    <a:lnTo>
                      <a:pt x="1686" y="5876"/>
                    </a:lnTo>
                    <a:lnTo>
                      <a:pt x="1514" y="5891"/>
                    </a:lnTo>
                    <a:lnTo>
                      <a:pt x="1337" y="5895"/>
                    </a:lnTo>
                    <a:lnTo>
                      <a:pt x="1159" y="5891"/>
                    </a:lnTo>
                    <a:lnTo>
                      <a:pt x="982" y="5875"/>
                    </a:lnTo>
                    <a:lnTo>
                      <a:pt x="809" y="5847"/>
                    </a:lnTo>
                    <a:lnTo>
                      <a:pt x="645" y="5806"/>
                    </a:lnTo>
                    <a:lnTo>
                      <a:pt x="493" y="5750"/>
                    </a:lnTo>
                    <a:lnTo>
                      <a:pt x="358" y="5679"/>
                    </a:lnTo>
                    <a:lnTo>
                      <a:pt x="239" y="5591"/>
                    </a:lnTo>
                    <a:lnTo>
                      <a:pt x="145" y="5485"/>
                    </a:lnTo>
                    <a:lnTo>
                      <a:pt x="107" y="5426"/>
                    </a:lnTo>
                    <a:lnTo>
                      <a:pt x="76" y="5361"/>
                    </a:lnTo>
                    <a:lnTo>
                      <a:pt x="52" y="5292"/>
                    </a:lnTo>
                    <a:lnTo>
                      <a:pt x="36" y="5216"/>
                    </a:lnTo>
                    <a:lnTo>
                      <a:pt x="30" y="4755"/>
                    </a:lnTo>
                    <a:lnTo>
                      <a:pt x="24" y="4315"/>
                    </a:lnTo>
                    <a:lnTo>
                      <a:pt x="17" y="3894"/>
                    </a:lnTo>
                    <a:lnTo>
                      <a:pt x="10" y="3494"/>
                    </a:lnTo>
                    <a:lnTo>
                      <a:pt x="4" y="3113"/>
                    </a:lnTo>
                    <a:lnTo>
                      <a:pt x="1" y="2752"/>
                    </a:lnTo>
                    <a:lnTo>
                      <a:pt x="0" y="2412"/>
                    </a:lnTo>
                    <a:lnTo>
                      <a:pt x="2" y="2092"/>
                    </a:lnTo>
                    <a:lnTo>
                      <a:pt x="8" y="1791"/>
                    </a:lnTo>
                    <a:lnTo>
                      <a:pt x="19" y="1509"/>
                    </a:lnTo>
                    <a:lnTo>
                      <a:pt x="34" y="1247"/>
                    </a:lnTo>
                    <a:lnTo>
                      <a:pt x="57" y="1005"/>
                    </a:lnTo>
                    <a:lnTo>
                      <a:pt x="86" y="783"/>
                    </a:lnTo>
                    <a:lnTo>
                      <a:pt x="122" y="580"/>
                    </a:lnTo>
                    <a:lnTo>
                      <a:pt x="166" y="396"/>
                    </a:lnTo>
                    <a:lnTo>
                      <a:pt x="219" y="232"/>
                    </a:lnTo>
                    <a:lnTo>
                      <a:pt x="361" y="222"/>
                    </a:lnTo>
                    <a:lnTo>
                      <a:pt x="509" y="206"/>
                    </a:lnTo>
                    <a:lnTo>
                      <a:pt x="820" y="159"/>
                    </a:lnTo>
                    <a:lnTo>
                      <a:pt x="1137" y="102"/>
                    </a:lnTo>
                    <a:lnTo>
                      <a:pt x="1446" y="49"/>
                    </a:lnTo>
                    <a:lnTo>
                      <a:pt x="1594" y="28"/>
                    </a:lnTo>
                    <a:lnTo>
                      <a:pt x="1734" y="11"/>
                    </a:lnTo>
                    <a:lnTo>
                      <a:pt x="1864" y="2"/>
                    </a:lnTo>
                    <a:lnTo>
                      <a:pt x="1984" y="0"/>
                    </a:lnTo>
                    <a:lnTo>
                      <a:pt x="2090" y="8"/>
                    </a:lnTo>
                    <a:lnTo>
                      <a:pt x="2182" y="27"/>
                    </a:lnTo>
                    <a:lnTo>
                      <a:pt x="2259" y="59"/>
                    </a:lnTo>
                    <a:lnTo>
                      <a:pt x="2316" y="10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05" name="Google Shape;1505;p42"/>
              <p:cNvSpPr/>
              <p:nvPr/>
            </p:nvSpPr>
            <p:spPr>
              <a:xfrm>
                <a:off x="2809" y="1298"/>
                <a:ext cx="365" cy="737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5895" extrusionOk="0">
                    <a:moveTo>
                      <a:pt x="2316" y="105"/>
                    </a:moveTo>
                    <a:lnTo>
                      <a:pt x="2325" y="236"/>
                    </a:lnTo>
                    <a:lnTo>
                      <a:pt x="2332" y="377"/>
                    </a:lnTo>
                    <a:lnTo>
                      <a:pt x="2343" y="690"/>
                    </a:lnTo>
                    <a:lnTo>
                      <a:pt x="2351" y="1037"/>
                    </a:lnTo>
                    <a:lnTo>
                      <a:pt x="2356" y="1410"/>
                    </a:lnTo>
                    <a:lnTo>
                      <a:pt x="2357" y="1805"/>
                    </a:lnTo>
                    <a:lnTo>
                      <a:pt x="2356" y="2215"/>
                    </a:lnTo>
                    <a:lnTo>
                      <a:pt x="2346" y="3056"/>
                    </a:lnTo>
                    <a:lnTo>
                      <a:pt x="2338" y="3473"/>
                    </a:lnTo>
                    <a:lnTo>
                      <a:pt x="2328" y="3879"/>
                    </a:lnTo>
                    <a:lnTo>
                      <a:pt x="2316" y="4270"/>
                    </a:lnTo>
                    <a:lnTo>
                      <a:pt x="2304" y="4637"/>
                    </a:lnTo>
                    <a:lnTo>
                      <a:pt x="2290" y="4976"/>
                    </a:lnTo>
                    <a:lnTo>
                      <a:pt x="2276" y="5279"/>
                    </a:lnTo>
                    <a:lnTo>
                      <a:pt x="2269" y="5416"/>
                    </a:lnTo>
                    <a:lnTo>
                      <a:pt x="2262" y="5542"/>
                    </a:lnTo>
                    <a:lnTo>
                      <a:pt x="2255" y="5655"/>
                    </a:lnTo>
                    <a:lnTo>
                      <a:pt x="2247" y="5755"/>
                    </a:lnTo>
                    <a:lnTo>
                      <a:pt x="2132" y="5793"/>
                    </a:lnTo>
                    <a:lnTo>
                      <a:pt x="1998" y="5827"/>
                    </a:lnTo>
                    <a:lnTo>
                      <a:pt x="1848" y="5855"/>
                    </a:lnTo>
                    <a:lnTo>
                      <a:pt x="1686" y="5876"/>
                    </a:lnTo>
                    <a:lnTo>
                      <a:pt x="1514" y="5891"/>
                    </a:lnTo>
                    <a:lnTo>
                      <a:pt x="1337" y="5895"/>
                    </a:lnTo>
                    <a:lnTo>
                      <a:pt x="1159" y="5891"/>
                    </a:lnTo>
                    <a:lnTo>
                      <a:pt x="982" y="5875"/>
                    </a:lnTo>
                    <a:lnTo>
                      <a:pt x="809" y="5847"/>
                    </a:lnTo>
                    <a:lnTo>
                      <a:pt x="645" y="5806"/>
                    </a:lnTo>
                    <a:lnTo>
                      <a:pt x="493" y="5750"/>
                    </a:lnTo>
                    <a:lnTo>
                      <a:pt x="358" y="5679"/>
                    </a:lnTo>
                    <a:lnTo>
                      <a:pt x="239" y="5591"/>
                    </a:lnTo>
                    <a:lnTo>
                      <a:pt x="145" y="5485"/>
                    </a:lnTo>
                    <a:lnTo>
                      <a:pt x="107" y="5426"/>
                    </a:lnTo>
                    <a:lnTo>
                      <a:pt x="76" y="5361"/>
                    </a:lnTo>
                    <a:lnTo>
                      <a:pt x="52" y="5292"/>
                    </a:lnTo>
                    <a:lnTo>
                      <a:pt x="36" y="5216"/>
                    </a:lnTo>
                    <a:lnTo>
                      <a:pt x="30" y="4755"/>
                    </a:lnTo>
                    <a:lnTo>
                      <a:pt x="24" y="4315"/>
                    </a:lnTo>
                    <a:lnTo>
                      <a:pt x="17" y="3894"/>
                    </a:lnTo>
                    <a:lnTo>
                      <a:pt x="10" y="3494"/>
                    </a:lnTo>
                    <a:lnTo>
                      <a:pt x="4" y="3113"/>
                    </a:lnTo>
                    <a:lnTo>
                      <a:pt x="1" y="2752"/>
                    </a:lnTo>
                    <a:lnTo>
                      <a:pt x="0" y="2412"/>
                    </a:lnTo>
                    <a:lnTo>
                      <a:pt x="2" y="2092"/>
                    </a:lnTo>
                    <a:lnTo>
                      <a:pt x="8" y="1791"/>
                    </a:lnTo>
                    <a:lnTo>
                      <a:pt x="19" y="1509"/>
                    </a:lnTo>
                    <a:lnTo>
                      <a:pt x="34" y="1247"/>
                    </a:lnTo>
                    <a:lnTo>
                      <a:pt x="57" y="1005"/>
                    </a:lnTo>
                    <a:lnTo>
                      <a:pt x="86" y="783"/>
                    </a:lnTo>
                    <a:lnTo>
                      <a:pt x="122" y="580"/>
                    </a:lnTo>
                    <a:lnTo>
                      <a:pt x="166" y="396"/>
                    </a:lnTo>
                    <a:lnTo>
                      <a:pt x="219" y="232"/>
                    </a:lnTo>
                    <a:lnTo>
                      <a:pt x="361" y="222"/>
                    </a:lnTo>
                    <a:lnTo>
                      <a:pt x="509" y="206"/>
                    </a:lnTo>
                    <a:lnTo>
                      <a:pt x="820" y="159"/>
                    </a:lnTo>
                    <a:lnTo>
                      <a:pt x="1137" y="102"/>
                    </a:lnTo>
                    <a:lnTo>
                      <a:pt x="1446" y="49"/>
                    </a:lnTo>
                    <a:lnTo>
                      <a:pt x="1594" y="28"/>
                    </a:lnTo>
                    <a:lnTo>
                      <a:pt x="1734" y="11"/>
                    </a:lnTo>
                    <a:lnTo>
                      <a:pt x="1864" y="2"/>
                    </a:lnTo>
                    <a:lnTo>
                      <a:pt x="1984" y="0"/>
                    </a:lnTo>
                    <a:lnTo>
                      <a:pt x="2090" y="8"/>
                    </a:lnTo>
                    <a:lnTo>
                      <a:pt x="2182" y="27"/>
                    </a:lnTo>
                    <a:lnTo>
                      <a:pt x="2259" y="59"/>
                    </a:lnTo>
                    <a:lnTo>
                      <a:pt x="2316" y="10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06" name="Google Shape;1506;p42"/>
              <p:cNvSpPr/>
              <p:nvPr/>
            </p:nvSpPr>
            <p:spPr>
              <a:xfrm>
                <a:off x="1220" y="1091"/>
                <a:ext cx="3201" cy="941"/>
              </a:xfrm>
              <a:custGeom>
                <a:avLst/>
                <a:gdLst/>
                <a:ahLst/>
                <a:cxnLst/>
                <a:rect l="l" t="t" r="r" b="b"/>
                <a:pathLst>
                  <a:path w="20652" h="7529" extrusionOk="0">
                    <a:moveTo>
                      <a:pt x="19677" y="2144"/>
                    </a:moveTo>
                    <a:lnTo>
                      <a:pt x="19756" y="2145"/>
                    </a:lnTo>
                    <a:lnTo>
                      <a:pt x="19851" y="2152"/>
                    </a:lnTo>
                    <a:lnTo>
                      <a:pt x="20062" y="2179"/>
                    </a:lnTo>
                    <a:lnTo>
                      <a:pt x="20271" y="2220"/>
                    </a:lnTo>
                    <a:lnTo>
                      <a:pt x="20361" y="2242"/>
                    </a:lnTo>
                    <a:lnTo>
                      <a:pt x="20434" y="2266"/>
                    </a:lnTo>
                    <a:lnTo>
                      <a:pt x="20503" y="2294"/>
                    </a:lnTo>
                    <a:lnTo>
                      <a:pt x="20557" y="2324"/>
                    </a:lnTo>
                    <a:lnTo>
                      <a:pt x="20598" y="2354"/>
                    </a:lnTo>
                    <a:lnTo>
                      <a:pt x="20627" y="2383"/>
                    </a:lnTo>
                    <a:lnTo>
                      <a:pt x="20645" y="2413"/>
                    </a:lnTo>
                    <a:lnTo>
                      <a:pt x="20652" y="2442"/>
                    </a:lnTo>
                    <a:lnTo>
                      <a:pt x="20636" y="2495"/>
                    </a:lnTo>
                    <a:lnTo>
                      <a:pt x="20586" y="2540"/>
                    </a:lnTo>
                    <a:lnTo>
                      <a:pt x="20508" y="2574"/>
                    </a:lnTo>
                    <a:lnTo>
                      <a:pt x="20410" y="2591"/>
                    </a:lnTo>
                    <a:lnTo>
                      <a:pt x="20297" y="2591"/>
                    </a:lnTo>
                    <a:lnTo>
                      <a:pt x="20205" y="2579"/>
                    </a:lnTo>
                    <a:lnTo>
                      <a:pt x="20122" y="2571"/>
                    </a:lnTo>
                    <a:lnTo>
                      <a:pt x="20050" y="2567"/>
                    </a:lnTo>
                    <a:lnTo>
                      <a:pt x="19986" y="2566"/>
                    </a:lnTo>
                    <a:lnTo>
                      <a:pt x="19882" y="2570"/>
                    </a:lnTo>
                    <a:lnTo>
                      <a:pt x="19800" y="2580"/>
                    </a:lnTo>
                    <a:lnTo>
                      <a:pt x="19737" y="2588"/>
                    </a:lnTo>
                    <a:lnTo>
                      <a:pt x="19682" y="2591"/>
                    </a:lnTo>
                    <a:lnTo>
                      <a:pt x="19631" y="2583"/>
                    </a:lnTo>
                    <a:lnTo>
                      <a:pt x="19575" y="2559"/>
                    </a:lnTo>
                    <a:lnTo>
                      <a:pt x="19507" y="2513"/>
                    </a:lnTo>
                    <a:lnTo>
                      <a:pt x="19441" y="2454"/>
                    </a:lnTo>
                    <a:lnTo>
                      <a:pt x="19386" y="2387"/>
                    </a:lnTo>
                    <a:lnTo>
                      <a:pt x="19355" y="2318"/>
                    </a:lnTo>
                    <a:lnTo>
                      <a:pt x="19352" y="2286"/>
                    </a:lnTo>
                    <a:lnTo>
                      <a:pt x="19357" y="2255"/>
                    </a:lnTo>
                    <a:lnTo>
                      <a:pt x="19375" y="2225"/>
                    </a:lnTo>
                    <a:lnTo>
                      <a:pt x="19405" y="2199"/>
                    </a:lnTo>
                    <a:lnTo>
                      <a:pt x="19449" y="2178"/>
                    </a:lnTo>
                    <a:lnTo>
                      <a:pt x="19507" y="2161"/>
                    </a:lnTo>
                    <a:lnTo>
                      <a:pt x="19584" y="2149"/>
                    </a:lnTo>
                    <a:lnTo>
                      <a:pt x="19677" y="2144"/>
                    </a:lnTo>
                    <a:close/>
                    <a:moveTo>
                      <a:pt x="7818" y="758"/>
                    </a:moveTo>
                    <a:lnTo>
                      <a:pt x="7780" y="770"/>
                    </a:lnTo>
                    <a:lnTo>
                      <a:pt x="7738" y="774"/>
                    </a:lnTo>
                    <a:lnTo>
                      <a:pt x="7647" y="765"/>
                    </a:lnTo>
                    <a:lnTo>
                      <a:pt x="7559" y="743"/>
                    </a:lnTo>
                    <a:lnTo>
                      <a:pt x="7489" y="720"/>
                    </a:lnTo>
                    <a:lnTo>
                      <a:pt x="7473" y="632"/>
                    </a:lnTo>
                    <a:lnTo>
                      <a:pt x="7452" y="530"/>
                    </a:lnTo>
                    <a:lnTo>
                      <a:pt x="7411" y="313"/>
                    </a:lnTo>
                    <a:lnTo>
                      <a:pt x="7400" y="212"/>
                    </a:lnTo>
                    <a:lnTo>
                      <a:pt x="7398" y="126"/>
                    </a:lnTo>
                    <a:lnTo>
                      <a:pt x="7409" y="61"/>
                    </a:lnTo>
                    <a:lnTo>
                      <a:pt x="7422" y="39"/>
                    </a:lnTo>
                    <a:lnTo>
                      <a:pt x="7438" y="26"/>
                    </a:lnTo>
                    <a:lnTo>
                      <a:pt x="7557" y="7"/>
                    </a:lnTo>
                    <a:lnTo>
                      <a:pt x="7647" y="0"/>
                    </a:lnTo>
                    <a:lnTo>
                      <a:pt x="7718" y="12"/>
                    </a:lnTo>
                    <a:lnTo>
                      <a:pt x="7779" y="55"/>
                    </a:lnTo>
                    <a:lnTo>
                      <a:pt x="7831" y="130"/>
                    </a:lnTo>
                    <a:lnTo>
                      <a:pt x="7863" y="225"/>
                    </a:lnTo>
                    <a:lnTo>
                      <a:pt x="7881" y="332"/>
                    </a:lnTo>
                    <a:lnTo>
                      <a:pt x="7884" y="443"/>
                    </a:lnTo>
                    <a:lnTo>
                      <a:pt x="7878" y="548"/>
                    </a:lnTo>
                    <a:lnTo>
                      <a:pt x="7863" y="642"/>
                    </a:lnTo>
                    <a:lnTo>
                      <a:pt x="7842" y="714"/>
                    </a:lnTo>
                    <a:lnTo>
                      <a:pt x="7818" y="758"/>
                    </a:lnTo>
                    <a:close/>
                    <a:moveTo>
                      <a:pt x="10870" y="1224"/>
                    </a:moveTo>
                    <a:lnTo>
                      <a:pt x="10854" y="1296"/>
                    </a:lnTo>
                    <a:lnTo>
                      <a:pt x="10850" y="1353"/>
                    </a:lnTo>
                    <a:lnTo>
                      <a:pt x="10853" y="1401"/>
                    </a:lnTo>
                    <a:lnTo>
                      <a:pt x="10859" y="1438"/>
                    </a:lnTo>
                    <a:lnTo>
                      <a:pt x="10862" y="1496"/>
                    </a:lnTo>
                    <a:lnTo>
                      <a:pt x="10852" y="1521"/>
                    </a:lnTo>
                    <a:lnTo>
                      <a:pt x="10829" y="1546"/>
                    </a:lnTo>
                    <a:lnTo>
                      <a:pt x="10789" y="1572"/>
                    </a:lnTo>
                    <a:lnTo>
                      <a:pt x="10743" y="1593"/>
                    </a:lnTo>
                    <a:lnTo>
                      <a:pt x="10636" y="1620"/>
                    </a:lnTo>
                    <a:lnTo>
                      <a:pt x="10518" y="1628"/>
                    </a:lnTo>
                    <a:lnTo>
                      <a:pt x="10398" y="1621"/>
                    </a:lnTo>
                    <a:lnTo>
                      <a:pt x="10285" y="1601"/>
                    </a:lnTo>
                    <a:lnTo>
                      <a:pt x="10189" y="1572"/>
                    </a:lnTo>
                    <a:lnTo>
                      <a:pt x="10118" y="1537"/>
                    </a:lnTo>
                    <a:lnTo>
                      <a:pt x="10082" y="1499"/>
                    </a:lnTo>
                    <a:lnTo>
                      <a:pt x="10075" y="1438"/>
                    </a:lnTo>
                    <a:lnTo>
                      <a:pt x="10063" y="1385"/>
                    </a:lnTo>
                    <a:lnTo>
                      <a:pt x="10041" y="1298"/>
                    </a:lnTo>
                    <a:lnTo>
                      <a:pt x="10037" y="1263"/>
                    </a:lnTo>
                    <a:lnTo>
                      <a:pt x="10042" y="1232"/>
                    </a:lnTo>
                    <a:lnTo>
                      <a:pt x="10060" y="1206"/>
                    </a:lnTo>
                    <a:lnTo>
                      <a:pt x="10094" y="1183"/>
                    </a:lnTo>
                    <a:lnTo>
                      <a:pt x="10121" y="1174"/>
                    </a:lnTo>
                    <a:lnTo>
                      <a:pt x="10158" y="1165"/>
                    </a:lnTo>
                    <a:lnTo>
                      <a:pt x="10257" y="1155"/>
                    </a:lnTo>
                    <a:lnTo>
                      <a:pt x="10376" y="1151"/>
                    </a:lnTo>
                    <a:lnTo>
                      <a:pt x="10504" y="1155"/>
                    </a:lnTo>
                    <a:lnTo>
                      <a:pt x="10628" y="1164"/>
                    </a:lnTo>
                    <a:lnTo>
                      <a:pt x="10739" y="1180"/>
                    </a:lnTo>
                    <a:lnTo>
                      <a:pt x="10823" y="1200"/>
                    </a:lnTo>
                    <a:lnTo>
                      <a:pt x="10851" y="1211"/>
                    </a:lnTo>
                    <a:lnTo>
                      <a:pt x="10870" y="1224"/>
                    </a:lnTo>
                    <a:close/>
                    <a:moveTo>
                      <a:pt x="16471" y="1458"/>
                    </a:moveTo>
                    <a:lnTo>
                      <a:pt x="16442" y="1434"/>
                    </a:lnTo>
                    <a:lnTo>
                      <a:pt x="16403" y="1428"/>
                    </a:lnTo>
                    <a:lnTo>
                      <a:pt x="16357" y="1432"/>
                    </a:lnTo>
                    <a:lnTo>
                      <a:pt x="16307" y="1443"/>
                    </a:lnTo>
                    <a:lnTo>
                      <a:pt x="16208" y="1471"/>
                    </a:lnTo>
                    <a:lnTo>
                      <a:pt x="16166" y="1477"/>
                    </a:lnTo>
                    <a:lnTo>
                      <a:pt x="16134" y="1472"/>
                    </a:lnTo>
                    <a:lnTo>
                      <a:pt x="16118" y="1300"/>
                    </a:lnTo>
                    <a:lnTo>
                      <a:pt x="16100" y="1133"/>
                    </a:lnTo>
                    <a:lnTo>
                      <a:pt x="16098" y="1060"/>
                    </a:lnTo>
                    <a:lnTo>
                      <a:pt x="16106" y="999"/>
                    </a:lnTo>
                    <a:lnTo>
                      <a:pt x="16124" y="954"/>
                    </a:lnTo>
                    <a:lnTo>
                      <a:pt x="16157" y="928"/>
                    </a:lnTo>
                    <a:lnTo>
                      <a:pt x="16212" y="930"/>
                    </a:lnTo>
                    <a:lnTo>
                      <a:pt x="16245" y="934"/>
                    </a:lnTo>
                    <a:lnTo>
                      <a:pt x="16282" y="943"/>
                    </a:lnTo>
                    <a:lnTo>
                      <a:pt x="16305" y="939"/>
                    </a:lnTo>
                    <a:lnTo>
                      <a:pt x="16344" y="928"/>
                    </a:lnTo>
                    <a:lnTo>
                      <a:pt x="16408" y="904"/>
                    </a:lnTo>
                    <a:lnTo>
                      <a:pt x="16453" y="886"/>
                    </a:lnTo>
                    <a:lnTo>
                      <a:pt x="16507" y="865"/>
                    </a:lnTo>
                    <a:lnTo>
                      <a:pt x="16526" y="926"/>
                    </a:lnTo>
                    <a:lnTo>
                      <a:pt x="16538" y="1004"/>
                    </a:lnTo>
                    <a:lnTo>
                      <a:pt x="16542" y="1093"/>
                    </a:lnTo>
                    <a:lnTo>
                      <a:pt x="16540" y="1186"/>
                    </a:lnTo>
                    <a:lnTo>
                      <a:pt x="16531" y="1276"/>
                    </a:lnTo>
                    <a:lnTo>
                      <a:pt x="16517" y="1357"/>
                    </a:lnTo>
                    <a:lnTo>
                      <a:pt x="16496" y="1419"/>
                    </a:lnTo>
                    <a:lnTo>
                      <a:pt x="16471" y="1458"/>
                    </a:lnTo>
                    <a:close/>
                    <a:moveTo>
                      <a:pt x="17627" y="1072"/>
                    </a:moveTo>
                    <a:lnTo>
                      <a:pt x="17590" y="1097"/>
                    </a:lnTo>
                    <a:lnTo>
                      <a:pt x="17543" y="1111"/>
                    </a:lnTo>
                    <a:lnTo>
                      <a:pt x="17438" y="1110"/>
                    </a:lnTo>
                    <a:lnTo>
                      <a:pt x="17335" y="1088"/>
                    </a:lnTo>
                    <a:lnTo>
                      <a:pt x="17293" y="1074"/>
                    </a:lnTo>
                    <a:lnTo>
                      <a:pt x="17260" y="1062"/>
                    </a:lnTo>
                    <a:lnTo>
                      <a:pt x="17253" y="969"/>
                    </a:lnTo>
                    <a:lnTo>
                      <a:pt x="17244" y="855"/>
                    </a:lnTo>
                    <a:lnTo>
                      <a:pt x="17236" y="605"/>
                    </a:lnTo>
                    <a:lnTo>
                      <a:pt x="17239" y="488"/>
                    </a:lnTo>
                    <a:lnTo>
                      <a:pt x="17251" y="389"/>
                    </a:lnTo>
                    <a:lnTo>
                      <a:pt x="17272" y="315"/>
                    </a:lnTo>
                    <a:lnTo>
                      <a:pt x="17287" y="291"/>
                    </a:lnTo>
                    <a:lnTo>
                      <a:pt x="17305" y="278"/>
                    </a:lnTo>
                    <a:lnTo>
                      <a:pt x="17369" y="270"/>
                    </a:lnTo>
                    <a:lnTo>
                      <a:pt x="17425" y="258"/>
                    </a:lnTo>
                    <a:lnTo>
                      <a:pt x="17516" y="235"/>
                    </a:lnTo>
                    <a:lnTo>
                      <a:pt x="17554" y="231"/>
                    </a:lnTo>
                    <a:lnTo>
                      <a:pt x="17585" y="236"/>
                    </a:lnTo>
                    <a:lnTo>
                      <a:pt x="17614" y="254"/>
                    </a:lnTo>
                    <a:lnTo>
                      <a:pt x="17638" y="289"/>
                    </a:lnTo>
                    <a:lnTo>
                      <a:pt x="17663" y="352"/>
                    </a:lnTo>
                    <a:lnTo>
                      <a:pt x="17689" y="440"/>
                    </a:lnTo>
                    <a:lnTo>
                      <a:pt x="17712" y="545"/>
                    </a:lnTo>
                    <a:lnTo>
                      <a:pt x="17728" y="660"/>
                    </a:lnTo>
                    <a:lnTo>
                      <a:pt x="17731" y="778"/>
                    </a:lnTo>
                    <a:lnTo>
                      <a:pt x="17718" y="891"/>
                    </a:lnTo>
                    <a:lnTo>
                      <a:pt x="17685" y="992"/>
                    </a:lnTo>
                    <a:lnTo>
                      <a:pt x="17660" y="1035"/>
                    </a:lnTo>
                    <a:lnTo>
                      <a:pt x="17627" y="1072"/>
                    </a:lnTo>
                    <a:close/>
                    <a:moveTo>
                      <a:pt x="1356" y="1304"/>
                    </a:moveTo>
                    <a:lnTo>
                      <a:pt x="1333" y="1334"/>
                    </a:lnTo>
                    <a:lnTo>
                      <a:pt x="1318" y="1369"/>
                    </a:lnTo>
                    <a:lnTo>
                      <a:pt x="1305" y="1451"/>
                    </a:lnTo>
                    <a:lnTo>
                      <a:pt x="1318" y="1531"/>
                    </a:lnTo>
                    <a:lnTo>
                      <a:pt x="1334" y="1567"/>
                    </a:lnTo>
                    <a:lnTo>
                      <a:pt x="1357" y="1595"/>
                    </a:lnTo>
                    <a:lnTo>
                      <a:pt x="1393" y="1623"/>
                    </a:lnTo>
                    <a:lnTo>
                      <a:pt x="1434" y="1645"/>
                    </a:lnTo>
                    <a:lnTo>
                      <a:pt x="1531" y="1675"/>
                    </a:lnTo>
                    <a:lnTo>
                      <a:pt x="1640" y="1688"/>
                    </a:lnTo>
                    <a:lnTo>
                      <a:pt x="1753" y="1685"/>
                    </a:lnTo>
                    <a:lnTo>
                      <a:pt x="1858" y="1669"/>
                    </a:lnTo>
                    <a:lnTo>
                      <a:pt x="1951" y="1642"/>
                    </a:lnTo>
                    <a:lnTo>
                      <a:pt x="2019" y="1606"/>
                    </a:lnTo>
                    <a:lnTo>
                      <a:pt x="2056" y="1564"/>
                    </a:lnTo>
                    <a:lnTo>
                      <a:pt x="2073" y="1497"/>
                    </a:lnTo>
                    <a:lnTo>
                      <a:pt x="2106" y="1445"/>
                    </a:lnTo>
                    <a:lnTo>
                      <a:pt x="2149" y="1407"/>
                    </a:lnTo>
                    <a:lnTo>
                      <a:pt x="2194" y="1376"/>
                    </a:lnTo>
                    <a:lnTo>
                      <a:pt x="2232" y="1352"/>
                    </a:lnTo>
                    <a:lnTo>
                      <a:pt x="2255" y="1333"/>
                    </a:lnTo>
                    <a:lnTo>
                      <a:pt x="2255" y="1313"/>
                    </a:lnTo>
                    <a:lnTo>
                      <a:pt x="2224" y="1291"/>
                    </a:lnTo>
                    <a:lnTo>
                      <a:pt x="2154" y="1263"/>
                    </a:lnTo>
                    <a:lnTo>
                      <a:pt x="2057" y="1234"/>
                    </a:lnTo>
                    <a:lnTo>
                      <a:pt x="1941" y="1209"/>
                    </a:lnTo>
                    <a:lnTo>
                      <a:pt x="1813" y="1194"/>
                    </a:lnTo>
                    <a:lnTo>
                      <a:pt x="1683" y="1190"/>
                    </a:lnTo>
                    <a:lnTo>
                      <a:pt x="1557" y="1205"/>
                    </a:lnTo>
                    <a:lnTo>
                      <a:pt x="1446" y="1242"/>
                    </a:lnTo>
                    <a:lnTo>
                      <a:pt x="1398" y="1269"/>
                    </a:lnTo>
                    <a:lnTo>
                      <a:pt x="1356" y="1304"/>
                    </a:lnTo>
                    <a:close/>
                    <a:moveTo>
                      <a:pt x="3740" y="3055"/>
                    </a:moveTo>
                    <a:lnTo>
                      <a:pt x="3715" y="3093"/>
                    </a:lnTo>
                    <a:lnTo>
                      <a:pt x="3676" y="3119"/>
                    </a:lnTo>
                    <a:lnTo>
                      <a:pt x="3629" y="3134"/>
                    </a:lnTo>
                    <a:lnTo>
                      <a:pt x="3578" y="3139"/>
                    </a:lnTo>
                    <a:lnTo>
                      <a:pt x="3526" y="3136"/>
                    </a:lnTo>
                    <a:lnTo>
                      <a:pt x="3480" y="3125"/>
                    </a:lnTo>
                    <a:lnTo>
                      <a:pt x="3444" y="3109"/>
                    </a:lnTo>
                    <a:lnTo>
                      <a:pt x="3422" y="3088"/>
                    </a:lnTo>
                    <a:lnTo>
                      <a:pt x="3418" y="2990"/>
                    </a:lnTo>
                    <a:lnTo>
                      <a:pt x="3412" y="2902"/>
                    </a:lnTo>
                    <a:lnTo>
                      <a:pt x="3400" y="2755"/>
                    </a:lnTo>
                    <a:lnTo>
                      <a:pt x="3385" y="2643"/>
                    </a:lnTo>
                    <a:lnTo>
                      <a:pt x="3373" y="2557"/>
                    </a:lnTo>
                    <a:lnTo>
                      <a:pt x="3362" y="2490"/>
                    </a:lnTo>
                    <a:lnTo>
                      <a:pt x="3357" y="2437"/>
                    </a:lnTo>
                    <a:lnTo>
                      <a:pt x="3360" y="2388"/>
                    </a:lnTo>
                    <a:lnTo>
                      <a:pt x="3374" y="2340"/>
                    </a:lnTo>
                    <a:lnTo>
                      <a:pt x="3442" y="2286"/>
                    </a:lnTo>
                    <a:lnTo>
                      <a:pt x="3511" y="2240"/>
                    </a:lnTo>
                    <a:lnTo>
                      <a:pt x="3579" y="2217"/>
                    </a:lnTo>
                    <a:lnTo>
                      <a:pt x="3612" y="2218"/>
                    </a:lnTo>
                    <a:lnTo>
                      <a:pt x="3644" y="2231"/>
                    </a:lnTo>
                    <a:lnTo>
                      <a:pt x="3685" y="2261"/>
                    </a:lnTo>
                    <a:lnTo>
                      <a:pt x="3718" y="2299"/>
                    </a:lnTo>
                    <a:lnTo>
                      <a:pt x="3744" y="2342"/>
                    </a:lnTo>
                    <a:lnTo>
                      <a:pt x="3764" y="2393"/>
                    </a:lnTo>
                    <a:lnTo>
                      <a:pt x="3788" y="2503"/>
                    </a:lnTo>
                    <a:lnTo>
                      <a:pt x="3793" y="2625"/>
                    </a:lnTo>
                    <a:lnTo>
                      <a:pt x="3787" y="2748"/>
                    </a:lnTo>
                    <a:lnTo>
                      <a:pt x="3772" y="2866"/>
                    </a:lnTo>
                    <a:lnTo>
                      <a:pt x="3754" y="2972"/>
                    </a:lnTo>
                    <a:lnTo>
                      <a:pt x="3740" y="3055"/>
                    </a:lnTo>
                    <a:close/>
                    <a:moveTo>
                      <a:pt x="5422" y="6834"/>
                    </a:moveTo>
                    <a:lnTo>
                      <a:pt x="5441" y="6888"/>
                    </a:lnTo>
                    <a:lnTo>
                      <a:pt x="5440" y="6947"/>
                    </a:lnTo>
                    <a:lnTo>
                      <a:pt x="5423" y="7007"/>
                    </a:lnTo>
                    <a:lnTo>
                      <a:pt x="5393" y="7067"/>
                    </a:lnTo>
                    <a:lnTo>
                      <a:pt x="5353" y="7123"/>
                    </a:lnTo>
                    <a:lnTo>
                      <a:pt x="5306" y="7175"/>
                    </a:lnTo>
                    <a:lnTo>
                      <a:pt x="5254" y="7216"/>
                    </a:lnTo>
                    <a:lnTo>
                      <a:pt x="5201" y="7247"/>
                    </a:lnTo>
                    <a:lnTo>
                      <a:pt x="5112" y="7277"/>
                    </a:lnTo>
                    <a:lnTo>
                      <a:pt x="5018" y="7288"/>
                    </a:lnTo>
                    <a:lnTo>
                      <a:pt x="4920" y="7285"/>
                    </a:lnTo>
                    <a:lnTo>
                      <a:pt x="4822" y="7267"/>
                    </a:lnTo>
                    <a:lnTo>
                      <a:pt x="4725" y="7236"/>
                    </a:lnTo>
                    <a:lnTo>
                      <a:pt x="4633" y="7195"/>
                    </a:lnTo>
                    <a:lnTo>
                      <a:pt x="4547" y="7145"/>
                    </a:lnTo>
                    <a:lnTo>
                      <a:pt x="4470" y="7088"/>
                    </a:lnTo>
                    <a:lnTo>
                      <a:pt x="4404" y="7021"/>
                    </a:lnTo>
                    <a:lnTo>
                      <a:pt x="4349" y="6936"/>
                    </a:lnTo>
                    <a:lnTo>
                      <a:pt x="4322" y="6849"/>
                    </a:lnTo>
                    <a:lnTo>
                      <a:pt x="4325" y="6809"/>
                    </a:lnTo>
                    <a:lnTo>
                      <a:pt x="4343" y="6771"/>
                    </a:lnTo>
                    <a:lnTo>
                      <a:pt x="4388" y="6720"/>
                    </a:lnTo>
                    <a:lnTo>
                      <a:pt x="4442" y="6677"/>
                    </a:lnTo>
                    <a:lnTo>
                      <a:pt x="4505" y="6641"/>
                    </a:lnTo>
                    <a:lnTo>
                      <a:pt x="4576" y="6613"/>
                    </a:lnTo>
                    <a:lnTo>
                      <a:pt x="4652" y="6592"/>
                    </a:lnTo>
                    <a:lnTo>
                      <a:pt x="4731" y="6580"/>
                    </a:lnTo>
                    <a:lnTo>
                      <a:pt x="4896" y="6574"/>
                    </a:lnTo>
                    <a:lnTo>
                      <a:pt x="5059" y="6598"/>
                    </a:lnTo>
                    <a:lnTo>
                      <a:pt x="5137" y="6621"/>
                    </a:lnTo>
                    <a:lnTo>
                      <a:pt x="5210" y="6651"/>
                    </a:lnTo>
                    <a:lnTo>
                      <a:pt x="5276" y="6686"/>
                    </a:lnTo>
                    <a:lnTo>
                      <a:pt x="5334" y="6729"/>
                    </a:lnTo>
                    <a:lnTo>
                      <a:pt x="5384" y="6778"/>
                    </a:lnTo>
                    <a:lnTo>
                      <a:pt x="5422" y="6834"/>
                    </a:lnTo>
                    <a:close/>
                    <a:moveTo>
                      <a:pt x="7837" y="7247"/>
                    </a:moveTo>
                    <a:lnTo>
                      <a:pt x="7793" y="7283"/>
                    </a:lnTo>
                    <a:lnTo>
                      <a:pt x="7740" y="7311"/>
                    </a:lnTo>
                    <a:lnTo>
                      <a:pt x="7681" y="7330"/>
                    </a:lnTo>
                    <a:lnTo>
                      <a:pt x="7618" y="7341"/>
                    </a:lnTo>
                    <a:lnTo>
                      <a:pt x="7555" y="7341"/>
                    </a:lnTo>
                    <a:lnTo>
                      <a:pt x="7494" y="7330"/>
                    </a:lnTo>
                    <a:lnTo>
                      <a:pt x="7438" y="7309"/>
                    </a:lnTo>
                    <a:lnTo>
                      <a:pt x="7391" y="7279"/>
                    </a:lnTo>
                    <a:lnTo>
                      <a:pt x="7353" y="7234"/>
                    </a:lnTo>
                    <a:lnTo>
                      <a:pt x="7328" y="7181"/>
                    </a:lnTo>
                    <a:lnTo>
                      <a:pt x="7312" y="7120"/>
                    </a:lnTo>
                    <a:lnTo>
                      <a:pt x="7307" y="7056"/>
                    </a:lnTo>
                    <a:lnTo>
                      <a:pt x="7321" y="6924"/>
                    </a:lnTo>
                    <a:lnTo>
                      <a:pt x="7360" y="6802"/>
                    </a:lnTo>
                    <a:lnTo>
                      <a:pt x="7396" y="6729"/>
                    </a:lnTo>
                    <a:lnTo>
                      <a:pt x="7442" y="6653"/>
                    </a:lnTo>
                    <a:lnTo>
                      <a:pt x="7496" y="6578"/>
                    </a:lnTo>
                    <a:lnTo>
                      <a:pt x="7557" y="6511"/>
                    </a:lnTo>
                    <a:lnTo>
                      <a:pt x="7622" y="6455"/>
                    </a:lnTo>
                    <a:lnTo>
                      <a:pt x="7690" y="6419"/>
                    </a:lnTo>
                    <a:lnTo>
                      <a:pt x="7761" y="6405"/>
                    </a:lnTo>
                    <a:lnTo>
                      <a:pt x="7830" y="6421"/>
                    </a:lnTo>
                    <a:lnTo>
                      <a:pt x="7873" y="6447"/>
                    </a:lnTo>
                    <a:lnTo>
                      <a:pt x="7909" y="6481"/>
                    </a:lnTo>
                    <a:lnTo>
                      <a:pt x="7939" y="6523"/>
                    </a:lnTo>
                    <a:lnTo>
                      <a:pt x="7962" y="6571"/>
                    </a:lnTo>
                    <a:lnTo>
                      <a:pt x="7991" y="6681"/>
                    </a:lnTo>
                    <a:lnTo>
                      <a:pt x="7997" y="6802"/>
                    </a:lnTo>
                    <a:lnTo>
                      <a:pt x="7982" y="6928"/>
                    </a:lnTo>
                    <a:lnTo>
                      <a:pt x="7949" y="7049"/>
                    </a:lnTo>
                    <a:lnTo>
                      <a:pt x="7900" y="7158"/>
                    </a:lnTo>
                    <a:lnTo>
                      <a:pt x="7837" y="7247"/>
                    </a:lnTo>
                    <a:close/>
                    <a:moveTo>
                      <a:pt x="8726" y="7310"/>
                    </a:moveTo>
                    <a:lnTo>
                      <a:pt x="8683" y="7323"/>
                    </a:lnTo>
                    <a:lnTo>
                      <a:pt x="8636" y="7318"/>
                    </a:lnTo>
                    <a:lnTo>
                      <a:pt x="8588" y="7298"/>
                    </a:lnTo>
                    <a:lnTo>
                      <a:pt x="8540" y="7268"/>
                    </a:lnTo>
                    <a:lnTo>
                      <a:pt x="8458" y="7191"/>
                    </a:lnTo>
                    <a:lnTo>
                      <a:pt x="8428" y="7154"/>
                    </a:lnTo>
                    <a:lnTo>
                      <a:pt x="8408" y="7120"/>
                    </a:lnTo>
                    <a:lnTo>
                      <a:pt x="8396" y="6922"/>
                    </a:lnTo>
                    <a:lnTo>
                      <a:pt x="8373" y="6749"/>
                    </a:lnTo>
                    <a:lnTo>
                      <a:pt x="8347" y="6600"/>
                    </a:lnTo>
                    <a:lnTo>
                      <a:pt x="8326" y="6474"/>
                    </a:lnTo>
                    <a:lnTo>
                      <a:pt x="8321" y="6370"/>
                    </a:lnTo>
                    <a:lnTo>
                      <a:pt x="8326" y="6326"/>
                    </a:lnTo>
                    <a:lnTo>
                      <a:pt x="8338" y="6287"/>
                    </a:lnTo>
                    <a:lnTo>
                      <a:pt x="8358" y="6252"/>
                    </a:lnTo>
                    <a:lnTo>
                      <a:pt x="8387" y="6223"/>
                    </a:lnTo>
                    <a:lnTo>
                      <a:pt x="8426" y="6199"/>
                    </a:lnTo>
                    <a:lnTo>
                      <a:pt x="8476" y="6179"/>
                    </a:lnTo>
                    <a:lnTo>
                      <a:pt x="8521" y="6175"/>
                    </a:lnTo>
                    <a:lnTo>
                      <a:pt x="8562" y="6193"/>
                    </a:lnTo>
                    <a:lnTo>
                      <a:pt x="8598" y="6225"/>
                    </a:lnTo>
                    <a:lnTo>
                      <a:pt x="8632" y="6270"/>
                    </a:lnTo>
                    <a:lnTo>
                      <a:pt x="8686" y="6379"/>
                    </a:lnTo>
                    <a:lnTo>
                      <a:pt x="8726" y="6485"/>
                    </a:lnTo>
                    <a:lnTo>
                      <a:pt x="8762" y="6589"/>
                    </a:lnTo>
                    <a:lnTo>
                      <a:pt x="8798" y="6704"/>
                    </a:lnTo>
                    <a:lnTo>
                      <a:pt x="8829" y="6824"/>
                    </a:lnTo>
                    <a:lnTo>
                      <a:pt x="8850" y="6945"/>
                    </a:lnTo>
                    <a:lnTo>
                      <a:pt x="8855" y="7058"/>
                    </a:lnTo>
                    <a:lnTo>
                      <a:pt x="8840" y="7161"/>
                    </a:lnTo>
                    <a:lnTo>
                      <a:pt x="8822" y="7206"/>
                    </a:lnTo>
                    <a:lnTo>
                      <a:pt x="8798" y="7247"/>
                    </a:lnTo>
                    <a:lnTo>
                      <a:pt x="8767" y="7282"/>
                    </a:lnTo>
                    <a:lnTo>
                      <a:pt x="8726" y="7310"/>
                    </a:lnTo>
                    <a:close/>
                    <a:moveTo>
                      <a:pt x="975" y="2207"/>
                    </a:moveTo>
                    <a:lnTo>
                      <a:pt x="896" y="2209"/>
                    </a:lnTo>
                    <a:lnTo>
                      <a:pt x="802" y="2216"/>
                    </a:lnTo>
                    <a:lnTo>
                      <a:pt x="590" y="2243"/>
                    </a:lnTo>
                    <a:lnTo>
                      <a:pt x="381" y="2283"/>
                    </a:lnTo>
                    <a:lnTo>
                      <a:pt x="291" y="2306"/>
                    </a:lnTo>
                    <a:lnTo>
                      <a:pt x="218" y="2329"/>
                    </a:lnTo>
                    <a:lnTo>
                      <a:pt x="150" y="2358"/>
                    </a:lnTo>
                    <a:lnTo>
                      <a:pt x="95" y="2387"/>
                    </a:lnTo>
                    <a:lnTo>
                      <a:pt x="53" y="2417"/>
                    </a:lnTo>
                    <a:lnTo>
                      <a:pt x="24" y="2447"/>
                    </a:lnTo>
                    <a:lnTo>
                      <a:pt x="7" y="2476"/>
                    </a:lnTo>
                    <a:lnTo>
                      <a:pt x="0" y="2505"/>
                    </a:lnTo>
                    <a:lnTo>
                      <a:pt x="17" y="2558"/>
                    </a:lnTo>
                    <a:lnTo>
                      <a:pt x="66" y="2603"/>
                    </a:lnTo>
                    <a:lnTo>
                      <a:pt x="143" y="2636"/>
                    </a:lnTo>
                    <a:lnTo>
                      <a:pt x="242" y="2655"/>
                    </a:lnTo>
                    <a:lnTo>
                      <a:pt x="355" y="2655"/>
                    </a:lnTo>
                    <a:lnTo>
                      <a:pt x="448" y="2643"/>
                    </a:lnTo>
                    <a:lnTo>
                      <a:pt x="529" y="2635"/>
                    </a:lnTo>
                    <a:lnTo>
                      <a:pt x="601" y="2631"/>
                    </a:lnTo>
                    <a:lnTo>
                      <a:pt x="665" y="2630"/>
                    </a:lnTo>
                    <a:lnTo>
                      <a:pt x="771" y="2634"/>
                    </a:lnTo>
                    <a:lnTo>
                      <a:pt x="851" y="2644"/>
                    </a:lnTo>
                    <a:lnTo>
                      <a:pt x="915" y="2652"/>
                    </a:lnTo>
                    <a:lnTo>
                      <a:pt x="969" y="2655"/>
                    </a:lnTo>
                    <a:lnTo>
                      <a:pt x="1022" y="2647"/>
                    </a:lnTo>
                    <a:lnTo>
                      <a:pt x="1077" y="2622"/>
                    </a:lnTo>
                    <a:lnTo>
                      <a:pt x="1145" y="2577"/>
                    </a:lnTo>
                    <a:lnTo>
                      <a:pt x="1211" y="2517"/>
                    </a:lnTo>
                    <a:lnTo>
                      <a:pt x="1265" y="2451"/>
                    </a:lnTo>
                    <a:lnTo>
                      <a:pt x="1297" y="2382"/>
                    </a:lnTo>
                    <a:lnTo>
                      <a:pt x="1301" y="2349"/>
                    </a:lnTo>
                    <a:lnTo>
                      <a:pt x="1295" y="2317"/>
                    </a:lnTo>
                    <a:lnTo>
                      <a:pt x="1277" y="2289"/>
                    </a:lnTo>
                    <a:lnTo>
                      <a:pt x="1248" y="2263"/>
                    </a:lnTo>
                    <a:lnTo>
                      <a:pt x="1204" y="2241"/>
                    </a:lnTo>
                    <a:lnTo>
                      <a:pt x="1144" y="2224"/>
                    </a:lnTo>
                    <a:lnTo>
                      <a:pt x="1069" y="2213"/>
                    </a:lnTo>
                    <a:lnTo>
                      <a:pt x="975" y="2207"/>
                    </a:lnTo>
                    <a:close/>
                    <a:moveTo>
                      <a:pt x="17612" y="7518"/>
                    </a:moveTo>
                    <a:lnTo>
                      <a:pt x="17654" y="7506"/>
                    </a:lnTo>
                    <a:lnTo>
                      <a:pt x="17690" y="7477"/>
                    </a:lnTo>
                    <a:lnTo>
                      <a:pt x="17718" y="7437"/>
                    </a:lnTo>
                    <a:lnTo>
                      <a:pt x="17738" y="7389"/>
                    </a:lnTo>
                    <a:lnTo>
                      <a:pt x="17751" y="7340"/>
                    </a:lnTo>
                    <a:lnTo>
                      <a:pt x="17755" y="7293"/>
                    </a:lnTo>
                    <a:lnTo>
                      <a:pt x="17750" y="7253"/>
                    </a:lnTo>
                    <a:lnTo>
                      <a:pt x="17736" y="7226"/>
                    </a:lnTo>
                    <a:lnTo>
                      <a:pt x="17643" y="7192"/>
                    </a:lnTo>
                    <a:lnTo>
                      <a:pt x="17561" y="7162"/>
                    </a:lnTo>
                    <a:lnTo>
                      <a:pt x="17425" y="7106"/>
                    </a:lnTo>
                    <a:lnTo>
                      <a:pt x="17322" y="7058"/>
                    </a:lnTo>
                    <a:lnTo>
                      <a:pt x="17243" y="7020"/>
                    </a:lnTo>
                    <a:lnTo>
                      <a:pt x="17183" y="6991"/>
                    </a:lnTo>
                    <a:lnTo>
                      <a:pt x="17133" y="6970"/>
                    </a:lnTo>
                    <a:lnTo>
                      <a:pt x="17087" y="6959"/>
                    </a:lnTo>
                    <a:lnTo>
                      <a:pt x="17036" y="6957"/>
                    </a:lnTo>
                    <a:lnTo>
                      <a:pt x="16965" y="7006"/>
                    </a:lnTo>
                    <a:lnTo>
                      <a:pt x="16900" y="7058"/>
                    </a:lnTo>
                    <a:lnTo>
                      <a:pt x="16858" y="7117"/>
                    </a:lnTo>
                    <a:lnTo>
                      <a:pt x="16849" y="7148"/>
                    </a:lnTo>
                    <a:lnTo>
                      <a:pt x="16851" y="7183"/>
                    </a:lnTo>
                    <a:lnTo>
                      <a:pt x="16868" y="7231"/>
                    </a:lnTo>
                    <a:lnTo>
                      <a:pt x="16894" y="7274"/>
                    </a:lnTo>
                    <a:lnTo>
                      <a:pt x="16929" y="7311"/>
                    </a:lnTo>
                    <a:lnTo>
                      <a:pt x="16970" y="7346"/>
                    </a:lnTo>
                    <a:lnTo>
                      <a:pt x="17070" y="7401"/>
                    </a:lnTo>
                    <a:lnTo>
                      <a:pt x="17184" y="7442"/>
                    </a:lnTo>
                    <a:lnTo>
                      <a:pt x="17304" y="7472"/>
                    </a:lnTo>
                    <a:lnTo>
                      <a:pt x="17421" y="7493"/>
                    </a:lnTo>
                    <a:lnTo>
                      <a:pt x="17527" y="7508"/>
                    </a:lnTo>
                    <a:lnTo>
                      <a:pt x="17612" y="7518"/>
                    </a:lnTo>
                    <a:close/>
                    <a:moveTo>
                      <a:pt x="16249" y="7088"/>
                    </a:moveTo>
                    <a:lnTo>
                      <a:pt x="16257" y="7137"/>
                    </a:lnTo>
                    <a:lnTo>
                      <a:pt x="16246" y="7186"/>
                    </a:lnTo>
                    <a:lnTo>
                      <a:pt x="16218" y="7232"/>
                    </a:lnTo>
                    <a:lnTo>
                      <a:pt x="16178" y="7277"/>
                    </a:lnTo>
                    <a:lnTo>
                      <a:pt x="16074" y="7352"/>
                    </a:lnTo>
                    <a:lnTo>
                      <a:pt x="15968" y="7406"/>
                    </a:lnTo>
                    <a:lnTo>
                      <a:pt x="15886" y="7433"/>
                    </a:lnTo>
                    <a:lnTo>
                      <a:pt x="15799" y="7449"/>
                    </a:lnTo>
                    <a:lnTo>
                      <a:pt x="15620" y="7456"/>
                    </a:lnTo>
                    <a:lnTo>
                      <a:pt x="15533" y="7443"/>
                    </a:lnTo>
                    <a:lnTo>
                      <a:pt x="15447" y="7420"/>
                    </a:lnTo>
                    <a:lnTo>
                      <a:pt x="15367" y="7387"/>
                    </a:lnTo>
                    <a:lnTo>
                      <a:pt x="15296" y="7342"/>
                    </a:lnTo>
                    <a:lnTo>
                      <a:pt x="15228" y="7277"/>
                    </a:lnTo>
                    <a:lnTo>
                      <a:pt x="15173" y="7192"/>
                    </a:lnTo>
                    <a:lnTo>
                      <a:pt x="15155" y="7147"/>
                    </a:lnTo>
                    <a:lnTo>
                      <a:pt x="15148" y="7103"/>
                    </a:lnTo>
                    <a:lnTo>
                      <a:pt x="15151" y="7062"/>
                    </a:lnTo>
                    <a:lnTo>
                      <a:pt x="15169" y="7025"/>
                    </a:lnTo>
                    <a:lnTo>
                      <a:pt x="15214" y="6974"/>
                    </a:lnTo>
                    <a:lnTo>
                      <a:pt x="15270" y="6930"/>
                    </a:lnTo>
                    <a:lnTo>
                      <a:pt x="15335" y="6893"/>
                    </a:lnTo>
                    <a:lnTo>
                      <a:pt x="15407" y="6865"/>
                    </a:lnTo>
                    <a:lnTo>
                      <a:pt x="15484" y="6843"/>
                    </a:lnTo>
                    <a:lnTo>
                      <a:pt x="15567" y="6828"/>
                    </a:lnTo>
                    <a:lnTo>
                      <a:pt x="15737" y="6822"/>
                    </a:lnTo>
                    <a:lnTo>
                      <a:pt x="15902" y="6845"/>
                    </a:lnTo>
                    <a:lnTo>
                      <a:pt x="15979" y="6867"/>
                    </a:lnTo>
                    <a:lnTo>
                      <a:pt x="16051" y="6896"/>
                    </a:lnTo>
                    <a:lnTo>
                      <a:pt x="16116" y="6934"/>
                    </a:lnTo>
                    <a:lnTo>
                      <a:pt x="16172" y="6978"/>
                    </a:lnTo>
                    <a:lnTo>
                      <a:pt x="16217" y="7029"/>
                    </a:lnTo>
                    <a:lnTo>
                      <a:pt x="16249" y="7088"/>
                    </a:lnTo>
                    <a:close/>
                    <a:moveTo>
                      <a:pt x="13194" y="7436"/>
                    </a:moveTo>
                    <a:lnTo>
                      <a:pt x="13238" y="7472"/>
                    </a:lnTo>
                    <a:lnTo>
                      <a:pt x="13290" y="7501"/>
                    </a:lnTo>
                    <a:lnTo>
                      <a:pt x="13350" y="7520"/>
                    </a:lnTo>
                    <a:lnTo>
                      <a:pt x="13413" y="7529"/>
                    </a:lnTo>
                    <a:lnTo>
                      <a:pt x="13476" y="7529"/>
                    </a:lnTo>
                    <a:lnTo>
                      <a:pt x="13536" y="7520"/>
                    </a:lnTo>
                    <a:lnTo>
                      <a:pt x="13592" y="7499"/>
                    </a:lnTo>
                    <a:lnTo>
                      <a:pt x="13640" y="7468"/>
                    </a:lnTo>
                    <a:lnTo>
                      <a:pt x="13677" y="7423"/>
                    </a:lnTo>
                    <a:lnTo>
                      <a:pt x="13704" y="7370"/>
                    </a:lnTo>
                    <a:lnTo>
                      <a:pt x="13718" y="7309"/>
                    </a:lnTo>
                    <a:lnTo>
                      <a:pt x="13723" y="7245"/>
                    </a:lnTo>
                    <a:lnTo>
                      <a:pt x="13710" y="7113"/>
                    </a:lnTo>
                    <a:lnTo>
                      <a:pt x="13671" y="6992"/>
                    </a:lnTo>
                    <a:lnTo>
                      <a:pt x="13635" y="6918"/>
                    </a:lnTo>
                    <a:lnTo>
                      <a:pt x="13589" y="6842"/>
                    </a:lnTo>
                    <a:lnTo>
                      <a:pt x="13535" y="6767"/>
                    </a:lnTo>
                    <a:lnTo>
                      <a:pt x="13475" y="6699"/>
                    </a:lnTo>
                    <a:lnTo>
                      <a:pt x="13409" y="6644"/>
                    </a:lnTo>
                    <a:lnTo>
                      <a:pt x="13340" y="6607"/>
                    </a:lnTo>
                    <a:lnTo>
                      <a:pt x="13271" y="6594"/>
                    </a:lnTo>
                    <a:lnTo>
                      <a:pt x="13201" y="6610"/>
                    </a:lnTo>
                    <a:lnTo>
                      <a:pt x="13158" y="6636"/>
                    </a:lnTo>
                    <a:lnTo>
                      <a:pt x="13121" y="6671"/>
                    </a:lnTo>
                    <a:lnTo>
                      <a:pt x="13092" y="6712"/>
                    </a:lnTo>
                    <a:lnTo>
                      <a:pt x="13069" y="6761"/>
                    </a:lnTo>
                    <a:lnTo>
                      <a:pt x="13041" y="6869"/>
                    </a:lnTo>
                    <a:lnTo>
                      <a:pt x="13034" y="6992"/>
                    </a:lnTo>
                    <a:lnTo>
                      <a:pt x="13049" y="7117"/>
                    </a:lnTo>
                    <a:lnTo>
                      <a:pt x="13081" y="7238"/>
                    </a:lnTo>
                    <a:lnTo>
                      <a:pt x="13130" y="7347"/>
                    </a:lnTo>
                    <a:lnTo>
                      <a:pt x="13194" y="7436"/>
                    </a:lnTo>
                    <a:close/>
                    <a:moveTo>
                      <a:pt x="11174" y="7119"/>
                    </a:moveTo>
                    <a:lnTo>
                      <a:pt x="11233" y="7168"/>
                    </a:lnTo>
                    <a:lnTo>
                      <a:pt x="11315" y="7201"/>
                    </a:lnTo>
                    <a:lnTo>
                      <a:pt x="11408" y="7218"/>
                    </a:lnTo>
                    <a:lnTo>
                      <a:pt x="11505" y="7223"/>
                    </a:lnTo>
                    <a:lnTo>
                      <a:pt x="11598" y="7216"/>
                    </a:lnTo>
                    <a:lnTo>
                      <a:pt x="11680" y="7201"/>
                    </a:lnTo>
                    <a:lnTo>
                      <a:pt x="11740" y="7179"/>
                    </a:lnTo>
                    <a:lnTo>
                      <a:pt x="11771" y="7150"/>
                    </a:lnTo>
                    <a:lnTo>
                      <a:pt x="11773" y="7051"/>
                    </a:lnTo>
                    <a:lnTo>
                      <a:pt x="11776" y="6963"/>
                    </a:lnTo>
                    <a:lnTo>
                      <a:pt x="11785" y="6817"/>
                    </a:lnTo>
                    <a:lnTo>
                      <a:pt x="11792" y="6706"/>
                    </a:lnTo>
                    <a:lnTo>
                      <a:pt x="11793" y="6623"/>
                    </a:lnTo>
                    <a:lnTo>
                      <a:pt x="11784" y="6560"/>
                    </a:lnTo>
                    <a:lnTo>
                      <a:pt x="11759" y="6510"/>
                    </a:lnTo>
                    <a:lnTo>
                      <a:pt x="11717" y="6466"/>
                    </a:lnTo>
                    <a:lnTo>
                      <a:pt x="11651" y="6421"/>
                    </a:lnTo>
                    <a:lnTo>
                      <a:pt x="11605" y="6402"/>
                    </a:lnTo>
                    <a:lnTo>
                      <a:pt x="11555" y="6398"/>
                    </a:lnTo>
                    <a:lnTo>
                      <a:pt x="11502" y="6404"/>
                    </a:lnTo>
                    <a:lnTo>
                      <a:pt x="11450" y="6421"/>
                    </a:lnTo>
                    <a:lnTo>
                      <a:pt x="11350" y="6475"/>
                    </a:lnTo>
                    <a:lnTo>
                      <a:pt x="11270" y="6548"/>
                    </a:lnTo>
                    <a:lnTo>
                      <a:pt x="11224" y="6609"/>
                    </a:lnTo>
                    <a:lnTo>
                      <a:pt x="11184" y="6678"/>
                    </a:lnTo>
                    <a:lnTo>
                      <a:pt x="11152" y="6753"/>
                    </a:lnTo>
                    <a:lnTo>
                      <a:pt x="11129" y="6833"/>
                    </a:lnTo>
                    <a:lnTo>
                      <a:pt x="11118" y="6911"/>
                    </a:lnTo>
                    <a:lnTo>
                      <a:pt x="11121" y="6987"/>
                    </a:lnTo>
                    <a:lnTo>
                      <a:pt x="11138" y="7057"/>
                    </a:lnTo>
                    <a:lnTo>
                      <a:pt x="11174" y="711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07" name="Google Shape;1507;p42"/>
              <p:cNvSpPr/>
              <p:nvPr/>
            </p:nvSpPr>
            <p:spPr>
              <a:xfrm>
                <a:off x="4231" y="1356"/>
                <a:ext cx="202" cy="55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447" extrusionOk="0">
                    <a:moveTo>
                      <a:pt x="325" y="0"/>
                    </a:moveTo>
                    <a:lnTo>
                      <a:pt x="404" y="1"/>
                    </a:lnTo>
                    <a:lnTo>
                      <a:pt x="499" y="8"/>
                    </a:lnTo>
                    <a:lnTo>
                      <a:pt x="710" y="35"/>
                    </a:lnTo>
                    <a:lnTo>
                      <a:pt x="919" y="76"/>
                    </a:lnTo>
                    <a:lnTo>
                      <a:pt x="1009" y="98"/>
                    </a:lnTo>
                    <a:lnTo>
                      <a:pt x="1082" y="122"/>
                    </a:lnTo>
                    <a:lnTo>
                      <a:pt x="1151" y="150"/>
                    </a:lnTo>
                    <a:lnTo>
                      <a:pt x="1205" y="180"/>
                    </a:lnTo>
                    <a:lnTo>
                      <a:pt x="1246" y="210"/>
                    </a:lnTo>
                    <a:lnTo>
                      <a:pt x="1275" y="239"/>
                    </a:lnTo>
                    <a:lnTo>
                      <a:pt x="1293" y="269"/>
                    </a:lnTo>
                    <a:lnTo>
                      <a:pt x="1300" y="298"/>
                    </a:lnTo>
                    <a:lnTo>
                      <a:pt x="1284" y="351"/>
                    </a:lnTo>
                    <a:lnTo>
                      <a:pt x="1234" y="396"/>
                    </a:lnTo>
                    <a:lnTo>
                      <a:pt x="1156" y="430"/>
                    </a:lnTo>
                    <a:lnTo>
                      <a:pt x="1058" y="447"/>
                    </a:lnTo>
                    <a:lnTo>
                      <a:pt x="945" y="447"/>
                    </a:lnTo>
                    <a:lnTo>
                      <a:pt x="853" y="435"/>
                    </a:lnTo>
                    <a:lnTo>
                      <a:pt x="770" y="427"/>
                    </a:lnTo>
                    <a:lnTo>
                      <a:pt x="698" y="423"/>
                    </a:lnTo>
                    <a:lnTo>
                      <a:pt x="634" y="422"/>
                    </a:lnTo>
                    <a:lnTo>
                      <a:pt x="530" y="426"/>
                    </a:lnTo>
                    <a:lnTo>
                      <a:pt x="448" y="436"/>
                    </a:lnTo>
                    <a:lnTo>
                      <a:pt x="385" y="444"/>
                    </a:lnTo>
                    <a:lnTo>
                      <a:pt x="330" y="447"/>
                    </a:lnTo>
                    <a:lnTo>
                      <a:pt x="279" y="439"/>
                    </a:lnTo>
                    <a:lnTo>
                      <a:pt x="223" y="415"/>
                    </a:lnTo>
                    <a:lnTo>
                      <a:pt x="155" y="369"/>
                    </a:lnTo>
                    <a:lnTo>
                      <a:pt x="89" y="310"/>
                    </a:lnTo>
                    <a:lnTo>
                      <a:pt x="34" y="243"/>
                    </a:lnTo>
                    <a:lnTo>
                      <a:pt x="3" y="174"/>
                    </a:lnTo>
                    <a:lnTo>
                      <a:pt x="0" y="142"/>
                    </a:lnTo>
                    <a:lnTo>
                      <a:pt x="5" y="111"/>
                    </a:lnTo>
                    <a:lnTo>
                      <a:pt x="23" y="81"/>
                    </a:lnTo>
                    <a:lnTo>
                      <a:pt x="53" y="55"/>
                    </a:lnTo>
                    <a:lnTo>
                      <a:pt x="97" y="34"/>
                    </a:lnTo>
                    <a:lnTo>
                      <a:pt x="155" y="17"/>
                    </a:lnTo>
                    <a:lnTo>
                      <a:pt x="232" y="5"/>
                    </a:lnTo>
                    <a:lnTo>
                      <a:pt x="325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08" name="Google Shape;1508;p42"/>
              <p:cNvSpPr/>
              <p:nvPr/>
            </p:nvSpPr>
            <p:spPr>
              <a:xfrm>
                <a:off x="2371" y="1091"/>
                <a:ext cx="74" cy="9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774" extrusionOk="0">
                    <a:moveTo>
                      <a:pt x="420" y="758"/>
                    </a:moveTo>
                    <a:lnTo>
                      <a:pt x="382" y="770"/>
                    </a:lnTo>
                    <a:lnTo>
                      <a:pt x="340" y="774"/>
                    </a:lnTo>
                    <a:lnTo>
                      <a:pt x="249" y="765"/>
                    </a:lnTo>
                    <a:lnTo>
                      <a:pt x="161" y="743"/>
                    </a:lnTo>
                    <a:lnTo>
                      <a:pt x="91" y="720"/>
                    </a:lnTo>
                    <a:lnTo>
                      <a:pt x="75" y="632"/>
                    </a:lnTo>
                    <a:lnTo>
                      <a:pt x="54" y="530"/>
                    </a:lnTo>
                    <a:lnTo>
                      <a:pt x="13" y="313"/>
                    </a:lnTo>
                    <a:lnTo>
                      <a:pt x="2" y="212"/>
                    </a:lnTo>
                    <a:lnTo>
                      <a:pt x="0" y="126"/>
                    </a:lnTo>
                    <a:lnTo>
                      <a:pt x="11" y="61"/>
                    </a:lnTo>
                    <a:lnTo>
                      <a:pt x="24" y="39"/>
                    </a:lnTo>
                    <a:lnTo>
                      <a:pt x="40" y="26"/>
                    </a:lnTo>
                    <a:lnTo>
                      <a:pt x="159" y="7"/>
                    </a:lnTo>
                    <a:lnTo>
                      <a:pt x="249" y="0"/>
                    </a:lnTo>
                    <a:lnTo>
                      <a:pt x="320" y="12"/>
                    </a:lnTo>
                    <a:lnTo>
                      <a:pt x="381" y="55"/>
                    </a:lnTo>
                    <a:lnTo>
                      <a:pt x="433" y="130"/>
                    </a:lnTo>
                    <a:lnTo>
                      <a:pt x="465" y="225"/>
                    </a:lnTo>
                    <a:lnTo>
                      <a:pt x="483" y="332"/>
                    </a:lnTo>
                    <a:lnTo>
                      <a:pt x="486" y="443"/>
                    </a:lnTo>
                    <a:lnTo>
                      <a:pt x="480" y="548"/>
                    </a:lnTo>
                    <a:lnTo>
                      <a:pt x="465" y="642"/>
                    </a:lnTo>
                    <a:lnTo>
                      <a:pt x="444" y="714"/>
                    </a:lnTo>
                    <a:lnTo>
                      <a:pt x="420" y="75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09" name="Google Shape;1509;p42"/>
              <p:cNvSpPr/>
              <p:nvPr/>
            </p:nvSpPr>
            <p:spPr>
              <a:xfrm>
                <a:off x="2781" y="1232"/>
                <a:ext cx="129" cy="60"/>
              </a:xfrm>
              <a:custGeom>
                <a:avLst/>
                <a:gdLst/>
                <a:ahLst/>
                <a:cxnLst/>
                <a:rect l="l" t="t" r="r" b="b"/>
                <a:pathLst>
                  <a:path w="833" h="477" extrusionOk="0">
                    <a:moveTo>
                      <a:pt x="833" y="73"/>
                    </a:moveTo>
                    <a:lnTo>
                      <a:pt x="817" y="145"/>
                    </a:lnTo>
                    <a:lnTo>
                      <a:pt x="813" y="202"/>
                    </a:lnTo>
                    <a:lnTo>
                      <a:pt x="816" y="250"/>
                    </a:lnTo>
                    <a:lnTo>
                      <a:pt x="822" y="287"/>
                    </a:lnTo>
                    <a:lnTo>
                      <a:pt x="825" y="345"/>
                    </a:lnTo>
                    <a:lnTo>
                      <a:pt x="815" y="370"/>
                    </a:lnTo>
                    <a:lnTo>
                      <a:pt x="792" y="395"/>
                    </a:lnTo>
                    <a:lnTo>
                      <a:pt x="752" y="421"/>
                    </a:lnTo>
                    <a:lnTo>
                      <a:pt x="706" y="442"/>
                    </a:lnTo>
                    <a:lnTo>
                      <a:pt x="599" y="469"/>
                    </a:lnTo>
                    <a:lnTo>
                      <a:pt x="481" y="477"/>
                    </a:lnTo>
                    <a:lnTo>
                      <a:pt x="361" y="470"/>
                    </a:lnTo>
                    <a:lnTo>
                      <a:pt x="248" y="450"/>
                    </a:lnTo>
                    <a:lnTo>
                      <a:pt x="152" y="421"/>
                    </a:lnTo>
                    <a:lnTo>
                      <a:pt x="81" y="386"/>
                    </a:lnTo>
                    <a:lnTo>
                      <a:pt x="45" y="348"/>
                    </a:lnTo>
                    <a:lnTo>
                      <a:pt x="38" y="287"/>
                    </a:lnTo>
                    <a:lnTo>
                      <a:pt x="26" y="234"/>
                    </a:lnTo>
                    <a:lnTo>
                      <a:pt x="4" y="147"/>
                    </a:lnTo>
                    <a:lnTo>
                      <a:pt x="0" y="112"/>
                    </a:lnTo>
                    <a:lnTo>
                      <a:pt x="5" y="81"/>
                    </a:lnTo>
                    <a:lnTo>
                      <a:pt x="23" y="55"/>
                    </a:lnTo>
                    <a:lnTo>
                      <a:pt x="57" y="32"/>
                    </a:lnTo>
                    <a:lnTo>
                      <a:pt x="84" y="23"/>
                    </a:lnTo>
                    <a:lnTo>
                      <a:pt x="121" y="14"/>
                    </a:lnTo>
                    <a:lnTo>
                      <a:pt x="220" y="4"/>
                    </a:lnTo>
                    <a:lnTo>
                      <a:pt x="339" y="0"/>
                    </a:lnTo>
                    <a:lnTo>
                      <a:pt x="467" y="4"/>
                    </a:lnTo>
                    <a:lnTo>
                      <a:pt x="591" y="13"/>
                    </a:lnTo>
                    <a:lnTo>
                      <a:pt x="702" y="29"/>
                    </a:lnTo>
                    <a:lnTo>
                      <a:pt x="786" y="49"/>
                    </a:lnTo>
                    <a:lnTo>
                      <a:pt x="814" y="60"/>
                    </a:lnTo>
                    <a:lnTo>
                      <a:pt x="833" y="7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10" name="Google Shape;1510;p42"/>
              <p:cNvSpPr/>
              <p:nvPr/>
            </p:nvSpPr>
            <p:spPr>
              <a:xfrm>
                <a:off x="3723" y="1197"/>
                <a:ext cx="69" cy="77"/>
              </a:xfrm>
              <a:custGeom>
                <a:avLst/>
                <a:gdLst/>
                <a:ahLst/>
                <a:cxnLst/>
                <a:rect l="l" t="t" r="r" b="b"/>
                <a:pathLst>
                  <a:path w="444" h="612" extrusionOk="0">
                    <a:moveTo>
                      <a:pt x="373" y="593"/>
                    </a:moveTo>
                    <a:lnTo>
                      <a:pt x="344" y="569"/>
                    </a:lnTo>
                    <a:lnTo>
                      <a:pt x="305" y="563"/>
                    </a:lnTo>
                    <a:lnTo>
                      <a:pt x="259" y="567"/>
                    </a:lnTo>
                    <a:lnTo>
                      <a:pt x="209" y="578"/>
                    </a:lnTo>
                    <a:lnTo>
                      <a:pt x="110" y="606"/>
                    </a:lnTo>
                    <a:lnTo>
                      <a:pt x="68" y="612"/>
                    </a:lnTo>
                    <a:lnTo>
                      <a:pt x="36" y="607"/>
                    </a:lnTo>
                    <a:lnTo>
                      <a:pt x="20" y="435"/>
                    </a:lnTo>
                    <a:lnTo>
                      <a:pt x="2" y="268"/>
                    </a:lnTo>
                    <a:lnTo>
                      <a:pt x="0" y="195"/>
                    </a:lnTo>
                    <a:lnTo>
                      <a:pt x="8" y="134"/>
                    </a:lnTo>
                    <a:lnTo>
                      <a:pt x="26" y="89"/>
                    </a:lnTo>
                    <a:lnTo>
                      <a:pt x="59" y="63"/>
                    </a:lnTo>
                    <a:lnTo>
                      <a:pt x="114" y="65"/>
                    </a:lnTo>
                    <a:lnTo>
                      <a:pt x="147" y="69"/>
                    </a:lnTo>
                    <a:lnTo>
                      <a:pt x="184" y="78"/>
                    </a:lnTo>
                    <a:lnTo>
                      <a:pt x="207" y="74"/>
                    </a:lnTo>
                    <a:lnTo>
                      <a:pt x="246" y="63"/>
                    </a:lnTo>
                    <a:lnTo>
                      <a:pt x="310" y="39"/>
                    </a:lnTo>
                    <a:lnTo>
                      <a:pt x="355" y="21"/>
                    </a:lnTo>
                    <a:lnTo>
                      <a:pt x="409" y="0"/>
                    </a:lnTo>
                    <a:lnTo>
                      <a:pt x="428" y="61"/>
                    </a:lnTo>
                    <a:lnTo>
                      <a:pt x="440" y="139"/>
                    </a:lnTo>
                    <a:lnTo>
                      <a:pt x="444" y="228"/>
                    </a:lnTo>
                    <a:lnTo>
                      <a:pt x="442" y="321"/>
                    </a:lnTo>
                    <a:lnTo>
                      <a:pt x="433" y="411"/>
                    </a:lnTo>
                    <a:lnTo>
                      <a:pt x="419" y="492"/>
                    </a:lnTo>
                    <a:lnTo>
                      <a:pt x="398" y="554"/>
                    </a:lnTo>
                    <a:lnTo>
                      <a:pt x="373" y="59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11" name="Google Shape;1511;p42"/>
              <p:cNvSpPr/>
              <p:nvPr/>
            </p:nvSpPr>
            <p:spPr>
              <a:xfrm>
                <a:off x="3901" y="1120"/>
                <a:ext cx="77" cy="108"/>
              </a:xfrm>
              <a:custGeom>
                <a:avLst/>
                <a:gdLst/>
                <a:ahLst/>
                <a:cxnLst/>
                <a:rect l="l" t="t" r="r" b="b"/>
                <a:pathLst>
                  <a:path w="495" h="880" extrusionOk="0">
                    <a:moveTo>
                      <a:pt x="391" y="841"/>
                    </a:moveTo>
                    <a:lnTo>
                      <a:pt x="354" y="866"/>
                    </a:lnTo>
                    <a:lnTo>
                      <a:pt x="307" y="880"/>
                    </a:lnTo>
                    <a:lnTo>
                      <a:pt x="202" y="879"/>
                    </a:lnTo>
                    <a:lnTo>
                      <a:pt x="99" y="857"/>
                    </a:lnTo>
                    <a:lnTo>
                      <a:pt x="57" y="843"/>
                    </a:lnTo>
                    <a:lnTo>
                      <a:pt x="24" y="831"/>
                    </a:lnTo>
                    <a:lnTo>
                      <a:pt x="17" y="738"/>
                    </a:lnTo>
                    <a:lnTo>
                      <a:pt x="8" y="624"/>
                    </a:lnTo>
                    <a:lnTo>
                      <a:pt x="0" y="374"/>
                    </a:lnTo>
                    <a:lnTo>
                      <a:pt x="3" y="257"/>
                    </a:lnTo>
                    <a:lnTo>
                      <a:pt x="15" y="158"/>
                    </a:lnTo>
                    <a:lnTo>
                      <a:pt x="36" y="84"/>
                    </a:lnTo>
                    <a:lnTo>
                      <a:pt x="51" y="60"/>
                    </a:lnTo>
                    <a:lnTo>
                      <a:pt x="69" y="47"/>
                    </a:lnTo>
                    <a:lnTo>
                      <a:pt x="133" y="39"/>
                    </a:lnTo>
                    <a:lnTo>
                      <a:pt x="189" y="27"/>
                    </a:lnTo>
                    <a:lnTo>
                      <a:pt x="280" y="4"/>
                    </a:lnTo>
                    <a:lnTo>
                      <a:pt x="318" y="0"/>
                    </a:lnTo>
                    <a:lnTo>
                      <a:pt x="349" y="5"/>
                    </a:lnTo>
                    <a:lnTo>
                      <a:pt x="378" y="23"/>
                    </a:lnTo>
                    <a:lnTo>
                      <a:pt x="402" y="58"/>
                    </a:lnTo>
                    <a:lnTo>
                      <a:pt x="427" y="121"/>
                    </a:lnTo>
                    <a:lnTo>
                      <a:pt x="453" y="209"/>
                    </a:lnTo>
                    <a:lnTo>
                      <a:pt x="476" y="314"/>
                    </a:lnTo>
                    <a:lnTo>
                      <a:pt x="492" y="429"/>
                    </a:lnTo>
                    <a:lnTo>
                      <a:pt x="495" y="547"/>
                    </a:lnTo>
                    <a:lnTo>
                      <a:pt x="482" y="660"/>
                    </a:lnTo>
                    <a:lnTo>
                      <a:pt x="449" y="761"/>
                    </a:lnTo>
                    <a:lnTo>
                      <a:pt x="424" y="804"/>
                    </a:lnTo>
                    <a:lnTo>
                      <a:pt x="391" y="84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12" name="Google Shape;1512;p42"/>
              <p:cNvSpPr/>
              <p:nvPr/>
            </p:nvSpPr>
            <p:spPr>
              <a:xfrm>
                <a:off x="1422" y="1237"/>
                <a:ext cx="147" cy="63"/>
              </a:xfrm>
              <a:custGeom>
                <a:avLst/>
                <a:gdLst/>
                <a:ahLst/>
                <a:cxnLst/>
                <a:rect l="l" t="t" r="r" b="b"/>
                <a:pathLst>
                  <a:path w="950" h="498" extrusionOk="0">
                    <a:moveTo>
                      <a:pt x="51" y="114"/>
                    </a:moveTo>
                    <a:lnTo>
                      <a:pt x="28" y="144"/>
                    </a:lnTo>
                    <a:lnTo>
                      <a:pt x="13" y="179"/>
                    </a:lnTo>
                    <a:lnTo>
                      <a:pt x="0" y="261"/>
                    </a:lnTo>
                    <a:lnTo>
                      <a:pt x="13" y="341"/>
                    </a:lnTo>
                    <a:lnTo>
                      <a:pt x="29" y="377"/>
                    </a:lnTo>
                    <a:lnTo>
                      <a:pt x="52" y="405"/>
                    </a:lnTo>
                    <a:lnTo>
                      <a:pt x="88" y="433"/>
                    </a:lnTo>
                    <a:lnTo>
                      <a:pt x="129" y="455"/>
                    </a:lnTo>
                    <a:lnTo>
                      <a:pt x="226" y="485"/>
                    </a:lnTo>
                    <a:lnTo>
                      <a:pt x="335" y="498"/>
                    </a:lnTo>
                    <a:lnTo>
                      <a:pt x="448" y="495"/>
                    </a:lnTo>
                    <a:lnTo>
                      <a:pt x="553" y="479"/>
                    </a:lnTo>
                    <a:lnTo>
                      <a:pt x="646" y="452"/>
                    </a:lnTo>
                    <a:lnTo>
                      <a:pt x="714" y="416"/>
                    </a:lnTo>
                    <a:lnTo>
                      <a:pt x="751" y="374"/>
                    </a:lnTo>
                    <a:lnTo>
                      <a:pt x="768" y="307"/>
                    </a:lnTo>
                    <a:lnTo>
                      <a:pt x="801" y="255"/>
                    </a:lnTo>
                    <a:lnTo>
                      <a:pt x="844" y="217"/>
                    </a:lnTo>
                    <a:lnTo>
                      <a:pt x="889" y="186"/>
                    </a:lnTo>
                    <a:lnTo>
                      <a:pt x="927" y="162"/>
                    </a:lnTo>
                    <a:lnTo>
                      <a:pt x="950" y="143"/>
                    </a:lnTo>
                    <a:lnTo>
                      <a:pt x="950" y="123"/>
                    </a:lnTo>
                    <a:lnTo>
                      <a:pt x="919" y="101"/>
                    </a:lnTo>
                    <a:lnTo>
                      <a:pt x="849" y="73"/>
                    </a:lnTo>
                    <a:lnTo>
                      <a:pt x="752" y="44"/>
                    </a:lnTo>
                    <a:lnTo>
                      <a:pt x="636" y="19"/>
                    </a:lnTo>
                    <a:lnTo>
                      <a:pt x="508" y="4"/>
                    </a:lnTo>
                    <a:lnTo>
                      <a:pt x="378" y="0"/>
                    </a:lnTo>
                    <a:lnTo>
                      <a:pt x="252" y="15"/>
                    </a:lnTo>
                    <a:lnTo>
                      <a:pt x="141" y="52"/>
                    </a:lnTo>
                    <a:lnTo>
                      <a:pt x="93" y="79"/>
                    </a:lnTo>
                    <a:lnTo>
                      <a:pt x="51" y="11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13" name="Google Shape;1513;p42"/>
              <p:cNvSpPr/>
              <p:nvPr/>
            </p:nvSpPr>
            <p:spPr>
              <a:xfrm>
                <a:off x="1742" y="1365"/>
                <a:ext cx="69" cy="113"/>
              </a:xfrm>
              <a:custGeom>
                <a:avLst/>
                <a:gdLst/>
                <a:ahLst/>
                <a:cxnLst/>
                <a:rect l="l" t="t" r="r" b="b"/>
                <a:pathLst>
                  <a:path w="436" h="922" extrusionOk="0">
                    <a:moveTo>
                      <a:pt x="383" y="838"/>
                    </a:moveTo>
                    <a:lnTo>
                      <a:pt x="358" y="876"/>
                    </a:lnTo>
                    <a:lnTo>
                      <a:pt x="319" y="902"/>
                    </a:lnTo>
                    <a:lnTo>
                      <a:pt x="272" y="917"/>
                    </a:lnTo>
                    <a:lnTo>
                      <a:pt x="221" y="922"/>
                    </a:lnTo>
                    <a:lnTo>
                      <a:pt x="169" y="919"/>
                    </a:lnTo>
                    <a:lnTo>
                      <a:pt x="123" y="908"/>
                    </a:lnTo>
                    <a:lnTo>
                      <a:pt x="87" y="892"/>
                    </a:lnTo>
                    <a:lnTo>
                      <a:pt x="65" y="871"/>
                    </a:lnTo>
                    <a:lnTo>
                      <a:pt x="61" y="773"/>
                    </a:lnTo>
                    <a:lnTo>
                      <a:pt x="55" y="685"/>
                    </a:lnTo>
                    <a:lnTo>
                      <a:pt x="43" y="538"/>
                    </a:lnTo>
                    <a:lnTo>
                      <a:pt x="28" y="426"/>
                    </a:lnTo>
                    <a:lnTo>
                      <a:pt x="16" y="340"/>
                    </a:lnTo>
                    <a:lnTo>
                      <a:pt x="5" y="273"/>
                    </a:lnTo>
                    <a:lnTo>
                      <a:pt x="0" y="220"/>
                    </a:lnTo>
                    <a:lnTo>
                      <a:pt x="3" y="171"/>
                    </a:lnTo>
                    <a:lnTo>
                      <a:pt x="17" y="123"/>
                    </a:lnTo>
                    <a:lnTo>
                      <a:pt x="85" y="69"/>
                    </a:lnTo>
                    <a:lnTo>
                      <a:pt x="154" y="23"/>
                    </a:lnTo>
                    <a:lnTo>
                      <a:pt x="222" y="0"/>
                    </a:lnTo>
                    <a:lnTo>
                      <a:pt x="255" y="1"/>
                    </a:lnTo>
                    <a:lnTo>
                      <a:pt x="287" y="14"/>
                    </a:lnTo>
                    <a:lnTo>
                      <a:pt x="328" y="44"/>
                    </a:lnTo>
                    <a:lnTo>
                      <a:pt x="361" y="82"/>
                    </a:lnTo>
                    <a:lnTo>
                      <a:pt x="387" y="125"/>
                    </a:lnTo>
                    <a:lnTo>
                      <a:pt x="407" y="176"/>
                    </a:lnTo>
                    <a:lnTo>
                      <a:pt x="431" y="286"/>
                    </a:lnTo>
                    <a:lnTo>
                      <a:pt x="436" y="408"/>
                    </a:lnTo>
                    <a:lnTo>
                      <a:pt x="430" y="531"/>
                    </a:lnTo>
                    <a:lnTo>
                      <a:pt x="415" y="649"/>
                    </a:lnTo>
                    <a:lnTo>
                      <a:pt x="397" y="755"/>
                    </a:lnTo>
                    <a:lnTo>
                      <a:pt x="383" y="83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14" name="Google Shape;1514;p42"/>
              <p:cNvSpPr/>
              <p:nvPr/>
            </p:nvSpPr>
            <p:spPr>
              <a:xfrm>
                <a:off x="1891" y="1906"/>
                <a:ext cx="173" cy="87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714" extrusionOk="0">
                    <a:moveTo>
                      <a:pt x="1100" y="260"/>
                    </a:moveTo>
                    <a:lnTo>
                      <a:pt x="1119" y="314"/>
                    </a:lnTo>
                    <a:lnTo>
                      <a:pt x="1118" y="373"/>
                    </a:lnTo>
                    <a:lnTo>
                      <a:pt x="1101" y="433"/>
                    </a:lnTo>
                    <a:lnTo>
                      <a:pt x="1071" y="493"/>
                    </a:lnTo>
                    <a:lnTo>
                      <a:pt x="1031" y="549"/>
                    </a:lnTo>
                    <a:lnTo>
                      <a:pt x="984" y="601"/>
                    </a:lnTo>
                    <a:lnTo>
                      <a:pt x="932" y="642"/>
                    </a:lnTo>
                    <a:lnTo>
                      <a:pt x="879" y="673"/>
                    </a:lnTo>
                    <a:lnTo>
                      <a:pt x="790" y="703"/>
                    </a:lnTo>
                    <a:lnTo>
                      <a:pt x="696" y="714"/>
                    </a:lnTo>
                    <a:lnTo>
                      <a:pt x="598" y="711"/>
                    </a:lnTo>
                    <a:lnTo>
                      <a:pt x="500" y="693"/>
                    </a:lnTo>
                    <a:lnTo>
                      <a:pt x="403" y="662"/>
                    </a:lnTo>
                    <a:lnTo>
                      <a:pt x="311" y="621"/>
                    </a:lnTo>
                    <a:lnTo>
                      <a:pt x="225" y="571"/>
                    </a:lnTo>
                    <a:lnTo>
                      <a:pt x="148" y="514"/>
                    </a:lnTo>
                    <a:lnTo>
                      <a:pt x="82" y="447"/>
                    </a:lnTo>
                    <a:lnTo>
                      <a:pt x="27" y="362"/>
                    </a:lnTo>
                    <a:lnTo>
                      <a:pt x="0" y="275"/>
                    </a:lnTo>
                    <a:lnTo>
                      <a:pt x="3" y="235"/>
                    </a:lnTo>
                    <a:lnTo>
                      <a:pt x="21" y="197"/>
                    </a:lnTo>
                    <a:lnTo>
                      <a:pt x="66" y="146"/>
                    </a:lnTo>
                    <a:lnTo>
                      <a:pt x="120" y="103"/>
                    </a:lnTo>
                    <a:lnTo>
                      <a:pt x="183" y="67"/>
                    </a:lnTo>
                    <a:lnTo>
                      <a:pt x="254" y="39"/>
                    </a:lnTo>
                    <a:lnTo>
                      <a:pt x="330" y="18"/>
                    </a:lnTo>
                    <a:lnTo>
                      <a:pt x="409" y="6"/>
                    </a:lnTo>
                    <a:lnTo>
                      <a:pt x="574" y="0"/>
                    </a:lnTo>
                    <a:lnTo>
                      <a:pt x="737" y="24"/>
                    </a:lnTo>
                    <a:lnTo>
                      <a:pt x="815" y="47"/>
                    </a:lnTo>
                    <a:lnTo>
                      <a:pt x="888" y="77"/>
                    </a:lnTo>
                    <a:lnTo>
                      <a:pt x="954" y="112"/>
                    </a:lnTo>
                    <a:lnTo>
                      <a:pt x="1012" y="155"/>
                    </a:lnTo>
                    <a:lnTo>
                      <a:pt x="1062" y="204"/>
                    </a:lnTo>
                    <a:lnTo>
                      <a:pt x="1100" y="26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15" name="Google Shape;1515;p42"/>
              <p:cNvSpPr/>
              <p:nvPr/>
            </p:nvSpPr>
            <p:spPr>
              <a:xfrm>
                <a:off x="2356" y="1885"/>
                <a:ext cx="109" cy="117"/>
              </a:xfrm>
              <a:custGeom>
                <a:avLst/>
                <a:gdLst/>
                <a:ahLst/>
                <a:cxnLst/>
                <a:rect l="l" t="t" r="r" b="b"/>
                <a:pathLst>
                  <a:path w="690" h="936" extrusionOk="0">
                    <a:moveTo>
                      <a:pt x="530" y="842"/>
                    </a:moveTo>
                    <a:lnTo>
                      <a:pt x="486" y="878"/>
                    </a:lnTo>
                    <a:lnTo>
                      <a:pt x="433" y="906"/>
                    </a:lnTo>
                    <a:lnTo>
                      <a:pt x="374" y="925"/>
                    </a:lnTo>
                    <a:lnTo>
                      <a:pt x="311" y="936"/>
                    </a:lnTo>
                    <a:lnTo>
                      <a:pt x="248" y="936"/>
                    </a:lnTo>
                    <a:lnTo>
                      <a:pt x="187" y="925"/>
                    </a:lnTo>
                    <a:lnTo>
                      <a:pt x="131" y="904"/>
                    </a:lnTo>
                    <a:lnTo>
                      <a:pt x="84" y="874"/>
                    </a:lnTo>
                    <a:lnTo>
                      <a:pt x="46" y="829"/>
                    </a:lnTo>
                    <a:lnTo>
                      <a:pt x="21" y="776"/>
                    </a:lnTo>
                    <a:lnTo>
                      <a:pt x="5" y="715"/>
                    </a:lnTo>
                    <a:lnTo>
                      <a:pt x="0" y="651"/>
                    </a:lnTo>
                    <a:lnTo>
                      <a:pt x="14" y="519"/>
                    </a:lnTo>
                    <a:lnTo>
                      <a:pt x="53" y="397"/>
                    </a:lnTo>
                    <a:lnTo>
                      <a:pt x="89" y="324"/>
                    </a:lnTo>
                    <a:lnTo>
                      <a:pt x="135" y="248"/>
                    </a:lnTo>
                    <a:lnTo>
                      <a:pt x="189" y="173"/>
                    </a:lnTo>
                    <a:lnTo>
                      <a:pt x="250" y="106"/>
                    </a:lnTo>
                    <a:lnTo>
                      <a:pt x="315" y="50"/>
                    </a:lnTo>
                    <a:lnTo>
                      <a:pt x="383" y="14"/>
                    </a:lnTo>
                    <a:lnTo>
                      <a:pt x="454" y="0"/>
                    </a:lnTo>
                    <a:lnTo>
                      <a:pt x="523" y="16"/>
                    </a:lnTo>
                    <a:lnTo>
                      <a:pt x="566" y="42"/>
                    </a:lnTo>
                    <a:lnTo>
                      <a:pt x="602" y="76"/>
                    </a:lnTo>
                    <a:lnTo>
                      <a:pt x="632" y="118"/>
                    </a:lnTo>
                    <a:lnTo>
                      <a:pt x="655" y="166"/>
                    </a:lnTo>
                    <a:lnTo>
                      <a:pt x="684" y="276"/>
                    </a:lnTo>
                    <a:lnTo>
                      <a:pt x="690" y="397"/>
                    </a:lnTo>
                    <a:lnTo>
                      <a:pt x="675" y="523"/>
                    </a:lnTo>
                    <a:lnTo>
                      <a:pt x="642" y="644"/>
                    </a:lnTo>
                    <a:lnTo>
                      <a:pt x="593" y="753"/>
                    </a:lnTo>
                    <a:lnTo>
                      <a:pt x="530" y="84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16" name="Google Shape;1516;p42"/>
              <p:cNvSpPr/>
              <p:nvPr/>
            </p:nvSpPr>
            <p:spPr>
              <a:xfrm>
                <a:off x="2514" y="1856"/>
                <a:ext cx="83" cy="141"/>
              </a:xfrm>
              <a:custGeom>
                <a:avLst/>
                <a:gdLst/>
                <a:ahLst/>
                <a:cxnLst/>
                <a:rect l="l" t="t" r="r" b="b"/>
                <a:pathLst>
                  <a:path w="534" h="1148" extrusionOk="0">
                    <a:moveTo>
                      <a:pt x="405" y="1135"/>
                    </a:moveTo>
                    <a:lnTo>
                      <a:pt x="362" y="1148"/>
                    </a:lnTo>
                    <a:lnTo>
                      <a:pt x="315" y="1143"/>
                    </a:lnTo>
                    <a:lnTo>
                      <a:pt x="267" y="1123"/>
                    </a:lnTo>
                    <a:lnTo>
                      <a:pt x="219" y="1093"/>
                    </a:lnTo>
                    <a:lnTo>
                      <a:pt x="137" y="1016"/>
                    </a:lnTo>
                    <a:lnTo>
                      <a:pt x="107" y="979"/>
                    </a:lnTo>
                    <a:lnTo>
                      <a:pt x="87" y="945"/>
                    </a:lnTo>
                    <a:lnTo>
                      <a:pt x="75" y="747"/>
                    </a:lnTo>
                    <a:lnTo>
                      <a:pt x="52" y="574"/>
                    </a:lnTo>
                    <a:lnTo>
                      <a:pt x="26" y="425"/>
                    </a:lnTo>
                    <a:lnTo>
                      <a:pt x="5" y="299"/>
                    </a:lnTo>
                    <a:lnTo>
                      <a:pt x="0" y="195"/>
                    </a:lnTo>
                    <a:lnTo>
                      <a:pt x="5" y="151"/>
                    </a:lnTo>
                    <a:lnTo>
                      <a:pt x="17" y="112"/>
                    </a:lnTo>
                    <a:lnTo>
                      <a:pt x="37" y="77"/>
                    </a:lnTo>
                    <a:lnTo>
                      <a:pt x="66" y="48"/>
                    </a:lnTo>
                    <a:lnTo>
                      <a:pt x="105" y="24"/>
                    </a:lnTo>
                    <a:lnTo>
                      <a:pt x="155" y="4"/>
                    </a:lnTo>
                    <a:lnTo>
                      <a:pt x="200" y="0"/>
                    </a:lnTo>
                    <a:lnTo>
                      <a:pt x="241" y="18"/>
                    </a:lnTo>
                    <a:lnTo>
                      <a:pt x="277" y="50"/>
                    </a:lnTo>
                    <a:lnTo>
                      <a:pt x="311" y="95"/>
                    </a:lnTo>
                    <a:lnTo>
                      <a:pt x="365" y="204"/>
                    </a:lnTo>
                    <a:lnTo>
                      <a:pt x="405" y="310"/>
                    </a:lnTo>
                    <a:lnTo>
                      <a:pt x="441" y="414"/>
                    </a:lnTo>
                    <a:lnTo>
                      <a:pt x="477" y="529"/>
                    </a:lnTo>
                    <a:lnTo>
                      <a:pt x="508" y="649"/>
                    </a:lnTo>
                    <a:lnTo>
                      <a:pt x="529" y="770"/>
                    </a:lnTo>
                    <a:lnTo>
                      <a:pt x="534" y="883"/>
                    </a:lnTo>
                    <a:lnTo>
                      <a:pt x="519" y="986"/>
                    </a:lnTo>
                    <a:lnTo>
                      <a:pt x="501" y="1031"/>
                    </a:lnTo>
                    <a:lnTo>
                      <a:pt x="477" y="1072"/>
                    </a:lnTo>
                    <a:lnTo>
                      <a:pt x="446" y="1107"/>
                    </a:lnTo>
                    <a:lnTo>
                      <a:pt x="405" y="113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17" name="Google Shape;1517;p42"/>
              <p:cNvSpPr/>
              <p:nvPr/>
            </p:nvSpPr>
            <p:spPr>
              <a:xfrm>
                <a:off x="1220" y="1365"/>
                <a:ext cx="202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301" h="448" extrusionOk="0">
                    <a:moveTo>
                      <a:pt x="975" y="0"/>
                    </a:moveTo>
                    <a:lnTo>
                      <a:pt x="896" y="2"/>
                    </a:lnTo>
                    <a:lnTo>
                      <a:pt x="802" y="9"/>
                    </a:lnTo>
                    <a:lnTo>
                      <a:pt x="590" y="36"/>
                    </a:lnTo>
                    <a:lnTo>
                      <a:pt x="381" y="76"/>
                    </a:lnTo>
                    <a:lnTo>
                      <a:pt x="291" y="99"/>
                    </a:lnTo>
                    <a:lnTo>
                      <a:pt x="218" y="122"/>
                    </a:lnTo>
                    <a:lnTo>
                      <a:pt x="150" y="151"/>
                    </a:lnTo>
                    <a:lnTo>
                      <a:pt x="95" y="180"/>
                    </a:lnTo>
                    <a:lnTo>
                      <a:pt x="53" y="210"/>
                    </a:lnTo>
                    <a:lnTo>
                      <a:pt x="24" y="240"/>
                    </a:lnTo>
                    <a:lnTo>
                      <a:pt x="7" y="269"/>
                    </a:lnTo>
                    <a:lnTo>
                      <a:pt x="0" y="298"/>
                    </a:lnTo>
                    <a:lnTo>
                      <a:pt x="17" y="351"/>
                    </a:lnTo>
                    <a:lnTo>
                      <a:pt x="66" y="396"/>
                    </a:lnTo>
                    <a:lnTo>
                      <a:pt x="143" y="429"/>
                    </a:lnTo>
                    <a:lnTo>
                      <a:pt x="242" y="448"/>
                    </a:lnTo>
                    <a:lnTo>
                      <a:pt x="355" y="448"/>
                    </a:lnTo>
                    <a:lnTo>
                      <a:pt x="448" y="436"/>
                    </a:lnTo>
                    <a:lnTo>
                      <a:pt x="529" y="428"/>
                    </a:lnTo>
                    <a:lnTo>
                      <a:pt x="601" y="424"/>
                    </a:lnTo>
                    <a:lnTo>
                      <a:pt x="665" y="423"/>
                    </a:lnTo>
                    <a:lnTo>
                      <a:pt x="771" y="427"/>
                    </a:lnTo>
                    <a:lnTo>
                      <a:pt x="851" y="437"/>
                    </a:lnTo>
                    <a:lnTo>
                      <a:pt x="915" y="445"/>
                    </a:lnTo>
                    <a:lnTo>
                      <a:pt x="969" y="448"/>
                    </a:lnTo>
                    <a:lnTo>
                      <a:pt x="1022" y="440"/>
                    </a:lnTo>
                    <a:lnTo>
                      <a:pt x="1077" y="415"/>
                    </a:lnTo>
                    <a:lnTo>
                      <a:pt x="1145" y="370"/>
                    </a:lnTo>
                    <a:lnTo>
                      <a:pt x="1211" y="310"/>
                    </a:lnTo>
                    <a:lnTo>
                      <a:pt x="1265" y="244"/>
                    </a:lnTo>
                    <a:lnTo>
                      <a:pt x="1297" y="175"/>
                    </a:lnTo>
                    <a:lnTo>
                      <a:pt x="1301" y="142"/>
                    </a:lnTo>
                    <a:lnTo>
                      <a:pt x="1295" y="110"/>
                    </a:lnTo>
                    <a:lnTo>
                      <a:pt x="1277" y="82"/>
                    </a:lnTo>
                    <a:lnTo>
                      <a:pt x="1248" y="56"/>
                    </a:lnTo>
                    <a:lnTo>
                      <a:pt x="1204" y="34"/>
                    </a:lnTo>
                    <a:lnTo>
                      <a:pt x="1144" y="17"/>
                    </a:lnTo>
                    <a:lnTo>
                      <a:pt x="1069" y="6"/>
                    </a:lnTo>
                    <a:lnTo>
                      <a:pt x="975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18" name="Google Shape;1518;p42"/>
              <p:cNvSpPr/>
              <p:nvPr/>
            </p:nvSpPr>
            <p:spPr>
              <a:xfrm>
                <a:off x="3841" y="1952"/>
                <a:ext cx="140" cy="70"/>
              </a:xfrm>
              <a:custGeom>
                <a:avLst/>
                <a:gdLst/>
                <a:ahLst/>
                <a:cxnLst/>
                <a:rect l="l" t="t" r="r" b="b"/>
                <a:pathLst>
                  <a:path w="906" h="561" extrusionOk="0">
                    <a:moveTo>
                      <a:pt x="763" y="561"/>
                    </a:moveTo>
                    <a:lnTo>
                      <a:pt x="805" y="549"/>
                    </a:lnTo>
                    <a:lnTo>
                      <a:pt x="841" y="520"/>
                    </a:lnTo>
                    <a:lnTo>
                      <a:pt x="869" y="480"/>
                    </a:lnTo>
                    <a:lnTo>
                      <a:pt x="889" y="432"/>
                    </a:lnTo>
                    <a:lnTo>
                      <a:pt x="902" y="383"/>
                    </a:lnTo>
                    <a:lnTo>
                      <a:pt x="906" y="336"/>
                    </a:lnTo>
                    <a:lnTo>
                      <a:pt x="901" y="296"/>
                    </a:lnTo>
                    <a:lnTo>
                      <a:pt x="887" y="269"/>
                    </a:lnTo>
                    <a:lnTo>
                      <a:pt x="794" y="235"/>
                    </a:lnTo>
                    <a:lnTo>
                      <a:pt x="712" y="205"/>
                    </a:lnTo>
                    <a:lnTo>
                      <a:pt x="576" y="149"/>
                    </a:lnTo>
                    <a:lnTo>
                      <a:pt x="473" y="101"/>
                    </a:lnTo>
                    <a:lnTo>
                      <a:pt x="394" y="63"/>
                    </a:lnTo>
                    <a:lnTo>
                      <a:pt x="334" y="34"/>
                    </a:lnTo>
                    <a:lnTo>
                      <a:pt x="284" y="13"/>
                    </a:lnTo>
                    <a:lnTo>
                      <a:pt x="238" y="2"/>
                    </a:lnTo>
                    <a:lnTo>
                      <a:pt x="187" y="0"/>
                    </a:lnTo>
                    <a:lnTo>
                      <a:pt x="116" y="49"/>
                    </a:lnTo>
                    <a:lnTo>
                      <a:pt x="51" y="101"/>
                    </a:lnTo>
                    <a:lnTo>
                      <a:pt x="9" y="160"/>
                    </a:lnTo>
                    <a:lnTo>
                      <a:pt x="0" y="191"/>
                    </a:lnTo>
                    <a:lnTo>
                      <a:pt x="2" y="226"/>
                    </a:lnTo>
                    <a:lnTo>
                      <a:pt x="19" y="274"/>
                    </a:lnTo>
                    <a:lnTo>
                      <a:pt x="45" y="317"/>
                    </a:lnTo>
                    <a:lnTo>
                      <a:pt x="80" y="354"/>
                    </a:lnTo>
                    <a:lnTo>
                      <a:pt x="121" y="389"/>
                    </a:lnTo>
                    <a:lnTo>
                      <a:pt x="221" y="444"/>
                    </a:lnTo>
                    <a:lnTo>
                      <a:pt x="335" y="485"/>
                    </a:lnTo>
                    <a:lnTo>
                      <a:pt x="455" y="515"/>
                    </a:lnTo>
                    <a:lnTo>
                      <a:pt x="572" y="536"/>
                    </a:lnTo>
                    <a:lnTo>
                      <a:pt x="678" y="551"/>
                    </a:lnTo>
                    <a:lnTo>
                      <a:pt x="763" y="56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19" name="Google Shape;1519;p42"/>
              <p:cNvSpPr/>
              <p:nvPr/>
            </p:nvSpPr>
            <p:spPr>
              <a:xfrm>
                <a:off x="3576" y="1936"/>
                <a:ext cx="172" cy="78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634" extrusionOk="0">
                    <a:moveTo>
                      <a:pt x="1101" y="266"/>
                    </a:moveTo>
                    <a:lnTo>
                      <a:pt x="1109" y="315"/>
                    </a:lnTo>
                    <a:lnTo>
                      <a:pt x="1098" y="364"/>
                    </a:lnTo>
                    <a:lnTo>
                      <a:pt x="1070" y="410"/>
                    </a:lnTo>
                    <a:lnTo>
                      <a:pt x="1030" y="455"/>
                    </a:lnTo>
                    <a:lnTo>
                      <a:pt x="926" y="530"/>
                    </a:lnTo>
                    <a:lnTo>
                      <a:pt x="820" y="584"/>
                    </a:lnTo>
                    <a:lnTo>
                      <a:pt x="738" y="611"/>
                    </a:lnTo>
                    <a:lnTo>
                      <a:pt x="651" y="627"/>
                    </a:lnTo>
                    <a:lnTo>
                      <a:pt x="472" y="634"/>
                    </a:lnTo>
                    <a:lnTo>
                      <a:pt x="385" y="621"/>
                    </a:lnTo>
                    <a:lnTo>
                      <a:pt x="299" y="598"/>
                    </a:lnTo>
                    <a:lnTo>
                      <a:pt x="219" y="565"/>
                    </a:lnTo>
                    <a:lnTo>
                      <a:pt x="148" y="520"/>
                    </a:lnTo>
                    <a:lnTo>
                      <a:pt x="80" y="455"/>
                    </a:lnTo>
                    <a:lnTo>
                      <a:pt x="25" y="370"/>
                    </a:lnTo>
                    <a:lnTo>
                      <a:pt x="7" y="325"/>
                    </a:lnTo>
                    <a:lnTo>
                      <a:pt x="0" y="281"/>
                    </a:lnTo>
                    <a:lnTo>
                      <a:pt x="3" y="240"/>
                    </a:lnTo>
                    <a:lnTo>
                      <a:pt x="21" y="203"/>
                    </a:lnTo>
                    <a:lnTo>
                      <a:pt x="66" y="152"/>
                    </a:lnTo>
                    <a:lnTo>
                      <a:pt x="122" y="108"/>
                    </a:lnTo>
                    <a:lnTo>
                      <a:pt x="187" y="71"/>
                    </a:lnTo>
                    <a:lnTo>
                      <a:pt x="259" y="43"/>
                    </a:lnTo>
                    <a:lnTo>
                      <a:pt x="336" y="21"/>
                    </a:lnTo>
                    <a:lnTo>
                      <a:pt x="419" y="6"/>
                    </a:lnTo>
                    <a:lnTo>
                      <a:pt x="589" y="0"/>
                    </a:lnTo>
                    <a:lnTo>
                      <a:pt x="754" y="23"/>
                    </a:lnTo>
                    <a:lnTo>
                      <a:pt x="831" y="45"/>
                    </a:lnTo>
                    <a:lnTo>
                      <a:pt x="903" y="74"/>
                    </a:lnTo>
                    <a:lnTo>
                      <a:pt x="968" y="112"/>
                    </a:lnTo>
                    <a:lnTo>
                      <a:pt x="1024" y="156"/>
                    </a:lnTo>
                    <a:lnTo>
                      <a:pt x="1069" y="207"/>
                    </a:lnTo>
                    <a:lnTo>
                      <a:pt x="1101" y="26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20" name="Google Shape;1520;p42"/>
              <p:cNvSpPr/>
              <p:nvPr/>
            </p:nvSpPr>
            <p:spPr>
              <a:xfrm>
                <a:off x="3248" y="1907"/>
                <a:ext cx="107" cy="117"/>
              </a:xfrm>
              <a:custGeom>
                <a:avLst/>
                <a:gdLst/>
                <a:ahLst/>
                <a:cxnLst/>
                <a:rect l="l" t="t" r="r" b="b"/>
                <a:pathLst>
                  <a:path w="689" h="935" extrusionOk="0">
                    <a:moveTo>
                      <a:pt x="160" y="842"/>
                    </a:moveTo>
                    <a:lnTo>
                      <a:pt x="204" y="878"/>
                    </a:lnTo>
                    <a:lnTo>
                      <a:pt x="256" y="907"/>
                    </a:lnTo>
                    <a:lnTo>
                      <a:pt x="316" y="926"/>
                    </a:lnTo>
                    <a:lnTo>
                      <a:pt x="379" y="935"/>
                    </a:lnTo>
                    <a:lnTo>
                      <a:pt x="442" y="935"/>
                    </a:lnTo>
                    <a:lnTo>
                      <a:pt x="502" y="926"/>
                    </a:lnTo>
                    <a:lnTo>
                      <a:pt x="558" y="905"/>
                    </a:lnTo>
                    <a:lnTo>
                      <a:pt x="606" y="874"/>
                    </a:lnTo>
                    <a:lnTo>
                      <a:pt x="643" y="829"/>
                    </a:lnTo>
                    <a:lnTo>
                      <a:pt x="670" y="776"/>
                    </a:lnTo>
                    <a:lnTo>
                      <a:pt x="684" y="715"/>
                    </a:lnTo>
                    <a:lnTo>
                      <a:pt x="689" y="651"/>
                    </a:lnTo>
                    <a:lnTo>
                      <a:pt x="676" y="519"/>
                    </a:lnTo>
                    <a:lnTo>
                      <a:pt x="637" y="398"/>
                    </a:lnTo>
                    <a:lnTo>
                      <a:pt x="601" y="324"/>
                    </a:lnTo>
                    <a:lnTo>
                      <a:pt x="555" y="248"/>
                    </a:lnTo>
                    <a:lnTo>
                      <a:pt x="501" y="173"/>
                    </a:lnTo>
                    <a:lnTo>
                      <a:pt x="441" y="105"/>
                    </a:lnTo>
                    <a:lnTo>
                      <a:pt x="375" y="50"/>
                    </a:lnTo>
                    <a:lnTo>
                      <a:pt x="306" y="13"/>
                    </a:lnTo>
                    <a:lnTo>
                      <a:pt x="237" y="0"/>
                    </a:lnTo>
                    <a:lnTo>
                      <a:pt x="167" y="16"/>
                    </a:lnTo>
                    <a:lnTo>
                      <a:pt x="124" y="42"/>
                    </a:lnTo>
                    <a:lnTo>
                      <a:pt x="87" y="77"/>
                    </a:lnTo>
                    <a:lnTo>
                      <a:pt x="58" y="118"/>
                    </a:lnTo>
                    <a:lnTo>
                      <a:pt x="35" y="167"/>
                    </a:lnTo>
                    <a:lnTo>
                      <a:pt x="7" y="275"/>
                    </a:lnTo>
                    <a:lnTo>
                      <a:pt x="0" y="398"/>
                    </a:lnTo>
                    <a:lnTo>
                      <a:pt x="15" y="523"/>
                    </a:lnTo>
                    <a:lnTo>
                      <a:pt x="47" y="644"/>
                    </a:lnTo>
                    <a:lnTo>
                      <a:pt x="96" y="753"/>
                    </a:lnTo>
                    <a:lnTo>
                      <a:pt x="160" y="84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21" name="Google Shape;1521;p42"/>
              <p:cNvSpPr/>
              <p:nvPr/>
            </p:nvSpPr>
            <p:spPr>
              <a:xfrm>
                <a:off x="2949" y="1883"/>
                <a:ext cx="105" cy="103"/>
              </a:xfrm>
              <a:custGeom>
                <a:avLst/>
                <a:gdLst/>
                <a:ahLst/>
                <a:cxnLst/>
                <a:rect l="l" t="t" r="r" b="b"/>
                <a:pathLst>
                  <a:path w="675" h="825" extrusionOk="0">
                    <a:moveTo>
                      <a:pt x="56" y="721"/>
                    </a:moveTo>
                    <a:lnTo>
                      <a:pt x="115" y="770"/>
                    </a:lnTo>
                    <a:lnTo>
                      <a:pt x="197" y="803"/>
                    </a:lnTo>
                    <a:lnTo>
                      <a:pt x="290" y="820"/>
                    </a:lnTo>
                    <a:lnTo>
                      <a:pt x="387" y="825"/>
                    </a:lnTo>
                    <a:lnTo>
                      <a:pt x="480" y="818"/>
                    </a:lnTo>
                    <a:lnTo>
                      <a:pt x="562" y="803"/>
                    </a:lnTo>
                    <a:lnTo>
                      <a:pt x="622" y="781"/>
                    </a:lnTo>
                    <a:lnTo>
                      <a:pt x="653" y="752"/>
                    </a:lnTo>
                    <a:lnTo>
                      <a:pt x="655" y="653"/>
                    </a:lnTo>
                    <a:lnTo>
                      <a:pt x="658" y="565"/>
                    </a:lnTo>
                    <a:lnTo>
                      <a:pt x="667" y="419"/>
                    </a:lnTo>
                    <a:lnTo>
                      <a:pt x="674" y="308"/>
                    </a:lnTo>
                    <a:lnTo>
                      <a:pt x="675" y="225"/>
                    </a:lnTo>
                    <a:lnTo>
                      <a:pt x="666" y="162"/>
                    </a:lnTo>
                    <a:lnTo>
                      <a:pt x="641" y="112"/>
                    </a:lnTo>
                    <a:lnTo>
                      <a:pt x="599" y="68"/>
                    </a:lnTo>
                    <a:lnTo>
                      <a:pt x="533" y="23"/>
                    </a:lnTo>
                    <a:lnTo>
                      <a:pt x="487" y="4"/>
                    </a:lnTo>
                    <a:lnTo>
                      <a:pt x="437" y="0"/>
                    </a:lnTo>
                    <a:lnTo>
                      <a:pt x="384" y="6"/>
                    </a:lnTo>
                    <a:lnTo>
                      <a:pt x="332" y="23"/>
                    </a:lnTo>
                    <a:lnTo>
                      <a:pt x="232" y="77"/>
                    </a:lnTo>
                    <a:lnTo>
                      <a:pt x="152" y="150"/>
                    </a:lnTo>
                    <a:lnTo>
                      <a:pt x="106" y="211"/>
                    </a:lnTo>
                    <a:lnTo>
                      <a:pt x="66" y="280"/>
                    </a:lnTo>
                    <a:lnTo>
                      <a:pt x="34" y="355"/>
                    </a:lnTo>
                    <a:lnTo>
                      <a:pt x="11" y="435"/>
                    </a:lnTo>
                    <a:lnTo>
                      <a:pt x="0" y="513"/>
                    </a:lnTo>
                    <a:lnTo>
                      <a:pt x="3" y="589"/>
                    </a:lnTo>
                    <a:lnTo>
                      <a:pt x="20" y="659"/>
                    </a:lnTo>
                    <a:lnTo>
                      <a:pt x="56" y="72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22" name="Google Shape;1522;p42"/>
              <p:cNvSpPr/>
              <p:nvPr/>
            </p:nvSpPr>
            <p:spPr>
              <a:xfrm>
                <a:off x="1125" y="2800"/>
                <a:ext cx="657" cy="28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2330" extrusionOk="0">
                    <a:moveTo>
                      <a:pt x="99" y="2033"/>
                    </a:moveTo>
                    <a:lnTo>
                      <a:pt x="68" y="1932"/>
                    </a:lnTo>
                    <a:lnTo>
                      <a:pt x="44" y="1821"/>
                    </a:lnTo>
                    <a:lnTo>
                      <a:pt x="26" y="1701"/>
                    </a:lnTo>
                    <a:lnTo>
                      <a:pt x="12" y="1574"/>
                    </a:lnTo>
                    <a:lnTo>
                      <a:pt x="0" y="1305"/>
                    </a:lnTo>
                    <a:lnTo>
                      <a:pt x="7" y="1027"/>
                    </a:lnTo>
                    <a:lnTo>
                      <a:pt x="28" y="756"/>
                    </a:lnTo>
                    <a:lnTo>
                      <a:pt x="61" y="504"/>
                    </a:lnTo>
                    <a:lnTo>
                      <a:pt x="82" y="390"/>
                    </a:lnTo>
                    <a:lnTo>
                      <a:pt x="106" y="286"/>
                    </a:lnTo>
                    <a:lnTo>
                      <a:pt x="131" y="195"/>
                    </a:lnTo>
                    <a:lnTo>
                      <a:pt x="158" y="116"/>
                    </a:lnTo>
                    <a:lnTo>
                      <a:pt x="373" y="100"/>
                    </a:lnTo>
                    <a:lnTo>
                      <a:pt x="617" y="81"/>
                    </a:lnTo>
                    <a:lnTo>
                      <a:pt x="887" y="62"/>
                    </a:lnTo>
                    <a:lnTo>
                      <a:pt x="1175" y="42"/>
                    </a:lnTo>
                    <a:lnTo>
                      <a:pt x="1476" y="25"/>
                    </a:lnTo>
                    <a:lnTo>
                      <a:pt x="1785" y="12"/>
                    </a:lnTo>
                    <a:lnTo>
                      <a:pt x="2095" y="3"/>
                    </a:lnTo>
                    <a:lnTo>
                      <a:pt x="2402" y="0"/>
                    </a:lnTo>
                    <a:lnTo>
                      <a:pt x="2697" y="6"/>
                    </a:lnTo>
                    <a:lnTo>
                      <a:pt x="2978" y="19"/>
                    </a:lnTo>
                    <a:lnTo>
                      <a:pt x="3236" y="43"/>
                    </a:lnTo>
                    <a:lnTo>
                      <a:pt x="3468" y="79"/>
                    </a:lnTo>
                    <a:lnTo>
                      <a:pt x="3572" y="102"/>
                    </a:lnTo>
                    <a:lnTo>
                      <a:pt x="3667" y="128"/>
                    </a:lnTo>
                    <a:lnTo>
                      <a:pt x="3753" y="158"/>
                    </a:lnTo>
                    <a:lnTo>
                      <a:pt x="3827" y="192"/>
                    </a:lnTo>
                    <a:lnTo>
                      <a:pt x="3891" y="229"/>
                    </a:lnTo>
                    <a:lnTo>
                      <a:pt x="3943" y="271"/>
                    </a:lnTo>
                    <a:lnTo>
                      <a:pt x="3983" y="317"/>
                    </a:lnTo>
                    <a:lnTo>
                      <a:pt x="4009" y="367"/>
                    </a:lnTo>
                    <a:lnTo>
                      <a:pt x="4024" y="540"/>
                    </a:lnTo>
                    <a:lnTo>
                      <a:pt x="4045" y="701"/>
                    </a:lnTo>
                    <a:lnTo>
                      <a:pt x="4074" y="851"/>
                    </a:lnTo>
                    <a:lnTo>
                      <a:pt x="4104" y="993"/>
                    </a:lnTo>
                    <a:lnTo>
                      <a:pt x="4168" y="1249"/>
                    </a:lnTo>
                    <a:lnTo>
                      <a:pt x="4196" y="1363"/>
                    </a:lnTo>
                    <a:lnTo>
                      <a:pt x="4219" y="1469"/>
                    </a:lnTo>
                    <a:lnTo>
                      <a:pt x="4234" y="1570"/>
                    </a:lnTo>
                    <a:lnTo>
                      <a:pt x="4240" y="1662"/>
                    </a:lnTo>
                    <a:lnTo>
                      <a:pt x="4234" y="1747"/>
                    </a:lnTo>
                    <a:lnTo>
                      <a:pt x="4214" y="1827"/>
                    </a:lnTo>
                    <a:lnTo>
                      <a:pt x="4177" y="1901"/>
                    </a:lnTo>
                    <a:lnTo>
                      <a:pt x="4123" y="1970"/>
                    </a:lnTo>
                    <a:lnTo>
                      <a:pt x="4048" y="2035"/>
                    </a:lnTo>
                    <a:lnTo>
                      <a:pt x="3950" y="2094"/>
                    </a:lnTo>
                    <a:lnTo>
                      <a:pt x="3885" y="2125"/>
                    </a:lnTo>
                    <a:lnTo>
                      <a:pt x="3807" y="2153"/>
                    </a:lnTo>
                    <a:lnTo>
                      <a:pt x="3718" y="2179"/>
                    </a:lnTo>
                    <a:lnTo>
                      <a:pt x="3619" y="2203"/>
                    </a:lnTo>
                    <a:lnTo>
                      <a:pt x="3390" y="2245"/>
                    </a:lnTo>
                    <a:lnTo>
                      <a:pt x="3130" y="2278"/>
                    </a:lnTo>
                    <a:lnTo>
                      <a:pt x="2845" y="2303"/>
                    </a:lnTo>
                    <a:lnTo>
                      <a:pt x="2543" y="2320"/>
                    </a:lnTo>
                    <a:lnTo>
                      <a:pt x="2229" y="2330"/>
                    </a:lnTo>
                    <a:lnTo>
                      <a:pt x="1912" y="2330"/>
                    </a:lnTo>
                    <a:lnTo>
                      <a:pt x="1598" y="2321"/>
                    </a:lnTo>
                    <a:lnTo>
                      <a:pt x="1295" y="2306"/>
                    </a:lnTo>
                    <a:lnTo>
                      <a:pt x="1011" y="2280"/>
                    </a:lnTo>
                    <a:lnTo>
                      <a:pt x="750" y="2248"/>
                    </a:lnTo>
                    <a:lnTo>
                      <a:pt x="521" y="2206"/>
                    </a:lnTo>
                    <a:lnTo>
                      <a:pt x="422" y="2183"/>
                    </a:lnTo>
                    <a:lnTo>
                      <a:pt x="332" y="2157"/>
                    </a:lnTo>
                    <a:lnTo>
                      <a:pt x="255" y="2129"/>
                    </a:lnTo>
                    <a:lnTo>
                      <a:pt x="189" y="2099"/>
                    </a:lnTo>
                    <a:lnTo>
                      <a:pt x="136" y="2066"/>
                    </a:lnTo>
                    <a:lnTo>
                      <a:pt x="99" y="2033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23" name="Google Shape;1523;p42"/>
              <p:cNvSpPr/>
              <p:nvPr/>
            </p:nvSpPr>
            <p:spPr>
              <a:xfrm>
                <a:off x="1125" y="2800"/>
                <a:ext cx="657" cy="28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2330" extrusionOk="0">
                    <a:moveTo>
                      <a:pt x="99" y="2033"/>
                    </a:moveTo>
                    <a:lnTo>
                      <a:pt x="68" y="1932"/>
                    </a:lnTo>
                    <a:lnTo>
                      <a:pt x="44" y="1821"/>
                    </a:lnTo>
                    <a:lnTo>
                      <a:pt x="26" y="1701"/>
                    </a:lnTo>
                    <a:lnTo>
                      <a:pt x="12" y="1574"/>
                    </a:lnTo>
                    <a:lnTo>
                      <a:pt x="0" y="1305"/>
                    </a:lnTo>
                    <a:lnTo>
                      <a:pt x="7" y="1027"/>
                    </a:lnTo>
                    <a:lnTo>
                      <a:pt x="28" y="756"/>
                    </a:lnTo>
                    <a:lnTo>
                      <a:pt x="61" y="504"/>
                    </a:lnTo>
                    <a:lnTo>
                      <a:pt x="82" y="390"/>
                    </a:lnTo>
                    <a:lnTo>
                      <a:pt x="106" y="286"/>
                    </a:lnTo>
                    <a:lnTo>
                      <a:pt x="131" y="195"/>
                    </a:lnTo>
                    <a:lnTo>
                      <a:pt x="158" y="116"/>
                    </a:lnTo>
                    <a:lnTo>
                      <a:pt x="373" y="100"/>
                    </a:lnTo>
                    <a:lnTo>
                      <a:pt x="617" y="81"/>
                    </a:lnTo>
                    <a:lnTo>
                      <a:pt x="887" y="62"/>
                    </a:lnTo>
                    <a:lnTo>
                      <a:pt x="1175" y="42"/>
                    </a:lnTo>
                    <a:lnTo>
                      <a:pt x="1476" y="25"/>
                    </a:lnTo>
                    <a:lnTo>
                      <a:pt x="1785" y="12"/>
                    </a:lnTo>
                    <a:lnTo>
                      <a:pt x="2095" y="3"/>
                    </a:lnTo>
                    <a:lnTo>
                      <a:pt x="2402" y="0"/>
                    </a:lnTo>
                    <a:lnTo>
                      <a:pt x="2697" y="6"/>
                    </a:lnTo>
                    <a:lnTo>
                      <a:pt x="2978" y="19"/>
                    </a:lnTo>
                    <a:lnTo>
                      <a:pt x="3236" y="43"/>
                    </a:lnTo>
                    <a:lnTo>
                      <a:pt x="3468" y="79"/>
                    </a:lnTo>
                    <a:lnTo>
                      <a:pt x="3572" y="102"/>
                    </a:lnTo>
                    <a:lnTo>
                      <a:pt x="3667" y="128"/>
                    </a:lnTo>
                    <a:lnTo>
                      <a:pt x="3753" y="158"/>
                    </a:lnTo>
                    <a:lnTo>
                      <a:pt x="3827" y="192"/>
                    </a:lnTo>
                    <a:lnTo>
                      <a:pt x="3891" y="229"/>
                    </a:lnTo>
                    <a:lnTo>
                      <a:pt x="3943" y="271"/>
                    </a:lnTo>
                    <a:lnTo>
                      <a:pt x="3983" y="317"/>
                    </a:lnTo>
                    <a:lnTo>
                      <a:pt x="4009" y="367"/>
                    </a:lnTo>
                    <a:lnTo>
                      <a:pt x="4024" y="540"/>
                    </a:lnTo>
                    <a:lnTo>
                      <a:pt x="4045" y="701"/>
                    </a:lnTo>
                    <a:lnTo>
                      <a:pt x="4074" y="851"/>
                    </a:lnTo>
                    <a:lnTo>
                      <a:pt x="4104" y="993"/>
                    </a:lnTo>
                    <a:lnTo>
                      <a:pt x="4168" y="1249"/>
                    </a:lnTo>
                    <a:lnTo>
                      <a:pt x="4196" y="1363"/>
                    </a:lnTo>
                    <a:lnTo>
                      <a:pt x="4219" y="1469"/>
                    </a:lnTo>
                    <a:lnTo>
                      <a:pt x="4234" y="1570"/>
                    </a:lnTo>
                    <a:lnTo>
                      <a:pt x="4240" y="1662"/>
                    </a:lnTo>
                    <a:lnTo>
                      <a:pt x="4234" y="1747"/>
                    </a:lnTo>
                    <a:lnTo>
                      <a:pt x="4214" y="1827"/>
                    </a:lnTo>
                    <a:lnTo>
                      <a:pt x="4177" y="1901"/>
                    </a:lnTo>
                    <a:lnTo>
                      <a:pt x="4123" y="1970"/>
                    </a:lnTo>
                    <a:lnTo>
                      <a:pt x="4048" y="2035"/>
                    </a:lnTo>
                    <a:lnTo>
                      <a:pt x="3950" y="2094"/>
                    </a:lnTo>
                    <a:lnTo>
                      <a:pt x="3885" y="2125"/>
                    </a:lnTo>
                    <a:lnTo>
                      <a:pt x="3807" y="2153"/>
                    </a:lnTo>
                    <a:lnTo>
                      <a:pt x="3718" y="2179"/>
                    </a:lnTo>
                    <a:lnTo>
                      <a:pt x="3619" y="2203"/>
                    </a:lnTo>
                    <a:lnTo>
                      <a:pt x="3390" y="2245"/>
                    </a:lnTo>
                    <a:lnTo>
                      <a:pt x="3130" y="2278"/>
                    </a:lnTo>
                    <a:lnTo>
                      <a:pt x="2845" y="2303"/>
                    </a:lnTo>
                    <a:lnTo>
                      <a:pt x="2543" y="2320"/>
                    </a:lnTo>
                    <a:lnTo>
                      <a:pt x="2229" y="2330"/>
                    </a:lnTo>
                    <a:lnTo>
                      <a:pt x="1912" y="2330"/>
                    </a:lnTo>
                    <a:lnTo>
                      <a:pt x="1598" y="2321"/>
                    </a:lnTo>
                    <a:lnTo>
                      <a:pt x="1295" y="2306"/>
                    </a:lnTo>
                    <a:lnTo>
                      <a:pt x="1011" y="2280"/>
                    </a:lnTo>
                    <a:lnTo>
                      <a:pt x="750" y="2248"/>
                    </a:lnTo>
                    <a:lnTo>
                      <a:pt x="521" y="2206"/>
                    </a:lnTo>
                    <a:lnTo>
                      <a:pt x="422" y="2183"/>
                    </a:lnTo>
                    <a:lnTo>
                      <a:pt x="332" y="2157"/>
                    </a:lnTo>
                    <a:lnTo>
                      <a:pt x="255" y="2129"/>
                    </a:lnTo>
                    <a:lnTo>
                      <a:pt x="189" y="2099"/>
                    </a:lnTo>
                    <a:lnTo>
                      <a:pt x="136" y="2066"/>
                    </a:lnTo>
                    <a:lnTo>
                      <a:pt x="99" y="203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24" name="Google Shape;1524;p42"/>
              <p:cNvSpPr/>
              <p:nvPr/>
            </p:nvSpPr>
            <p:spPr>
              <a:xfrm>
                <a:off x="1746" y="2811"/>
                <a:ext cx="642" cy="28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284" extrusionOk="0">
                    <a:moveTo>
                      <a:pt x="288" y="1946"/>
                    </a:moveTo>
                    <a:lnTo>
                      <a:pt x="221" y="1741"/>
                    </a:lnTo>
                    <a:lnTo>
                      <a:pt x="155" y="1512"/>
                    </a:lnTo>
                    <a:lnTo>
                      <a:pt x="96" y="1267"/>
                    </a:lnTo>
                    <a:lnTo>
                      <a:pt x="47" y="1018"/>
                    </a:lnTo>
                    <a:lnTo>
                      <a:pt x="14" y="776"/>
                    </a:lnTo>
                    <a:lnTo>
                      <a:pt x="0" y="550"/>
                    </a:lnTo>
                    <a:lnTo>
                      <a:pt x="2" y="445"/>
                    </a:lnTo>
                    <a:lnTo>
                      <a:pt x="11" y="349"/>
                    </a:lnTo>
                    <a:lnTo>
                      <a:pt x="27" y="262"/>
                    </a:lnTo>
                    <a:lnTo>
                      <a:pt x="51" y="186"/>
                    </a:lnTo>
                    <a:lnTo>
                      <a:pt x="268" y="168"/>
                    </a:lnTo>
                    <a:lnTo>
                      <a:pt x="517" y="145"/>
                    </a:lnTo>
                    <a:lnTo>
                      <a:pt x="794" y="120"/>
                    </a:lnTo>
                    <a:lnTo>
                      <a:pt x="1091" y="93"/>
                    </a:lnTo>
                    <a:lnTo>
                      <a:pt x="1403" y="66"/>
                    </a:lnTo>
                    <a:lnTo>
                      <a:pt x="1724" y="42"/>
                    </a:lnTo>
                    <a:lnTo>
                      <a:pt x="2048" y="22"/>
                    </a:lnTo>
                    <a:lnTo>
                      <a:pt x="2368" y="7"/>
                    </a:lnTo>
                    <a:lnTo>
                      <a:pt x="2677" y="0"/>
                    </a:lnTo>
                    <a:lnTo>
                      <a:pt x="2971" y="3"/>
                    </a:lnTo>
                    <a:lnTo>
                      <a:pt x="3243" y="17"/>
                    </a:lnTo>
                    <a:lnTo>
                      <a:pt x="3368" y="28"/>
                    </a:lnTo>
                    <a:lnTo>
                      <a:pt x="3485" y="43"/>
                    </a:lnTo>
                    <a:lnTo>
                      <a:pt x="3594" y="62"/>
                    </a:lnTo>
                    <a:lnTo>
                      <a:pt x="3695" y="84"/>
                    </a:lnTo>
                    <a:lnTo>
                      <a:pt x="3783" y="110"/>
                    </a:lnTo>
                    <a:lnTo>
                      <a:pt x="3862" y="141"/>
                    </a:lnTo>
                    <a:lnTo>
                      <a:pt x="3929" y="177"/>
                    </a:lnTo>
                    <a:lnTo>
                      <a:pt x="3982" y="216"/>
                    </a:lnTo>
                    <a:lnTo>
                      <a:pt x="4023" y="261"/>
                    </a:lnTo>
                    <a:lnTo>
                      <a:pt x="4050" y="312"/>
                    </a:lnTo>
                    <a:lnTo>
                      <a:pt x="4066" y="457"/>
                    </a:lnTo>
                    <a:lnTo>
                      <a:pt x="4091" y="584"/>
                    </a:lnTo>
                    <a:lnTo>
                      <a:pt x="4117" y="696"/>
                    </a:lnTo>
                    <a:lnTo>
                      <a:pt x="4137" y="795"/>
                    </a:lnTo>
                    <a:lnTo>
                      <a:pt x="4140" y="879"/>
                    </a:lnTo>
                    <a:lnTo>
                      <a:pt x="4120" y="954"/>
                    </a:lnTo>
                    <a:lnTo>
                      <a:pt x="4069" y="1018"/>
                    </a:lnTo>
                    <a:lnTo>
                      <a:pt x="4028" y="1048"/>
                    </a:lnTo>
                    <a:lnTo>
                      <a:pt x="3977" y="1076"/>
                    </a:lnTo>
                    <a:lnTo>
                      <a:pt x="3890" y="1125"/>
                    </a:lnTo>
                    <a:lnTo>
                      <a:pt x="3828" y="1177"/>
                    </a:lnTo>
                    <a:lnTo>
                      <a:pt x="3790" y="1233"/>
                    </a:lnTo>
                    <a:lnTo>
                      <a:pt x="3770" y="1290"/>
                    </a:lnTo>
                    <a:lnTo>
                      <a:pt x="3767" y="1350"/>
                    </a:lnTo>
                    <a:lnTo>
                      <a:pt x="3775" y="1411"/>
                    </a:lnTo>
                    <a:lnTo>
                      <a:pt x="3820" y="1540"/>
                    </a:lnTo>
                    <a:lnTo>
                      <a:pt x="3879" y="1673"/>
                    </a:lnTo>
                    <a:lnTo>
                      <a:pt x="3927" y="1809"/>
                    </a:lnTo>
                    <a:lnTo>
                      <a:pt x="3938" y="1877"/>
                    </a:lnTo>
                    <a:lnTo>
                      <a:pt x="3938" y="1945"/>
                    </a:lnTo>
                    <a:lnTo>
                      <a:pt x="3923" y="2013"/>
                    </a:lnTo>
                    <a:lnTo>
                      <a:pt x="3889" y="2079"/>
                    </a:lnTo>
                    <a:lnTo>
                      <a:pt x="3824" y="2109"/>
                    </a:lnTo>
                    <a:lnTo>
                      <a:pt x="3749" y="2137"/>
                    </a:lnTo>
                    <a:lnTo>
                      <a:pt x="3662" y="2162"/>
                    </a:lnTo>
                    <a:lnTo>
                      <a:pt x="3567" y="2184"/>
                    </a:lnTo>
                    <a:lnTo>
                      <a:pt x="3352" y="2223"/>
                    </a:lnTo>
                    <a:lnTo>
                      <a:pt x="3108" y="2252"/>
                    </a:lnTo>
                    <a:lnTo>
                      <a:pt x="2841" y="2272"/>
                    </a:lnTo>
                    <a:lnTo>
                      <a:pt x="2560" y="2282"/>
                    </a:lnTo>
                    <a:lnTo>
                      <a:pt x="2269" y="2284"/>
                    </a:lnTo>
                    <a:lnTo>
                      <a:pt x="1975" y="2278"/>
                    </a:lnTo>
                    <a:lnTo>
                      <a:pt x="1686" y="2263"/>
                    </a:lnTo>
                    <a:lnTo>
                      <a:pt x="1405" y="2242"/>
                    </a:lnTo>
                    <a:lnTo>
                      <a:pt x="1141" y="2210"/>
                    </a:lnTo>
                    <a:lnTo>
                      <a:pt x="900" y="2171"/>
                    </a:lnTo>
                    <a:lnTo>
                      <a:pt x="687" y="2127"/>
                    </a:lnTo>
                    <a:lnTo>
                      <a:pt x="594" y="2100"/>
                    </a:lnTo>
                    <a:lnTo>
                      <a:pt x="510" y="2073"/>
                    </a:lnTo>
                    <a:lnTo>
                      <a:pt x="437" y="2044"/>
                    </a:lnTo>
                    <a:lnTo>
                      <a:pt x="375" y="2013"/>
                    </a:lnTo>
                    <a:lnTo>
                      <a:pt x="325" y="1980"/>
                    </a:lnTo>
                    <a:lnTo>
                      <a:pt x="288" y="1946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25" name="Google Shape;1525;p42"/>
              <p:cNvSpPr/>
              <p:nvPr/>
            </p:nvSpPr>
            <p:spPr>
              <a:xfrm>
                <a:off x="1746" y="2811"/>
                <a:ext cx="642" cy="28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284" extrusionOk="0">
                    <a:moveTo>
                      <a:pt x="288" y="1946"/>
                    </a:moveTo>
                    <a:lnTo>
                      <a:pt x="221" y="1741"/>
                    </a:lnTo>
                    <a:lnTo>
                      <a:pt x="155" y="1512"/>
                    </a:lnTo>
                    <a:lnTo>
                      <a:pt x="96" y="1267"/>
                    </a:lnTo>
                    <a:lnTo>
                      <a:pt x="47" y="1018"/>
                    </a:lnTo>
                    <a:lnTo>
                      <a:pt x="14" y="776"/>
                    </a:lnTo>
                    <a:lnTo>
                      <a:pt x="0" y="550"/>
                    </a:lnTo>
                    <a:lnTo>
                      <a:pt x="2" y="445"/>
                    </a:lnTo>
                    <a:lnTo>
                      <a:pt x="11" y="349"/>
                    </a:lnTo>
                    <a:lnTo>
                      <a:pt x="27" y="262"/>
                    </a:lnTo>
                    <a:lnTo>
                      <a:pt x="51" y="186"/>
                    </a:lnTo>
                    <a:lnTo>
                      <a:pt x="268" y="168"/>
                    </a:lnTo>
                    <a:lnTo>
                      <a:pt x="517" y="145"/>
                    </a:lnTo>
                    <a:lnTo>
                      <a:pt x="794" y="120"/>
                    </a:lnTo>
                    <a:lnTo>
                      <a:pt x="1091" y="93"/>
                    </a:lnTo>
                    <a:lnTo>
                      <a:pt x="1403" y="66"/>
                    </a:lnTo>
                    <a:lnTo>
                      <a:pt x="1724" y="42"/>
                    </a:lnTo>
                    <a:lnTo>
                      <a:pt x="2048" y="22"/>
                    </a:lnTo>
                    <a:lnTo>
                      <a:pt x="2368" y="7"/>
                    </a:lnTo>
                    <a:lnTo>
                      <a:pt x="2677" y="0"/>
                    </a:lnTo>
                    <a:lnTo>
                      <a:pt x="2971" y="3"/>
                    </a:lnTo>
                    <a:lnTo>
                      <a:pt x="3243" y="17"/>
                    </a:lnTo>
                    <a:lnTo>
                      <a:pt x="3368" y="28"/>
                    </a:lnTo>
                    <a:lnTo>
                      <a:pt x="3485" y="43"/>
                    </a:lnTo>
                    <a:lnTo>
                      <a:pt x="3594" y="62"/>
                    </a:lnTo>
                    <a:lnTo>
                      <a:pt x="3695" y="84"/>
                    </a:lnTo>
                    <a:lnTo>
                      <a:pt x="3783" y="110"/>
                    </a:lnTo>
                    <a:lnTo>
                      <a:pt x="3862" y="141"/>
                    </a:lnTo>
                    <a:lnTo>
                      <a:pt x="3929" y="177"/>
                    </a:lnTo>
                    <a:lnTo>
                      <a:pt x="3982" y="216"/>
                    </a:lnTo>
                    <a:lnTo>
                      <a:pt x="4023" y="261"/>
                    </a:lnTo>
                    <a:lnTo>
                      <a:pt x="4050" y="312"/>
                    </a:lnTo>
                    <a:lnTo>
                      <a:pt x="4066" y="457"/>
                    </a:lnTo>
                    <a:lnTo>
                      <a:pt x="4091" y="584"/>
                    </a:lnTo>
                    <a:lnTo>
                      <a:pt x="4117" y="696"/>
                    </a:lnTo>
                    <a:lnTo>
                      <a:pt x="4137" y="795"/>
                    </a:lnTo>
                    <a:lnTo>
                      <a:pt x="4140" y="879"/>
                    </a:lnTo>
                    <a:lnTo>
                      <a:pt x="4120" y="954"/>
                    </a:lnTo>
                    <a:lnTo>
                      <a:pt x="4069" y="1018"/>
                    </a:lnTo>
                    <a:lnTo>
                      <a:pt x="4028" y="1048"/>
                    </a:lnTo>
                    <a:lnTo>
                      <a:pt x="3977" y="1076"/>
                    </a:lnTo>
                    <a:lnTo>
                      <a:pt x="3890" y="1125"/>
                    </a:lnTo>
                    <a:lnTo>
                      <a:pt x="3828" y="1177"/>
                    </a:lnTo>
                    <a:lnTo>
                      <a:pt x="3790" y="1233"/>
                    </a:lnTo>
                    <a:lnTo>
                      <a:pt x="3770" y="1290"/>
                    </a:lnTo>
                    <a:lnTo>
                      <a:pt x="3767" y="1350"/>
                    </a:lnTo>
                    <a:lnTo>
                      <a:pt x="3775" y="1411"/>
                    </a:lnTo>
                    <a:lnTo>
                      <a:pt x="3820" y="1540"/>
                    </a:lnTo>
                    <a:lnTo>
                      <a:pt x="3879" y="1673"/>
                    </a:lnTo>
                    <a:lnTo>
                      <a:pt x="3927" y="1809"/>
                    </a:lnTo>
                    <a:lnTo>
                      <a:pt x="3938" y="1877"/>
                    </a:lnTo>
                    <a:lnTo>
                      <a:pt x="3938" y="1945"/>
                    </a:lnTo>
                    <a:lnTo>
                      <a:pt x="3923" y="2013"/>
                    </a:lnTo>
                    <a:lnTo>
                      <a:pt x="3889" y="2079"/>
                    </a:lnTo>
                    <a:lnTo>
                      <a:pt x="3824" y="2109"/>
                    </a:lnTo>
                    <a:lnTo>
                      <a:pt x="3749" y="2137"/>
                    </a:lnTo>
                    <a:lnTo>
                      <a:pt x="3662" y="2162"/>
                    </a:lnTo>
                    <a:lnTo>
                      <a:pt x="3567" y="2184"/>
                    </a:lnTo>
                    <a:lnTo>
                      <a:pt x="3352" y="2223"/>
                    </a:lnTo>
                    <a:lnTo>
                      <a:pt x="3108" y="2252"/>
                    </a:lnTo>
                    <a:lnTo>
                      <a:pt x="2841" y="2272"/>
                    </a:lnTo>
                    <a:lnTo>
                      <a:pt x="2560" y="2282"/>
                    </a:lnTo>
                    <a:lnTo>
                      <a:pt x="2269" y="2284"/>
                    </a:lnTo>
                    <a:lnTo>
                      <a:pt x="1975" y="2278"/>
                    </a:lnTo>
                    <a:lnTo>
                      <a:pt x="1686" y="2263"/>
                    </a:lnTo>
                    <a:lnTo>
                      <a:pt x="1405" y="2242"/>
                    </a:lnTo>
                    <a:lnTo>
                      <a:pt x="1141" y="2210"/>
                    </a:lnTo>
                    <a:lnTo>
                      <a:pt x="900" y="2171"/>
                    </a:lnTo>
                    <a:lnTo>
                      <a:pt x="687" y="2127"/>
                    </a:lnTo>
                    <a:lnTo>
                      <a:pt x="594" y="2100"/>
                    </a:lnTo>
                    <a:lnTo>
                      <a:pt x="510" y="2073"/>
                    </a:lnTo>
                    <a:lnTo>
                      <a:pt x="437" y="2044"/>
                    </a:lnTo>
                    <a:lnTo>
                      <a:pt x="375" y="2013"/>
                    </a:lnTo>
                    <a:lnTo>
                      <a:pt x="325" y="1980"/>
                    </a:lnTo>
                    <a:lnTo>
                      <a:pt x="288" y="194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26" name="Google Shape;1526;p42"/>
              <p:cNvSpPr/>
              <p:nvPr/>
            </p:nvSpPr>
            <p:spPr>
              <a:xfrm>
                <a:off x="2569" y="2809"/>
                <a:ext cx="662" cy="289"/>
              </a:xfrm>
              <a:custGeom>
                <a:avLst/>
                <a:gdLst/>
                <a:ahLst/>
                <a:cxnLst/>
                <a:rect l="l" t="t" r="r" b="b"/>
                <a:pathLst>
                  <a:path w="4271" h="2316" extrusionOk="0">
                    <a:moveTo>
                      <a:pt x="329" y="1958"/>
                    </a:moveTo>
                    <a:lnTo>
                      <a:pt x="288" y="1878"/>
                    </a:lnTo>
                    <a:lnTo>
                      <a:pt x="260" y="1797"/>
                    </a:lnTo>
                    <a:lnTo>
                      <a:pt x="232" y="1640"/>
                    </a:lnTo>
                    <a:lnTo>
                      <a:pt x="232" y="1492"/>
                    </a:lnTo>
                    <a:lnTo>
                      <a:pt x="249" y="1356"/>
                    </a:lnTo>
                    <a:lnTo>
                      <a:pt x="266" y="1234"/>
                    </a:lnTo>
                    <a:lnTo>
                      <a:pt x="272" y="1131"/>
                    </a:lnTo>
                    <a:lnTo>
                      <a:pt x="266" y="1087"/>
                    </a:lnTo>
                    <a:lnTo>
                      <a:pt x="252" y="1048"/>
                    </a:lnTo>
                    <a:lnTo>
                      <a:pt x="229" y="1017"/>
                    </a:lnTo>
                    <a:lnTo>
                      <a:pt x="196" y="991"/>
                    </a:lnTo>
                    <a:lnTo>
                      <a:pt x="140" y="955"/>
                    </a:lnTo>
                    <a:lnTo>
                      <a:pt x="95" y="915"/>
                    </a:lnTo>
                    <a:lnTo>
                      <a:pt x="60" y="870"/>
                    </a:lnTo>
                    <a:lnTo>
                      <a:pt x="34" y="821"/>
                    </a:lnTo>
                    <a:lnTo>
                      <a:pt x="4" y="711"/>
                    </a:lnTo>
                    <a:lnTo>
                      <a:pt x="0" y="593"/>
                    </a:lnTo>
                    <a:lnTo>
                      <a:pt x="17" y="469"/>
                    </a:lnTo>
                    <a:lnTo>
                      <a:pt x="47" y="346"/>
                    </a:lnTo>
                    <a:lnTo>
                      <a:pt x="87" y="227"/>
                    </a:lnTo>
                    <a:lnTo>
                      <a:pt x="129" y="117"/>
                    </a:lnTo>
                    <a:lnTo>
                      <a:pt x="346" y="100"/>
                    </a:lnTo>
                    <a:lnTo>
                      <a:pt x="595" y="81"/>
                    </a:lnTo>
                    <a:lnTo>
                      <a:pt x="868" y="62"/>
                    </a:lnTo>
                    <a:lnTo>
                      <a:pt x="1161" y="43"/>
                    </a:lnTo>
                    <a:lnTo>
                      <a:pt x="1466" y="25"/>
                    </a:lnTo>
                    <a:lnTo>
                      <a:pt x="1780" y="11"/>
                    </a:lnTo>
                    <a:lnTo>
                      <a:pt x="2095" y="3"/>
                    </a:lnTo>
                    <a:lnTo>
                      <a:pt x="2406" y="0"/>
                    </a:lnTo>
                    <a:lnTo>
                      <a:pt x="2706" y="4"/>
                    </a:lnTo>
                    <a:lnTo>
                      <a:pt x="2990" y="19"/>
                    </a:lnTo>
                    <a:lnTo>
                      <a:pt x="3254" y="43"/>
                    </a:lnTo>
                    <a:lnTo>
                      <a:pt x="3489" y="79"/>
                    </a:lnTo>
                    <a:lnTo>
                      <a:pt x="3594" y="102"/>
                    </a:lnTo>
                    <a:lnTo>
                      <a:pt x="3691" y="128"/>
                    </a:lnTo>
                    <a:lnTo>
                      <a:pt x="3777" y="159"/>
                    </a:lnTo>
                    <a:lnTo>
                      <a:pt x="3853" y="192"/>
                    </a:lnTo>
                    <a:lnTo>
                      <a:pt x="3918" y="231"/>
                    </a:lnTo>
                    <a:lnTo>
                      <a:pt x="3971" y="273"/>
                    </a:lnTo>
                    <a:lnTo>
                      <a:pt x="4011" y="320"/>
                    </a:lnTo>
                    <a:lnTo>
                      <a:pt x="4038" y="371"/>
                    </a:lnTo>
                    <a:lnTo>
                      <a:pt x="4053" y="545"/>
                    </a:lnTo>
                    <a:lnTo>
                      <a:pt x="4075" y="708"/>
                    </a:lnTo>
                    <a:lnTo>
                      <a:pt x="4103" y="860"/>
                    </a:lnTo>
                    <a:lnTo>
                      <a:pt x="4134" y="1004"/>
                    </a:lnTo>
                    <a:lnTo>
                      <a:pt x="4198" y="1261"/>
                    </a:lnTo>
                    <a:lnTo>
                      <a:pt x="4227" y="1377"/>
                    </a:lnTo>
                    <a:lnTo>
                      <a:pt x="4250" y="1485"/>
                    </a:lnTo>
                    <a:lnTo>
                      <a:pt x="4266" y="1586"/>
                    </a:lnTo>
                    <a:lnTo>
                      <a:pt x="4271" y="1679"/>
                    </a:lnTo>
                    <a:lnTo>
                      <a:pt x="4265" y="1766"/>
                    </a:lnTo>
                    <a:lnTo>
                      <a:pt x="4245" y="1846"/>
                    </a:lnTo>
                    <a:lnTo>
                      <a:pt x="4208" y="1921"/>
                    </a:lnTo>
                    <a:lnTo>
                      <a:pt x="4153" y="1991"/>
                    </a:lnTo>
                    <a:lnTo>
                      <a:pt x="4077" y="2056"/>
                    </a:lnTo>
                    <a:lnTo>
                      <a:pt x="3977" y="2117"/>
                    </a:lnTo>
                    <a:lnTo>
                      <a:pt x="3912" y="2147"/>
                    </a:lnTo>
                    <a:lnTo>
                      <a:pt x="3835" y="2175"/>
                    </a:lnTo>
                    <a:lnTo>
                      <a:pt x="3748" y="2201"/>
                    </a:lnTo>
                    <a:lnTo>
                      <a:pt x="3652" y="2223"/>
                    </a:lnTo>
                    <a:lnTo>
                      <a:pt x="3434" y="2260"/>
                    </a:lnTo>
                    <a:lnTo>
                      <a:pt x="3186" y="2287"/>
                    </a:lnTo>
                    <a:lnTo>
                      <a:pt x="2916" y="2306"/>
                    </a:lnTo>
                    <a:lnTo>
                      <a:pt x="2631" y="2316"/>
                    </a:lnTo>
                    <a:lnTo>
                      <a:pt x="2337" y="2316"/>
                    </a:lnTo>
                    <a:lnTo>
                      <a:pt x="2038" y="2306"/>
                    </a:lnTo>
                    <a:lnTo>
                      <a:pt x="1745" y="2289"/>
                    </a:lnTo>
                    <a:lnTo>
                      <a:pt x="1461" y="2264"/>
                    </a:lnTo>
                    <a:lnTo>
                      <a:pt x="1194" y="2232"/>
                    </a:lnTo>
                    <a:lnTo>
                      <a:pt x="949" y="2191"/>
                    </a:lnTo>
                    <a:lnTo>
                      <a:pt x="733" y="2143"/>
                    </a:lnTo>
                    <a:lnTo>
                      <a:pt x="639" y="2117"/>
                    </a:lnTo>
                    <a:lnTo>
                      <a:pt x="555" y="2089"/>
                    </a:lnTo>
                    <a:lnTo>
                      <a:pt x="480" y="2058"/>
                    </a:lnTo>
                    <a:lnTo>
                      <a:pt x="417" y="2027"/>
                    </a:lnTo>
                    <a:lnTo>
                      <a:pt x="366" y="1994"/>
                    </a:lnTo>
                    <a:lnTo>
                      <a:pt x="329" y="1958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27" name="Google Shape;1527;p42"/>
              <p:cNvSpPr/>
              <p:nvPr/>
            </p:nvSpPr>
            <p:spPr>
              <a:xfrm>
                <a:off x="2569" y="2809"/>
                <a:ext cx="662" cy="289"/>
              </a:xfrm>
              <a:custGeom>
                <a:avLst/>
                <a:gdLst/>
                <a:ahLst/>
                <a:cxnLst/>
                <a:rect l="l" t="t" r="r" b="b"/>
                <a:pathLst>
                  <a:path w="4271" h="2316" extrusionOk="0">
                    <a:moveTo>
                      <a:pt x="329" y="1958"/>
                    </a:moveTo>
                    <a:lnTo>
                      <a:pt x="288" y="1878"/>
                    </a:lnTo>
                    <a:lnTo>
                      <a:pt x="260" y="1797"/>
                    </a:lnTo>
                    <a:lnTo>
                      <a:pt x="232" y="1640"/>
                    </a:lnTo>
                    <a:lnTo>
                      <a:pt x="232" y="1492"/>
                    </a:lnTo>
                    <a:lnTo>
                      <a:pt x="249" y="1356"/>
                    </a:lnTo>
                    <a:lnTo>
                      <a:pt x="266" y="1234"/>
                    </a:lnTo>
                    <a:lnTo>
                      <a:pt x="272" y="1131"/>
                    </a:lnTo>
                    <a:lnTo>
                      <a:pt x="266" y="1087"/>
                    </a:lnTo>
                    <a:lnTo>
                      <a:pt x="252" y="1048"/>
                    </a:lnTo>
                    <a:lnTo>
                      <a:pt x="229" y="1017"/>
                    </a:lnTo>
                    <a:lnTo>
                      <a:pt x="196" y="991"/>
                    </a:lnTo>
                    <a:lnTo>
                      <a:pt x="140" y="955"/>
                    </a:lnTo>
                    <a:lnTo>
                      <a:pt x="95" y="915"/>
                    </a:lnTo>
                    <a:lnTo>
                      <a:pt x="60" y="870"/>
                    </a:lnTo>
                    <a:lnTo>
                      <a:pt x="34" y="821"/>
                    </a:lnTo>
                    <a:lnTo>
                      <a:pt x="4" y="711"/>
                    </a:lnTo>
                    <a:lnTo>
                      <a:pt x="0" y="593"/>
                    </a:lnTo>
                    <a:lnTo>
                      <a:pt x="17" y="469"/>
                    </a:lnTo>
                    <a:lnTo>
                      <a:pt x="47" y="346"/>
                    </a:lnTo>
                    <a:lnTo>
                      <a:pt x="87" y="227"/>
                    </a:lnTo>
                    <a:lnTo>
                      <a:pt x="129" y="117"/>
                    </a:lnTo>
                    <a:lnTo>
                      <a:pt x="346" y="100"/>
                    </a:lnTo>
                    <a:lnTo>
                      <a:pt x="595" y="81"/>
                    </a:lnTo>
                    <a:lnTo>
                      <a:pt x="868" y="62"/>
                    </a:lnTo>
                    <a:lnTo>
                      <a:pt x="1161" y="43"/>
                    </a:lnTo>
                    <a:lnTo>
                      <a:pt x="1466" y="25"/>
                    </a:lnTo>
                    <a:lnTo>
                      <a:pt x="1780" y="11"/>
                    </a:lnTo>
                    <a:lnTo>
                      <a:pt x="2095" y="3"/>
                    </a:lnTo>
                    <a:lnTo>
                      <a:pt x="2406" y="0"/>
                    </a:lnTo>
                    <a:lnTo>
                      <a:pt x="2706" y="4"/>
                    </a:lnTo>
                    <a:lnTo>
                      <a:pt x="2990" y="19"/>
                    </a:lnTo>
                    <a:lnTo>
                      <a:pt x="3254" y="43"/>
                    </a:lnTo>
                    <a:lnTo>
                      <a:pt x="3489" y="79"/>
                    </a:lnTo>
                    <a:lnTo>
                      <a:pt x="3594" y="102"/>
                    </a:lnTo>
                    <a:lnTo>
                      <a:pt x="3691" y="128"/>
                    </a:lnTo>
                    <a:lnTo>
                      <a:pt x="3777" y="159"/>
                    </a:lnTo>
                    <a:lnTo>
                      <a:pt x="3853" y="192"/>
                    </a:lnTo>
                    <a:lnTo>
                      <a:pt x="3918" y="231"/>
                    </a:lnTo>
                    <a:lnTo>
                      <a:pt x="3971" y="273"/>
                    </a:lnTo>
                    <a:lnTo>
                      <a:pt x="4011" y="320"/>
                    </a:lnTo>
                    <a:lnTo>
                      <a:pt x="4038" y="371"/>
                    </a:lnTo>
                    <a:lnTo>
                      <a:pt x="4053" y="545"/>
                    </a:lnTo>
                    <a:lnTo>
                      <a:pt x="4075" y="708"/>
                    </a:lnTo>
                    <a:lnTo>
                      <a:pt x="4103" y="860"/>
                    </a:lnTo>
                    <a:lnTo>
                      <a:pt x="4134" y="1004"/>
                    </a:lnTo>
                    <a:lnTo>
                      <a:pt x="4198" y="1261"/>
                    </a:lnTo>
                    <a:lnTo>
                      <a:pt x="4227" y="1377"/>
                    </a:lnTo>
                    <a:lnTo>
                      <a:pt x="4250" y="1485"/>
                    </a:lnTo>
                    <a:lnTo>
                      <a:pt x="4266" y="1586"/>
                    </a:lnTo>
                    <a:lnTo>
                      <a:pt x="4271" y="1679"/>
                    </a:lnTo>
                    <a:lnTo>
                      <a:pt x="4265" y="1766"/>
                    </a:lnTo>
                    <a:lnTo>
                      <a:pt x="4245" y="1846"/>
                    </a:lnTo>
                    <a:lnTo>
                      <a:pt x="4208" y="1921"/>
                    </a:lnTo>
                    <a:lnTo>
                      <a:pt x="4153" y="1991"/>
                    </a:lnTo>
                    <a:lnTo>
                      <a:pt x="4077" y="2056"/>
                    </a:lnTo>
                    <a:lnTo>
                      <a:pt x="3977" y="2117"/>
                    </a:lnTo>
                    <a:lnTo>
                      <a:pt x="3912" y="2147"/>
                    </a:lnTo>
                    <a:lnTo>
                      <a:pt x="3835" y="2175"/>
                    </a:lnTo>
                    <a:lnTo>
                      <a:pt x="3748" y="2201"/>
                    </a:lnTo>
                    <a:lnTo>
                      <a:pt x="3652" y="2223"/>
                    </a:lnTo>
                    <a:lnTo>
                      <a:pt x="3434" y="2260"/>
                    </a:lnTo>
                    <a:lnTo>
                      <a:pt x="3186" y="2287"/>
                    </a:lnTo>
                    <a:lnTo>
                      <a:pt x="2916" y="2306"/>
                    </a:lnTo>
                    <a:lnTo>
                      <a:pt x="2631" y="2316"/>
                    </a:lnTo>
                    <a:lnTo>
                      <a:pt x="2337" y="2316"/>
                    </a:lnTo>
                    <a:lnTo>
                      <a:pt x="2038" y="2306"/>
                    </a:lnTo>
                    <a:lnTo>
                      <a:pt x="1745" y="2289"/>
                    </a:lnTo>
                    <a:lnTo>
                      <a:pt x="1461" y="2264"/>
                    </a:lnTo>
                    <a:lnTo>
                      <a:pt x="1194" y="2232"/>
                    </a:lnTo>
                    <a:lnTo>
                      <a:pt x="949" y="2191"/>
                    </a:lnTo>
                    <a:lnTo>
                      <a:pt x="733" y="2143"/>
                    </a:lnTo>
                    <a:lnTo>
                      <a:pt x="639" y="2117"/>
                    </a:lnTo>
                    <a:lnTo>
                      <a:pt x="555" y="2089"/>
                    </a:lnTo>
                    <a:lnTo>
                      <a:pt x="480" y="2058"/>
                    </a:lnTo>
                    <a:lnTo>
                      <a:pt x="417" y="2027"/>
                    </a:lnTo>
                    <a:lnTo>
                      <a:pt x="366" y="1994"/>
                    </a:lnTo>
                    <a:lnTo>
                      <a:pt x="329" y="195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28" name="Google Shape;1528;p42"/>
              <p:cNvSpPr/>
              <p:nvPr/>
            </p:nvSpPr>
            <p:spPr>
              <a:xfrm>
                <a:off x="3194" y="2819"/>
                <a:ext cx="642" cy="279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229" extrusionOk="0">
                    <a:moveTo>
                      <a:pt x="141" y="1975"/>
                    </a:moveTo>
                    <a:lnTo>
                      <a:pt x="207" y="1908"/>
                    </a:lnTo>
                    <a:lnTo>
                      <a:pt x="250" y="1825"/>
                    </a:lnTo>
                    <a:lnTo>
                      <a:pt x="273" y="1729"/>
                    </a:lnTo>
                    <a:lnTo>
                      <a:pt x="278" y="1623"/>
                    </a:lnTo>
                    <a:lnTo>
                      <a:pt x="269" y="1507"/>
                    </a:lnTo>
                    <a:lnTo>
                      <a:pt x="248" y="1384"/>
                    </a:lnTo>
                    <a:lnTo>
                      <a:pt x="182" y="1126"/>
                    </a:lnTo>
                    <a:lnTo>
                      <a:pt x="104" y="866"/>
                    </a:lnTo>
                    <a:lnTo>
                      <a:pt x="67" y="739"/>
                    </a:lnTo>
                    <a:lnTo>
                      <a:pt x="36" y="618"/>
                    </a:lnTo>
                    <a:lnTo>
                      <a:pt x="12" y="505"/>
                    </a:lnTo>
                    <a:lnTo>
                      <a:pt x="0" y="401"/>
                    </a:lnTo>
                    <a:lnTo>
                      <a:pt x="2" y="309"/>
                    </a:lnTo>
                    <a:lnTo>
                      <a:pt x="21" y="229"/>
                    </a:lnTo>
                    <a:lnTo>
                      <a:pt x="241" y="210"/>
                    </a:lnTo>
                    <a:lnTo>
                      <a:pt x="495" y="185"/>
                    </a:lnTo>
                    <a:lnTo>
                      <a:pt x="777" y="156"/>
                    </a:lnTo>
                    <a:lnTo>
                      <a:pt x="1081" y="125"/>
                    </a:lnTo>
                    <a:lnTo>
                      <a:pt x="1400" y="93"/>
                    </a:lnTo>
                    <a:lnTo>
                      <a:pt x="1729" y="64"/>
                    </a:lnTo>
                    <a:lnTo>
                      <a:pt x="2060" y="37"/>
                    </a:lnTo>
                    <a:lnTo>
                      <a:pt x="2387" y="17"/>
                    </a:lnTo>
                    <a:lnTo>
                      <a:pt x="2704" y="3"/>
                    </a:lnTo>
                    <a:lnTo>
                      <a:pt x="3006" y="0"/>
                    </a:lnTo>
                    <a:lnTo>
                      <a:pt x="3284" y="9"/>
                    </a:lnTo>
                    <a:lnTo>
                      <a:pt x="3411" y="18"/>
                    </a:lnTo>
                    <a:lnTo>
                      <a:pt x="3533" y="31"/>
                    </a:lnTo>
                    <a:lnTo>
                      <a:pt x="3643" y="47"/>
                    </a:lnTo>
                    <a:lnTo>
                      <a:pt x="3746" y="68"/>
                    </a:lnTo>
                    <a:lnTo>
                      <a:pt x="3837" y="93"/>
                    </a:lnTo>
                    <a:lnTo>
                      <a:pt x="3917" y="123"/>
                    </a:lnTo>
                    <a:lnTo>
                      <a:pt x="3985" y="157"/>
                    </a:lnTo>
                    <a:lnTo>
                      <a:pt x="4041" y="197"/>
                    </a:lnTo>
                    <a:lnTo>
                      <a:pt x="4082" y="243"/>
                    </a:lnTo>
                    <a:lnTo>
                      <a:pt x="4110" y="293"/>
                    </a:lnTo>
                    <a:lnTo>
                      <a:pt x="4116" y="457"/>
                    </a:lnTo>
                    <a:lnTo>
                      <a:pt x="4118" y="595"/>
                    </a:lnTo>
                    <a:lnTo>
                      <a:pt x="4116" y="710"/>
                    </a:lnTo>
                    <a:lnTo>
                      <a:pt x="4111" y="807"/>
                    </a:lnTo>
                    <a:lnTo>
                      <a:pt x="4104" y="889"/>
                    </a:lnTo>
                    <a:lnTo>
                      <a:pt x="4095" y="959"/>
                    </a:lnTo>
                    <a:lnTo>
                      <a:pt x="4076" y="1084"/>
                    </a:lnTo>
                    <a:lnTo>
                      <a:pt x="4065" y="1213"/>
                    </a:lnTo>
                    <a:lnTo>
                      <a:pt x="4064" y="1289"/>
                    </a:lnTo>
                    <a:lnTo>
                      <a:pt x="4066" y="1378"/>
                    </a:lnTo>
                    <a:lnTo>
                      <a:pt x="4074" y="1485"/>
                    </a:lnTo>
                    <a:lnTo>
                      <a:pt x="4089" y="1611"/>
                    </a:lnTo>
                    <a:lnTo>
                      <a:pt x="4110" y="1764"/>
                    </a:lnTo>
                    <a:lnTo>
                      <a:pt x="4140" y="1944"/>
                    </a:lnTo>
                    <a:lnTo>
                      <a:pt x="4073" y="1975"/>
                    </a:lnTo>
                    <a:lnTo>
                      <a:pt x="3994" y="2004"/>
                    </a:lnTo>
                    <a:lnTo>
                      <a:pt x="3902" y="2032"/>
                    </a:lnTo>
                    <a:lnTo>
                      <a:pt x="3799" y="2058"/>
                    </a:lnTo>
                    <a:lnTo>
                      <a:pt x="3563" y="2105"/>
                    </a:lnTo>
                    <a:lnTo>
                      <a:pt x="3293" y="2145"/>
                    </a:lnTo>
                    <a:lnTo>
                      <a:pt x="2997" y="2177"/>
                    </a:lnTo>
                    <a:lnTo>
                      <a:pt x="2682" y="2202"/>
                    </a:lnTo>
                    <a:lnTo>
                      <a:pt x="2356" y="2220"/>
                    </a:lnTo>
                    <a:lnTo>
                      <a:pt x="2026" y="2229"/>
                    </a:lnTo>
                    <a:lnTo>
                      <a:pt x="1699" y="2229"/>
                    </a:lnTo>
                    <a:lnTo>
                      <a:pt x="1384" y="2222"/>
                    </a:lnTo>
                    <a:lnTo>
                      <a:pt x="1087" y="2205"/>
                    </a:lnTo>
                    <a:lnTo>
                      <a:pt x="816" y="2179"/>
                    </a:lnTo>
                    <a:lnTo>
                      <a:pt x="692" y="2162"/>
                    </a:lnTo>
                    <a:lnTo>
                      <a:pt x="578" y="2143"/>
                    </a:lnTo>
                    <a:lnTo>
                      <a:pt x="475" y="2122"/>
                    </a:lnTo>
                    <a:lnTo>
                      <a:pt x="382" y="2097"/>
                    </a:lnTo>
                    <a:lnTo>
                      <a:pt x="301" y="2071"/>
                    </a:lnTo>
                    <a:lnTo>
                      <a:pt x="233" y="2042"/>
                    </a:lnTo>
                    <a:lnTo>
                      <a:pt x="180" y="2010"/>
                    </a:lnTo>
                    <a:lnTo>
                      <a:pt x="141" y="197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29" name="Google Shape;1529;p42"/>
              <p:cNvSpPr/>
              <p:nvPr/>
            </p:nvSpPr>
            <p:spPr>
              <a:xfrm>
                <a:off x="3194" y="2819"/>
                <a:ext cx="642" cy="279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229" extrusionOk="0">
                    <a:moveTo>
                      <a:pt x="141" y="1975"/>
                    </a:moveTo>
                    <a:lnTo>
                      <a:pt x="207" y="1908"/>
                    </a:lnTo>
                    <a:lnTo>
                      <a:pt x="250" y="1825"/>
                    </a:lnTo>
                    <a:lnTo>
                      <a:pt x="273" y="1729"/>
                    </a:lnTo>
                    <a:lnTo>
                      <a:pt x="278" y="1623"/>
                    </a:lnTo>
                    <a:lnTo>
                      <a:pt x="269" y="1507"/>
                    </a:lnTo>
                    <a:lnTo>
                      <a:pt x="248" y="1384"/>
                    </a:lnTo>
                    <a:lnTo>
                      <a:pt x="182" y="1126"/>
                    </a:lnTo>
                    <a:lnTo>
                      <a:pt x="104" y="866"/>
                    </a:lnTo>
                    <a:lnTo>
                      <a:pt x="67" y="739"/>
                    </a:lnTo>
                    <a:lnTo>
                      <a:pt x="36" y="618"/>
                    </a:lnTo>
                    <a:lnTo>
                      <a:pt x="12" y="505"/>
                    </a:lnTo>
                    <a:lnTo>
                      <a:pt x="0" y="401"/>
                    </a:lnTo>
                    <a:lnTo>
                      <a:pt x="2" y="309"/>
                    </a:lnTo>
                    <a:lnTo>
                      <a:pt x="21" y="229"/>
                    </a:lnTo>
                    <a:lnTo>
                      <a:pt x="241" y="210"/>
                    </a:lnTo>
                    <a:lnTo>
                      <a:pt x="495" y="185"/>
                    </a:lnTo>
                    <a:lnTo>
                      <a:pt x="777" y="156"/>
                    </a:lnTo>
                    <a:lnTo>
                      <a:pt x="1081" y="125"/>
                    </a:lnTo>
                    <a:lnTo>
                      <a:pt x="1400" y="93"/>
                    </a:lnTo>
                    <a:lnTo>
                      <a:pt x="1729" y="64"/>
                    </a:lnTo>
                    <a:lnTo>
                      <a:pt x="2060" y="37"/>
                    </a:lnTo>
                    <a:lnTo>
                      <a:pt x="2387" y="17"/>
                    </a:lnTo>
                    <a:lnTo>
                      <a:pt x="2704" y="3"/>
                    </a:lnTo>
                    <a:lnTo>
                      <a:pt x="3006" y="0"/>
                    </a:lnTo>
                    <a:lnTo>
                      <a:pt x="3284" y="9"/>
                    </a:lnTo>
                    <a:lnTo>
                      <a:pt x="3411" y="18"/>
                    </a:lnTo>
                    <a:lnTo>
                      <a:pt x="3533" y="31"/>
                    </a:lnTo>
                    <a:lnTo>
                      <a:pt x="3643" y="47"/>
                    </a:lnTo>
                    <a:lnTo>
                      <a:pt x="3746" y="68"/>
                    </a:lnTo>
                    <a:lnTo>
                      <a:pt x="3837" y="93"/>
                    </a:lnTo>
                    <a:lnTo>
                      <a:pt x="3917" y="123"/>
                    </a:lnTo>
                    <a:lnTo>
                      <a:pt x="3985" y="157"/>
                    </a:lnTo>
                    <a:lnTo>
                      <a:pt x="4041" y="197"/>
                    </a:lnTo>
                    <a:lnTo>
                      <a:pt x="4082" y="243"/>
                    </a:lnTo>
                    <a:lnTo>
                      <a:pt x="4110" y="293"/>
                    </a:lnTo>
                    <a:lnTo>
                      <a:pt x="4116" y="457"/>
                    </a:lnTo>
                    <a:lnTo>
                      <a:pt x="4118" y="595"/>
                    </a:lnTo>
                    <a:lnTo>
                      <a:pt x="4116" y="710"/>
                    </a:lnTo>
                    <a:lnTo>
                      <a:pt x="4111" y="807"/>
                    </a:lnTo>
                    <a:lnTo>
                      <a:pt x="4104" y="889"/>
                    </a:lnTo>
                    <a:lnTo>
                      <a:pt x="4095" y="959"/>
                    </a:lnTo>
                    <a:lnTo>
                      <a:pt x="4076" y="1084"/>
                    </a:lnTo>
                    <a:lnTo>
                      <a:pt x="4065" y="1213"/>
                    </a:lnTo>
                    <a:lnTo>
                      <a:pt x="4064" y="1289"/>
                    </a:lnTo>
                    <a:lnTo>
                      <a:pt x="4066" y="1378"/>
                    </a:lnTo>
                    <a:lnTo>
                      <a:pt x="4074" y="1485"/>
                    </a:lnTo>
                    <a:lnTo>
                      <a:pt x="4089" y="1611"/>
                    </a:lnTo>
                    <a:lnTo>
                      <a:pt x="4110" y="1764"/>
                    </a:lnTo>
                    <a:lnTo>
                      <a:pt x="4140" y="1944"/>
                    </a:lnTo>
                    <a:lnTo>
                      <a:pt x="4073" y="1975"/>
                    </a:lnTo>
                    <a:lnTo>
                      <a:pt x="3994" y="2004"/>
                    </a:lnTo>
                    <a:lnTo>
                      <a:pt x="3902" y="2032"/>
                    </a:lnTo>
                    <a:lnTo>
                      <a:pt x="3799" y="2058"/>
                    </a:lnTo>
                    <a:lnTo>
                      <a:pt x="3563" y="2105"/>
                    </a:lnTo>
                    <a:lnTo>
                      <a:pt x="3293" y="2145"/>
                    </a:lnTo>
                    <a:lnTo>
                      <a:pt x="2997" y="2177"/>
                    </a:lnTo>
                    <a:lnTo>
                      <a:pt x="2682" y="2202"/>
                    </a:lnTo>
                    <a:lnTo>
                      <a:pt x="2356" y="2220"/>
                    </a:lnTo>
                    <a:lnTo>
                      <a:pt x="2026" y="2229"/>
                    </a:lnTo>
                    <a:lnTo>
                      <a:pt x="1699" y="2229"/>
                    </a:lnTo>
                    <a:lnTo>
                      <a:pt x="1384" y="2222"/>
                    </a:lnTo>
                    <a:lnTo>
                      <a:pt x="1087" y="2205"/>
                    </a:lnTo>
                    <a:lnTo>
                      <a:pt x="816" y="2179"/>
                    </a:lnTo>
                    <a:lnTo>
                      <a:pt x="692" y="2162"/>
                    </a:lnTo>
                    <a:lnTo>
                      <a:pt x="578" y="2143"/>
                    </a:lnTo>
                    <a:lnTo>
                      <a:pt x="475" y="2122"/>
                    </a:lnTo>
                    <a:lnTo>
                      <a:pt x="382" y="2097"/>
                    </a:lnTo>
                    <a:lnTo>
                      <a:pt x="301" y="2071"/>
                    </a:lnTo>
                    <a:lnTo>
                      <a:pt x="233" y="2042"/>
                    </a:lnTo>
                    <a:lnTo>
                      <a:pt x="180" y="2010"/>
                    </a:lnTo>
                    <a:lnTo>
                      <a:pt x="141" y="197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30" name="Google Shape;1530;p42"/>
              <p:cNvSpPr/>
              <p:nvPr/>
            </p:nvSpPr>
            <p:spPr>
              <a:xfrm>
                <a:off x="3827" y="2818"/>
                <a:ext cx="667" cy="288"/>
              </a:xfrm>
              <a:custGeom>
                <a:avLst/>
                <a:gdLst/>
                <a:ahLst/>
                <a:cxnLst/>
                <a:rect l="l" t="t" r="r" b="b"/>
                <a:pathLst>
                  <a:path w="4302" h="2355" extrusionOk="0">
                    <a:moveTo>
                      <a:pt x="99" y="2054"/>
                    </a:moveTo>
                    <a:lnTo>
                      <a:pt x="69" y="1954"/>
                    </a:lnTo>
                    <a:lnTo>
                      <a:pt x="44" y="1841"/>
                    </a:lnTo>
                    <a:lnTo>
                      <a:pt x="25" y="1719"/>
                    </a:lnTo>
                    <a:lnTo>
                      <a:pt x="12" y="1591"/>
                    </a:lnTo>
                    <a:lnTo>
                      <a:pt x="0" y="1319"/>
                    </a:lnTo>
                    <a:lnTo>
                      <a:pt x="5" y="1038"/>
                    </a:lnTo>
                    <a:lnTo>
                      <a:pt x="27" y="764"/>
                    </a:lnTo>
                    <a:lnTo>
                      <a:pt x="62" y="510"/>
                    </a:lnTo>
                    <a:lnTo>
                      <a:pt x="83" y="395"/>
                    </a:lnTo>
                    <a:lnTo>
                      <a:pt x="107" y="289"/>
                    </a:lnTo>
                    <a:lnTo>
                      <a:pt x="133" y="197"/>
                    </a:lnTo>
                    <a:lnTo>
                      <a:pt x="160" y="118"/>
                    </a:lnTo>
                    <a:lnTo>
                      <a:pt x="378" y="101"/>
                    </a:lnTo>
                    <a:lnTo>
                      <a:pt x="627" y="82"/>
                    </a:lnTo>
                    <a:lnTo>
                      <a:pt x="899" y="62"/>
                    </a:lnTo>
                    <a:lnTo>
                      <a:pt x="1192" y="42"/>
                    </a:lnTo>
                    <a:lnTo>
                      <a:pt x="1498" y="26"/>
                    </a:lnTo>
                    <a:lnTo>
                      <a:pt x="1811" y="12"/>
                    </a:lnTo>
                    <a:lnTo>
                      <a:pt x="2125" y="3"/>
                    </a:lnTo>
                    <a:lnTo>
                      <a:pt x="2436" y="0"/>
                    </a:lnTo>
                    <a:lnTo>
                      <a:pt x="2737" y="5"/>
                    </a:lnTo>
                    <a:lnTo>
                      <a:pt x="3021" y="18"/>
                    </a:lnTo>
                    <a:lnTo>
                      <a:pt x="3284" y="44"/>
                    </a:lnTo>
                    <a:lnTo>
                      <a:pt x="3519" y="79"/>
                    </a:lnTo>
                    <a:lnTo>
                      <a:pt x="3625" y="102"/>
                    </a:lnTo>
                    <a:lnTo>
                      <a:pt x="3721" y="129"/>
                    </a:lnTo>
                    <a:lnTo>
                      <a:pt x="3808" y="160"/>
                    </a:lnTo>
                    <a:lnTo>
                      <a:pt x="3884" y="193"/>
                    </a:lnTo>
                    <a:lnTo>
                      <a:pt x="3949" y="232"/>
                    </a:lnTo>
                    <a:lnTo>
                      <a:pt x="4002" y="274"/>
                    </a:lnTo>
                    <a:lnTo>
                      <a:pt x="4042" y="321"/>
                    </a:lnTo>
                    <a:lnTo>
                      <a:pt x="4069" y="372"/>
                    </a:lnTo>
                    <a:lnTo>
                      <a:pt x="4084" y="545"/>
                    </a:lnTo>
                    <a:lnTo>
                      <a:pt x="4106" y="708"/>
                    </a:lnTo>
                    <a:lnTo>
                      <a:pt x="4134" y="861"/>
                    </a:lnTo>
                    <a:lnTo>
                      <a:pt x="4165" y="1003"/>
                    </a:lnTo>
                    <a:lnTo>
                      <a:pt x="4229" y="1261"/>
                    </a:lnTo>
                    <a:lnTo>
                      <a:pt x="4258" y="1378"/>
                    </a:lnTo>
                    <a:lnTo>
                      <a:pt x="4281" y="1485"/>
                    </a:lnTo>
                    <a:lnTo>
                      <a:pt x="4297" y="1586"/>
                    </a:lnTo>
                    <a:lnTo>
                      <a:pt x="4302" y="1680"/>
                    </a:lnTo>
                    <a:lnTo>
                      <a:pt x="4296" y="1766"/>
                    </a:lnTo>
                    <a:lnTo>
                      <a:pt x="4276" y="1847"/>
                    </a:lnTo>
                    <a:lnTo>
                      <a:pt x="4239" y="1922"/>
                    </a:lnTo>
                    <a:lnTo>
                      <a:pt x="4184" y="1992"/>
                    </a:lnTo>
                    <a:lnTo>
                      <a:pt x="4108" y="2057"/>
                    </a:lnTo>
                    <a:lnTo>
                      <a:pt x="4008" y="2118"/>
                    </a:lnTo>
                    <a:lnTo>
                      <a:pt x="3943" y="2148"/>
                    </a:lnTo>
                    <a:lnTo>
                      <a:pt x="3863" y="2176"/>
                    </a:lnTo>
                    <a:lnTo>
                      <a:pt x="3773" y="2203"/>
                    </a:lnTo>
                    <a:lnTo>
                      <a:pt x="3672" y="2227"/>
                    </a:lnTo>
                    <a:lnTo>
                      <a:pt x="3440" y="2269"/>
                    </a:lnTo>
                    <a:lnTo>
                      <a:pt x="3176" y="2303"/>
                    </a:lnTo>
                    <a:lnTo>
                      <a:pt x="2886" y="2329"/>
                    </a:lnTo>
                    <a:lnTo>
                      <a:pt x="2580" y="2346"/>
                    </a:lnTo>
                    <a:lnTo>
                      <a:pt x="2261" y="2355"/>
                    </a:lnTo>
                    <a:lnTo>
                      <a:pt x="1940" y="2355"/>
                    </a:lnTo>
                    <a:lnTo>
                      <a:pt x="1621" y="2347"/>
                    </a:lnTo>
                    <a:lnTo>
                      <a:pt x="1315" y="2331"/>
                    </a:lnTo>
                    <a:lnTo>
                      <a:pt x="1025" y="2306"/>
                    </a:lnTo>
                    <a:lnTo>
                      <a:pt x="760" y="2272"/>
                    </a:lnTo>
                    <a:lnTo>
                      <a:pt x="528" y="2231"/>
                    </a:lnTo>
                    <a:lnTo>
                      <a:pt x="427" y="2207"/>
                    </a:lnTo>
                    <a:lnTo>
                      <a:pt x="337" y="2180"/>
                    </a:lnTo>
                    <a:lnTo>
                      <a:pt x="257" y="2152"/>
                    </a:lnTo>
                    <a:lnTo>
                      <a:pt x="191" y="2122"/>
                    </a:lnTo>
                    <a:lnTo>
                      <a:pt x="138" y="2089"/>
                    </a:lnTo>
                    <a:lnTo>
                      <a:pt x="99" y="2054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31" name="Google Shape;1531;p42"/>
              <p:cNvSpPr/>
              <p:nvPr/>
            </p:nvSpPr>
            <p:spPr>
              <a:xfrm>
                <a:off x="3827" y="2818"/>
                <a:ext cx="667" cy="288"/>
              </a:xfrm>
              <a:custGeom>
                <a:avLst/>
                <a:gdLst/>
                <a:ahLst/>
                <a:cxnLst/>
                <a:rect l="l" t="t" r="r" b="b"/>
                <a:pathLst>
                  <a:path w="4302" h="2355" extrusionOk="0">
                    <a:moveTo>
                      <a:pt x="99" y="2054"/>
                    </a:moveTo>
                    <a:lnTo>
                      <a:pt x="69" y="1954"/>
                    </a:lnTo>
                    <a:lnTo>
                      <a:pt x="44" y="1841"/>
                    </a:lnTo>
                    <a:lnTo>
                      <a:pt x="25" y="1719"/>
                    </a:lnTo>
                    <a:lnTo>
                      <a:pt x="12" y="1591"/>
                    </a:lnTo>
                    <a:lnTo>
                      <a:pt x="0" y="1319"/>
                    </a:lnTo>
                    <a:lnTo>
                      <a:pt x="5" y="1038"/>
                    </a:lnTo>
                    <a:lnTo>
                      <a:pt x="27" y="764"/>
                    </a:lnTo>
                    <a:lnTo>
                      <a:pt x="62" y="510"/>
                    </a:lnTo>
                    <a:lnTo>
                      <a:pt x="83" y="395"/>
                    </a:lnTo>
                    <a:lnTo>
                      <a:pt x="107" y="289"/>
                    </a:lnTo>
                    <a:lnTo>
                      <a:pt x="133" y="197"/>
                    </a:lnTo>
                    <a:lnTo>
                      <a:pt x="160" y="118"/>
                    </a:lnTo>
                    <a:lnTo>
                      <a:pt x="378" y="101"/>
                    </a:lnTo>
                    <a:lnTo>
                      <a:pt x="627" y="82"/>
                    </a:lnTo>
                    <a:lnTo>
                      <a:pt x="899" y="62"/>
                    </a:lnTo>
                    <a:lnTo>
                      <a:pt x="1192" y="42"/>
                    </a:lnTo>
                    <a:lnTo>
                      <a:pt x="1498" y="26"/>
                    </a:lnTo>
                    <a:lnTo>
                      <a:pt x="1811" y="12"/>
                    </a:lnTo>
                    <a:lnTo>
                      <a:pt x="2125" y="3"/>
                    </a:lnTo>
                    <a:lnTo>
                      <a:pt x="2436" y="0"/>
                    </a:lnTo>
                    <a:lnTo>
                      <a:pt x="2737" y="5"/>
                    </a:lnTo>
                    <a:lnTo>
                      <a:pt x="3021" y="18"/>
                    </a:lnTo>
                    <a:lnTo>
                      <a:pt x="3284" y="44"/>
                    </a:lnTo>
                    <a:lnTo>
                      <a:pt x="3519" y="79"/>
                    </a:lnTo>
                    <a:lnTo>
                      <a:pt x="3625" y="102"/>
                    </a:lnTo>
                    <a:lnTo>
                      <a:pt x="3721" y="129"/>
                    </a:lnTo>
                    <a:lnTo>
                      <a:pt x="3808" y="160"/>
                    </a:lnTo>
                    <a:lnTo>
                      <a:pt x="3884" y="193"/>
                    </a:lnTo>
                    <a:lnTo>
                      <a:pt x="3949" y="232"/>
                    </a:lnTo>
                    <a:lnTo>
                      <a:pt x="4002" y="274"/>
                    </a:lnTo>
                    <a:lnTo>
                      <a:pt x="4042" y="321"/>
                    </a:lnTo>
                    <a:lnTo>
                      <a:pt x="4069" y="372"/>
                    </a:lnTo>
                    <a:lnTo>
                      <a:pt x="4084" y="545"/>
                    </a:lnTo>
                    <a:lnTo>
                      <a:pt x="4106" y="708"/>
                    </a:lnTo>
                    <a:lnTo>
                      <a:pt x="4134" y="861"/>
                    </a:lnTo>
                    <a:lnTo>
                      <a:pt x="4165" y="1003"/>
                    </a:lnTo>
                    <a:lnTo>
                      <a:pt x="4229" y="1261"/>
                    </a:lnTo>
                    <a:lnTo>
                      <a:pt x="4258" y="1378"/>
                    </a:lnTo>
                    <a:lnTo>
                      <a:pt x="4281" y="1485"/>
                    </a:lnTo>
                    <a:lnTo>
                      <a:pt x="4297" y="1586"/>
                    </a:lnTo>
                    <a:lnTo>
                      <a:pt x="4302" y="1680"/>
                    </a:lnTo>
                    <a:lnTo>
                      <a:pt x="4296" y="1766"/>
                    </a:lnTo>
                    <a:lnTo>
                      <a:pt x="4276" y="1847"/>
                    </a:lnTo>
                    <a:lnTo>
                      <a:pt x="4239" y="1922"/>
                    </a:lnTo>
                    <a:lnTo>
                      <a:pt x="4184" y="1992"/>
                    </a:lnTo>
                    <a:lnTo>
                      <a:pt x="4108" y="2057"/>
                    </a:lnTo>
                    <a:lnTo>
                      <a:pt x="4008" y="2118"/>
                    </a:lnTo>
                    <a:lnTo>
                      <a:pt x="3943" y="2148"/>
                    </a:lnTo>
                    <a:lnTo>
                      <a:pt x="3863" y="2176"/>
                    </a:lnTo>
                    <a:lnTo>
                      <a:pt x="3773" y="2203"/>
                    </a:lnTo>
                    <a:lnTo>
                      <a:pt x="3672" y="2227"/>
                    </a:lnTo>
                    <a:lnTo>
                      <a:pt x="3440" y="2269"/>
                    </a:lnTo>
                    <a:lnTo>
                      <a:pt x="3176" y="2303"/>
                    </a:lnTo>
                    <a:lnTo>
                      <a:pt x="2886" y="2329"/>
                    </a:lnTo>
                    <a:lnTo>
                      <a:pt x="2580" y="2346"/>
                    </a:lnTo>
                    <a:lnTo>
                      <a:pt x="2261" y="2355"/>
                    </a:lnTo>
                    <a:lnTo>
                      <a:pt x="1940" y="2355"/>
                    </a:lnTo>
                    <a:lnTo>
                      <a:pt x="1621" y="2347"/>
                    </a:lnTo>
                    <a:lnTo>
                      <a:pt x="1315" y="2331"/>
                    </a:lnTo>
                    <a:lnTo>
                      <a:pt x="1025" y="2306"/>
                    </a:lnTo>
                    <a:lnTo>
                      <a:pt x="760" y="2272"/>
                    </a:lnTo>
                    <a:lnTo>
                      <a:pt x="528" y="2231"/>
                    </a:lnTo>
                    <a:lnTo>
                      <a:pt x="427" y="2207"/>
                    </a:lnTo>
                    <a:lnTo>
                      <a:pt x="337" y="2180"/>
                    </a:lnTo>
                    <a:lnTo>
                      <a:pt x="257" y="2152"/>
                    </a:lnTo>
                    <a:lnTo>
                      <a:pt x="191" y="2122"/>
                    </a:lnTo>
                    <a:lnTo>
                      <a:pt x="138" y="2089"/>
                    </a:lnTo>
                    <a:lnTo>
                      <a:pt x="99" y="205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32" name="Google Shape;1532;p42"/>
              <p:cNvSpPr/>
              <p:nvPr/>
            </p:nvSpPr>
            <p:spPr>
              <a:xfrm>
                <a:off x="3889" y="2908"/>
                <a:ext cx="73" cy="108"/>
              </a:xfrm>
              <a:custGeom>
                <a:avLst/>
                <a:gdLst/>
                <a:ahLst/>
                <a:cxnLst/>
                <a:rect l="l" t="t" r="r" b="b"/>
                <a:pathLst>
                  <a:path w="468" h="881" extrusionOk="0">
                    <a:moveTo>
                      <a:pt x="371" y="39"/>
                    </a:moveTo>
                    <a:lnTo>
                      <a:pt x="334" y="14"/>
                    </a:lnTo>
                    <a:lnTo>
                      <a:pt x="290" y="0"/>
                    </a:lnTo>
                    <a:lnTo>
                      <a:pt x="191" y="1"/>
                    </a:lnTo>
                    <a:lnTo>
                      <a:pt x="94" y="23"/>
                    </a:lnTo>
                    <a:lnTo>
                      <a:pt x="54" y="37"/>
                    </a:lnTo>
                    <a:lnTo>
                      <a:pt x="23" y="49"/>
                    </a:lnTo>
                    <a:lnTo>
                      <a:pt x="16" y="143"/>
                    </a:lnTo>
                    <a:lnTo>
                      <a:pt x="9" y="256"/>
                    </a:lnTo>
                    <a:lnTo>
                      <a:pt x="0" y="505"/>
                    </a:lnTo>
                    <a:lnTo>
                      <a:pt x="3" y="623"/>
                    </a:lnTo>
                    <a:lnTo>
                      <a:pt x="13" y="723"/>
                    </a:lnTo>
                    <a:lnTo>
                      <a:pt x="34" y="796"/>
                    </a:lnTo>
                    <a:lnTo>
                      <a:pt x="48" y="820"/>
                    </a:lnTo>
                    <a:lnTo>
                      <a:pt x="65" y="833"/>
                    </a:lnTo>
                    <a:lnTo>
                      <a:pt x="126" y="841"/>
                    </a:lnTo>
                    <a:lnTo>
                      <a:pt x="179" y="852"/>
                    </a:lnTo>
                    <a:lnTo>
                      <a:pt x="266" y="876"/>
                    </a:lnTo>
                    <a:lnTo>
                      <a:pt x="301" y="881"/>
                    </a:lnTo>
                    <a:lnTo>
                      <a:pt x="331" y="875"/>
                    </a:lnTo>
                    <a:lnTo>
                      <a:pt x="357" y="857"/>
                    </a:lnTo>
                    <a:lnTo>
                      <a:pt x="379" y="822"/>
                    </a:lnTo>
                    <a:lnTo>
                      <a:pt x="404" y="759"/>
                    </a:lnTo>
                    <a:lnTo>
                      <a:pt x="429" y="672"/>
                    </a:lnTo>
                    <a:lnTo>
                      <a:pt x="450" y="566"/>
                    </a:lnTo>
                    <a:lnTo>
                      <a:pt x="465" y="451"/>
                    </a:lnTo>
                    <a:lnTo>
                      <a:pt x="468" y="333"/>
                    </a:lnTo>
                    <a:lnTo>
                      <a:pt x="457" y="220"/>
                    </a:lnTo>
                    <a:lnTo>
                      <a:pt x="425" y="118"/>
                    </a:lnTo>
                    <a:lnTo>
                      <a:pt x="401" y="76"/>
                    </a:lnTo>
                    <a:lnTo>
                      <a:pt x="371" y="3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33" name="Google Shape;1533;p42"/>
              <p:cNvSpPr/>
              <p:nvPr/>
            </p:nvSpPr>
            <p:spPr>
              <a:xfrm>
                <a:off x="3889" y="2908"/>
                <a:ext cx="73" cy="108"/>
              </a:xfrm>
              <a:custGeom>
                <a:avLst/>
                <a:gdLst/>
                <a:ahLst/>
                <a:cxnLst/>
                <a:rect l="l" t="t" r="r" b="b"/>
                <a:pathLst>
                  <a:path w="468" h="881" extrusionOk="0">
                    <a:moveTo>
                      <a:pt x="371" y="39"/>
                    </a:moveTo>
                    <a:lnTo>
                      <a:pt x="334" y="14"/>
                    </a:lnTo>
                    <a:lnTo>
                      <a:pt x="290" y="0"/>
                    </a:lnTo>
                    <a:lnTo>
                      <a:pt x="191" y="1"/>
                    </a:lnTo>
                    <a:lnTo>
                      <a:pt x="94" y="23"/>
                    </a:lnTo>
                    <a:lnTo>
                      <a:pt x="54" y="37"/>
                    </a:lnTo>
                    <a:lnTo>
                      <a:pt x="23" y="49"/>
                    </a:lnTo>
                    <a:lnTo>
                      <a:pt x="16" y="143"/>
                    </a:lnTo>
                    <a:lnTo>
                      <a:pt x="9" y="256"/>
                    </a:lnTo>
                    <a:lnTo>
                      <a:pt x="0" y="505"/>
                    </a:lnTo>
                    <a:lnTo>
                      <a:pt x="3" y="623"/>
                    </a:lnTo>
                    <a:lnTo>
                      <a:pt x="13" y="723"/>
                    </a:lnTo>
                    <a:lnTo>
                      <a:pt x="34" y="796"/>
                    </a:lnTo>
                    <a:lnTo>
                      <a:pt x="48" y="820"/>
                    </a:lnTo>
                    <a:lnTo>
                      <a:pt x="65" y="833"/>
                    </a:lnTo>
                    <a:lnTo>
                      <a:pt x="126" y="841"/>
                    </a:lnTo>
                    <a:lnTo>
                      <a:pt x="179" y="852"/>
                    </a:lnTo>
                    <a:lnTo>
                      <a:pt x="266" y="876"/>
                    </a:lnTo>
                    <a:lnTo>
                      <a:pt x="301" y="881"/>
                    </a:lnTo>
                    <a:lnTo>
                      <a:pt x="331" y="875"/>
                    </a:lnTo>
                    <a:lnTo>
                      <a:pt x="357" y="857"/>
                    </a:lnTo>
                    <a:lnTo>
                      <a:pt x="379" y="822"/>
                    </a:lnTo>
                    <a:lnTo>
                      <a:pt x="404" y="759"/>
                    </a:lnTo>
                    <a:lnTo>
                      <a:pt x="429" y="672"/>
                    </a:lnTo>
                    <a:lnTo>
                      <a:pt x="450" y="566"/>
                    </a:lnTo>
                    <a:lnTo>
                      <a:pt x="465" y="451"/>
                    </a:lnTo>
                    <a:lnTo>
                      <a:pt x="468" y="333"/>
                    </a:lnTo>
                    <a:lnTo>
                      <a:pt x="457" y="220"/>
                    </a:lnTo>
                    <a:lnTo>
                      <a:pt x="425" y="118"/>
                    </a:lnTo>
                    <a:lnTo>
                      <a:pt x="401" y="76"/>
                    </a:lnTo>
                    <a:lnTo>
                      <a:pt x="371" y="3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34" name="Google Shape;1534;p42"/>
              <p:cNvSpPr/>
              <p:nvPr/>
            </p:nvSpPr>
            <p:spPr>
              <a:xfrm>
                <a:off x="1360" y="2838"/>
                <a:ext cx="137" cy="61"/>
              </a:xfrm>
              <a:custGeom>
                <a:avLst/>
                <a:gdLst/>
                <a:ahLst/>
                <a:cxnLst/>
                <a:rect l="l" t="t" r="r" b="b"/>
                <a:pathLst>
                  <a:path w="886" h="492" extrusionOk="0">
                    <a:moveTo>
                      <a:pt x="48" y="380"/>
                    </a:moveTo>
                    <a:lnTo>
                      <a:pt x="27" y="350"/>
                    </a:lnTo>
                    <a:lnTo>
                      <a:pt x="12" y="315"/>
                    </a:lnTo>
                    <a:lnTo>
                      <a:pt x="0" y="235"/>
                    </a:lnTo>
                    <a:lnTo>
                      <a:pt x="12" y="154"/>
                    </a:lnTo>
                    <a:lnTo>
                      <a:pt x="27" y="120"/>
                    </a:lnTo>
                    <a:lnTo>
                      <a:pt x="48" y="91"/>
                    </a:lnTo>
                    <a:lnTo>
                      <a:pt x="119" y="43"/>
                    </a:lnTo>
                    <a:lnTo>
                      <a:pt x="210" y="12"/>
                    </a:lnTo>
                    <a:lnTo>
                      <a:pt x="312" y="0"/>
                    </a:lnTo>
                    <a:lnTo>
                      <a:pt x="416" y="3"/>
                    </a:lnTo>
                    <a:lnTo>
                      <a:pt x="516" y="18"/>
                    </a:lnTo>
                    <a:lnTo>
                      <a:pt x="602" y="45"/>
                    </a:lnTo>
                    <a:lnTo>
                      <a:pt x="666" y="80"/>
                    </a:lnTo>
                    <a:lnTo>
                      <a:pt x="700" y="122"/>
                    </a:lnTo>
                    <a:lnTo>
                      <a:pt x="714" y="189"/>
                    </a:lnTo>
                    <a:lnTo>
                      <a:pt x="746" y="239"/>
                    </a:lnTo>
                    <a:lnTo>
                      <a:pt x="787" y="278"/>
                    </a:lnTo>
                    <a:lnTo>
                      <a:pt x="828" y="308"/>
                    </a:lnTo>
                    <a:lnTo>
                      <a:pt x="864" y="331"/>
                    </a:lnTo>
                    <a:lnTo>
                      <a:pt x="886" y="351"/>
                    </a:lnTo>
                    <a:lnTo>
                      <a:pt x="886" y="371"/>
                    </a:lnTo>
                    <a:lnTo>
                      <a:pt x="857" y="393"/>
                    </a:lnTo>
                    <a:lnTo>
                      <a:pt x="792" y="421"/>
                    </a:lnTo>
                    <a:lnTo>
                      <a:pt x="702" y="449"/>
                    </a:lnTo>
                    <a:lnTo>
                      <a:pt x="593" y="473"/>
                    </a:lnTo>
                    <a:lnTo>
                      <a:pt x="474" y="489"/>
                    </a:lnTo>
                    <a:lnTo>
                      <a:pt x="353" y="492"/>
                    </a:lnTo>
                    <a:lnTo>
                      <a:pt x="235" y="477"/>
                    </a:lnTo>
                    <a:lnTo>
                      <a:pt x="132" y="442"/>
                    </a:lnTo>
                    <a:lnTo>
                      <a:pt x="87" y="415"/>
                    </a:lnTo>
                    <a:lnTo>
                      <a:pt x="48" y="38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35" name="Google Shape;1535;p42"/>
              <p:cNvSpPr/>
              <p:nvPr/>
            </p:nvSpPr>
            <p:spPr>
              <a:xfrm>
                <a:off x="1360" y="2838"/>
                <a:ext cx="137" cy="61"/>
              </a:xfrm>
              <a:custGeom>
                <a:avLst/>
                <a:gdLst/>
                <a:ahLst/>
                <a:cxnLst/>
                <a:rect l="l" t="t" r="r" b="b"/>
                <a:pathLst>
                  <a:path w="886" h="492" extrusionOk="0">
                    <a:moveTo>
                      <a:pt x="48" y="380"/>
                    </a:moveTo>
                    <a:lnTo>
                      <a:pt x="27" y="350"/>
                    </a:lnTo>
                    <a:lnTo>
                      <a:pt x="12" y="315"/>
                    </a:lnTo>
                    <a:lnTo>
                      <a:pt x="0" y="235"/>
                    </a:lnTo>
                    <a:lnTo>
                      <a:pt x="12" y="154"/>
                    </a:lnTo>
                    <a:lnTo>
                      <a:pt x="27" y="120"/>
                    </a:lnTo>
                    <a:lnTo>
                      <a:pt x="48" y="91"/>
                    </a:lnTo>
                    <a:lnTo>
                      <a:pt x="119" y="43"/>
                    </a:lnTo>
                    <a:lnTo>
                      <a:pt x="210" y="12"/>
                    </a:lnTo>
                    <a:lnTo>
                      <a:pt x="312" y="0"/>
                    </a:lnTo>
                    <a:lnTo>
                      <a:pt x="416" y="3"/>
                    </a:lnTo>
                    <a:lnTo>
                      <a:pt x="516" y="18"/>
                    </a:lnTo>
                    <a:lnTo>
                      <a:pt x="602" y="45"/>
                    </a:lnTo>
                    <a:lnTo>
                      <a:pt x="666" y="80"/>
                    </a:lnTo>
                    <a:lnTo>
                      <a:pt x="700" y="122"/>
                    </a:lnTo>
                    <a:lnTo>
                      <a:pt x="714" y="189"/>
                    </a:lnTo>
                    <a:lnTo>
                      <a:pt x="746" y="239"/>
                    </a:lnTo>
                    <a:lnTo>
                      <a:pt x="787" y="278"/>
                    </a:lnTo>
                    <a:lnTo>
                      <a:pt x="828" y="308"/>
                    </a:lnTo>
                    <a:lnTo>
                      <a:pt x="864" y="331"/>
                    </a:lnTo>
                    <a:lnTo>
                      <a:pt x="886" y="351"/>
                    </a:lnTo>
                    <a:lnTo>
                      <a:pt x="886" y="371"/>
                    </a:lnTo>
                    <a:lnTo>
                      <a:pt x="857" y="393"/>
                    </a:lnTo>
                    <a:lnTo>
                      <a:pt x="792" y="421"/>
                    </a:lnTo>
                    <a:lnTo>
                      <a:pt x="702" y="449"/>
                    </a:lnTo>
                    <a:lnTo>
                      <a:pt x="593" y="473"/>
                    </a:lnTo>
                    <a:lnTo>
                      <a:pt x="474" y="489"/>
                    </a:lnTo>
                    <a:lnTo>
                      <a:pt x="353" y="492"/>
                    </a:lnTo>
                    <a:lnTo>
                      <a:pt x="235" y="477"/>
                    </a:lnTo>
                    <a:lnTo>
                      <a:pt x="132" y="442"/>
                    </a:lnTo>
                    <a:lnTo>
                      <a:pt x="87" y="415"/>
                    </a:lnTo>
                    <a:lnTo>
                      <a:pt x="48" y="38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36" name="Google Shape;1536;p42"/>
              <p:cNvSpPr/>
              <p:nvPr/>
            </p:nvSpPr>
            <p:spPr>
              <a:xfrm>
                <a:off x="3721" y="2863"/>
                <a:ext cx="6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612" extrusionOk="0">
                    <a:moveTo>
                      <a:pt x="352" y="19"/>
                    </a:moveTo>
                    <a:lnTo>
                      <a:pt x="326" y="42"/>
                    </a:lnTo>
                    <a:lnTo>
                      <a:pt x="289" y="50"/>
                    </a:lnTo>
                    <a:lnTo>
                      <a:pt x="245" y="45"/>
                    </a:lnTo>
                    <a:lnTo>
                      <a:pt x="198" y="33"/>
                    </a:lnTo>
                    <a:lnTo>
                      <a:pt x="104" y="7"/>
                    </a:lnTo>
                    <a:lnTo>
                      <a:pt x="64" y="0"/>
                    </a:lnTo>
                    <a:lnTo>
                      <a:pt x="33" y="6"/>
                    </a:lnTo>
                    <a:lnTo>
                      <a:pt x="19" y="177"/>
                    </a:lnTo>
                    <a:lnTo>
                      <a:pt x="3" y="344"/>
                    </a:lnTo>
                    <a:lnTo>
                      <a:pt x="0" y="417"/>
                    </a:lnTo>
                    <a:lnTo>
                      <a:pt x="7" y="477"/>
                    </a:lnTo>
                    <a:lnTo>
                      <a:pt x="25" y="523"/>
                    </a:lnTo>
                    <a:lnTo>
                      <a:pt x="56" y="548"/>
                    </a:lnTo>
                    <a:lnTo>
                      <a:pt x="108" y="547"/>
                    </a:lnTo>
                    <a:lnTo>
                      <a:pt x="139" y="543"/>
                    </a:lnTo>
                    <a:lnTo>
                      <a:pt x="174" y="535"/>
                    </a:lnTo>
                    <a:lnTo>
                      <a:pt x="196" y="538"/>
                    </a:lnTo>
                    <a:lnTo>
                      <a:pt x="233" y="549"/>
                    </a:lnTo>
                    <a:lnTo>
                      <a:pt x="293" y="573"/>
                    </a:lnTo>
                    <a:lnTo>
                      <a:pt x="335" y="590"/>
                    </a:lnTo>
                    <a:lnTo>
                      <a:pt x="386" y="612"/>
                    </a:lnTo>
                    <a:lnTo>
                      <a:pt x="404" y="551"/>
                    </a:lnTo>
                    <a:lnTo>
                      <a:pt x="416" y="473"/>
                    </a:lnTo>
                    <a:lnTo>
                      <a:pt x="420" y="384"/>
                    </a:lnTo>
                    <a:lnTo>
                      <a:pt x="418" y="291"/>
                    </a:lnTo>
                    <a:lnTo>
                      <a:pt x="409" y="201"/>
                    </a:lnTo>
                    <a:lnTo>
                      <a:pt x="396" y="121"/>
                    </a:lnTo>
                    <a:lnTo>
                      <a:pt x="377" y="58"/>
                    </a:lnTo>
                    <a:lnTo>
                      <a:pt x="352" y="1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37" name="Google Shape;1537;p42"/>
              <p:cNvSpPr/>
              <p:nvPr/>
            </p:nvSpPr>
            <p:spPr>
              <a:xfrm>
                <a:off x="3721" y="2863"/>
                <a:ext cx="6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612" extrusionOk="0">
                    <a:moveTo>
                      <a:pt x="352" y="19"/>
                    </a:moveTo>
                    <a:lnTo>
                      <a:pt x="326" y="42"/>
                    </a:lnTo>
                    <a:lnTo>
                      <a:pt x="289" y="50"/>
                    </a:lnTo>
                    <a:lnTo>
                      <a:pt x="245" y="45"/>
                    </a:lnTo>
                    <a:lnTo>
                      <a:pt x="198" y="33"/>
                    </a:lnTo>
                    <a:lnTo>
                      <a:pt x="104" y="7"/>
                    </a:lnTo>
                    <a:lnTo>
                      <a:pt x="64" y="0"/>
                    </a:lnTo>
                    <a:lnTo>
                      <a:pt x="33" y="6"/>
                    </a:lnTo>
                    <a:lnTo>
                      <a:pt x="19" y="177"/>
                    </a:lnTo>
                    <a:lnTo>
                      <a:pt x="3" y="344"/>
                    </a:lnTo>
                    <a:lnTo>
                      <a:pt x="0" y="417"/>
                    </a:lnTo>
                    <a:lnTo>
                      <a:pt x="7" y="477"/>
                    </a:lnTo>
                    <a:lnTo>
                      <a:pt x="25" y="523"/>
                    </a:lnTo>
                    <a:lnTo>
                      <a:pt x="56" y="548"/>
                    </a:lnTo>
                    <a:lnTo>
                      <a:pt x="108" y="547"/>
                    </a:lnTo>
                    <a:lnTo>
                      <a:pt x="139" y="543"/>
                    </a:lnTo>
                    <a:lnTo>
                      <a:pt x="174" y="535"/>
                    </a:lnTo>
                    <a:lnTo>
                      <a:pt x="196" y="538"/>
                    </a:lnTo>
                    <a:lnTo>
                      <a:pt x="233" y="549"/>
                    </a:lnTo>
                    <a:lnTo>
                      <a:pt x="293" y="573"/>
                    </a:lnTo>
                    <a:lnTo>
                      <a:pt x="335" y="590"/>
                    </a:lnTo>
                    <a:lnTo>
                      <a:pt x="386" y="612"/>
                    </a:lnTo>
                    <a:lnTo>
                      <a:pt x="404" y="551"/>
                    </a:lnTo>
                    <a:lnTo>
                      <a:pt x="416" y="473"/>
                    </a:lnTo>
                    <a:lnTo>
                      <a:pt x="420" y="384"/>
                    </a:lnTo>
                    <a:lnTo>
                      <a:pt x="418" y="291"/>
                    </a:lnTo>
                    <a:lnTo>
                      <a:pt x="409" y="201"/>
                    </a:lnTo>
                    <a:lnTo>
                      <a:pt x="396" y="121"/>
                    </a:lnTo>
                    <a:lnTo>
                      <a:pt x="377" y="58"/>
                    </a:lnTo>
                    <a:lnTo>
                      <a:pt x="352" y="1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38" name="Google Shape;1538;p42"/>
              <p:cNvSpPr/>
              <p:nvPr/>
            </p:nvSpPr>
            <p:spPr>
              <a:xfrm>
                <a:off x="3988" y="2885"/>
                <a:ext cx="348" cy="164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1309" extrusionOk="0">
                    <a:moveTo>
                      <a:pt x="2133" y="1043"/>
                    </a:moveTo>
                    <a:lnTo>
                      <a:pt x="2171" y="996"/>
                    </a:lnTo>
                    <a:lnTo>
                      <a:pt x="2200" y="940"/>
                    </a:lnTo>
                    <a:lnTo>
                      <a:pt x="2221" y="881"/>
                    </a:lnTo>
                    <a:lnTo>
                      <a:pt x="2235" y="817"/>
                    </a:lnTo>
                    <a:lnTo>
                      <a:pt x="2243" y="679"/>
                    </a:lnTo>
                    <a:lnTo>
                      <a:pt x="2231" y="536"/>
                    </a:lnTo>
                    <a:lnTo>
                      <a:pt x="2205" y="393"/>
                    </a:lnTo>
                    <a:lnTo>
                      <a:pt x="2172" y="262"/>
                    </a:lnTo>
                    <a:lnTo>
                      <a:pt x="2135" y="148"/>
                    </a:lnTo>
                    <a:lnTo>
                      <a:pt x="2103" y="60"/>
                    </a:lnTo>
                    <a:lnTo>
                      <a:pt x="1992" y="51"/>
                    </a:lnTo>
                    <a:lnTo>
                      <a:pt x="1866" y="42"/>
                    </a:lnTo>
                    <a:lnTo>
                      <a:pt x="1579" y="22"/>
                    </a:lnTo>
                    <a:lnTo>
                      <a:pt x="1264" y="7"/>
                    </a:lnTo>
                    <a:lnTo>
                      <a:pt x="947" y="0"/>
                    </a:lnTo>
                    <a:lnTo>
                      <a:pt x="795" y="2"/>
                    </a:lnTo>
                    <a:lnTo>
                      <a:pt x="650" y="10"/>
                    </a:lnTo>
                    <a:lnTo>
                      <a:pt x="516" y="22"/>
                    </a:lnTo>
                    <a:lnTo>
                      <a:pt x="397" y="40"/>
                    </a:lnTo>
                    <a:lnTo>
                      <a:pt x="295" y="66"/>
                    </a:lnTo>
                    <a:lnTo>
                      <a:pt x="212" y="99"/>
                    </a:lnTo>
                    <a:lnTo>
                      <a:pt x="153" y="139"/>
                    </a:lnTo>
                    <a:lnTo>
                      <a:pt x="118" y="188"/>
                    </a:lnTo>
                    <a:lnTo>
                      <a:pt x="99" y="360"/>
                    </a:lnTo>
                    <a:lnTo>
                      <a:pt x="70" y="509"/>
                    </a:lnTo>
                    <a:lnTo>
                      <a:pt x="36" y="641"/>
                    </a:lnTo>
                    <a:lnTo>
                      <a:pt x="10" y="754"/>
                    </a:lnTo>
                    <a:lnTo>
                      <a:pt x="0" y="853"/>
                    </a:lnTo>
                    <a:lnTo>
                      <a:pt x="13" y="938"/>
                    </a:lnTo>
                    <a:lnTo>
                      <a:pt x="32" y="977"/>
                    </a:lnTo>
                    <a:lnTo>
                      <a:pt x="60" y="1012"/>
                    </a:lnTo>
                    <a:lnTo>
                      <a:pt x="99" y="1045"/>
                    </a:lnTo>
                    <a:lnTo>
                      <a:pt x="149" y="1076"/>
                    </a:lnTo>
                    <a:lnTo>
                      <a:pt x="219" y="1108"/>
                    </a:lnTo>
                    <a:lnTo>
                      <a:pt x="308" y="1143"/>
                    </a:lnTo>
                    <a:lnTo>
                      <a:pt x="413" y="1177"/>
                    </a:lnTo>
                    <a:lnTo>
                      <a:pt x="531" y="1210"/>
                    </a:lnTo>
                    <a:lnTo>
                      <a:pt x="660" y="1240"/>
                    </a:lnTo>
                    <a:lnTo>
                      <a:pt x="798" y="1266"/>
                    </a:lnTo>
                    <a:lnTo>
                      <a:pt x="1091" y="1303"/>
                    </a:lnTo>
                    <a:lnTo>
                      <a:pt x="1390" y="1309"/>
                    </a:lnTo>
                    <a:lnTo>
                      <a:pt x="1536" y="1298"/>
                    </a:lnTo>
                    <a:lnTo>
                      <a:pt x="1676" y="1275"/>
                    </a:lnTo>
                    <a:lnTo>
                      <a:pt x="1808" y="1238"/>
                    </a:lnTo>
                    <a:lnTo>
                      <a:pt x="1930" y="1189"/>
                    </a:lnTo>
                    <a:lnTo>
                      <a:pt x="2039" y="1124"/>
                    </a:lnTo>
                    <a:lnTo>
                      <a:pt x="2133" y="1043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39" name="Google Shape;1539;p42"/>
              <p:cNvSpPr/>
              <p:nvPr/>
            </p:nvSpPr>
            <p:spPr>
              <a:xfrm>
                <a:off x="1275" y="1089"/>
                <a:ext cx="500" cy="198"/>
              </a:xfrm>
              <a:custGeom>
                <a:avLst/>
                <a:gdLst/>
                <a:ahLst/>
                <a:cxnLst/>
                <a:rect l="l" t="t" r="r" b="b"/>
                <a:pathLst>
                  <a:path w="3224" h="1587" extrusionOk="0">
                    <a:moveTo>
                      <a:pt x="75" y="213"/>
                    </a:moveTo>
                    <a:lnTo>
                      <a:pt x="52" y="285"/>
                    </a:lnTo>
                    <a:lnTo>
                      <a:pt x="33" y="365"/>
                    </a:lnTo>
                    <a:lnTo>
                      <a:pt x="9" y="542"/>
                    </a:lnTo>
                    <a:lnTo>
                      <a:pt x="0" y="735"/>
                    </a:lnTo>
                    <a:lnTo>
                      <a:pt x="5" y="934"/>
                    </a:lnTo>
                    <a:lnTo>
                      <a:pt x="21" y="1128"/>
                    </a:lnTo>
                    <a:lnTo>
                      <a:pt x="47" y="1309"/>
                    </a:lnTo>
                    <a:lnTo>
                      <a:pt x="80" y="1466"/>
                    </a:lnTo>
                    <a:lnTo>
                      <a:pt x="120" y="1587"/>
                    </a:lnTo>
                    <a:lnTo>
                      <a:pt x="246" y="1473"/>
                    </a:lnTo>
                    <a:lnTo>
                      <a:pt x="387" y="1365"/>
                    </a:lnTo>
                    <a:lnTo>
                      <a:pt x="538" y="1269"/>
                    </a:lnTo>
                    <a:lnTo>
                      <a:pt x="701" y="1188"/>
                    </a:lnTo>
                    <a:lnTo>
                      <a:pt x="875" y="1123"/>
                    </a:lnTo>
                    <a:lnTo>
                      <a:pt x="1057" y="1080"/>
                    </a:lnTo>
                    <a:lnTo>
                      <a:pt x="1247" y="1061"/>
                    </a:lnTo>
                    <a:lnTo>
                      <a:pt x="1445" y="1070"/>
                    </a:lnTo>
                    <a:lnTo>
                      <a:pt x="1720" y="1119"/>
                    </a:lnTo>
                    <a:lnTo>
                      <a:pt x="1991" y="1192"/>
                    </a:lnTo>
                    <a:lnTo>
                      <a:pt x="2249" y="1277"/>
                    </a:lnTo>
                    <a:lnTo>
                      <a:pt x="2486" y="1359"/>
                    </a:lnTo>
                    <a:lnTo>
                      <a:pt x="2594" y="1395"/>
                    </a:lnTo>
                    <a:lnTo>
                      <a:pt x="2693" y="1426"/>
                    </a:lnTo>
                    <a:lnTo>
                      <a:pt x="2783" y="1450"/>
                    </a:lnTo>
                    <a:lnTo>
                      <a:pt x="2862" y="1465"/>
                    </a:lnTo>
                    <a:lnTo>
                      <a:pt x="2929" y="1470"/>
                    </a:lnTo>
                    <a:lnTo>
                      <a:pt x="2983" y="1463"/>
                    </a:lnTo>
                    <a:lnTo>
                      <a:pt x="3024" y="1443"/>
                    </a:lnTo>
                    <a:lnTo>
                      <a:pt x="3048" y="1407"/>
                    </a:lnTo>
                    <a:lnTo>
                      <a:pt x="3059" y="1284"/>
                    </a:lnTo>
                    <a:lnTo>
                      <a:pt x="3076" y="1168"/>
                    </a:lnTo>
                    <a:lnTo>
                      <a:pt x="3121" y="959"/>
                    </a:lnTo>
                    <a:lnTo>
                      <a:pt x="3169" y="776"/>
                    </a:lnTo>
                    <a:lnTo>
                      <a:pt x="3208" y="617"/>
                    </a:lnTo>
                    <a:lnTo>
                      <a:pt x="3219" y="546"/>
                    </a:lnTo>
                    <a:lnTo>
                      <a:pt x="3224" y="479"/>
                    </a:lnTo>
                    <a:lnTo>
                      <a:pt x="3219" y="418"/>
                    </a:lnTo>
                    <a:lnTo>
                      <a:pt x="3204" y="361"/>
                    </a:lnTo>
                    <a:lnTo>
                      <a:pt x="3177" y="307"/>
                    </a:lnTo>
                    <a:lnTo>
                      <a:pt x="3135" y="258"/>
                    </a:lnTo>
                    <a:lnTo>
                      <a:pt x="3077" y="211"/>
                    </a:lnTo>
                    <a:lnTo>
                      <a:pt x="3003" y="168"/>
                    </a:lnTo>
                    <a:lnTo>
                      <a:pt x="2895" y="127"/>
                    </a:lnTo>
                    <a:lnTo>
                      <a:pt x="2751" y="91"/>
                    </a:lnTo>
                    <a:lnTo>
                      <a:pt x="2577" y="61"/>
                    </a:lnTo>
                    <a:lnTo>
                      <a:pt x="2380" y="37"/>
                    </a:lnTo>
                    <a:lnTo>
                      <a:pt x="2163" y="19"/>
                    </a:lnTo>
                    <a:lnTo>
                      <a:pt x="1933" y="6"/>
                    </a:lnTo>
                    <a:lnTo>
                      <a:pt x="1453" y="0"/>
                    </a:lnTo>
                    <a:lnTo>
                      <a:pt x="1215" y="6"/>
                    </a:lnTo>
                    <a:lnTo>
                      <a:pt x="985" y="18"/>
                    </a:lnTo>
                    <a:lnTo>
                      <a:pt x="768" y="36"/>
                    </a:lnTo>
                    <a:lnTo>
                      <a:pt x="571" y="59"/>
                    </a:lnTo>
                    <a:lnTo>
                      <a:pt x="396" y="88"/>
                    </a:lnTo>
                    <a:lnTo>
                      <a:pt x="253" y="124"/>
                    </a:lnTo>
                    <a:lnTo>
                      <a:pt x="144" y="165"/>
                    </a:lnTo>
                    <a:lnTo>
                      <a:pt x="104" y="189"/>
                    </a:lnTo>
                    <a:lnTo>
                      <a:pt x="75" y="213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40" name="Google Shape;1540;p42"/>
              <p:cNvSpPr/>
              <p:nvPr/>
            </p:nvSpPr>
            <p:spPr>
              <a:xfrm>
                <a:off x="1950" y="1083"/>
                <a:ext cx="436" cy="190"/>
              </a:xfrm>
              <a:custGeom>
                <a:avLst/>
                <a:gdLst/>
                <a:ahLst/>
                <a:cxnLst/>
                <a:rect l="l" t="t" r="r" b="b"/>
                <a:pathLst>
                  <a:path w="2816" h="1522" extrusionOk="0">
                    <a:moveTo>
                      <a:pt x="200" y="248"/>
                    </a:moveTo>
                    <a:lnTo>
                      <a:pt x="154" y="382"/>
                    </a:lnTo>
                    <a:lnTo>
                      <a:pt x="108" y="532"/>
                    </a:lnTo>
                    <a:lnTo>
                      <a:pt x="67" y="692"/>
                    </a:lnTo>
                    <a:lnTo>
                      <a:pt x="33" y="854"/>
                    </a:lnTo>
                    <a:lnTo>
                      <a:pt x="10" y="1014"/>
                    </a:lnTo>
                    <a:lnTo>
                      <a:pt x="0" y="1163"/>
                    </a:lnTo>
                    <a:lnTo>
                      <a:pt x="8" y="1293"/>
                    </a:lnTo>
                    <a:lnTo>
                      <a:pt x="19" y="1350"/>
                    </a:lnTo>
                    <a:lnTo>
                      <a:pt x="36" y="1400"/>
                    </a:lnTo>
                    <a:lnTo>
                      <a:pt x="186" y="1413"/>
                    </a:lnTo>
                    <a:lnTo>
                      <a:pt x="359" y="1427"/>
                    </a:lnTo>
                    <a:lnTo>
                      <a:pt x="552" y="1444"/>
                    </a:lnTo>
                    <a:lnTo>
                      <a:pt x="759" y="1462"/>
                    </a:lnTo>
                    <a:lnTo>
                      <a:pt x="1199" y="1495"/>
                    </a:lnTo>
                    <a:lnTo>
                      <a:pt x="1646" y="1517"/>
                    </a:lnTo>
                    <a:lnTo>
                      <a:pt x="1862" y="1522"/>
                    </a:lnTo>
                    <a:lnTo>
                      <a:pt x="2066" y="1520"/>
                    </a:lnTo>
                    <a:lnTo>
                      <a:pt x="2254" y="1512"/>
                    </a:lnTo>
                    <a:lnTo>
                      <a:pt x="2423" y="1494"/>
                    </a:lnTo>
                    <a:lnTo>
                      <a:pt x="2568" y="1468"/>
                    </a:lnTo>
                    <a:lnTo>
                      <a:pt x="2685" y="1430"/>
                    </a:lnTo>
                    <a:lnTo>
                      <a:pt x="2731" y="1407"/>
                    </a:lnTo>
                    <a:lnTo>
                      <a:pt x="2769" y="1380"/>
                    </a:lnTo>
                    <a:lnTo>
                      <a:pt x="2797" y="1351"/>
                    </a:lnTo>
                    <a:lnTo>
                      <a:pt x="2816" y="1318"/>
                    </a:lnTo>
                    <a:lnTo>
                      <a:pt x="2723" y="1211"/>
                    </a:lnTo>
                    <a:lnTo>
                      <a:pt x="2645" y="1102"/>
                    </a:lnTo>
                    <a:lnTo>
                      <a:pt x="2581" y="993"/>
                    </a:lnTo>
                    <a:lnTo>
                      <a:pt x="2531" y="885"/>
                    </a:lnTo>
                    <a:lnTo>
                      <a:pt x="2491" y="778"/>
                    </a:lnTo>
                    <a:lnTo>
                      <a:pt x="2460" y="675"/>
                    </a:lnTo>
                    <a:lnTo>
                      <a:pt x="2436" y="577"/>
                    </a:lnTo>
                    <a:lnTo>
                      <a:pt x="2418" y="484"/>
                    </a:lnTo>
                    <a:lnTo>
                      <a:pt x="2392" y="323"/>
                    </a:lnTo>
                    <a:lnTo>
                      <a:pt x="2382" y="257"/>
                    </a:lnTo>
                    <a:lnTo>
                      <a:pt x="2369" y="202"/>
                    </a:lnTo>
                    <a:lnTo>
                      <a:pt x="2353" y="160"/>
                    </a:lnTo>
                    <a:lnTo>
                      <a:pt x="2334" y="131"/>
                    </a:lnTo>
                    <a:lnTo>
                      <a:pt x="2307" y="117"/>
                    </a:lnTo>
                    <a:lnTo>
                      <a:pt x="2274" y="120"/>
                    </a:lnTo>
                    <a:lnTo>
                      <a:pt x="2181" y="83"/>
                    </a:lnTo>
                    <a:lnTo>
                      <a:pt x="2069" y="53"/>
                    </a:lnTo>
                    <a:lnTo>
                      <a:pt x="1940" y="30"/>
                    </a:lnTo>
                    <a:lnTo>
                      <a:pt x="1798" y="14"/>
                    </a:lnTo>
                    <a:lnTo>
                      <a:pt x="1645" y="3"/>
                    </a:lnTo>
                    <a:lnTo>
                      <a:pt x="1486" y="0"/>
                    </a:lnTo>
                    <a:lnTo>
                      <a:pt x="1159" y="10"/>
                    </a:lnTo>
                    <a:lnTo>
                      <a:pt x="997" y="23"/>
                    </a:lnTo>
                    <a:lnTo>
                      <a:pt x="841" y="41"/>
                    </a:lnTo>
                    <a:lnTo>
                      <a:pt x="694" y="65"/>
                    </a:lnTo>
                    <a:lnTo>
                      <a:pt x="559" y="93"/>
                    </a:lnTo>
                    <a:lnTo>
                      <a:pt x="439" y="126"/>
                    </a:lnTo>
                    <a:lnTo>
                      <a:pt x="337" y="162"/>
                    </a:lnTo>
                    <a:lnTo>
                      <a:pt x="257" y="203"/>
                    </a:lnTo>
                    <a:lnTo>
                      <a:pt x="200" y="248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41" name="Google Shape;1541;p42"/>
              <p:cNvSpPr/>
              <p:nvPr/>
            </p:nvSpPr>
            <p:spPr>
              <a:xfrm>
                <a:off x="2579" y="1092"/>
                <a:ext cx="503" cy="156"/>
              </a:xfrm>
              <a:custGeom>
                <a:avLst/>
                <a:gdLst/>
                <a:ahLst/>
                <a:cxnLst/>
                <a:rect l="l" t="t" r="r" b="b"/>
                <a:pathLst>
                  <a:path w="3242" h="1246" extrusionOk="0">
                    <a:moveTo>
                      <a:pt x="263" y="259"/>
                    </a:moveTo>
                    <a:lnTo>
                      <a:pt x="185" y="374"/>
                    </a:lnTo>
                    <a:lnTo>
                      <a:pt x="114" y="506"/>
                    </a:lnTo>
                    <a:lnTo>
                      <a:pt x="54" y="647"/>
                    </a:lnTo>
                    <a:lnTo>
                      <a:pt x="15" y="791"/>
                    </a:lnTo>
                    <a:lnTo>
                      <a:pt x="0" y="929"/>
                    </a:lnTo>
                    <a:lnTo>
                      <a:pt x="5" y="993"/>
                    </a:lnTo>
                    <a:lnTo>
                      <a:pt x="19" y="1054"/>
                    </a:lnTo>
                    <a:lnTo>
                      <a:pt x="43" y="1109"/>
                    </a:lnTo>
                    <a:lnTo>
                      <a:pt x="77" y="1159"/>
                    </a:lnTo>
                    <a:lnTo>
                      <a:pt x="125" y="1200"/>
                    </a:lnTo>
                    <a:lnTo>
                      <a:pt x="183" y="1234"/>
                    </a:lnTo>
                    <a:lnTo>
                      <a:pt x="316" y="1235"/>
                    </a:lnTo>
                    <a:lnTo>
                      <a:pt x="443" y="1219"/>
                    </a:lnTo>
                    <a:lnTo>
                      <a:pt x="567" y="1191"/>
                    </a:lnTo>
                    <a:lnTo>
                      <a:pt x="689" y="1153"/>
                    </a:lnTo>
                    <a:lnTo>
                      <a:pt x="942" y="1065"/>
                    </a:lnTo>
                    <a:lnTo>
                      <a:pt x="1078" y="1022"/>
                    </a:lnTo>
                    <a:lnTo>
                      <a:pt x="1225" y="982"/>
                    </a:lnTo>
                    <a:lnTo>
                      <a:pt x="1384" y="950"/>
                    </a:lnTo>
                    <a:lnTo>
                      <a:pt x="1558" y="931"/>
                    </a:lnTo>
                    <a:lnTo>
                      <a:pt x="1751" y="925"/>
                    </a:lnTo>
                    <a:lnTo>
                      <a:pt x="1964" y="939"/>
                    </a:lnTo>
                    <a:lnTo>
                      <a:pt x="2080" y="954"/>
                    </a:lnTo>
                    <a:lnTo>
                      <a:pt x="2201" y="975"/>
                    </a:lnTo>
                    <a:lnTo>
                      <a:pt x="2330" y="1002"/>
                    </a:lnTo>
                    <a:lnTo>
                      <a:pt x="2465" y="1035"/>
                    </a:lnTo>
                    <a:lnTo>
                      <a:pt x="2607" y="1076"/>
                    </a:lnTo>
                    <a:lnTo>
                      <a:pt x="2758" y="1125"/>
                    </a:lnTo>
                    <a:lnTo>
                      <a:pt x="2916" y="1182"/>
                    </a:lnTo>
                    <a:lnTo>
                      <a:pt x="3082" y="1246"/>
                    </a:lnTo>
                    <a:lnTo>
                      <a:pt x="3091" y="1134"/>
                    </a:lnTo>
                    <a:lnTo>
                      <a:pt x="3107" y="1029"/>
                    </a:lnTo>
                    <a:lnTo>
                      <a:pt x="3148" y="837"/>
                    </a:lnTo>
                    <a:lnTo>
                      <a:pt x="3192" y="670"/>
                    </a:lnTo>
                    <a:lnTo>
                      <a:pt x="3227" y="525"/>
                    </a:lnTo>
                    <a:lnTo>
                      <a:pt x="3238" y="460"/>
                    </a:lnTo>
                    <a:lnTo>
                      <a:pt x="3242" y="400"/>
                    </a:lnTo>
                    <a:lnTo>
                      <a:pt x="3238" y="343"/>
                    </a:lnTo>
                    <a:lnTo>
                      <a:pt x="3223" y="291"/>
                    </a:lnTo>
                    <a:lnTo>
                      <a:pt x="3198" y="242"/>
                    </a:lnTo>
                    <a:lnTo>
                      <a:pt x="3160" y="197"/>
                    </a:lnTo>
                    <a:lnTo>
                      <a:pt x="3108" y="155"/>
                    </a:lnTo>
                    <a:lnTo>
                      <a:pt x="3040" y="115"/>
                    </a:lnTo>
                    <a:lnTo>
                      <a:pt x="2940" y="78"/>
                    </a:lnTo>
                    <a:lnTo>
                      <a:pt x="2806" y="48"/>
                    </a:lnTo>
                    <a:lnTo>
                      <a:pt x="2642" y="26"/>
                    </a:lnTo>
                    <a:lnTo>
                      <a:pt x="2454" y="11"/>
                    </a:lnTo>
                    <a:lnTo>
                      <a:pt x="2248" y="2"/>
                    </a:lnTo>
                    <a:lnTo>
                      <a:pt x="2030" y="0"/>
                    </a:lnTo>
                    <a:lnTo>
                      <a:pt x="1573" y="13"/>
                    </a:lnTo>
                    <a:lnTo>
                      <a:pt x="1346" y="27"/>
                    </a:lnTo>
                    <a:lnTo>
                      <a:pt x="1126" y="47"/>
                    </a:lnTo>
                    <a:lnTo>
                      <a:pt x="919" y="72"/>
                    </a:lnTo>
                    <a:lnTo>
                      <a:pt x="731" y="102"/>
                    </a:lnTo>
                    <a:lnTo>
                      <a:pt x="566" y="135"/>
                    </a:lnTo>
                    <a:lnTo>
                      <a:pt x="429" y="173"/>
                    </a:lnTo>
                    <a:lnTo>
                      <a:pt x="326" y="214"/>
                    </a:lnTo>
                    <a:lnTo>
                      <a:pt x="263" y="259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42" name="Google Shape;1542;p42"/>
              <p:cNvSpPr/>
              <p:nvPr/>
            </p:nvSpPr>
            <p:spPr>
              <a:xfrm>
                <a:off x="3303" y="1107"/>
                <a:ext cx="412" cy="144"/>
              </a:xfrm>
              <a:custGeom>
                <a:avLst/>
                <a:gdLst/>
                <a:ahLst/>
                <a:cxnLst/>
                <a:rect l="l" t="t" r="r" b="b"/>
                <a:pathLst>
                  <a:path w="2655" h="1154" extrusionOk="0">
                    <a:moveTo>
                      <a:pt x="248" y="130"/>
                    </a:moveTo>
                    <a:lnTo>
                      <a:pt x="168" y="205"/>
                    </a:lnTo>
                    <a:lnTo>
                      <a:pt x="108" y="279"/>
                    </a:lnTo>
                    <a:lnTo>
                      <a:pt x="61" y="349"/>
                    </a:lnTo>
                    <a:lnTo>
                      <a:pt x="29" y="417"/>
                    </a:lnTo>
                    <a:lnTo>
                      <a:pt x="8" y="481"/>
                    </a:lnTo>
                    <a:lnTo>
                      <a:pt x="0" y="544"/>
                    </a:lnTo>
                    <a:lnTo>
                      <a:pt x="8" y="662"/>
                    </a:lnTo>
                    <a:lnTo>
                      <a:pt x="43" y="770"/>
                    </a:lnTo>
                    <a:lnTo>
                      <a:pt x="91" y="868"/>
                    </a:lnTo>
                    <a:lnTo>
                      <a:pt x="141" y="956"/>
                    </a:lnTo>
                    <a:lnTo>
                      <a:pt x="181" y="1036"/>
                    </a:lnTo>
                    <a:lnTo>
                      <a:pt x="301" y="1045"/>
                    </a:lnTo>
                    <a:lnTo>
                      <a:pt x="440" y="1059"/>
                    </a:lnTo>
                    <a:lnTo>
                      <a:pt x="595" y="1073"/>
                    </a:lnTo>
                    <a:lnTo>
                      <a:pt x="761" y="1090"/>
                    </a:lnTo>
                    <a:lnTo>
                      <a:pt x="1116" y="1121"/>
                    </a:lnTo>
                    <a:lnTo>
                      <a:pt x="1476" y="1145"/>
                    </a:lnTo>
                    <a:lnTo>
                      <a:pt x="1650" y="1153"/>
                    </a:lnTo>
                    <a:lnTo>
                      <a:pt x="1814" y="1154"/>
                    </a:lnTo>
                    <a:lnTo>
                      <a:pt x="1967" y="1150"/>
                    </a:lnTo>
                    <a:lnTo>
                      <a:pt x="2103" y="1139"/>
                    </a:lnTo>
                    <a:lnTo>
                      <a:pt x="2220" y="1119"/>
                    </a:lnTo>
                    <a:lnTo>
                      <a:pt x="2314" y="1091"/>
                    </a:lnTo>
                    <a:lnTo>
                      <a:pt x="2382" y="1052"/>
                    </a:lnTo>
                    <a:lnTo>
                      <a:pt x="2420" y="1002"/>
                    </a:lnTo>
                    <a:lnTo>
                      <a:pt x="2430" y="916"/>
                    </a:lnTo>
                    <a:lnTo>
                      <a:pt x="2448" y="841"/>
                    </a:lnTo>
                    <a:lnTo>
                      <a:pt x="2473" y="776"/>
                    </a:lnTo>
                    <a:lnTo>
                      <a:pt x="2503" y="720"/>
                    </a:lnTo>
                    <a:lnTo>
                      <a:pt x="2566" y="626"/>
                    </a:lnTo>
                    <a:lnTo>
                      <a:pt x="2623" y="547"/>
                    </a:lnTo>
                    <a:lnTo>
                      <a:pt x="2653" y="473"/>
                    </a:lnTo>
                    <a:lnTo>
                      <a:pt x="2655" y="433"/>
                    </a:lnTo>
                    <a:lnTo>
                      <a:pt x="2644" y="389"/>
                    </a:lnTo>
                    <a:lnTo>
                      <a:pt x="2618" y="340"/>
                    </a:lnTo>
                    <a:lnTo>
                      <a:pt x="2577" y="285"/>
                    </a:lnTo>
                    <a:lnTo>
                      <a:pt x="2517" y="221"/>
                    </a:lnTo>
                    <a:lnTo>
                      <a:pt x="2436" y="147"/>
                    </a:lnTo>
                    <a:lnTo>
                      <a:pt x="2356" y="116"/>
                    </a:lnTo>
                    <a:lnTo>
                      <a:pt x="2249" y="88"/>
                    </a:lnTo>
                    <a:lnTo>
                      <a:pt x="2121" y="64"/>
                    </a:lnTo>
                    <a:lnTo>
                      <a:pt x="1972" y="43"/>
                    </a:lnTo>
                    <a:lnTo>
                      <a:pt x="1810" y="27"/>
                    </a:lnTo>
                    <a:lnTo>
                      <a:pt x="1639" y="13"/>
                    </a:lnTo>
                    <a:lnTo>
                      <a:pt x="1279" y="0"/>
                    </a:lnTo>
                    <a:lnTo>
                      <a:pt x="1100" y="0"/>
                    </a:lnTo>
                    <a:lnTo>
                      <a:pt x="927" y="3"/>
                    </a:lnTo>
                    <a:lnTo>
                      <a:pt x="764" y="12"/>
                    </a:lnTo>
                    <a:lnTo>
                      <a:pt x="617" y="26"/>
                    </a:lnTo>
                    <a:lnTo>
                      <a:pt x="486" y="43"/>
                    </a:lnTo>
                    <a:lnTo>
                      <a:pt x="378" y="67"/>
                    </a:lnTo>
                    <a:lnTo>
                      <a:pt x="298" y="96"/>
                    </a:lnTo>
                    <a:lnTo>
                      <a:pt x="248" y="130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43" name="Google Shape;1543;p42"/>
              <p:cNvSpPr/>
              <p:nvPr/>
            </p:nvSpPr>
            <p:spPr>
              <a:xfrm>
                <a:off x="4007" y="1087"/>
                <a:ext cx="366" cy="165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1320" extrusionOk="0">
                    <a:moveTo>
                      <a:pt x="2255" y="277"/>
                    </a:moveTo>
                    <a:lnTo>
                      <a:pt x="2292" y="325"/>
                    </a:lnTo>
                    <a:lnTo>
                      <a:pt x="2320" y="379"/>
                    </a:lnTo>
                    <a:lnTo>
                      <a:pt x="2341" y="440"/>
                    </a:lnTo>
                    <a:lnTo>
                      <a:pt x="2356" y="504"/>
                    </a:lnTo>
                    <a:lnTo>
                      <a:pt x="2364" y="642"/>
                    </a:lnTo>
                    <a:lnTo>
                      <a:pt x="2353" y="785"/>
                    </a:lnTo>
                    <a:lnTo>
                      <a:pt x="2327" y="927"/>
                    </a:lnTo>
                    <a:lnTo>
                      <a:pt x="2292" y="1059"/>
                    </a:lnTo>
                    <a:lnTo>
                      <a:pt x="2256" y="1172"/>
                    </a:lnTo>
                    <a:lnTo>
                      <a:pt x="2221" y="1260"/>
                    </a:lnTo>
                    <a:lnTo>
                      <a:pt x="2105" y="1269"/>
                    </a:lnTo>
                    <a:lnTo>
                      <a:pt x="1971" y="1278"/>
                    </a:lnTo>
                    <a:lnTo>
                      <a:pt x="1668" y="1298"/>
                    </a:lnTo>
                    <a:lnTo>
                      <a:pt x="1336" y="1314"/>
                    </a:lnTo>
                    <a:lnTo>
                      <a:pt x="1001" y="1320"/>
                    </a:lnTo>
                    <a:lnTo>
                      <a:pt x="840" y="1317"/>
                    </a:lnTo>
                    <a:lnTo>
                      <a:pt x="687" y="1311"/>
                    </a:lnTo>
                    <a:lnTo>
                      <a:pt x="546" y="1298"/>
                    </a:lnTo>
                    <a:lnTo>
                      <a:pt x="420" y="1279"/>
                    </a:lnTo>
                    <a:lnTo>
                      <a:pt x="312" y="1254"/>
                    </a:lnTo>
                    <a:lnTo>
                      <a:pt x="225" y="1222"/>
                    </a:lnTo>
                    <a:lnTo>
                      <a:pt x="161" y="1181"/>
                    </a:lnTo>
                    <a:lnTo>
                      <a:pt x="125" y="1131"/>
                    </a:lnTo>
                    <a:lnTo>
                      <a:pt x="106" y="960"/>
                    </a:lnTo>
                    <a:lnTo>
                      <a:pt x="73" y="810"/>
                    </a:lnTo>
                    <a:lnTo>
                      <a:pt x="39" y="679"/>
                    </a:lnTo>
                    <a:lnTo>
                      <a:pt x="11" y="565"/>
                    </a:lnTo>
                    <a:lnTo>
                      <a:pt x="0" y="467"/>
                    </a:lnTo>
                    <a:lnTo>
                      <a:pt x="15" y="382"/>
                    </a:lnTo>
                    <a:lnTo>
                      <a:pt x="33" y="344"/>
                    </a:lnTo>
                    <a:lnTo>
                      <a:pt x="64" y="308"/>
                    </a:lnTo>
                    <a:lnTo>
                      <a:pt x="105" y="276"/>
                    </a:lnTo>
                    <a:lnTo>
                      <a:pt x="158" y="244"/>
                    </a:lnTo>
                    <a:lnTo>
                      <a:pt x="232" y="211"/>
                    </a:lnTo>
                    <a:lnTo>
                      <a:pt x="325" y="176"/>
                    </a:lnTo>
                    <a:lnTo>
                      <a:pt x="436" y="141"/>
                    </a:lnTo>
                    <a:lnTo>
                      <a:pt x="562" y="106"/>
                    </a:lnTo>
                    <a:lnTo>
                      <a:pt x="697" y="75"/>
                    </a:lnTo>
                    <a:lnTo>
                      <a:pt x="844" y="47"/>
                    </a:lnTo>
                    <a:lnTo>
                      <a:pt x="1152" y="7"/>
                    </a:lnTo>
                    <a:lnTo>
                      <a:pt x="1468" y="0"/>
                    </a:lnTo>
                    <a:lnTo>
                      <a:pt x="1623" y="11"/>
                    </a:lnTo>
                    <a:lnTo>
                      <a:pt x="1770" y="35"/>
                    </a:lnTo>
                    <a:lnTo>
                      <a:pt x="1911" y="72"/>
                    </a:lnTo>
                    <a:lnTo>
                      <a:pt x="2039" y="124"/>
                    </a:lnTo>
                    <a:lnTo>
                      <a:pt x="2154" y="192"/>
                    </a:lnTo>
                    <a:lnTo>
                      <a:pt x="2255" y="277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44" name="Google Shape;1544;p42"/>
              <p:cNvSpPr/>
              <p:nvPr/>
            </p:nvSpPr>
            <p:spPr>
              <a:xfrm>
                <a:off x="1250" y="1437"/>
                <a:ext cx="191" cy="574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4593" extrusionOk="0">
                    <a:moveTo>
                      <a:pt x="141" y="603"/>
                    </a:moveTo>
                    <a:lnTo>
                      <a:pt x="128" y="794"/>
                    </a:lnTo>
                    <a:lnTo>
                      <a:pt x="115" y="1009"/>
                    </a:lnTo>
                    <a:lnTo>
                      <a:pt x="100" y="1246"/>
                    </a:lnTo>
                    <a:lnTo>
                      <a:pt x="85" y="1498"/>
                    </a:lnTo>
                    <a:lnTo>
                      <a:pt x="57" y="2037"/>
                    </a:lnTo>
                    <a:lnTo>
                      <a:pt x="32" y="2596"/>
                    </a:lnTo>
                    <a:lnTo>
                      <a:pt x="12" y="3145"/>
                    </a:lnTo>
                    <a:lnTo>
                      <a:pt x="5" y="3405"/>
                    </a:lnTo>
                    <a:lnTo>
                      <a:pt x="1" y="3651"/>
                    </a:lnTo>
                    <a:lnTo>
                      <a:pt x="0" y="3879"/>
                    </a:lnTo>
                    <a:lnTo>
                      <a:pt x="1" y="4084"/>
                    </a:lnTo>
                    <a:lnTo>
                      <a:pt x="5" y="4264"/>
                    </a:lnTo>
                    <a:lnTo>
                      <a:pt x="14" y="4413"/>
                    </a:lnTo>
                    <a:lnTo>
                      <a:pt x="70" y="4421"/>
                    </a:lnTo>
                    <a:lnTo>
                      <a:pt x="139" y="4436"/>
                    </a:lnTo>
                    <a:lnTo>
                      <a:pt x="218" y="4458"/>
                    </a:lnTo>
                    <a:lnTo>
                      <a:pt x="307" y="4484"/>
                    </a:lnTo>
                    <a:lnTo>
                      <a:pt x="500" y="4538"/>
                    </a:lnTo>
                    <a:lnTo>
                      <a:pt x="700" y="4581"/>
                    </a:lnTo>
                    <a:lnTo>
                      <a:pt x="798" y="4592"/>
                    </a:lnTo>
                    <a:lnTo>
                      <a:pt x="890" y="4593"/>
                    </a:lnTo>
                    <a:lnTo>
                      <a:pt x="976" y="4584"/>
                    </a:lnTo>
                    <a:lnTo>
                      <a:pt x="1053" y="4559"/>
                    </a:lnTo>
                    <a:lnTo>
                      <a:pt x="1118" y="4519"/>
                    </a:lnTo>
                    <a:lnTo>
                      <a:pt x="1170" y="4459"/>
                    </a:lnTo>
                    <a:lnTo>
                      <a:pt x="1205" y="4379"/>
                    </a:lnTo>
                    <a:lnTo>
                      <a:pt x="1224" y="4276"/>
                    </a:lnTo>
                    <a:lnTo>
                      <a:pt x="1231" y="3622"/>
                    </a:lnTo>
                    <a:lnTo>
                      <a:pt x="1233" y="3003"/>
                    </a:lnTo>
                    <a:lnTo>
                      <a:pt x="1232" y="2708"/>
                    </a:lnTo>
                    <a:lnTo>
                      <a:pt x="1228" y="2425"/>
                    </a:lnTo>
                    <a:lnTo>
                      <a:pt x="1224" y="2154"/>
                    </a:lnTo>
                    <a:lnTo>
                      <a:pt x="1217" y="1896"/>
                    </a:lnTo>
                    <a:lnTo>
                      <a:pt x="1207" y="1651"/>
                    </a:lnTo>
                    <a:lnTo>
                      <a:pt x="1193" y="1422"/>
                    </a:lnTo>
                    <a:lnTo>
                      <a:pt x="1176" y="1209"/>
                    </a:lnTo>
                    <a:lnTo>
                      <a:pt x="1155" y="1012"/>
                    </a:lnTo>
                    <a:lnTo>
                      <a:pt x="1131" y="834"/>
                    </a:lnTo>
                    <a:lnTo>
                      <a:pt x="1102" y="674"/>
                    </a:lnTo>
                    <a:lnTo>
                      <a:pt x="1068" y="533"/>
                    </a:lnTo>
                    <a:lnTo>
                      <a:pt x="1030" y="412"/>
                    </a:lnTo>
                    <a:lnTo>
                      <a:pt x="983" y="304"/>
                    </a:lnTo>
                    <a:lnTo>
                      <a:pt x="929" y="212"/>
                    </a:lnTo>
                    <a:lnTo>
                      <a:pt x="872" y="137"/>
                    </a:lnTo>
                    <a:lnTo>
                      <a:pt x="810" y="79"/>
                    </a:lnTo>
                    <a:lnTo>
                      <a:pt x="744" y="36"/>
                    </a:lnTo>
                    <a:lnTo>
                      <a:pt x="678" y="11"/>
                    </a:lnTo>
                    <a:lnTo>
                      <a:pt x="610" y="0"/>
                    </a:lnTo>
                    <a:lnTo>
                      <a:pt x="544" y="7"/>
                    </a:lnTo>
                    <a:lnTo>
                      <a:pt x="478" y="29"/>
                    </a:lnTo>
                    <a:lnTo>
                      <a:pt x="414" y="65"/>
                    </a:lnTo>
                    <a:lnTo>
                      <a:pt x="354" y="118"/>
                    </a:lnTo>
                    <a:lnTo>
                      <a:pt x="299" y="185"/>
                    </a:lnTo>
                    <a:lnTo>
                      <a:pt x="249" y="268"/>
                    </a:lnTo>
                    <a:lnTo>
                      <a:pt x="205" y="365"/>
                    </a:lnTo>
                    <a:lnTo>
                      <a:pt x="168" y="477"/>
                    </a:lnTo>
                    <a:lnTo>
                      <a:pt x="141" y="603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45" name="Google Shape;1545;p42"/>
              <p:cNvSpPr/>
              <p:nvPr/>
            </p:nvSpPr>
            <p:spPr>
              <a:xfrm>
                <a:off x="1572" y="1369"/>
                <a:ext cx="201" cy="625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5000" extrusionOk="0">
                    <a:moveTo>
                      <a:pt x="16" y="579"/>
                    </a:moveTo>
                    <a:lnTo>
                      <a:pt x="6" y="761"/>
                    </a:lnTo>
                    <a:lnTo>
                      <a:pt x="1" y="979"/>
                    </a:lnTo>
                    <a:lnTo>
                      <a:pt x="0" y="1228"/>
                    </a:lnTo>
                    <a:lnTo>
                      <a:pt x="2" y="1503"/>
                    </a:lnTo>
                    <a:lnTo>
                      <a:pt x="7" y="1796"/>
                    </a:lnTo>
                    <a:lnTo>
                      <a:pt x="16" y="2104"/>
                    </a:lnTo>
                    <a:lnTo>
                      <a:pt x="37" y="2740"/>
                    </a:lnTo>
                    <a:lnTo>
                      <a:pt x="64" y="3365"/>
                    </a:lnTo>
                    <a:lnTo>
                      <a:pt x="78" y="3660"/>
                    </a:lnTo>
                    <a:lnTo>
                      <a:pt x="93" y="3936"/>
                    </a:lnTo>
                    <a:lnTo>
                      <a:pt x="107" y="4188"/>
                    </a:lnTo>
                    <a:lnTo>
                      <a:pt x="120" y="4408"/>
                    </a:lnTo>
                    <a:lnTo>
                      <a:pt x="132" y="4594"/>
                    </a:lnTo>
                    <a:lnTo>
                      <a:pt x="137" y="4672"/>
                    </a:lnTo>
                    <a:lnTo>
                      <a:pt x="142" y="4738"/>
                    </a:lnTo>
                    <a:lnTo>
                      <a:pt x="214" y="4769"/>
                    </a:lnTo>
                    <a:lnTo>
                      <a:pt x="295" y="4808"/>
                    </a:lnTo>
                    <a:lnTo>
                      <a:pt x="473" y="4893"/>
                    </a:lnTo>
                    <a:lnTo>
                      <a:pt x="663" y="4968"/>
                    </a:lnTo>
                    <a:lnTo>
                      <a:pt x="757" y="4991"/>
                    </a:lnTo>
                    <a:lnTo>
                      <a:pt x="850" y="5000"/>
                    </a:lnTo>
                    <a:lnTo>
                      <a:pt x="938" y="4992"/>
                    </a:lnTo>
                    <a:lnTo>
                      <a:pt x="1021" y="4962"/>
                    </a:lnTo>
                    <a:lnTo>
                      <a:pt x="1096" y="4908"/>
                    </a:lnTo>
                    <a:lnTo>
                      <a:pt x="1161" y="4825"/>
                    </a:lnTo>
                    <a:lnTo>
                      <a:pt x="1190" y="4772"/>
                    </a:lnTo>
                    <a:lnTo>
                      <a:pt x="1215" y="4710"/>
                    </a:lnTo>
                    <a:lnTo>
                      <a:pt x="1238" y="4640"/>
                    </a:lnTo>
                    <a:lnTo>
                      <a:pt x="1257" y="4560"/>
                    </a:lnTo>
                    <a:lnTo>
                      <a:pt x="1273" y="4470"/>
                    </a:lnTo>
                    <a:lnTo>
                      <a:pt x="1283" y="4370"/>
                    </a:lnTo>
                    <a:lnTo>
                      <a:pt x="1292" y="4259"/>
                    </a:lnTo>
                    <a:lnTo>
                      <a:pt x="1294" y="4138"/>
                    </a:lnTo>
                    <a:lnTo>
                      <a:pt x="1248" y="3849"/>
                    </a:lnTo>
                    <a:lnTo>
                      <a:pt x="1209" y="3544"/>
                    </a:lnTo>
                    <a:lnTo>
                      <a:pt x="1176" y="3225"/>
                    </a:lnTo>
                    <a:lnTo>
                      <a:pt x="1150" y="2900"/>
                    </a:lnTo>
                    <a:lnTo>
                      <a:pt x="1111" y="2247"/>
                    </a:lnTo>
                    <a:lnTo>
                      <a:pt x="1096" y="1933"/>
                    </a:lnTo>
                    <a:lnTo>
                      <a:pt x="1085" y="1631"/>
                    </a:lnTo>
                    <a:lnTo>
                      <a:pt x="1075" y="1349"/>
                    </a:lnTo>
                    <a:lnTo>
                      <a:pt x="1068" y="1091"/>
                    </a:lnTo>
                    <a:lnTo>
                      <a:pt x="1059" y="863"/>
                    </a:lnTo>
                    <a:lnTo>
                      <a:pt x="1051" y="671"/>
                    </a:lnTo>
                    <a:lnTo>
                      <a:pt x="1042" y="518"/>
                    </a:lnTo>
                    <a:lnTo>
                      <a:pt x="1036" y="459"/>
                    </a:lnTo>
                    <a:lnTo>
                      <a:pt x="1031" y="412"/>
                    </a:lnTo>
                    <a:lnTo>
                      <a:pt x="1024" y="377"/>
                    </a:lnTo>
                    <a:lnTo>
                      <a:pt x="1016" y="356"/>
                    </a:lnTo>
                    <a:lnTo>
                      <a:pt x="1009" y="349"/>
                    </a:lnTo>
                    <a:lnTo>
                      <a:pt x="1000" y="356"/>
                    </a:lnTo>
                    <a:lnTo>
                      <a:pt x="955" y="258"/>
                    </a:lnTo>
                    <a:lnTo>
                      <a:pt x="900" y="175"/>
                    </a:lnTo>
                    <a:lnTo>
                      <a:pt x="839" y="108"/>
                    </a:lnTo>
                    <a:lnTo>
                      <a:pt x="772" y="58"/>
                    </a:lnTo>
                    <a:lnTo>
                      <a:pt x="700" y="24"/>
                    </a:lnTo>
                    <a:lnTo>
                      <a:pt x="624" y="4"/>
                    </a:lnTo>
                    <a:lnTo>
                      <a:pt x="547" y="0"/>
                    </a:lnTo>
                    <a:lnTo>
                      <a:pt x="470" y="9"/>
                    </a:lnTo>
                    <a:lnTo>
                      <a:pt x="393" y="34"/>
                    </a:lnTo>
                    <a:lnTo>
                      <a:pt x="319" y="72"/>
                    </a:lnTo>
                    <a:lnTo>
                      <a:pt x="250" y="124"/>
                    </a:lnTo>
                    <a:lnTo>
                      <a:pt x="186" y="190"/>
                    </a:lnTo>
                    <a:lnTo>
                      <a:pt x="130" y="268"/>
                    </a:lnTo>
                    <a:lnTo>
                      <a:pt x="81" y="359"/>
                    </a:lnTo>
                    <a:lnTo>
                      <a:pt x="43" y="463"/>
                    </a:lnTo>
                    <a:lnTo>
                      <a:pt x="16" y="579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46" name="Google Shape;1546;p42"/>
              <p:cNvSpPr/>
              <p:nvPr/>
            </p:nvSpPr>
            <p:spPr>
              <a:xfrm>
                <a:off x="1891" y="1361"/>
                <a:ext cx="212" cy="514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4111" extrusionOk="0">
                    <a:moveTo>
                      <a:pt x="59" y="457"/>
                    </a:moveTo>
                    <a:lnTo>
                      <a:pt x="42" y="612"/>
                    </a:lnTo>
                    <a:lnTo>
                      <a:pt x="28" y="801"/>
                    </a:lnTo>
                    <a:lnTo>
                      <a:pt x="17" y="1020"/>
                    </a:lnTo>
                    <a:lnTo>
                      <a:pt x="8" y="1260"/>
                    </a:lnTo>
                    <a:lnTo>
                      <a:pt x="2" y="1521"/>
                    </a:lnTo>
                    <a:lnTo>
                      <a:pt x="0" y="1792"/>
                    </a:lnTo>
                    <a:lnTo>
                      <a:pt x="5" y="2352"/>
                    </a:lnTo>
                    <a:lnTo>
                      <a:pt x="12" y="2629"/>
                    </a:lnTo>
                    <a:lnTo>
                      <a:pt x="23" y="2897"/>
                    </a:lnTo>
                    <a:lnTo>
                      <a:pt x="36" y="3151"/>
                    </a:lnTo>
                    <a:lnTo>
                      <a:pt x="53" y="3384"/>
                    </a:lnTo>
                    <a:lnTo>
                      <a:pt x="74" y="3593"/>
                    </a:lnTo>
                    <a:lnTo>
                      <a:pt x="97" y="3771"/>
                    </a:lnTo>
                    <a:lnTo>
                      <a:pt x="124" y="3913"/>
                    </a:lnTo>
                    <a:lnTo>
                      <a:pt x="139" y="3968"/>
                    </a:lnTo>
                    <a:lnTo>
                      <a:pt x="155" y="4013"/>
                    </a:lnTo>
                    <a:lnTo>
                      <a:pt x="279" y="4057"/>
                    </a:lnTo>
                    <a:lnTo>
                      <a:pt x="388" y="4086"/>
                    </a:lnTo>
                    <a:lnTo>
                      <a:pt x="492" y="4103"/>
                    </a:lnTo>
                    <a:lnTo>
                      <a:pt x="604" y="4110"/>
                    </a:lnTo>
                    <a:lnTo>
                      <a:pt x="734" y="4111"/>
                    </a:lnTo>
                    <a:lnTo>
                      <a:pt x="892" y="4107"/>
                    </a:lnTo>
                    <a:lnTo>
                      <a:pt x="985" y="4104"/>
                    </a:lnTo>
                    <a:lnTo>
                      <a:pt x="1088" y="4101"/>
                    </a:lnTo>
                    <a:lnTo>
                      <a:pt x="1206" y="4098"/>
                    </a:lnTo>
                    <a:lnTo>
                      <a:pt x="1336" y="4095"/>
                    </a:lnTo>
                    <a:lnTo>
                      <a:pt x="1345" y="3492"/>
                    </a:lnTo>
                    <a:lnTo>
                      <a:pt x="1356" y="2914"/>
                    </a:lnTo>
                    <a:lnTo>
                      <a:pt x="1364" y="2369"/>
                    </a:lnTo>
                    <a:lnTo>
                      <a:pt x="1367" y="2111"/>
                    </a:lnTo>
                    <a:lnTo>
                      <a:pt x="1367" y="1866"/>
                    </a:lnTo>
                    <a:lnTo>
                      <a:pt x="1364" y="1633"/>
                    </a:lnTo>
                    <a:lnTo>
                      <a:pt x="1359" y="1413"/>
                    </a:lnTo>
                    <a:lnTo>
                      <a:pt x="1350" y="1209"/>
                    </a:lnTo>
                    <a:lnTo>
                      <a:pt x="1337" y="1022"/>
                    </a:lnTo>
                    <a:lnTo>
                      <a:pt x="1320" y="852"/>
                    </a:lnTo>
                    <a:lnTo>
                      <a:pt x="1297" y="700"/>
                    </a:lnTo>
                    <a:lnTo>
                      <a:pt x="1268" y="568"/>
                    </a:lnTo>
                    <a:lnTo>
                      <a:pt x="1235" y="457"/>
                    </a:lnTo>
                    <a:lnTo>
                      <a:pt x="1188" y="356"/>
                    </a:lnTo>
                    <a:lnTo>
                      <a:pt x="1127" y="266"/>
                    </a:lnTo>
                    <a:lnTo>
                      <a:pt x="1056" y="189"/>
                    </a:lnTo>
                    <a:lnTo>
                      <a:pt x="977" y="124"/>
                    </a:lnTo>
                    <a:lnTo>
                      <a:pt x="890" y="73"/>
                    </a:lnTo>
                    <a:lnTo>
                      <a:pt x="798" y="34"/>
                    </a:lnTo>
                    <a:lnTo>
                      <a:pt x="704" y="10"/>
                    </a:lnTo>
                    <a:lnTo>
                      <a:pt x="608" y="0"/>
                    </a:lnTo>
                    <a:lnTo>
                      <a:pt x="514" y="3"/>
                    </a:lnTo>
                    <a:lnTo>
                      <a:pt x="423" y="22"/>
                    </a:lnTo>
                    <a:lnTo>
                      <a:pt x="339" y="54"/>
                    </a:lnTo>
                    <a:lnTo>
                      <a:pt x="260" y="103"/>
                    </a:lnTo>
                    <a:lnTo>
                      <a:pt x="191" y="167"/>
                    </a:lnTo>
                    <a:lnTo>
                      <a:pt x="134" y="247"/>
                    </a:lnTo>
                    <a:lnTo>
                      <a:pt x="89" y="344"/>
                    </a:lnTo>
                    <a:lnTo>
                      <a:pt x="59" y="457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47" name="Google Shape;1547;p42"/>
              <p:cNvSpPr/>
              <p:nvPr/>
            </p:nvSpPr>
            <p:spPr>
              <a:xfrm>
                <a:off x="2231" y="1377"/>
                <a:ext cx="198" cy="535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4277" extrusionOk="0">
                    <a:moveTo>
                      <a:pt x="166" y="452"/>
                    </a:moveTo>
                    <a:lnTo>
                      <a:pt x="127" y="665"/>
                    </a:lnTo>
                    <a:lnTo>
                      <a:pt x="93" y="899"/>
                    </a:lnTo>
                    <a:lnTo>
                      <a:pt x="66" y="1151"/>
                    </a:lnTo>
                    <a:lnTo>
                      <a:pt x="44" y="1417"/>
                    </a:lnTo>
                    <a:lnTo>
                      <a:pt x="15" y="1972"/>
                    </a:lnTo>
                    <a:lnTo>
                      <a:pt x="2" y="2534"/>
                    </a:lnTo>
                    <a:lnTo>
                      <a:pt x="0" y="2805"/>
                    </a:lnTo>
                    <a:lnTo>
                      <a:pt x="1" y="3068"/>
                    </a:lnTo>
                    <a:lnTo>
                      <a:pt x="4" y="3316"/>
                    </a:lnTo>
                    <a:lnTo>
                      <a:pt x="10" y="3546"/>
                    </a:lnTo>
                    <a:lnTo>
                      <a:pt x="16" y="3753"/>
                    </a:lnTo>
                    <a:lnTo>
                      <a:pt x="23" y="3932"/>
                    </a:lnTo>
                    <a:lnTo>
                      <a:pt x="32" y="4083"/>
                    </a:lnTo>
                    <a:lnTo>
                      <a:pt x="39" y="4199"/>
                    </a:lnTo>
                    <a:lnTo>
                      <a:pt x="165" y="4239"/>
                    </a:lnTo>
                    <a:lnTo>
                      <a:pt x="321" y="4268"/>
                    </a:lnTo>
                    <a:lnTo>
                      <a:pt x="493" y="4277"/>
                    </a:lnTo>
                    <a:lnTo>
                      <a:pt x="666" y="4255"/>
                    </a:lnTo>
                    <a:lnTo>
                      <a:pt x="749" y="4230"/>
                    </a:lnTo>
                    <a:lnTo>
                      <a:pt x="828" y="4193"/>
                    </a:lnTo>
                    <a:lnTo>
                      <a:pt x="902" y="4142"/>
                    </a:lnTo>
                    <a:lnTo>
                      <a:pt x="967" y="4077"/>
                    </a:lnTo>
                    <a:lnTo>
                      <a:pt x="1024" y="3996"/>
                    </a:lnTo>
                    <a:lnTo>
                      <a:pt x="1069" y="3899"/>
                    </a:lnTo>
                    <a:lnTo>
                      <a:pt x="1101" y="3783"/>
                    </a:lnTo>
                    <a:lnTo>
                      <a:pt x="1120" y="3647"/>
                    </a:lnTo>
                    <a:lnTo>
                      <a:pt x="1125" y="3406"/>
                    </a:lnTo>
                    <a:lnTo>
                      <a:pt x="1136" y="3174"/>
                    </a:lnTo>
                    <a:lnTo>
                      <a:pt x="1169" y="2730"/>
                    </a:lnTo>
                    <a:lnTo>
                      <a:pt x="1209" y="2307"/>
                    </a:lnTo>
                    <a:lnTo>
                      <a:pt x="1247" y="1899"/>
                    </a:lnTo>
                    <a:lnTo>
                      <a:pt x="1272" y="1501"/>
                    </a:lnTo>
                    <a:lnTo>
                      <a:pt x="1276" y="1103"/>
                    </a:lnTo>
                    <a:lnTo>
                      <a:pt x="1250" y="704"/>
                    </a:lnTo>
                    <a:lnTo>
                      <a:pt x="1222" y="500"/>
                    </a:lnTo>
                    <a:lnTo>
                      <a:pt x="1183" y="293"/>
                    </a:lnTo>
                    <a:lnTo>
                      <a:pt x="1144" y="214"/>
                    </a:lnTo>
                    <a:lnTo>
                      <a:pt x="1093" y="148"/>
                    </a:lnTo>
                    <a:lnTo>
                      <a:pt x="1033" y="93"/>
                    </a:lnTo>
                    <a:lnTo>
                      <a:pt x="964" y="53"/>
                    </a:lnTo>
                    <a:lnTo>
                      <a:pt x="889" y="23"/>
                    </a:lnTo>
                    <a:lnTo>
                      <a:pt x="810" y="6"/>
                    </a:lnTo>
                    <a:lnTo>
                      <a:pt x="727" y="0"/>
                    </a:lnTo>
                    <a:lnTo>
                      <a:pt x="643" y="7"/>
                    </a:lnTo>
                    <a:lnTo>
                      <a:pt x="562" y="24"/>
                    </a:lnTo>
                    <a:lnTo>
                      <a:pt x="482" y="54"/>
                    </a:lnTo>
                    <a:lnTo>
                      <a:pt x="407" y="93"/>
                    </a:lnTo>
                    <a:lnTo>
                      <a:pt x="339" y="144"/>
                    </a:lnTo>
                    <a:lnTo>
                      <a:pt x="278" y="205"/>
                    </a:lnTo>
                    <a:lnTo>
                      <a:pt x="228" y="277"/>
                    </a:lnTo>
                    <a:lnTo>
                      <a:pt x="190" y="360"/>
                    </a:lnTo>
                    <a:lnTo>
                      <a:pt x="166" y="452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48" name="Google Shape;1548;p42"/>
              <p:cNvSpPr/>
              <p:nvPr/>
            </p:nvSpPr>
            <p:spPr>
              <a:xfrm>
                <a:off x="2553" y="1376"/>
                <a:ext cx="244" cy="531"/>
              </a:xfrm>
              <a:custGeom>
                <a:avLst/>
                <a:gdLst/>
                <a:ahLst/>
                <a:cxnLst/>
                <a:rect l="l" t="t" r="r" b="b"/>
                <a:pathLst>
                  <a:path w="1577" h="4332" extrusionOk="0">
                    <a:moveTo>
                      <a:pt x="1140" y="212"/>
                    </a:moveTo>
                    <a:lnTo>
                      <a:pt x="1228" y="304"/>
                    </a:lnTo>
                    <a:lnTo>
                      <a:pt x="1305" y="405"/>
                    </a:lnTo>
                    <a:lnTo>
                      <a:pt x="1371" y="516"/>
                    </a:lnTo>
                    <a:lnTo>
                      <a:pt x="1426" y="634"/>
                    </a:lnTo>
                    <a:lnTo>
                      <a:pt x="1472" y="760"/>
                    </a:lnTo>
                    <a:lnTo>
                      <a:pt x="1509" y="892"/>
                    </a:lnTo>
                    <a:lnTo>
                      <a:pt x="1537" y="1030"/>
                    </a:lnTo>
                    <a:lnTo>
                      <a:pt x="1558" y="1173"/>
                    </a:lnTo>
                    <a:lnTo>
                      <a:pt x="1577" y="1472"/>
                    </a:lnTo>
                    <a:lnTo>
                      <a:pt x="1570" y="1783"/>
                    </a:lnTo>
                    <a:lnTo>
                      <a:pt x="1542" y="2100"/>
                    </a:lnTo>
                    <a:lnTo>
                      <a:pt x="1499" y="2418"/>
                    </a:lnTo>
                    <a:lnTo>
                      <a:pt x="1442" y="2732"/>
                    </a:lnTo>
                    <a:lnTo>
                      <a:pt x="1378" y="3034"/>
                    </a:lnTo>
                    <a:lnTo>
                      <a:pt x="1310" y="3320"/>
                    </a:lnTo>
                    <a:lnTo>
                      <a:pt x="1244" y="3585"/>
                    </a:lnTo>
                    <a:lnTo>
                      <a:pt x="1183" y="3821"/>
                    </a:lnTo>
                    <a:lnTo>
                      <a:pt x="1156" y="3928"/>
                    </a:lnTo>
                    <a:lnTo>
                      <a:pt x="1131" y="4025"/>
                    </a:lnTo>
                    <a:lnTo>
                      <a:pt x="1112" y="4112"/>
                    </a:lnTo>
                    <a:lnTo>
                      <a:pt x="1095" y="4189"/>
                    </a:lnTo>
                    <a:lnTo>
                      <a:pt x="1083" y="4255"/>
                    </a:lnTo>
                    <a:lnTo>
                      <a:pt x="1077" y="4308"/>
                    </a:lnTo>
                    <a:lnTo>
                      <a:pt x="1020" y="4325"/>
                    </a:lnTo>
                    <a:lnTo>
                      <a:pt x="957" y="4332"/>
                    </a:lnTo>
                    <a:lnTo>
                      <a:pt x="888" y="4332"/>
                    </a:lnTo>
                    <a:lnTo>
                      <a:pt x="815" y="4323"/>
                    </a:lnTo>
                    <a:lnTo>
                      <a:pt x="662" y="4277"/>
                    </a:lnTo>
                    <a:lnTo>
                      <a:pt x="585" y="4239"/>
                    </a:lnTo>
                    <a:lnTo>
                      <a:pt x="508" y="4191"/>
                    </a:lnTo>
                    <a:lnTo>
                      <a:pt x="435" y="4135"/>
                    </a:lnTo>
                    <a:lnTo>
                      <a:pt x="366" y="4067"/>
                    </a:lnTo>
                    <a:lnTo>
                      <a:pt x="302" y="3987"/>
                    </a:lnTo>
                    <a:lnTo>
                      <a:pt x="245" y="3897"/>
                    </a:lnTo>
                    <a:lnTo>
                      <a:pt x="196" y="3797"/>
                    </a:lnTo>
                    <a:lnTo>
                      <a:pt x="156" y="3684"/>
                    </a:lnTo>
                    <a:lnTo>
                      <a:pt x="128" y="3560"/>
                    </a:lnTo>
                    <a:lnTo>
                      <a:pt x="110" y="3423"/>
                    </a:lnTo>
                    <a:lnTo>
                      <a:pt x="97" y="2940"/>
                    </a:lnTo>
                    <a:lnTo>
                      <a:pt x="74" y="2457"/>
                    </a:lnTo>
                    <a:lnTo>
                      <a:pt x="47" y="1986"/>
                    </a:lnTo>
                    <a:lnTo>
                      <a:pt x="21" y="1543"/>
                    </a:lnTo>
                    <a:lnTo>
                      <a:pt x="11" y="1336"/>
                    </a:lnTo>
                    <a:lnTo>
                      <a:pt x="4" y="1140"/>
                    </a:lnTo>
                    <a:lnTo>
                      <a:pt x="0" y="958"/>
                    </a:lnTo>
                    <a:lnTo>
                      <a:pt x="0" y="791"/>
                    </a:lnTo>
                    <a:lnTo>
                      <a:pt x="5" y="641"/>
                    </a:lnTo>
                    <a:lnTo>
                      <a:pt x="17" y="509"/>
                    </a:lnTo>
                    <a:lnTo>
                      <a:pt x="36" y="397"/>
                    </a:lnTo>
                    <a:lnTo>
                      <a:pt x="61" y="307"/>
                    </a:lnTo>
                    <a:lnTo>
                      <a:pt x="97" y="230"/>
                    </a:lnTo>
                    <a:lnTo>
                      <a:pt x="144" y="165"/>
                    </a:lnTo>
                    <a:lnTo>
                      <a:pt x="200" y="111"/>
                    </a:lnTo>
                    <a:lnTo>
                      <a:pt x="262" y="69"/>
                    </a:lnTo>
                    <a:lnTo>
                      <a:pt x="331" y="37"/>
                    </a:lnTo>
                    <a:lnTo>
                      <a:pt x="406" y="15"/>
                    </a:lnTo>
                    <a:lnTo>
                      <a:pt x="484" y="3"/>
                    </a:lnTo>
                    <a:lnTo>
                      <a:pt x="564" y="0"/>
                    </a:lnTo>
                    <a:lnTo>
                      <a:pt x="727" y="17"/>
                    </a:lnTo>
                    <a:lnTo>
                      <a:pt x="884" y="60"/>
                    </a:lnTo>
                    <a:lnTo>
                      <a:pt x="1025" y="127"/>
                    </a:lnTo>
                    <a:lnTo>
                      <a:pt x="1086" y="168"/>
                    </a:lnTo>
                    <a:lnTo>
                      <a:pt x="1140" y="212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49" name="Google Shape;1549;p42"/>
              <p:cNvSpPr/>
              <p:nvPr/>
            </p:nvSpPr>
            <p:spPr>
              <a:xfrm>
                <a:off x="4225" y="1431"/>
                <a:ext cx="176" cy="626"/>
              </a:xfrm>
              <a:custGeom>
                <a:avLst/>
                <a:gdLst/>
                <a:ahLst/>
                <a:cxnLst/>
                <a:rect l="l" t="t" r="r" b="b"/>
                <a:pathLst>
                  <a:path w="1138" h="5004" extrusionOk="0">
                    <a:moveTo>
                      <a:pt x="46" y="603"/>
                    </a:moveTo>
                    <a:lnTo>
                      <a:pt x="24" y="975"/>
                    </a:lnTo>
                    <a:lnTo>
                      <a:pt x="8" y="1379"/>
                    </a:lnTo>
                    <a:lnTo>
                      <a:pt x="0" y="1805"/>
                    </a:lnTo>
                    <a:lnTo>
                      <a:pt x="1" y="2247"/>
                    </a:lnTo>
                    <a:lnTo>
                      <a:pt x="11" y="2698"/>
                    </a:lnTo>
                    <a:lnTo>
                      <a:pt x="33" y="3151"/>
                    </a:lnTo>
                    <a:lnTo>
                      <a:pt x="68" y="3598"/>
                    </a:lnTo>
                    <a:lnTo>
                      <a:pt x="116" y="4032"/>
                    </a:lnTo>
                    <a:lnTo>
                      <a:pt x="125" y="4150"/>
                    </a:lnTo>
                    <a:lnTo>
                      <a:pt x="130" y="4275"/>
                    </a:lnTo>
                    <a:lnTo>
                      <a:pt x="140" y="4526"/>
                    </a:lnTo>
                    <a:lnTo>
                      <a:pt x="159" y="4646"/>
                    </a:lnTo>
                    <a:lnTo>
                      <a:pt x="193" y="4753"/>
                    </a:lnTo>
                    <a:lnTo>
                      <a:pt x="250" y="4846"/>
                    </a:lnTo>
                    <a:lnTo>
                      <a:pt x="288" y="4886"/>
                    </a:lnTo>
                    <a:lnTo>
                      <a:pt x="333" y="4921"/>
                    </a:lnTo>
                    <a:lnTo>
                      <a:pt x="401" y="4958"/>
                    </a:lnTo>
                    <a:lnTo>
                      <a:pt x="467" y="4984"/>
                    </a:lnTo>
                    <a:lnTo>
                      <a:pt x="535" y="5000"/>
                    </a:lnTo>
                    <a:lnTo>
                      <a:pt x="602" y="5004"/>
                    </a:lnTo>
                    <a:lnTo>
                      <a:pt x="667" y="4997"/>
                    </a:lnTo>
                    <a:lnTo>
                      <a:pt x="731" y="4980"/>
                    </a:lnTo>
                    <a:lnTo>
                      <a:pt x="792" y="4953"/>
                    </a:lnTo>
                    <a:lnTo>
                      <a:pt x="849" y="4915"/>
                    </a:lnTo>
                    <a:lnTo>
                      <a:pt x="902" y="4868"/>
                    </a:lnTo>
                    <a:lnTo>
                      <a:pt x="953" y="4811"/>
                    </a:lnTo>
                    <a:lnTo>
                      <a:pt x="997" y="4745"/>
                    </a:lnTo>
                    <a:lnTo>
                      <a:pt x="1036" y="4669"/>
                    </a:lnTo>
                    <a:lnTo>
                      <a:pt x="1070" y="4584"/>
                    </a:lnTo>
                    <a:lnTo>
                      <a:pt x="1097" y="4490"/>
                    </a:lnTo>
                    <a:lnTo>
                      <a:pt x="1117" y="4386"/>
                    </a:lnTo>
                    <a:lnTo>
                      <a:pt x="1129" y="4276"/>
                    </a:lnTo>
                    <a:lnTo>
                      <a:pt x="1136" y="3622"/>
                    </a:lnTo>
                    <a:lnTo>
                      <a:pt x="1138" y="3002"/>
                    </a:lnTo>
                    <a:lnTo>
                      <a:pt x="1137" y="2707"/>
                    </a:lnTo>
                    <a:lnTo>
                      <a:pt x="1135" y="2424"/>
                    </a:lnTo>
                    <a:lnTo>
                      <a:pt x="1129" y="2153"/>
                    </a:lnTo>
                    <a:lnTo>
                      <a:pt x="1122" y="1895"/>
                    </a:lnTo>
                    <a:lnTo>
                      <a:pt x="1112" y="1650"/>
                    </a:lnTo>
                    <a:lnTo>
                      <a:pt x="1098" y="1421"/>
                    </a:lnTo>
                    <a:lnTo>
                      <a:pt x="1081" y="1208"/>
                    </a:lnTo>
                    <a:lnTo>
                      <a:pt x="1061" y="1012"/>
                    </a:lnTo>
                    <a:lnTo>
                      <a:pt x="1036" y="833"/>
                    </a:lnTo>
                    <a:lnTo>
                      <a:pt x="1008" y="673"/>
                    </a:lnTo>
                    <a:lnTo>
                      <a:pt x="975" y="533"/>
                    </a:lnTo>
                    <a:lnTo>
                      <a:pt x="936" y="413"/>
                    </a:lnTo>
                    <a:lnTo>
                      <a:pt x="889" y="303"/>
                    </a:lnTo>
                    <a:lnTo>
                      <a:pt x="836" y="212"/>
                    </a:lnTo>
                    <a:lnTo>
                      <a:pt x="777" y="137"/>
                    </a:lnTo>
                    <a:lnTo>
                      <a:pt x="715" y="78"/>
                    </a:lnTo>
                    <a:lnTo>
                      <a:pt x="650" y="36"/>
                    </a:lnTo>
                    <a:lnTo>
                      <a:pt x="584" y="10"/>
                    </a:lnTo>
                    <a:lnTo>
                      <a:pt x="517" y="0"/>
                    </a:lnTo>
                    <a:lnTo>
                      <a:pt x="449" y="6"/>
                    </a:lnTo>
                    <a:lnTo>
                      <a:pt x="383" y="28"/>
                    </a:lnTo>
                    <a:lnTo>
                      <a:pt x="320" y="64"/>
                    </a:lnTo>
                    <a:lnTo>
                      <a:pt x="259" y="118"/>
                    </a:lnTo>
                    <a:lnTo>
                      <a:pt x="204" y="185"/>
                    </a:lnTo>
                    <a:lnTo>
                      <a:pt x="154" y="267"/>
                    </a:lnTo>
                    <a:lnTo>
                      <a:pt x="110" y="365"/>
                    </a:lnTo>
                    <a:lnTo>
                      <a:pt x="74" y="476"/>
                    </a:lnTo>
                    <a:lnTo>
                      <a:pt x="46" y="603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50" name="Google Shape;1550;p42"/>
              <p:cNvSpPr/>
              <p:nvPr/>
            </p:nvSpPr>
            <p:spPr>
              <a:xfrm>
                <a:off x="3877" y="1361"/>
                <a:ext cx="202" cy="604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4832" extrusionOk="0">
                    <a:moveTo>
                      <a:pt x="22" y="579"/>
                    </a:moveTo>
                    <a:lnTo>
                      <a:pt x="12" y="757"/>
                    </a:lnTo>
                    <a:lnTo>
                      <a:pt x="5" y="963"/>
                    </a:lnTo>
                    <a:lnTo>
                      <a:pt x="1" y="1191"/>
                    </a:lnTo>
                    <a:lnTo>
                      <a:pt x="0" y="1438"/>
                    </a:lnTo>
                    <a:lnTo>
                      <a:pt x="0" y="1701"/>
                    </a:lnTo>
                    <a:lnTo>
                      <a:pt x="3" y="1974"/>
                    </a:lnTo>
                    <a:lnTo>
                      <a:pt x="13" y="2534"/>
                    </a:lnTo>
                    <a:lnTo>
                      <a:pt x="28" y="3083"/>
                    </a:lnTo>
                    <a:lnTo>
                      <a:pt x="37" y="3343"/>
                    </a:lnTo>
                    <a:lnTo>
                      <a:pt x="47" y="3588"/>
                    </a:lnTo>
                    <a:lnTo>
                      <a:pt x="57" y="3813"/>
                    </a:lnTo>
                    <a:lnTo>
                      <a:pt x="66" y="4013"/>
                    </a:lnTo>
                    <a:lnTo>
                      <a:pt x="77" y="4186"/>
                    </a:lnTo>
                    <a:lnTo>
                      <a:pt x="86" y="4326"/>
                    </a:lnTo>
                    <a:lnTo>
                      <a:pt x="160" y="4361"/>
                    </a:lnTo>
                    <a:lnTo>
                      <a:pt x="242" y="4413"/>
                    </a:lnTo>
                    <a:lnTo>
                      <a:pt x="331" y="4476"/>
                    </a:lnTo>
                    <a:lnTo>
                      <a:pt x="427" y="4545"/>
                    </a:lnTo>
                    <a:lnTo>
                      <a:pt x="627" y="4686"/>
                    </a:lnTo>
                    <a:lnTo>
                      <a:pt x="727" y="4746"/>
                    </a:lnTo>
                    <a:lnTo>
                      <a:pt x="826" y="4794"/>
                    </a:lnTo>
                    <a:lnTo>
                      <a:pt x="920" y="4825"/>
                    </a:lnTo>
                    <a:lnTo>
                      <a:pt x="1008" y="4832"/>
                    </a:lnTo>
                    <a:lnTo>
                      <a:pt x="1088" y="4813"/>
                    </a:lnTo>
                    <a:lnTo>
                      <a:pt x="1124" y="4791"/>
                    </a:lnTo>
                    <a:lnTo>
                      <a:pt x="1158" y="4761"/>
                    </a:lnTo>
                    <a:lnTo>
                      <a:pt x="1189" y="4722"/>
                    </a:lnTo>
                    <a:lnTo>
                      <a:pt x="1216" y="4673"/>
                    </a:lnTo>
                    <a:lnTo>
                      <a:pt x="1240" y="4613"/>
                    </a:lnTo>
                    <a:lnTo>
                      <a:pt x="1261" y="4542"/>
                    </a:lnTo>
                    <a:lnTo>
                      <a:pt x="1277" y="4461"/>
                    </a:lnTo>
                    <a:lnTo>
                      <a:pt x="1290" y="4366"/>
                    </a:lnTo>
                    <a:lnTo>
                      <a:pt x="1297" y="4258"/>
                    </a:lnTo>
                    <a:lnTo>
                      <a:pt x="1300" y="4138"/>
                    </a:lnTo>
                    <a:lnTo>
                      <a:pt x="1254" y="3849"/>
                    </a:lnTo>
                    <a:lnTo>
                      <a:pt x="1216" y="3544"/>
                    </a:lnTo>
                    <a:lnTo>
                      <a:pt x="1183" y="3225"/>
                    </a:lnTo>
                    <a:lnTo>
                      <a:pt x="1156" y="2900"/>
                    </a:lnTo>
                    <a:lnTo>
                      <a:pt x="1117" y="2249"/>
                    </a:lnTo>
                    <a:lnTo>
                      <a:pt x="1103" y="1933"/>
                    </a:lnTo>
                    <a:lnTo>
                      <a:pt x="1091" y="1632"/>
                    </a:lnTo>
                    <a:lnTo>
                      <a:pt x="1082" y="1350"/>
                    </a:lnTo>
                    <a:lnTo>
                      <a:pt x="1074" y="1092"/>
                    </a:lnTo>
                    <a:lnTo>
                      <a:pt x="1066" y="864"/>
                    </a:lnTo>
                    <a:lnTo>
                      <a:pt x="1058" y="671"/>
                    </a:lnTo>
                    <a:lnTo>
                      <a:pt x="1048" y="519"/>
                    </a:lnTo>
                    <a:lnTo>
                      <a:pt x="1043" y="460"/>
                    </a:lnTo>
                    <a:lnTo>
                      <a:pt x="1038" y="413"/>
                    </a:lnTo>
                    <a:lnTo>
                      <a:pt x="1031" y="378"/>
                    </a:lnTo>
                    <a:lnTo>
                      <a:pt x="1024" y="356"/>
                    </a:lnTo>
                    <a:lnTo>
                      <a:pt x="1016" y="349"/>
                    </a:lnTo>
                    <a:lnTo>
                      <a:pt x="1007" y="357"/>
                    </a:lnTo>
                    <a:lnTo>
                      <a:pt x="962" y="258"/>
                    </a:lnTo>
                    <a:lnTo>
                      <a:pt x="907" y="176"/>
                    </a:lnTo>
                    <a:lnTo>
                      <a:pt x="846" y="110"/>
                    </a:lnTo>
                    <a:lnTo>
                      <a:pt x="779" y="58"/>
                    </a:lnTo>
                    <a:lnTo>
                      <a:pt x="707" y="24"/>
                    </a:lnTo>
                    <a:lnTo>
                      <a:pt x="630" y="5"/>
                    </a:lnTo>
                    <a:lnTo>
                      <a:pt x="554" y="0"/>
                    </a:lnTo>
                    <a:lnTo>
                      <a:pt x="476" y="10"/>
                    </a:lnTo>
                    <a:lnTo>
                      <a:pt x="400" y="34"/>
                    </a:lnTo>
                    <a:lnTo>
                      <a:pt x="326" y="73"/>
                    </a:lnTo>
                    <a:lnTo>
                      <a:pt x="257" y="124"/>
                    </a:lnTo>
                    <a:lnTo>
                      <a:pt x="193" y="190"/>
                    </a:lnTo>
                    <a:lnTo>
                      <a:pt x="136" y="269"/>
                    </a:lnTo>
                    <a:lnTo>
                      <a:pt x="87" y="360"/>
                    </a:lnTo>
                    <a:lnTo>
                      <a:pt x="49" y="463"/>
                    </a:lnTo>
                    <a:lnTo>
                      <a:pt x="22" y="579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51" name="Google Shape;1551;p42"/>
              <p:cNvSpPr/>
              <p:nvPr/>
            </p:nvSpPr>
            <p:spPr>
              <a:xfrm>
                <a:off x="3562" y="1377"/>
                <a:ext cx="177" cy="529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4232" extrusionOk="0">
                    <a:moveTo>
                      <a:pt x="86" y="580"/>
                    </a:moveTo>
                    <a:lnTo>
                      <a:pt x="68" y="733"/>
                    </a:lnTo>
                    <a:lnTo>
                      <a:pt x="51" y="919"/>
                    </a:lnTo>
                    <a:lnTo>
                      <a:pt x="36" y="1133"/>
                    </a:lnTo>
                    <a:lnTo>
                      <a:pt x="25" y="1368"/>
                    </a:lnTo>
                    <a:lnTo>
                      <a:pt x="14" y="1620"/>
                    </a:lnTo>
                    <a:lnTo>
                      <a:pt x="6" y="1883"/>
                    </a:lnTo>
                    <a:lnTo>
                      <a:pt x="0" y="2426"/>
                    </a:lnTo>
                    <a:lnTo>
                      <a:pt x="1" y="2693"/>
                    </a:lnTo>
                    <a:lnTo>
                      <a:pt x="6" y="2954"/>
                    </a:lnTo>
                    <a:lnTo>
                      <a:pt x="14" y="3198"/>
                    </a:lnTo>
                    <a:lnTo>
                      <a:pt x="26" y="3425"/>
                    </a:lnTo>
                    <a:lnTo>
                      <a:pt x="43" y="3628"/>
                    </a:lnTo>
                    <a:lnTo>
                      <a:pt x="63" y="3802"/>
                    </a:lnTo>
                    <a:lnTo>
                      <a:pt x="89" y="3941"/>
                    </a:lnTo>
                    <a:lnTo>
                      <a:pt x="102" y="3995"/>
                    </a:lnTo>
                    <a:lnTo>
                      <a:pt x="118" y="4040"/>
                    </a:lnTo>
                    <a:lnTo>
                      <a:pt x="235" y="4088"/>
                    </a:lnTo>
                    <a:lnTo>
                      <a:pt x="325" y="4130"/>
                    </a:lnTo>
                    <a:lnTo>
                      <a:pt x="403" y="4164"/>
                    </a:lnTo>
                    <a:lnTo>
                      <a:pt x="485" y="4192"/>
                    </a:lnTo>
                    <a:lnTo>
                      <a:pt x="583" y="4213"/>
                    </a:lnTo>
                    <a:lnTo>
                      <a:pt x="645" y="4220"/>
                    </a:lnTo>
                    <a:lnTo>
                      <a:pt x="715" y="4226"/>
                    </a:lnTo>
                    <a:lnTo>
                      <a:pt x="798" y="4230"/>
                    </a:lnTo>
                    <a:lnTo>
                      <a:pt x="894" y="4232"/>
                    </a:lnTo>
                    <a:lnTo>
                      <a:pt x="1006" y="4232"/>
                    </a:lnTo>
                    <a:lnTo>
                      <a:pt x="1134" y="4230"/>
                    </a:lnTo>
                    <a:lnTo>
                      <a:pt x="1141" y="3619"/>
                    </a:lnTo>
                    <a:lnTo>
                      <a:pt x="1145" y="3013"/>
                    </a:lnTo>
                    <a:lnTo>
                      <a:pt x="1145" y="2430"/>
                    </a:lnTo>
                    <a:lnTo>
                      <a:pt x="1142" y="2151"/>
                    </a:lnTo>
                    <a:lnTo>
                      <a:pt x="1136" y="1883"/>
                    </a:lnTo>
                    <a:lnTo>
                      <a:pt x="1129" y="1628"/>
                    </a:lnTo>
                    <a:lnTo>
                      <a:pt x="1119" y="1388"/>
                    </a:lnTo>
                    <a:lnTo>
                      <a:pt x="1104" y="1164"/>
                    </a:lnTo>
                    <a:lnTo>
                      <a:pt x="1087" y="958"/>
                    </a:lnTo>
                    <a:lnTo>
                      <a:pt x="1065" y="773"/>
                    </a:lnTo>
                    <a:lnTo>
                      <a:pt x="1040" y="610"/>
                    </a:lnTo>
                    <a:lnTo>
                      <a:pt x="1011" y="471"/>
                    </a:lnTo>
                    <a:lnTo>
                      <a:pt x="975" y="357"/>
                    </a:lnTo>
                    <a:lnTo>
                      <a:pt x="931" y="258"/>
                    </a:lnTo>
                    <a:lnTo>
                      <a:pt x="880" y="175"/>
                    </a:lnTo>
                    <a:lnTo>
                      <a:pt x="824" y="109"/>
                    </a:lnTo>
                    <a:lnTo>
                      <a:pt x="762" y="59"/>
                    </a:lnTo>
                    <a:lnTo>
                      <a:pt x="697" y="24"/>
                    </a:lnTo>
                    <a:lnTo>
                      <a:pt x="629" y="5"/>
                    </a:lnTo>
                    <a:lnTo>
                      <a:pt x="561" y="0"/>
                    </a:lnTo>
                    <a:lnTo>
                      <a:pt x="492" y="10"/>
                    </a:lnTo>
                    <a:lnTo>
                      <a:pt x="425" y="34"/>
                    </a:lnTo>
                    <a:lnTo>
                      <a:pt x="360" y="73"/>
                    </a:lnTo>
                    <a:lnTo>
                      <a:pt x="299" y="125"/>
                    </a:lnTo>
                    <a:lnTo>
                      <a:pt x="242" y="190"/>
                    </a:lnTo>
                    <a:lnTo>
                      <a:pt x="191" y="269"/>
                    </a:lnTo>
                    <a:lnTo>
                      <a:pt x="147" y="360"/>
                    </a:lnTo>
                    <a:lnTo>
                      <a:pt x="112" y="464"/>
                    </a:lnTo>
                    <a:lnTo>
                      <a:pt x="86" y="580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52" name="Google Shape;1552;p42"/>
              <p:cNvSpPr/>
              <p:nvPr/>
            </p:nvSpPr>
            <p:spPr>
              <a:xfrm>
                <a:off x="3244" y="1365"/>
                <a:ext cx="178" cy="529"/>
              </a:xfrm>
              <a:custGeom>
                <a:avLst/>
                <a:gdLst/>
                <a:ahLst/>
                <a:cxnLst/>
                <a:rect l="l" t="t" r="r" b="b"/>
                <a:pathLst>
                  <a:path w="1151" h="4321" extrusionOk="0">
                    <a:moveTo>
                      <a:pt x="988" y="337"/>
                    </a:moveTo>
                    <a:lnTo>
                      <a:pt x="1028" y="552"/>
                    </a:lnTo>
                    <a:lnTo>
                      <a:pt x="1062" y="791"/>
                    </a:lnTo>
                    <a:lnTo>
                      <a:pt x="1089" y="1051"/>
                    </a:lnTo>
                    <a:lnTo>
                      <a:pt x="1110" y="1326"/>
                    </a:lnTo>
                    <a:lnTo>
                      <a:pt x="1126" y="1614"/>
                    </a:lnTo>
                    <a:lnTo>
                      <a:pt x="1138" y="1907"/>
                    </a:lnTo>
                    <a:lnTo>
                      <a:pt x="1149" y="2497"/>
                    </a:lnTo>
                    <a:lnTo>
                      <a:pt x="1151" y="2785"/>
                    </a:lnTo>
                    <a:lnTo>
                      <a:pt x="1149" y="3061"/>
                    </a:lnTo>
                    <a:lnTo>
                      <a:pt x="1145" y="3322"/>
                    </a:lnTo>
                    <a:lnTo>
                      <a:pt x="1139" y="3564"/>
                    </a:lnTo>
                    <a:lnTo>
                      <a:pt x="1133" y="3781"/>
                    </a:lnTo>
                    <a:lnTo>
                      <a:pt x="1124" y="3969"/>
                    </a:lnTo>
                    <a:lnTo>
                      <a:pt x="1117" y="4124"/>
                    </a:lnTo>
                    <a:lnTo>
                      <a:pt x="1109" y="4242"/>
                    </a:lnTo>
                    <a:lnTo>
                      <a:pt x="982" y="4282"/>
                    </a:lnTo>
                    <a:lnTo>
                      <a:pt x="826" y="4311"/>
                    </a:lnTo>
                    <a:lnTo>
                      <a:pt x="656" y="4321"/>
                    </a:lnTo>
                    <a:lnTo>
                      <a:pt x="482" y="4300"/>
                    </a:lnTo>
                    <a:lnTo>
                      <a:pt x="399" y="4274"/>
                    </a:lnTo>
                    <a:lnTo>
                      <a:pt x="319" y="4236"/>
                    </a:lnTo>
                    <a:lnTo>
                      <a:pt x="246" y="4186"/>
                    </a:lnTo>
                    <a:lnTo>
                      <a:pt x="181" y="4121"/>
                    </a:lnTo>
                    <a:lnTo>
                      <a:pt x="125" y="4040"/>
                    </a:lnTo>
                    <a:lnTo>
                      <a:pt x="80" y="3942"/>
                    </a:lnTo>
                    <a:lnTo>
                      <a:pt x="47" y="3826"/>
                    </a:lnTo>
                    <a:lnTo>
                      <a:pt x="28" y="3690"/>
                    </a:lnTo>
                    <a:lnTo>
                      <a:pt x="20" y="3221"/>
                    </a:lnTo>
                    <a:lnTo>
                      <a:pt x="10" y="2784"/>
                    </a:lnTo>
                    <a:lnTo>
                      <a:pt x="1" y="2371"/>
                    </a:lnTo>
                    <a:lnTo>
                      <a:pt x="0" y="1975"/>
                    </a:lnTo>
                    <a:lnTo>
                      <a:pt x="11" y="1588"/>
                    </a:lnTo>
                    <a:lnTo>
                      <a:pt x="39" y="1201"/>
                    </a:lnTo>
                    <a:lnTo>
                      <a:pt x="88" y="808"/>
                    </a:lnTo>
                    <a:lnTo>
                      <a:pt x="121" y="606"/>
                    </a:lnTo>
                    <a:lnTo>
                      <a:pt x="163" y="400"/>
                    </a:lnTo>
                    <a:lnTo>
                      <a:pt x="200" y="319"/>
                    </a:lnTo>
                    <a:lnTo>
                      <a:pt x="244" y="245"/>
                    </a:lnTo>
                    <a:lnTo>
                      <a:pt x="295" y="181"/>
                    </a:lnTo>
                    <a:lnTo>
                      <a:pt x="352" y="124"/>
                    </a:lnTo>
                    <a:lnTo>
                      <a:pt x="412" y="78"/>
                    </a:lnTo>
                    <a:lnTo>
                      <a:pt x="476" y="43"/>
                    </a:lnTo>
                    <a:lnTo>
                      <a:pt x="541" y="16"/>
                    </a:lnTo>
                    <a:lnTo>
                      <a:pt x="607" y="3"/>
                    </a:lnTo>
                    <a:lnTo>
                      <a:pt x="672" y="0"/>
                    </a:lnTo>
                    <a:lnTo>
                      <a:pt x="733" y="8"/>
                    </a:lnTo>
                    <a:lnTo>
                      <a:pt x="792" y="30"/>
                    </a:lnTo>
                    <a:lnTo>
                      <a:pt x="846" y="64"/>
                    </a:lnTo>
                    <a:lnTo>
                      <a:pt x="894" y="111"/>
                    </a:lnTo>
                    <a:lnTo>
                      <a:pt x="935" y="172"/>
                    </a:lnTo>
                    <a:lnTo>
                      <a:pt x="966" y="248"/>
                    </a:lnTo>
                    <a:lnTo>
                      <a:pt x="988" y="337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53" name="Google Shape;1553;p42"/>
              <p:cNvSpPr/>
              <p:nvPr/>
            </p:nvSpPr>
            <p:spPr>
              <a:xfrm>
                <a:off x="2886" y="1363"/>
                <a:ext cx="212" cy="532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4257" extrusionOk="0">
                    <a:moveTo>
                      <a:pt x="226" y="253"/>
                    </a:moveTo>
                    <a:lnTo>
                      <a:pt x="193" y="445"/>
                    </a:lnTo>
                    <a:lnTo>
                      <a:pt x="162" y="667"/>
                    </a:lnTo>
                    <a:lnTo>
                      <a:pt x="135" y="918"/>
                    </a:lnTo>
                    <a:lnTo>
                      <a:pt x="110" y="1191"/>
                    </a:lnTo>
                    <a:lnTo>
                      <a:pt x="87" y="1480"/>
                    </a:lnTo>
                    <a:lnTo>
                      <a:pt x="67" y="1780"/>
                    </a:lnTo>
                    <a:lnTo>
                      <a:pt x="34" y="2392"/>
                    </a:lnTo>
                    <a:lnTo>
                      <a:pt x="23" y="2694"/>
                    </a:lnTo>
                    <a:lnTo>
                      <a:pt x="13" y="2986"/>
                    </a:lnTo>
                    <a:lnTo>
                      <a:pt x="6" y="3262"/>
                    </a:lnTo>
                    <a:lnTo>
                      <a:pt x="2" y="3517"/>
                    </a:lnTo>
                    <a:lnTo>
                      <a:pt x="0" y="3746"/>
                    </a:lnTo>
                    <a:lnTo>
                      <a:pt x="1" y="3944"/>
                    </a:lnTo>
                    <a:lnTo>
                      <a:pt x="4" y="4105"/>
                    </a:lnTo>
                    <a:lnTo>
                      <a:pt x="7" y="4169"/>
                    </a:lnTo>
                    <a:lnTo>
                      <a:pt x="10" y="4223"/>
                    </a:lnTo>
                    <a:lnTo>
                      <a:pt x="71" y="4240"/>
                    </a:lnTo>
                    <a:lnTo>
                      <a:pt x="143" y="4252"/>
                    </a:lnTo>
                    <a:lnTo>
                      <a:pt x="226" y="4257"/>
                    </a:lnTo>
                    <a:lnTo>
                      <a:pt x="317" y="4256"/>
                    </a:lnTo>
                    <a:lnTo>
                      <a:pt x="413" y="4248"/>
                    </a:lnTo>
                    <a:lnTo>
                      <a:pt x="514" y="4231"/>
                    </a:lnTo>
                    <a:lnTo>
                      <a:pt x="718" y="4169"/>
                    </a:lnTo>
                    <a:lnTo>
                      <a:pt x="818" y="4123"/>
                    </a:lnTo>
                    <a:lnTo>
                      <a:pt x="912" y="4067"/>
                    </a:lnTo>
                    <a:lnTo>
                      <a:pt x="1000" y="3999"/>
                    </a:lnTo>
                    <a:lnTo>
                      <a:pt x="1078" y="3920"/>
                    </a:lnTo>
                    <a:lnTo>
                      <a:pt x="1145" y="3827"/>
                    </a:lnTo>
                    <a:lnTo>
                      <a:pt x="1198" y="3720"/>
                    </a:lnTo>
                    <a:lnTo>
                      <a:pt x="1236" y="3600"/>
                    </a:lnTo>
                    <a:lnTo>
                      <a:pt x="1256" y="3464"/>
                    </a:lnTo>
                    <a:lnTo>
                      <a:pt x="1268" y="2981"/>
                    </a:lnTo>
                    <a:lnTo>
                      <a:pt x="1291" y="2498"/>
                    </a:lnTo>
                    <a:lnTo>
                      <a:pt x="1320" y="2028"/>
                    </a:lnTo>
                    <a:lnTo>
                      <a:pt x="1345" y="1585"/>
                    </a:lnTo>
                    <a:lnTo>
                      <a:pt x="1355" y="1378"/>
                    </a:lnTo>
                    <a:lnTo>
                      <a:pt x="1362" y="1183"/>
                    </a:lnTo>
                    <a:lnTo>
                      <a:pt x="1367" y="1000"/>
                    </a:lnTo>
                    <a:lnTo>
                      <a:pt x="1366" y="833"/>
                    </a:lnTo>
                    <a:lnTo>
                      <a:pt x="1360" y="683"/>
                    </a:lnTo>
                    <a:lnTo>
                      <a:pt x="1349" y="551"/>
                    </a:lnTo>
                    <a:lnTo>
                      <a:pt x="1331" y="439"/>
                    </a:lnTo>
                    <a:lnTo>
                      <a:pt x="1306" y="349"/>
                    </a:lnTo>
                    <a:lnTo>
                      <a:pt x="1266" y="270"/>
                    </a:lnTo>
                    <a:lnTo>
                      <a:pt x="1214" y="202"/>
                    </a:lnTo>
                    <a:lnTo>
                      <a:pt x="1150" y="143"/>
                    </a:lnTo>
                    <a:lnTo>
                      <a:pt x="1076" y="95"/>
                    </a:lnTo>
                    <a:lnTo>
                      <a:pt x="995" y="57"/>
                    </a:lnTo>
                    <a:lnTo>
                      <a:pt x="909" y="28"/>
                    </a:lnTo>
                    <a:lnTo>
                      <a:pt x="730" y="0"/>
                    </a:lnTo>
                    <a:lnTo>
                      <a:pt x="640" y="1"/>
                    </a:lnTo>
                    <a:lnTo>
                      <a:pt x="554" y="11"/>
                    </a:lnTo>
                    <a:lnTo>
                      <a:pt x="474" y="28"/>
                    </a:lnTo>
                    <a:lnTo>
                      <a:pt x="401" y="57"/>
                    </a:lnTo>
                    <a:lnTo>
                      <a:pt x="338" y="93"/>
                    </a:lnTo>
                    <a:lnTo>
                      <a:pt x="285" y="138"/>
                    </a:lnTo>
                    <a:lnTo>
                      <a:pt x="248" y="192"/>
                    </a:lnTo>
                    <a:lnTo>
                      <a:pt x="226" y="253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54" name="Google Shape;1554;p42"/>
              <p:cNvSpPr/>
              <p:nvPr/>
            </p:nvSpPr>
            <p:spPr>
              <a:xfrm>
                <a:off x="1222" y="2853"/>
                <a:ext cx="466" cy="192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1569" extrusionOk="0">
                    <a:moveTo>
                      <a:pt x="71" y="1358"/>
                    </a:moveTo>
                    <a:lnTo>
                      <a:pt x="49" y="1287"/>
                    </a:lnTo>
                    <a:lnTo>
                      <a:pt x="32" y="1208"/>
                    </a:lnTo>
                    <a:lnTo>
                      <a:pt x="9" y="1033"/>
                    </a:lnTo>
                    <a:lnTo>
                      <a:pt x="0" y="842"/>
                    </a:lnTo>
                    <a:lnTo>
                      <a:pt x="5" y="646"/>
                    </a:lnTo>
                    <a:lnTo>
                      <a:pt x="19" y="452"/>
                    </a:lnTo>
                    <a:lnTo>
                      <a:pt x="43" y="275"/>
                    </a:lnTo>
                    <a:lnTo>
                      <a:pt x="76" y="120"/>
                    </a:lnTo>
                    <a:lnTo>
                      <a:pt x="112" y="0"/>
                    </a:lnTo>
                    <a:lnTo>
                      <a:pt x="231" y="113"/>
                    </a:lnTo>
                    <a:lnTo>
                      <a:pt x="360" y="218"/>
                    </a:lnTo>
                    <a:lnTo>
                      <a:pt x="502" y="313"/>
                    </a:lnTo>
                    <a:lnTo>
                      <a:pt x="655" y="395"/>
                    </a:lnTo>
                    <a:lnTo>
                      <a:pt x="816" y="459"/>
                    </a:lnTo>
                    <a:lnTo>
                      <a:pt x="987" y="501"/>
                    </a:lnTo>
                    <a:lnTo>
                      <a:pt x="1164" y="520"/>
                    </a:lnTo>
                    <a:lnTo>
                      <a:pt x="1348" y="511"/>
                    </a:lnTo>
                    <a:lnTo>
                      <a:pt x="1605" y="463"/>
                    </a:lnTo>
                    <a:lnTo>
                      <a:pt x="1858" y="390"/>
                    </a:lnTo>
                    <a:lnTo>
                      <a:pt x="2098" y="306"/>
                    </a:lnTo>
                    <a:lnTo>
                      <a:pt x="2320" y="224"/>
                    </a:lnTo>
                    <a:lnTo>
                      <a:pt x="2420" y="189"/>
                    </a:lnTo>
                    <a:lnTo>
                      <a:pt x="2512" y="159"/>
                    </a:lnTo>
                    <a:lnTo>
                      <a:pt x="2596" y="134"/>
                    </a:lnTo>
                    <a:lnTo>
                      <a:pt x="2670" y="120"/>
                    </a:lnTo>
                    <a:lnTo>
                      <a:pt x="2733" y="115"/>
                    </a:lnTo>
                    <a:lnTo>
                      <a:pt x="2783" y="122"/>
                    </a:lnTo>
                    <a:lnTo>
                      <a:pt x="2821" y="142"/>
                    </a:lnTo>
                    <a:lnTo>
                      <a:pt x="2844" y="177"/>
                    </a:lnTo>
                    <a:lnTo>
                      <a:pt x="2854" y="300"/>
                    </a:lnTo>
                    <a:lnTo>
                      <a:pt x="2870" y="414"/>
                    </a:lnTo>
                    <a:lnTo>
                      <a:pt x="2912" y="621"/>
                    </a:lnTo>
                    <a:lnTo>
                      <a:pt x="2957" y="801"/>
                    </a:lnTo>
                    <a:lnTo>
                      <a:pt x="2992" y="959"/>
                    </a:lnTo>
                    <a:lnTo>
                      <a:pt x="3003" y="1029"/>
                    </a:lnTo>
                    <a:lnTo>
                      <a:pt x="3007" y="1095"/>
                    </a:lnTo>
                    <a:lnTo>
                      <a:pt x="3003" y="1156"/>
                    </a:lnTo>
                    <a:lnTo>
                      <a:pt x="2989" y="1212"/>
                    </a:lnTo>
                    <a:lnTo>
                      <a:pt x="2963" y="1266"/>
                    </a:lnTo>
                    <a:lnTo>
                      <a:pt x="2924" y="1315"/>
                    </a:lnTo>
                    <a:lnTo>
                      <a:pt x="2871" y="1360"/>
                    </a:lnTo>
                    <a:lnTo>
                      <a:pt x="2802" y="1403"/>
                    </a:lnTo>
                    <a:lnTo>
                      <a:pt x="2701" y="1444"/>
                    </a:lnTo>
                    <a:lnTo>
                      <a:pt x="2567" y="1480"/>
                    </a:lnTo>
                    <a:lnTo>
                      <a:pt x="2405" y="1509"/>
                    </a:lnTo>
                    <a:lnTo>
                      <a:pt x="2221" y="1532"/>
                    </a:lnTo>
                    <a:lnTo>
                      <a:pt x="2018" y="1551"/>
                    </a:lnTo>
                    <a:lnTo>
                      <a:pt x="1803" y="1563"/>
                    </a:lnTo>
                    <a:lnTo>
                      <a:pt x="1356" y="1569"/>
                    </a:lnTo>
                    <a:lnTo>
                      <a:pt x="1134" y="1564"/>
                    </a:lnTo>
                    <a:lnTo>
                      <a:pt x="919" y="1552"/>
                    </a:lnTo>
                    <a:lnTo>
                      <a:pt x="717" y="1534"/>
                    </a:lnTo>
                    <a:lnTo>
                      <a:pt x="532" y="1511"/>
                    </a:lnTo>
                    <a:lnTo>
                      <a:pt x="370" y="1482"/>
                    </a:lnTo>
                    <a:lnTo>
                      <a:pt x="236" y="1447"/>
                    </a:lnTo>
                    <a:lnTo>
                      <a:pt x="134" y="1405"/>
                    </a:lnTo>
                    <a:lnTo>
                      <a:pt x="98" y="1383"/>
                    </a:lnTo>
                    <a:lnTo>
                      <a:pt x="71" y="1358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55" name="Google Shape;1555;p42"/>
              <p:cNvSpPr/>
              <p:nvPr/>
            </p:nvSpPr>
            <p:spPr>
              <a:xfrm>
                <a:off x="1863" y="2874"/>
                <a:ext cx="398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1522" extrusionOk="0">
                    <a:moveTo>
                      <a:pt x="144" y="1154"/>
                    </a:moveTo>
                    <a:lnTo>
                      <a:pt x="104" y="1108"/>
                    </a:lnTo>
                    <a:lnTo>
                      <a:pt x="70" y="1056"/>
                    </a:lnTo>
                    <a:lnTo>
                      <a:pt x="43" y="998"/>
                    </a:lnTo>
                    <a:lnTo>
                      <a:pt x="22" y="934"/>
                    </a:lnTo>
                    <a:lnTo>
                      <a:pt x="0" y="798"/>
                    </a:lnTo>
                    <a:lnTo>
                      <a:pt x="3" y="655"/>
                    </a:lnTo>
                    <a:lnTo>
                      <a:pt x="29" y="513"/>
                    </a:lnTo>
                    <a:lnTo>
                      <a:pt x="78" y="383"/>
                    </a:lnTo>
                    <a:lnTo>
                      <a:pt x="148" y="270"/>
                    </a:lnTo>
                    <a:lnTo>
                      <a:pt x="190" y="223"/>
                    </a:lnTo>
                    <a:lnTo>
                      <a:pt x="239" y="184"/>
                    </a:lnTo>
                    <a:lnTo>
                      <a:pt x="373" y="109"/>
                    </a:lnTo>
                    <a:lnTo>
                      <a:pt x="527" y="53"/>
                    </a:lnTo>
                    <a:lnTo>
                      <a:pt x="697" y="18"/>
                    </a:lnTo>
                    <a:lnTo>
                      <a:pt x="878" y="0"/>
                    </a:lnTo>
                    <a:lnTo>
                      <a:pt x="1066" y="0"/>
                    </a:lnTo>
                    <a:lnTo>
                      <a:pt x="1258" y="16"/>
                    </a:lnTo>
                    <a:lnTo>
                      <a:pt x="1452" y="46"/>
                    </a:lnTo>
                    <a:lnTo>
                      <a:pt x="1641" y="90"/>
                    </a:lnTo>
                    <a:lnTo>
                      <a:pt x="1823" y="147"/>
                    </a:lnTo>
                    <a:lnTo>
                      <a:pt x="1993" y="214"/>
                    </a:lnTo>
                    <a:lnTo>
                      <a:pt x="2149" y="294"/>
                    </a:lnTo>
                    <a:lnTo>
                      <a:pt x="2286" y="382"/>
                    </a:lnTo>
                    <a:lnTo>
                      <a:pt x="2400" y="478"/>
                    </a:lnTo>
                    <a:lnTo>
                      <a:pt x="2488" y="580"/>
                    </a:lnTo>
                    <a:lnTo>
                      <a:pt x="2547" y="690"/>
                    </a:lnTo>
                    <a:lnTo>
                      <a:pt x="2570" y="804"/>
                    </a:lnTo>
                    <a:lnTo>
                      <a:pt x="2491" y="955"/>
                    </a:lnTo>
                    <a:lnTo>
                      <a:pt x="2389" y="1087"/>
                    </a:lnTo>
                    <a:lnTo>
                      <a:pt x="2265" y="1202"/>
                    </a:lnTo>
                    <a:lnTo>
                      <a:pt x="2124" y="1299"/>
                    </a:lnTo>
                    <a:lnTo>
                      <a:pt x="1969" y="1378"/>
                    </a:lnTo>
                    <a:lnTo>
                      <a:pt x="1802" y="1440"/>
                    </a:lnTo>
                    <a:lnTo>
                      <a:pt x="1627" y="1484"/>
                    </a:lnTo>
                    <a:lnTo>
                      <a:pt x="1445" y="1511"/>
                    </a:lnTo>
                    <a:lnTo>
                      <a:pt x="1261" y="1522"/>
                    </a:lnTo>
                    <a:lnTo>
                      <a:pt x="1078" y="1517"/>
                    </a:lnTo>
                    <a:lnTo>
                      <a:pt x="897" y="1495"/>
                    </a:lnTo>
                    <a:lnTo>
                      <a:pt x="723" y="1458"/>
                    </a:lnTo>
                    <a:lnTo>
                      <a:pt x="556" y="1404"/>
                    </a:lnTo>
                    <a:lnTo>
                      <a:pt x="404" y="1336"/>
                    </a:lnTo>
                    <a:lnTo>
                      <a:pt x="265" y="1253"/>
                    </a:lnTo>
                    <a:lnTo>
                      <a:pt x="144" y="1154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56" name="Google Shape;1556;p42"/>
              <p:cNvSpPr/>
              <p:nvPr/>
            </p:nvSpPr>
            <p:spPr>
              <a:xfrm>
                <a:off x="2668" y="2863"/>
                <a:ext cx="457" cy="184"/>
              </a:xfrm>
              <a:custGeom>
                <a:avLst/>
                <a:gdLst/>
                <a:ahLst/>
                <a:cxnLst/>
                <a:rect l="l" t="t" r="r" b="b"/>
                <a:pathLst>
                  <a:path w="2951" h="1499" extrusionOk="0">
                    <a:moveTo>
                      <a:pt x="0" y="802"/>
                    </a:moveTo>
                    <a:lnTo>
                      <a:pt x="41" y="735"/>
                    </a:lnTo>
                    <a:lnTo>
                      <a:pt x="96" y="658"/>
                    </a:lnTo>
                    <a:lnTo>
                      <a:pt x="168" y="574"/>
                    </a:lnTo>
                    <a:lnTo>
                      <a:pt x="254" y="487"/>
                    </a:lnTo>
                    <a:lnTo>
                      <a:pt x="358" y="398"/>
                    </a:lnTo>
                    <a:lnTo>
                      <a:pt x="478" y="310"/>
                    </a:lnTo>
                    <a:lnTo>
                      <a:pt x="615" y="228"/>
                    </a:lnTo>
                    <a:lnTo>
                      <a:pt x="771" y="154"/>
                    </a:lnTo>
                    <a:lnTo>
                      <a:pt x="945" y="91"/>
                    </a:lnTo>
                    <a:lnTo>
                      <a:pt x="1138" y="43"/>
                    </a:lnTo>
                    <a:lnTo>
                      <a:pt x="1349" y="12"/>
                    </a:lnTo>
                    <a:lnTo>
                      <a:pt x="1581" y="0"/>
                    </a:lnTo>
                    <a:lnTo>
                      <a:pt x="1833" y="13"/>
                    </a:lnTo>
                    <a:lnTo>
                      <a:pt x="1967" y="29"/>
                    </a:lnTo>
                    <a:lnTo>
                      <a:pt x="2106" y="52"/>
                    </a:lnTo>
                    <a:lnTo>
                      <a:pt x="2251" y="81"/>
                    </a:lnTo>
                    <a:lnTo>
                      <a:pt x="2400" y="120"/>
                    </a:lnTo>
                    <a:lnTo>
                      <a:pt x="2555" y="165"/>
                    </a:lnTo>
                    <a:lnTo>
                      <a:pt x="2716" y="219"/>
                    </a:lnTo>
                    <a:lnTo>
                      <a:pt x="2768" y="258"/>
                    </a:lnTo>
                    <a:lnTo>
                      <a:pt x="2814" y="309"/>
                    </a:lnTo>
                    <a:lnTo>
                      <a:pt x="2854" y="369"/>
                    </a:lnTo>
                    <a:lnTo>
                      <a:pt x="2888" y="439"/>
                    </a:lnTo>
                    <a:lnTo>
                      <a:pt x="2915" y="516"/>
                    </a:lnTo>
                    <a:lnTo>
                      <a:pt x="2935" y="598"/>
                    </a:lnTo>
                    <a:lnTo>
                      <a:pt x="2951" y="773"/>
                    </a:lnTo>
                    <a:lnTo>
                      <a:pt x="2936" y="949"/>
                    </a:lnTo>
                    <a:lnTo>
                      <a:pt x="2916" y="1032"/>
                    </a:lnTo>
                    <a:lnTo>
                      <a:pt x="2886" y="1113"/>
                    </a:lnTo>
                    <a:lnTo>
                      <a:pt x="2849" y="1186"/>
                    </a:lnTo>
                    <a:lnTo>
                      <a:pt x="2801" y="1251"/>
                    </a:lnTo>
                    <a:lnTo>
                      <a:pt x="2744" y="1306"/>
                    </a:lnTo>
                    <a:lnTo>
                      <a:pt x="2677" y="1351"/>
                    </a:lnTo>
                    <a:lnTo>
                      <a:pt x="2580" y="1390"/>
                    </a:lnTo>
                    <a:lnTo>
                      <a:pt x="2448" y="1425"/>
                    </a:lnTo>
                    <a:lnTo>
                      <a:pt x="2287" y="1455"/>
                    </a:lnTo>
                    <a:lnTo>
                      <a:pt x="2101" y="1478"/>
                    </a:lnTo>
                    <a:lnTo>
                      <a:pt x="1897" y="1492"/>
                    </a:lnTo>
                    <a:lnTo>
                      <a:pt x="1680" y="1499"/>
                    </a:lnTo>
                    <a:lnTo>
                      <a:pt x="1455" y="1494"/>
                    </a:lnTo>
                    <a:lnTo>
                      <a:pt x="1228" y="1479"/>
                    </a:lnTo>
                    <a:lnTo>
                      <a:pt x="1005" y="1451"/>
                    </a:lnTo>
                    <a:lnTo>
                      <a:pt x="791" y="1410"/>
                    </a:lnTo>
                    <a:lnTo>
                      <a:pt x="590" y="1352"/>
                    </a:lnTo>
                    <a:lnTo>
                      <a:pt x="410" y="1280"/>
                    </a:lnTo>
                    <a:lnTo>
                      <a:pt x="330" y="1237"/>
                    </a:lnTo>
                    <a:lnTo>
                      <a:pt x="255" y="1189"/>
                    </a:lnTo>
                    <a:lnTo>
                      <a:pt x="189" y="1138"/>
                    </a:lnTo>
                    <a:lnTo>
                      <a:pt x="132" y="1080"/>
                    </a:lnTo>
                    <a:lnTo>
                      <a:pt x="84" y="1019"/>
                    </a:lnTo>
                    <a:lnTo>
                      <a:pt x="45" y="952"/>
                    </a:lnTo>
                    <a:lnTo>
                      <a:pt x="17" y="880"/>
                    </a:lnTo>
                    <a:lnTo>
                      <a:pt x="0" y="802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57" name="Google Shape;1557;p42"/>
              <p:cNvSpPr/>
              <p:nvPr/>
            </p:nvSpPr>
            <p:spPr>
              <a:xfrm>
                <a:off x="3323" y="2887"/>
                <a:ext cx="390" cy="141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155" extrusionOk="0">
                    <a:moveTo>
                      <a:pt x="234" y="1023"/>
                    </a:moveTo>
                    <a:lnTo>
                      <a:pt x="159" y="948"/>
                    </a:lnTo>
                    <a:lnTo>
                      <a:pt x="102" y="876"/>
                    </a:lnTo>
                    <a:lnTo>
                      <a:pt x="58" y="806"/>
                    </a:lnTo>
                    <a:lnTo>
                      <a:pt x="28" y="738"/>
                    </a:lnTo>
                    <a:lnTo>
                      <a:pt x="9" y="673"/>
                    </a:lnTo>
                    <a:lnTo>
                      <a:pt x="0" y="610"/>
                    </a:lnTo>
                    <a:lnTo>
                      <a:pt x="8" y="492"/>
                    </a:lnTo>
                    <a:lnTo>
                      <a:pt x="41" y="384"/>
                    </a:lnTo>
                    <a:lnTo>
                      <a:pt x="86" y="286"/>
                    </a:lnTo>
                    <a:lnTo>
                      <a:pt x="134" y="197"/>
                    </a:lnTo>
                    <a:lnTo>
                      <a:pt x="172" y="119"/>
                    </a:lnTo>
                    <a:lnTo>
                      <a:pt x="286" y="108"/>
                    </a:lnTo>
                    <a:lnTo>
                      <a:pt x="418" y="96"/>
                    </a:lnTo>
                    <a:lnTo>
                      <a:pt x="563" y="81"/>
                    </a:lnTo>
                    <a:lnTo>
                      <a:pt x="721" y="64"/>
                    </a:lnTo>
                    <a:lnTo>
                      <a:pt x="1057" y="33"/>
                    </a:lnTo>
                    <a:lnTo>
                      <a:pt x="1397" y="8"/>
                    </a:lnTo>
                    <a:lnTo>
                      <a:pt x="1562" y="2"/>
                    </a:lnTo>
                    <a:lnTo>
                      <a:pt x="1717" y="0"/>
                    </a:lnTo>
                    <a:lnTo>
                      <a:pt x="1862" y="4"/>
                    </a:lnTo>
                    <a:lnTo>
                      <a:pt x="1991" y="15"/>
                    </a:lnTo>
                    <a:lnTo>
                      <a:pt x="2101" y="35"/>
                    </a:lnTo>
                    <a:lnTo>
                      <a:pt x="2191" y="63"/>
                    </a:lnTo>
                    <a:lnTo>
                      <a:pt x="2255" y="102"/>
                    </a:lnTo>
                    <a:lnTo>
                      <a:pt x="2291" y="151"/>
                    </a:lnTo>
                    <a:lnTo>
                      <a:pt x="2300" y="238"/>
                    </a:lnTo>
                    <a:lnTo>
                      <a:pt x="2318" y="313"/>
                    </a:lnTo>
                    <a:lnTo>
                      <a:pt x="2342" y="378"/>
                    </a:lnTo>
                    <a:lnTo>
                      <a:pt x="2370" y="434"/>
                    </a:lnTo>
                    <a:lnTo>
                      <a:pt x="2430" y="529"/>
                    </a:lnTo>
                    <a:lnTo>
                      <a:pt x="2483" y="606"/>
                    </a:lnTo>
                    <a:lnTo>
                      <a:pt x="2512" y="681"/>
                    </a:lnTo>
                    <a:lnTo>
                      <a:pt x="2513" y="721"/>
                    </a:lnTo>
                    <a:lnTo>
                      <a:pt x="2503" y="765"/>
                    </a:lnTo>
                    <a:lnTo>
                      <a:pt x="2479" y="813"/>
                    </a:lnTo>
                    <a:lnTo>
                      <a:pt x="2439" y="869"/>
                    </a:lnTo>
                    <a:lnTo>
                      <a:pt x="2383" y="933"/>
                    </a:lnTo>
                    <a:lnTo>
                      <a:pt x="2306" y="1006"/>
                    </a:lnTo>
                    <a:lnTo>
                      <a:pt x="2230" y="1038"/>
                    </a:lnTo>
                    <a:lnTo>
                      <a:pt x="2129" y="1066"/>
                    </a:lnTo>
                    <a:lnTo>
                      <a:pt x="2007" y="1090"/>
                    </a:lnTo>
                    <a:lnTo>
                      <a:pt x="1867" y="1111"/>
                    </a:lnTo>
                    <a:lnTo>
                      <a:pt x="1714" y="1128"/>
                    </a:lnTo>
                    <a:lnTo>
                      <a:pt x="1551" y="1141"/>
                    </a:lnTo>
                    <a:lnTo>
                      <a:pt x="1210" y="1155"/>
                    </a:lnTo>
                    <a:lnTo>
                      <a:pt x="878" y="1151"/>
                    </a:lnTo>
                    <a:lnTo>
                      <a:pt x="724" y="1142"/>
                    </a:lnTo>
                    <a:lnTo>
                      <a:pt x="584" y="1129"/>
                    </a:lnTo>
                    <a:lnTo>
                      <a:pt x="460" y="1110"/>
                    </a:lnTo>
                    <a:lnTo>
                      <a:pt x="359" y="1087"/>
                    </a:lnTo>
                    <a:lnTo>
                      <a:pt x="282" y="1058"/>
                    </a:lnTo>
                    <a:lnTo>
                      <a:pt x="234" y="1023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58" name="Google Shape;1558;p42"/>
              <p:cNvSpPr/>
              <p:nvPr/>
            </p:nvSpPr>
            <p:spPr>
              <a:xfrm>
                <a:off x="1293" y="2023"/>
                <a:ext cx="54" cy="34"/>
              </a:xfrm>
              <a:custGeom>
                <a:avLst/>
                <a:gdLst/>
                <a:ahLst/>
                <a:cxnLst/>
                <a:rect l="l" t="t" r="r" b="b"/>
                <a:pathLst>
                  <a:path w="347" h="279" extrusionOk="0">
                    <a:moveTo>
                      <a:pt x="227" y="16"/>
                    </a:moveTo>
                    <a:lnTo>
                      <a:pt x="116" y="62"/>
                    </a:lnTo>
                    <a:lnTo>
                      <a:pt x="43" y="112"/>
                    </a:lnTo>
                    <a:lnTo>
                      <a:pt x="5" y="162"/>
                    </a:lnTo>
                    <a:lnTo>
                      <a:pt x="0" y="207"/>
                    </a:lnTo>
                    <a:lnTo>
                      <a:pt x="27" y="245"/>
                    </a:lnTo>
                    <a:lnTo>
                      <a:pt x="82" y="270"/>
                    </a:lnTo>
                    <a:lnTo>
                      <a:pt x="165" y="279"/>
                    </a:lnTo>
                    <a:lnTo>
                      <a:pt x="216" y="276"/>
                    </a:lnTo>
                    <a:lnTo>
                      <a:pt x="274" y="268"/>
                    </a:lnTo>
                    <a:lnTo>
                      <a:pt x="316" y="249"/>
                    </a:lnTo>
                    <a:lnTo>
                      <a:pt x="340" y="215"/>
                    </a:lnTo>
                    <a:lnTo>
                      <a:pt x="347" y="171"/>
                    </a:lnTo>
                    <a:lnTo>
                      <a:pt x="343" y="124"/>
                    </a:lnTo>
                    <a:lnTo>
                      <a:pt x="327" y="77"/>
                    </a:lnTo>
                    <a:lnTo>
                      <a:pt x="304" y="38"/>
                    </a:lnTo>
                    <a:lnTo>
                      <a:pt x="275" y="10"/>
                    </a:lnTo>
                    <a:lnTo>
                      <a:pt x="242" y="0"/>
                    </a:lnTo>
                    <a:lnTo>
                      <a:pt x="247" y="7"/>
                    </a:lnTo>
                    <a:lnTo>
                      <a:pt x="227" y="16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59" name="Google Shape;1559;p42"/>
              <p:cNvSpPr/>
              <p:nvPr/>
            </p:nvSpPr>
            <p:spPr>
              <a:xfrm>
                <a:off x="1459" y="1808"/>
                <a:ext cx="30" cy="51"/>
              </a:xfrm>
              <a:custGeom>
                <a:avLst/>
                <a:gdLst/>
                <a:ahLst/>
                <a:cxnLst/>
                <a:rect l="l" t="t" r="r" b="b"/>
                <a:pathLst>
                  <a:path w="190" h="409" extrusionOk="0">
                    <a:moveTo>
                      <a:pt x="0" y="1"/>
                    </a:moveTo>
                    <a:lnTo>
                      <a:pt x="2" y="88"/>
                    </a:lnTo>
                    <a:lnTo>
                      <a:pt x="16" y="183"/>
                    </a:lnTo>
                    <a:lnTo>
                      <a:pt x="39" y="274"/>
                    </a:lnTo>
                    <a:lnTo>
                      <a:pt x="67" y="350"/>
                    </a:lnTo>
                    <a:lnTo>
                      <a:pt x="100" y="399"/>
                    </a:lnTo>
                    <a:lnTo>
                      <a:pt x="116" y="409"/>
                    </a:lnTo>
                    <a:lnTo>
                      <a:pt x="132" y="409"/>
                    </a:lnTo>
                    <a:lnTo>
                      <a:pt x="149" y="397"/>
                    </a:lnTo>
                    <a:lnTo>
                      <a:pt x="163" y="369"/>
                    </a:lnTo>
                    <a:lnTo>
                      <a:pt x="177" y="328"/>
                    </a:lnTo>
                    <a:lnTo>
                      <a:pt x="190" y="269"/>
                    </a:lnTo>
                    <a:lnTo>
                      <a:pt x="187" y="217"/>
                    </a:lnTo>
                    <a:lnTo>
                      <a:pt x="170" y="165"/>
                    </a:lnTo>
                    <a:lnTo>
                      <a:pt x="139" y="116"/>
                    </a:lnTo>
                    <a:lnTo>
                      <a:pt x="104" y="75"/>
                    </a:lnTo>
                    <a:lnTo>
                      <a:pt x="66" y="39"/>
                    </a:lnTo>
                    <a:lnTo>
                      <a:pt x="33" y="14"/>
                    </a:lnTo>
                    <a:lnTo>
                      <a:pt x="9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60" name="Google Shape;1560;p42"/>
              <p:cNvSpPr/>
              <p:nvPr/>
            </p:nvSpPr>
            <p:spPr>
              <a:xfrm>
                <a:off x="1449" y="1661"/>
                <a:ext cx="34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23" h="390" extrusionOk="0">
                    <a:moveTo>
                      <a:pt x="27" y="20"/>
                    </a:moveTo>
                    <a:lnTo>
                      <a:pt x="23" y="41"/>
                    </a:lnTo>
                    <a:lnTo>
                      <a:pt x="14" y="90"/>
                    </a:lnTo>
                    <a:lnTo>
                      <a:pt x="4" y="156"/>
                    </a:lnTo>
                    <a:lnTo>
                      <a:pt x="0" y="229"/>
                    </a:lnTo>
                    <a:lnTo>
                      <a:pt x="4" y="299"/>
                    </a:lnTo>
                    <a:lnTo>
                      <a:pt x="23" y="355"/>
                    </a:lnTo>
                    <a:lnTo>
                      <a:pt x="39" y="374"/>
                    </a:lnTo>
                    <a:lnTo>
                      <a:pt x="61" y="387"/>
                    </a:lnTo>
                    <a:lnTo>
                      <a:pt x="88" y="390"/>
                    </a:lnTo>
                    <a:lnTo>
                      <a:pt x="121" y="382"/>
                    </a:lnTo>
                    <a:lnTo>
                      <a:pt x="159" y="365"/>
                    </a:lnTo>
                    <a:lnTo>
                      <a:pt x="188" y="340"/>
                    </a:lnTo>
                    <a:lnTo>
                      <a:pt x="208" y="310"/>
                    </a:lnTo>
                    <a:lnTo>
                      <a:pt x="221" y="277"/>
                    </a:lnTo>
                    <a:lnTo>
                      <a:pt x="223" y="204"/>
                    </a:lnTo>
                    <a:lnTo>
                      <a:pt x="204" y="129"/>
                    </a:lnTo>
                    <a:lnTo>
                      <a:pt x="167" y="64"/>
                    </a:lnTo>
                    <a:lnTo>
                      <a:pt x="122" y="18"/>
                    </a:lnTo>
                    <a:lnTo>
                      <a:pt x="73" y="0"/>
                    </a:lnTo>
                    <a:lnTo>
                      <a:pt x="49" y="4"/>
                    </a:lnTo>
                    <a:lnTo>
                      <a:pt x="27" y="2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61" name="Google Shape;1561;p42"/>
              <p:cNvSpPr/>
              <p:nvPr/>
            </p:nvSpPr>
            <p:spPr>
              <a:xfrm>
                <a:off x="1444" y="1545"/>
                <a:ext cx="37" cy="42"/>
              </a:xfrm>
              <a:custGeom>
                <a:avLst/>
                <a:gdLst/>
                <a:ahLst/>
                <a:cxnLst/>
                <a:rect l="l" t="t" r="r" b="b"/>
                <a:pathLst>
                  <a:path w="229" h="343" extrusionOk="0">
                    <a:moveTo>
                      <a:pt x="95" y="0"/>
                    </a:moveTo>
                    <a:lnTo>
                      <a:pt x="89" y="14"/>
                    </a:lnTo>
                    <a:lnTo>
                      <a:pt x="80" y="40"/>
                    </a:lnTo>
                    <a:lnTo>
                      <a:pt x="50" y="111"/>
                    </a:lnTo>
                    <a:lnTo>
                      <a:pt x="21" y="189"/>
                    </a:lnTo>
                    <a:lnTo>
                      <a:pt x="8" y="225"/>
                    </a:lnTo>
                    <a:lnTo>
                      <a:pt x="0" y="252"/>
                    </a:lnTo>
                    <a:lnTo>
                      <a:pt x="3" y="295"/>
                    </a:lnTo>
                    <a:lnTo>
                      <a:pt x="30" y="324"/>
                    </a:lnTo>
                    <a:lnTo>
                      <a:pt x="73" y="341"/>
                    </a:lnTo>
                    <a:lnTo>
                      <a:pt x="124" y="343"/>
                    </a:lnTo>
                    <a:lnTo>
                      <a:pt x="172" y="329"/>
                    </a:lnTo>
                    <a:lnTo>
                      <a:pt x="210" y="300"/>
                    </a:lnTo>
                    <a:lnTo>
                      <a:pt x="229" y="254"/>
                    </a:lnTo>
                    <a:lnTo>
                      <a:pt x="229" y="224"/>
                    </a:lnTo>
                    <a:lnTo>
                      <a:pt x="221" y="189"/>
                    </a:lnTo>
                    <a:lnTo>
                      <a:pt x="193" y="122"/>
                    </a:lnTo>
                    <a:lnTo>
                      <a:pt x="155" y="58"/>
                    </a:lnTo>
                    <a:lnTo>
                      <a:pt x="118" y="12"/>
                    </a:lnTo>
                    <a:lnTo>
                      <a:pt x="105" y="1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62" name="Google Shape;1562;p42"/>
              <p:cNvSpPr/>
              <p:nvPr/>
            </p:nvSpPr>
            <p:spPr>
              <a:xfrm>
                <a:off x="1440" y="1466"/>
                <a:ext cx="49" cy="37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94" extrusionOk="0">
                    <a:moveTo>
                      <a:pt x="249" y="2"/>
                    </a:moveTo>
                    <a:lnTo>
                      <a:pt x="144" y="64"/>
                    </a:lnTo>
                    <a:lnTo>
                      <a:pt x="68" y="128"/>
                    </a:lnTo>
                    <a:lnTo>
                      <a:pt x="20" y="186"/>
                    </a:lnTo>
                    <a:lnTo>
                      <a:pt x="0" y="238"/>
                    </a:lnTo>
                    <a:lnTo>
                      <a:pt x="7" y="274"/>
                    </a:lnTo>
                    <a:lnTo>
                      <a:pt x="21" y="287"/>
                    </a:lnTo>
                    <a:lnTo>
                      <a:pt x="41" y="293"/>
                    </a:lnTo>
                    <a:lnTo>
                      <a:pt x="67" y="294"/>
                    </a:lnTo>
                    <a:lnTo>
                      <a:pt x="100" y="288"/>
                    </a:lnTo>
                    <a:lnTo>
                      <a:pt x="140" y="275"/>
                    </a:lnTo>
                    <a:lnTo>
                      <a:pt x="186" y="255"/>
                    </a:lnTo>
                    <a:lnTo>
                      <a:pt x="236" y="227"/>
                    </a:lnTo>
                    <a:lnTo>
                      <a:pt x="274" y="199"/>
                    </a:lnTo>
                    <a:lnTo>
                      <a:pt x="299" y="173"/>
                    </a:lnTo>
                    <a:lnTo>
                      <a:pt x="314" y="148"/>
                    </a:lnTo>
                    <a:lnTo>
                      <a:pt x="320" y="103"/>
                    </a:lnTo>
                    <a:lnTo>
                      <a:pt x="303" y="63"/>
                    </a:lnTo>
                    <a:lnTo>
                      <a:pt x="275" y="33"/>
                    </a:lnTo>
                    <a:lnTo>
                      <a:pt x="249" y="12"/>
                    </a:lnTo>
                    <a:lnTo>
                      <a:pt x="236" y="1"/>
                    </a:lnTo>
                    <a:lnTo>
                      <a:pt x="238" y="0"/>
                    </a:lnTo>
                    <a:lnTo>
                      <a:pt x="249" y="2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63" name="Google Shape;1563;p42"/>
              <p:cNvSpPr/>
              <p:nvPr/>
            </p:nvSpPr>
            <p:spPr>
              <a:xfrm>
                <a:off x="1457" y="1920"/>
                <a:ext cx="28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367" extrusionOk="0">
                    <a:moveTo>
                      <a:pt x="31" y="8"/>
                    </a:moveTo>
                    <a:lnTo>
                      <a:pt x="0" y="324"/>
                    </a:lnTo>
                    <a:lnTo>
                      <a:pt x="19" y="330"/>
                    </a:lnTo>
                    <a:lnTo>
                      <a:pt x="51" y="344"/>
                    </a:lnTo>
                    <a:lnTo>
                      <a:pt x="125" y="367"/>
                    </a:lnTo>
                    <a:lnTo>
                      <a:pt x="159" y="363"/>
                    </a:lnTo>
                    <a:lnTo>
                      <a:pt x="181" y="338"/>
                    </a:lnTo>
                    <a:lnTo>
                      <a:pt x="186" y="315"/>
                    </a:lnTo>
                    <a:lnTo>
                      <a:pt x="187" y="284"/>
                    </a:lnTo>
                    <a:lnTo>
                      <a:pt x="183" y="246"/>
                    </a:lnTo>
                    <a:lnTo>
                      <a:pt x="172" y="197"/>
                    </a:lnTo>
                    <a:lnTo>
                      <a:pt x="174" y="173"/>
                    </a:lnTo>
                    <a:lnTo>
                      <a:pt x="172" y="150"/>
                    </a:lnTo>
                    <a:lnTo>
                      <a:pt x="164" y="136"/>
                    </a:lnTo>
                    <a:lnTo>
                      <a:pt x="147" y="113"/>
                    </a:lnTo>
                    <a:lnTo>
                      <a:pt x="103" y="53"/>
                    </a:lnTo>
                    <a:lnTo>
                      <a:pt x="79" y="26"/>
                    </a:lnTo>
                    <a:lnTo>
                      <a:pt x="58" y="7"/>
                    </a:lnTo>
                    <a:lnTo>
                      <a:pt x="40" y="0"/>
                    </a:lnTo>
                    <a:lnTo>
                      <a:pt x="31" y="8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64" name="Google Shape;1564;p42"/>
              <p:cNvSpPr/>
              <p:nvPr/>
            </p:nvSpPr>
            <p:spPr>
              <a:xfrm>
                <a:off x="1428" y="1395"/>
                <a:ext cx="51" cy="42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37" extrusionOk="0">
                    <a:moveTo>
                      <a:pt x="210" y="0"/>
                    </a:moveTo>
                    <a:lnTo>
                      <a:pt x="155" y="32"/>
                    </a:lnTo>
                    <a:lnTo>
                      <a:pt x="109" y="62"/>
                    </a:lnTo>
                    <a:lnTo>
                      <a:pt x="40" y="122"/>
                    </a:lnTo>
                    <a:lnTo>
                      <a:pt x="18" y="157"/>
                    </a:lnTo>
                    <a:lnTo>
                      <a:pt x="5" y="199"/>
                    </a:lnTo>
                    <a:lnTo>
                      <a:pt x="0" y="251"/>
                    </a:lnTo>
                    <a:lnTo>
                      <a:pt x="5" y="315"/>
                    </a:lnTo>
                    <a:lnTo>
                      <a:pt x="12" y="329"/>
                    </a:lnTo>
                    <a:lnTo>
                      <a:pt x="30" y="336"/>
                    </a:lnTo>
                    <a:lnTo>
                      <a:pt x="55" y="337"/>
                    </a:lnTo>
                    <a:lnTo>
                      <a:pt x="87" y="333"/>
                    </a:lnTo>
                    <a:lnTo>
                      <a:pt x="160" y="311"/>
                    </a:lnTo>
                    <a:lnTo>
                      <a:pt x="234" y="273"/>
                    </a:lnTo>
                    <a:lnTo>
                      <a:pt x="294" y="223"/>
                    </a:lnTo>
                    <a:lnTo>
                      <a:pt x="322" y="166"/>
                    </a:lnTo>
                    <a:lnTo>
                      <a:pt x="320" y="137"/>
                    </a:lnTo>
                    <a:lnTo>
                      <a:pt x="304" y="106"/>
                    </a:lnTo>
                    <a:lnTo>
                      <a:pt x="274" y="76"/>
                    </a:lnTo>
                    <a:lnTo>
                      <a:pt x="226" y="47"/>
                    </a:lnTo>
                    <a:lnTo>
                      <a:pt x="204" y="45"/>
                    </a:lnTo>
                    <a:lnTo>
                      <a:pt x="182" y="46"/>
                    </a:lnTo>
                    <a:lnTo>
                      <a:pt x="177" y="43"/>
                    </a:lnTo>
                    <a:lnTo>
                      <a:pt x="178" y="35"/>
                    </a:lnTo>
                    <a:lnTo>
                      <a:pt x="188" y="21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65" name="Google Shape;1565;p42"/>
              <p:cNvSpPr/>
              <p:nvPr/>
            </p:nvSpPr>
            <p:spPr>
              <a:xfrm>
                <a:off x="1192" y="1340"/>
                <a:ext cx="66" cy="696"/>
              </a:xfrm>
              <a:custGeom>
                <a:avLst/>
                <a:gdLst/>
                <a:ahLst/>
                <a:cxnLst/>
                <a:rect l="l" t="t" r="r" b="b"/>
                <a:pathLst>
                  <a:path w="424" h="5564" extrusionOk="0">
                    <a:moveTo>
                      <a:pt x="158" y="53"/>
                    </a:moveTo>
                    <a:lnTo>
                      <a:pt x="200" y="105"/>
                    </a:lnTo>
                    <a:lnTo>
                      <a:pt x="233" y="153"/>
                    </a:lnTo>
                    <a:lnTo>
                      <a:pt x="283" y="242"/>
                    </a:lnTo>
                    <a:lnTo>
                      <a:pt x="344" y="177"/>
                    </a:lnTo>
                    <a:lnTo>
                      <a:pt x="387" y="125"/>
                    </a:lnTo>
                    <a:lnTo>
                      <a:pt x="412" y="83"/>
                    </a:lnTo>
                    <a:lnTo>
                      <a:pt x="424" y="52"/>
                    </a:lnTo>
                    <a:lnTo>
                      <a:pt x="423" y="29"/>
                    </a:lnTo>
                    <a:lnTo>
                      <a:pt x="410" y="13"/>
                    </a:lnTo>
                    <a:lnTo>
                      <a:pt x="390" y="3"/>
                    </a:lnTo>
                    <a:lnTo>
                      <a:pt x="364" y="0"/>
                    </a:lnTo>
                    <a:lnTo>
                      <a:pt x="299" y="7"/>
                    </a:lnTo>
                    <a:lnTo>
                      <a:pt x="232" y="23"/>
                    </a:lnTo>
                    <a:lnTo>
                      <a:pt x="180" y="41"/>
                    </a:lnTo>
                    <a:lnTo>
                      <a:pt x="164" y="47"/>
                    </a:lnTo>
                    <a:lnTo>
                      <a:pt x="158" y="53"/>
                    </a:lnTo>
                    <a:close/>
                    <a:moveTo>
                      <a:pt x="166" y="1179"/>
                    </a:moveTo>
                    <a:lnTo>
                      <a:pt x="110" y="1720"/>
                    </a:lnTo>
                    <a:lnTo>
                      <a:pt x="163" y="1717"/>
                    </a:lnTo>
                    <a:lnTo>
                      <a:pt x="211" y="1708"/>
                    </a:lnTo>
                    <a:lnTo>
                      <a:pt x="251" y="1692"/>
                    </a:lnTo>
                    <a:lnTo>
                      <a:pt x="283" y="1670"/>
                    </a:lnTo>
                    <a:lnTo>
                      <a:pt x="328" y="1613"/>
                    </a:lnTo>
                    <a:lnTo>
                      <a:pt x="346" y="1541"/>
                    </a:lnTo>
                    <a:lnTo>
                      <a:pt x="338" y="1458"/>
                    </a:lnTo>
                    <a:lnTo>
                      <a:pt x="304" y="1367"/>
                    </a:lnTo>
                    <a:lnTo>
                      <a:pt x="247" y="1273"/>
                    </a:lnTo>
                    <a:lnTo>
                      <a:pt x="166" y="1179"/>
                    </a:lnTo>
                    <a:close/>
                    <a:moveTo>
                      <a:pt x="189" y="2182"/>
                    </a:moveTo>
                    <a:lnTo>
                      <a:pt x="160" y="2246"/>
                    </a:lnTo>
                    <a:lnTo>
                      <a:pt x="136" y="2304"/>
                    </a:lnTo>
                    <a:lnTo>
                      <a:pt x="106" y="2404"/>
                    </a:lnTo>
                    <a:lnTo>
                      <a:pt x="95" y="2482"/>
                    </a:lnTo>
                    <a:lnTo>
                      <a:pt x="100" y="2541"/>
                    </a:lnTo>
                    <a:lnTo>
                      <a:pt x="117" y="2582"/>
                    </a:lnTo>
                    <a:lnTo>
                      <a:pt x="144" y="2605"/>
                    </a:lnTo>
                    <a:lnTo>
                      <a:pt x="177" y="2612"/>
                    </a:lnTo>
                    <a:lnTo>
                      <a:pt x="212" y="2603"/>
                    </a:lnTo>
                    <a:lnTo>
                      <a:pt x="247" y="2584"/>
                    </a:lnTo>
                    <a:lnTo>
                      <a:pt x="278" y="2551"/>
                    </a:lnTo>
                    <a:lnTo>
                      <a:pt x="301" y="2508"/>
                    </a:lnTo>
                    <a:lnTo>
                      <a:pt x="314" y="2456"/>
                    </a:lnTo>
                    <a:lnTo>
                      <a:pt x="312" y="2395"/>
                    </a:lnTo>
                    <a:lnTo>
                      <a:pt x="293" y="2330"/>
                    </a:lnTo>
                    <a:lnTo>
                      <a:pt x="253" y="2257"/>
                    </a:lnTo>
                    <a:lnTo>
                      <a:pt x="189" y="2182"/>
                    </a:lnTo>
                    <a:close/>
                    <a:moveTo>
                      <a:pt x="127" y="3128"/>
                    </a:moveTo>
                    <a:lnTo>
                      <a:pt x="126" y="3138"/>
                    </a:lnTo>
                    <a:lnTo>
                      <a:pt x="122" y="3161"/>
                    </a:lnTo>
                    <a:lnTo>
                      <a:pt x="115" y="3240"/>
                    </a:lnTo>
                    <a:lnTo>
                      <a:pt x="109" y="3347"/>
                    </a:lnTo>
                    <a:lnTo>
                      <a:pt x="106" y="3460"/>
                    </a:lnTo>
                    <a:lnTo>
                      <a:pt x="112" y="3561"/>
                    </a:lnTo>
                    <a:lnTo>
                      <a:pt x="119" y="3600"/>
                    </a:lnTo>
                    <a:lnTo>
                      <a:pt x="131" y="3629"/>
                    </a:lnTo>
                    <a:lnTo>
                      <a:pt x="145" y="3644"/>
                    </a:lnTo>
                    <a:lnTo>
                      <a:pt x="165" y="3644"/>
                    </a:lnTo>
                    <a:lnTo>
                      <a:pt x="190" y="3625"/>
                    </a:lnTo>
                    <a:lnTo>
                      <a:pt x="221" y="3586"/>
                    </a:lnTo>
                    <a:lnTo>
                      <a:pt x="264" y="3531"/>
                    </a:lnTo>
                    <a:lnTo>
                      <a:pt x="299" y="3483"/>
                    </a:lnTo>
                    <a:lnTo>
                      <a:pt x="320" y="3426"/>
                    </a:lnTo>
                    <a:lnTo>
                      <a:pt x="321" y="3392"/>
                    </a:lnTo>
                    <a:lnTo>
                      <a:pt x="316" y="3349"/>
                    </a:lnTo>
                    <a:lnTo>
                      <a:pt x="303" y="3323"/>
                    </a:lnTo>
                    <a:lnTo>
                      <a:pt x="279" y="3285"/>
                    </a:lnTo>
                    <a:lnTo>
                      <a:pt x="211" y="3194"/>
                    </a:lnTo>
                    <a:lnTo>
                      <a:pt x="177" y="3154"/>
                    </a:lnTo>
                    <a:lnTo>
                      <a:pt x="147" y="3126"/>
                    </a:lnTo>
                    <a:lnTo>
                      <a:pt x="130" y="3116"/>
                    </a:lnTo>
                    <a:lnTo>
                      <a:pt x="127" y="3128"/>
                    </a:lnTo>
                    <a:close/>
                    <a:moveTo>
                      <a:pt x="0" y="4265"/>
                    </a:moveTo>
                    <a:lnTo>
                      <a:pt x="87" y="4305"/>
                    </a:lnTo>
                    <a:lnTo>
                      <a:pt x="151" y="4354"/>
                    </a:lnTo>
                    <a:lnTo>
                      <a:pt x="196" y="4408"/>
                    </a:lnTo>
                    <a:lnTo>
                      <a:pt x="222" y="4464"/>
                    </a:lnTo>
                    <a:lnTo>
                      <a:pt x="233" y="4521"/>
                    </a:lnTo>
                    <a:lnTo>
                      <a:pt x="231" y="4573"/>
                    </a:lnTo>
                    <a:lnTo>
                      <a:pt x="219" y="4619"/>
                    </a:lnTo>
                    <a:lnTo>
                      <a:pt x="197" y="4656"/>
                    </a:lnTo>
                    <a:lnTo>
                      <a:pt x="169" y="4680"/>
                    </a:lnTo>
                    <a:lnTo>
                      <a:pt x="138" y="4689"/>
                    </a:lnTo>
                    <a:lnTo>
                      <a:pt x="106" y="4681"/>
                    </a:lnTo>
                    <a:lnTo>
                      <a:pt x="73" y="4652"/>
                    </a:lnTo>
                    <a:lnTo>
                      <a:pt x="45" y="4597"/>
                    </a:lnTo>
                    <a:lnTo>
                      <a:pt x="21" y="4517"/>
                    </a:lnTo>
                    <a:lnTo>
                      <a:pt x="5" y="4407"/>
                    </a:lnTo>
                    <a:lnTo>
                      <a:pt x="0" y="4265"/>
                    </a:lnTo>
                    <a:close/>
                    <a:moveTo>
                      <a:pt x="127" y="5242"/>
                    </a:moveTo>
                    <a:lnTo>
                      <a:pt x="94" y="5494"/>
                    </a:lnTo>
                    <a:lnTo>
                      <a:pt x="115" y="5504"/>
                    </a:lnTo>
                    <a:lnTo>
                      <a:pt x="137" y="5523"/>
                    </a:lnTo>
                    <a:lnTo>
                      <a:pt x="162" y="5545"/>
                    </a:lnTo>
                    <a:lnTo>
                      <a:pt x="189" y="5558"/>
                    </a:lnTo>
                    <a:lnTo>
                      <a:pt x="246" y="5564"/>
                    </a:lnTo>
                    <a:lnTo>
                      <a:pt x="287" y="5561"/>
                    </a:lnTo>
                    <a:lnTo>
                      <a:pt x="314" y="5550"/>
                    </a:lnTo>
                    <a:lnTo>
                      <a:pt x="328" y="5532"/>
                    </a:lnTo>
                    <a:lnTo>
                      <a:pt x="334" y="5509"/>
                    </a:lnTo>
                    <a:lnTo>
                      <a:pt x="328" y="5482"/>
                    </a:lnTo>
                    <a:lnTo>
                      <a:pt x="298" y="5420"/>
                    </a:lnTo>
                    <a:lnTo>
                      <a:pt x="251" y="5355"/>
                    </a:lnTo>
                    <a:lnTo>
                      <a:pt x="198" y="5298"/>
                    </a:lnTo>
                    <a:lnTo>
                      <a:pt x="152" y="5257"/>
                    </a:lnTo>
                    <a:lnTo>
                      <a:pt x="136" y="5246"/>
                    </a:lnTo>
                    <a:lnTo>
                      <a:pt x="127" y="5242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66" name="Google Shape;1566;p42"/>
              <p:cNvSpPr/>
              <p:nvPr/>
            </p:nvSpPr>
            <p:spPr>
              <a:xfrm>
                <a:off x="2174" y="1371"/>
                <a:ext cx="69" cy="633"/>
              </a:xfrm>
              <a:custGeom>
                <a:avLst/>
                <a:gdLst/>
                <a:ahLst/>
                <a:cxnLst/>
                <a:rect l="l" t="t" r="r" b="b"/>
                <a:pathLst>
                  <a:path w="445" h="5062" extrusionOk="0">
                    <a:moveTo>
                      <a:pt x="153" y="30"/>
                    </a:moveTo>
                    <a:lnTo>
                      <a:pt x="243" y="155"/>
                    </a:lnTo>
                    <a:lnTo>
                      <a:pt x="282" y="215"/>
                    </a:lnTo>
                    <a:lnTo>
                      <a:pt x="311" y="266"/>
                    </a:lnTo>
                    <a:lnTo>
                      <a:pt x="371" y="202"/>
                    </a:lnTo>
                    <a:lnTo>
                      <a:pt x="412" y="147"/>
                    </a:lnTo>
                    <a:lnTo>
                      <a:pt x="437" y="103"/>
                    </a:lnTo>
                    <a:lnTo>
                      <a:pt x="445" y="69"/>
                    </a:lnTo>
                    <a:lnTo>
                      <a:pt x="442" y="42"/>
                    </a:lnTo>
                    <a:lnTo>
                      <a:pt x="427" y="23"/>
                    </a:lnTo>
                    <a:lnTo>
                      <a:pt x="404" y="9"/>
                    </a:lnTo>
                    <a:lnTo>
                      <a:pt x="375" y="2"/>
                    </a:lnTo>
                    <a:lnTo>
                      <a:pt x="304" y="0"/>
                    </a:lnTo>
                    <a:lnTo>
                      <a:pt x="233" y="8"/>
                    </a:lnTo>
                    <a:lnTo>
                      <a:pt x="176" y="21"/>
                    </a:lnTo>
                    <a:lnTo>
                      <a:pt x="159" y="26"/>
                    </a:lnTo>
                    <a:lnTo>
                      <a:pt x="153" y="30"/>
                    </a:lnTo>
                    <a:close/>
                    <a:moveTo>
                      <a:pt x="167" y="846"/>
                    </a:moveTo>
                    <a:lnTo>
                      <a:pt x="109" y="1387"/>
                    </a:lnTo>
                    <a:lnTo>
                      <a:pt x="164" y="1384"/>
                    </a:lnTo>
                    <a:lnTo>
                      <a:pt x="211" y="1375"/>
                    </a:lnTo>
                    <a:lnTo>
                      <a:pt x="250" y="1359"/>
                    </a:lnTo>
                    <a:lnTo>
                      <a:pt x="284" y="1337"/>
                    </a:lnTo>
                    <a:lnTo>
                      <a:pt x="328" y="1281"/>
                    </a:lnTo>
                    <a:lnTo>
                      <a:pt x="347" y="1208"/>
                    </a:lnTo>
                    <a:lnTo>
                      <a:pt x="338" y="1125"/>
                    </a:lnTo>
                    <a:lnTo>
                      <a:pt x="305" y="1034"/>
                    </a:lnTo>
                    <a:lnTo>
                      <a:pt x="247" y="940"/>
                    </a:lnTo>
                    <a:lnTo>
                      <a:pt x="167" y="846"/>
                    </a:lnTo>
                    <a:close/>
                    <a:moveTo>
                      <a:pt x="190" y="1849"/>
                    </a:moveTo>
                    <a:lnTo>
                      <a:pt x="159" y="1913"/>
                    </a:lnTo>
                    <a:lnTo>
                      <a:pt x="136" y="1972"/>
                    </a:lnTo>
                    <a:lnTo>
                      <a:pt x="106" y="2071"/>
                    </a:lnTo>
                    <a:lnTo>
                      <a:pt x="95" y="2149"/>
                    </a:lnTo>
                    <a:lnTo>
                      <a:pt x="100" y="2209"/>
                    </a:lnTo>
                    <a:lnTo>
                      <a:pt x="118" y="2249"/>
                    </a:lnTo>
                    <a:lnTo>
                      <a:pt x="144" y="2272"/>
                    </a:lnTo>
                    <a:lnTo>
                      <a:pt x="177" y="2279"/>
                    </a:lnTo>
                    <a:lnTo>
                      <a:pt x="213" y="2272"/>
                    </a:lnTo>
                    <a:lnTo>
                      <a:pt x="247" y="2251"/>
                    </a:lnTo>
                    <a:lnTo>
                      <a:pt x="278" y="2218"/>
                    </a:lnTo>
                    <a:lnTo>
                      <a:pt x="302" y="2175"/>
                    </a:lnTo>
                    <a:lnTo>
                      <a:pt x="314" y="2123"/>
                    </a:lnTo>
                    <a:lnTo>
                      <a:pt x="312" y="2063"/>
                    </a:lnTo>
                    <a:lnTo>
                      <a:pt x="293" y="1997"/>
                    </a:lnTo>
                    <a:lnTo>
                      <a:pt x="254" y="1925"/>
                    </a:lnTo>
                    <a:lnTo>
                      <a:pt x="190" y="1849"/>
                    </a:lnTo>
                    <a:close/>
                    <a:moveTo>
                      <a:pt x="126" y="2796"/>
                    </a:moveTo>
                    <a:lnTo>
                      <a:pt x="125" y="2805"/>
                    </a:lnTo>
                    <a:lnTo>
                      <a:pt x="123" y="2828"/>
                    </a:lnTo>
                    <a:lnTo>
                      <a:pt x="115" y="2907"/>
                    </a:lnTo>
                    <a:lnTo>
                      <a:pt x="108" y="3014"/>
                    </a:lnTo>
                    <a:lnTo>
                      <a:pt x="106" y="3127"/>
                    </a:lnTo>
                    <a:lnTo>
                      <a:pt x="111" y="3228"/>
                    </a:lnTo>
                    <a:lnTo>
                      <a:pt x="119" y="3267"/>
                    </a:lnTo>
                    <a:lnTo>
                      <a:pt x="130" y="3296"/>
                    </a:lnTo>
                    <a:lnTo>
                      <a:pt x="146" y="3312"/>
                    </a:lnTo>
                    <a:lnTo>
                      <a:pt x="166" y="3311"/>
                    </a:lnTo>
                    <a:lnTo>
                      <a:pt x="190" y="3293"/>
                    </a:lnTo>
                    <a:lnTo>
                      <a:pt x="221" y="3253"/>
                    </a:lnTo>
                    <a:lnTo>
                      <a:pt x="258" y="3197"/>
                    </a:lnTo>
                    <a:lnTo>
                      <a:pt x="281" y="3147"/>
                    </a:lnTo>
                    <a:lnTo>
                      <a:pt x="289" y="3089"/>
                    </a:lnTo>
                    <a:lnTo>
                      <a:pt x="286" y="3054"/>
                    </a:lnTo>
                    <a:lnTo>
                      <a:pt x="279" y="3012"/>
                    </a:lnTo>
                    <a:lnTo>
                      <a:pt x="269" y="2986"/>
                    </a:lnTo>
                    <a:lnTo>
                      <a:pt x="248" y="2948"/>
                    </a:lnTo>
                    <a:lnTo>
                      <a:pt x="193" y="2859"/>
                    </a:lnTo>
                    <a:lnTo>
                      <a:pt x="165" y="2820"/>
                    </a:lnTo>
                    <a:lnTo>
                      <a:pt x="142" y="2793"/>
                    </a:lnTo>
                    <a:lnTo>
                      <a:pt x="128" y="2783"/>
                    </a:lnTo>
                    <a:lnTo>
                      <a:pt x="126" y="2796"/>
                    </a:lnTo>
                    <a:close/>
                    <a:moveTo>
                      <a:pt x="0" y="3932"/>
                    </a:moveTo>
                    <a:lnTo>
                      <a:pt x="86" y="3973"/>
                    </a:lnTo>
                    <a:lnTo>
                      <a:pt x="151" y="4022"/>
                    </a:lnTo>
                    <a:lnTo>
                      <a:pt x="195" y="4076"/>
                    </a:lnTo>
                    <a:lnTo>
                      <a:pt x="222" y="4133"/>
                    </a:lnTo>
                    <a:lnTo>
                      <a:pt x="233" y="4188"/>
                    </a:lnTo>
                    <a:lnTo>
                      <a:pt x="232" y="4240"/>
                    </a:lnTo>
                    <a:lnTo>
                      <a:pt x="218" y="4286"/>
                    </a:lnTo>
                    <a:lnTo>
                      <a:pt x="197" y="4323"/>
                    </a:lnTo>
                    <a:lnTo>
                      <a:pt x="170" y="4348"/>
                    </a:lnTo>
                    <a:lnTo>
                      <a:pt x="138" y="4357"/>
                    </a:lnTo>
                    <a:lnTo>
                      <a:pt x="106" y="4348"/>
                    </a:lnTo>
                    <a:lnTo>
                      <a:pt x="74" y="4319"/>
                    </a:lnTo>
                    <a:lnTo>
                      <a:pt x="45" y="4265"/>
                    </a:lnTo>
                    <a:lnTo>
                      <a:pt x="21" y="4185"/>
                    </a:lnTo>
                    <a:lnTo>
                      <a:pt x="6" y="4075"/>
                    </a:lnTo>
                    <a:lnTo>
                      <a:pt x="0" y="3932"/>
                    </a:lnTo>
                    <a:close/>
                    <a:moveTo>
                      <a:pt x="89" y="4683"/>
                    </a:moveTo>
                    <a:lnTo>
                      <a:pt x="86" y="4759"/>
                    </a:lnTo>
                    <a:lnTo>
                      <a:pt x="89" y="4850"/>
                    </a:lnTo>
                    <a:lnTo>
                      <a:pt x="92" y="4940"/>
                    </a:lnTo>
                    <a:lnTo>
                      <a:pt x="89" y="5015"/>
                    </a:lnTo>
                    <a:lnTo>
                      <a:pt x="107" y="5019"/>
                    </a:lnTo>
                    <a:lnTo>
                      <a:pt x="137" y="5028"/>
                    </a:lnTo>
                    <a:lnTo>
                      <a:pt x="218" y="5053"/>
                    </a:lnTo>
                    <a:lnTo>
                      <a:pt x="262" y="5061"/>
                    </a:lnTo>
                    <a:lnTo>
                      <a:pt x="302" y="5062"/>
                    </a:lnTo>
                    <a:lnTo>
                      <a:pt x="335" y="5053"/>
                    </a:lnTo>
                    <a:lnTo>
                      <a:pt x="358" y="5031"/>
                    </a:lnTo>
                    <a:lnTo>
                      <a:pt x="367" y="4978"/>
                    </a:lnTo>
                    <a:lnTo>
                      <a:pt x="349" y="4922"/>
                    </a:lnTo>
                    <a:lnTo>
                      <a:pt x="311" y="4863"/>
                    </a:lnTo>
                    <a:lnTo>
                      <a:pt x="261" y="4807"/>
                    </a:lnTo>
                    <a:lnTo>
                      <a:pt x="206" y="4758"/>
                    </a:lnTo>
                    <a:lnTo>
                      <a:pt x="154" y="4718"/>
                    </a:lnTo>
                    <a:lnTo>
                      <a:pt x="113" y="4692"/>
                    </a:lnTo>
                    <a:lnTo>
                      <a:pt x="89" y="4683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67" name="Google Shape;1567;p42"/>
              <p:cNvSpPr/>
              <p:nvPr/>
            </p:nvSpPr>
            <p:spPr>
              <a:xfrm>
                <a:off x="1843" y="1347"/>
                <a:ext cx="59" cy="665"/>
              </a:xfrm>
              <a:custGeom>
                <a:avLst/>
                <a:gdLst/>
                <a:ahLst/>
                <a:cxnLst/>
                <a:rect l="l" t="t" r="r" b="b"/>
                <a:pathLst>
                  <a:path w="367" h="5324" extrusionOk="0">
                    <a:moveTo>
                      <a:pt x="54" y="4"/>
                    </a:moveTo>
                    <a:lnTo>
                      <a:pt x="74" y="39"/>
                    </a:lnTo>
                    <a:lnTo>
                      <a:pt x="86" y="87"/>
                    </a:lnTo>
                    <a:lnTo>
                      <a:pt x="98" y="206"/>
                    </a:lnTo>
                    <a:lnTo>
                      <a:pt x="103" y="321"/>
                    </a:lnTo>
                    <a:lnTo>
                      <a:pt x="108" y="366"/>
                    </a:lnTo>
                    <a:lnTo>
                      <a:pt x="116" y="398"/>
                    </a:lnTo>
                    <a:lnTo>
                      <a:pt x="178" y="331"/>
                    </a:lnTo>
                    <a:lnTo>
                      <a:pt x="222" y="272"/>
                    </a:lnTo>
                    <a:lnTo>
                      <a:pt x="251" y="220"/>
                    </a:lnTo>
                    <a:lnTo>
                      <a:pt x="266" y="175"/>
                    </a:lnTo>
                    <a:lnTo>
                      <a:pt x="270" y="136"/>
                    </a:lnTo>
                    <a:lnTo>
                      <a:pt x="264" y="104"/>
                    </a:lnTo>
                    <a:lnTo>
                      <a:pt x="249" y="76"/>
                    </a:lnTo>
                    <a:lnTo>
                      <a:pt x="228" y="54"/>
                    </a:lnTo>
                    <a:lnTo>
                      <a:pt x="175" y="22"/>
                    </a:lnTo>
                    <a:lnTo>
                      <a:pt x="119" y="6"/>
                    </a:lnTo>
                    <a:lnTo>
                      <a:pt x="74" y="0"/>
                    </a:lnTo>
                    <a:lnTo>
                      <a:pt x="54" y="4"/>
                    </a:lnTo>
                    <a:close/>
                    <a:moveTo>
                      <a:pt x="167" y="1108"/>
                    </a:moveTo>
                    <a:lnTo>
                      <a:pt x="110" y="1649"/>
                    </a:lnTo>
                    <a:lnTo>
                      <a:pt x="163" y="1646"/>
                    </a:lnTo>
                    <a:lnTo>
                      <a:pt x="205" y="1636"/>
                    </a:lnTo>
                    <a:lnTo>
                      <a:pt x="240" y="1620"/>
                    </a:lnTo>
                    <a:lnTo>
                      <a:pt x="265" y="1598"/>
                    </a:lnTo>
                    <a:lnTo>
                      <a:pt x="282" y="1572"/>
                    </a:lnTo>
                    <a:lnTo>
                      <a:pt x="292" y="1540"/>
                    </a:lnTo>
                    <a:lnTo>
                      <a:pt x="295" y="1467"/>
                    </a:lnTo>
                    <a:lnTo>
                      <a:pt x="279" y="1383"/>
                    </a:lnTo>
                    <a:lnTo>
                      <a:pt x="247" y="1292"/>
                    </a:lnTo>
                    <a:lnTo>
                      <a:pt x="167" y="1108"/>
                    </a:lnTo>
                    <a:close/>
                    <a:moveTo>
                      <a:pt x="132" y="2149"/>
                    </a:moveTo>
                    <a:lnTo>
                      <a:pt x="103" y="2213"/>
                    </a:lnTo>
                    <a:lnTo>
                      <a:pt x="80" y="2271"/>
                    </a:lnTo>
                    <a:lnTo>
                      <a:pt x="50" y="2370"/>
                    </a:lnTo>
                    <a:lnTo>
                      <a:pt x="38" y="2449"/>
                    </a:lnTo>
                    <a:lnTo>
                      <a:pt x="43" y="2507"/>
                    </a:lnTo>
                    <a:lnTo>
                      <a:pt x="61" y="2548"/>
                    </a:lnTo>
                    <a:lnTo>
                      <a:pt x="88" y="2571"/>
                    </a:lnTo>
                    <a:lnTo>
                      <a:pt x="121" y="2577"/>
                    </a:lnTo>
                    <a:lnTo>
                      <a:pt x="156" y="2570"/>
                    </a:lnTo>
                    <a:lnTo>
                      <a:pt x="191" y="2550"/>
                    </a:lnTo>
                    <a:lnTo>
                      <a:pt x="221" y="2518"/>
                    </a:lnTo>
                    <a:lnTo>
                      <a:pt x="244" y="2475"/>
                    </a:lnTo>
                    <a:lnTo>
                      <a:pt x="257" y="2423"/>
                    </a:lnTo>
                    <a:lnTo>
                      <a:pt x="256" y="2362"/>
                    </a:lnTo>
                    <a:lnTo>
                      <a:pt x="237" y="2296"/>
                    </a:lnTo>
                    <a:lnTo>
                      <a:pt x="196" y="2224"/>
                    </a:lnTo>
                    <a:lnTo>
                      <a:pt x="132" y="2149"/>
                    </a:lnTo>
                    <a:close/>
                    <a:moveTo>
                      <a:pt x="127" y="3057"/>
                    </a:moveTo>
                    <a:lnTo>
                      <a:pt x="126" y="3067"/>
                    </a:lnTo>
                    <a:lnTo>
                      <a:pt x="123" y="3090"/>
                    </a:lnTo>
                    <a:lnTo>
                      <a:pt x="115" y="3169"/>
                    </a:lnTo>
                    <a:lnTo>
                      <a:pt x="109" y="3276"/>
                    </a:lnTo>
                    <a:lnTo>
                      <a:pt x="106" y="3389"/>
                    </a:lnTo>
                    <a:lnTo>
                      <a:pt x="112" y="3490"/>
                    </a:lnTo>
                    <a:lnTo>
                      <a:pt x="120" y="3529"/>
                    </a:lnTo>
                    <a:lnTo>
                      <a:pt x="130" y="3558"/>
                    </a:lnTo>
                    <a:lnTo>
                      <a:pt x="146" y="3574"/>
                    </a:lnTo>
                    <a:lnTo>
                      <a:pt x="166" y="3573"/>
                    </a:lnTo>
                    <a:lnTo>
                      <a:pt x="191" y="3555"/>
                    </a:lnTo>
                    <a:lnTo>
                      <a:pt x="221" y="3515"/>
                    </a:lnTo>
                    <a:lnTo>
                      <a:pt x="258" y="3459"/>
                    </a:lnTo>
                    <a:lnTo>
                      <a:pt x="282" y="3409"/>
                    </a:lnTo>
                    <a:lnTo>
                      <a:pt x="289" y="3352"/>
                    </a:lnTo>
                    <a:lnTo>
                      <a:pt x="287" y="3316"/>
                    </a:lnTo>
                    <a:lnTo>
                      <a:pt x="280" y="3274"/>
                    </a:lnTo>
                    <a:lnTo>
                      <a:pt x="269" y="3248"/>
                    </a:lnTo>
                    <a:lnTo>
                      <a:pt x="249" y="3210"/>
                    </a:lnTo>
                    <a:lnTo>
                      <a:pt x="193" y="3121"/>
                    </a:lnTo>
                    <a:lnTo>
                      <a:pt x="166" y="3082"/>
                    </a:lnTo>
                    <a:lnTo>
                      <a:pt x="143" y="3055"/>
                    </a:lnTo>
                    <a:lnTo>
                      <a:pt x="128" y="3045"/>
                    </a:lnTo>
                    <a:lnTo>
                      <a:pt x="127" y="3057"/>
                    </a:lnTo>
                    <a:close/>
                    <a:moveTo>
                      <a:pt x="0" y="4194"/>
                    </a:moveTo>
                    <a:lnTo>
                      <a:pt x="87" y="4235"/>
                    </a:lnTo>
                    <a:lnTo>
                      <a:pt x="151" y="4284"/>
                    </a:lnTo>
                    <a:lnTo>
                      <a:pt x="196" y="4338"/>
                    </a:lnTo>
                    <a:lnTo>
                      <a:pt x="222" y="4394"/>
                    </a:lnTo>
                    <a:lnTo>
                      <a:pt x="234" y="4450"/>
                    </a:lnTo>
                    <a:lnTo>
                      <a:pt x="232" y="4502"/>
                    </a:lnTo>
                    <a:lnTo>
                      <a:pt x="219" y="4548"/>
                    </a:lnTo>
                    <a:lnTo>
                      <a:pt x="198" y="4585"/>
                    </a:lnTo>
                    <a:lnTo>
                      <a:pt x="170" y="4610"/>
                    </a:lnTo>
                    <a:lnTo>
                      <a:pt x="139" y="4619"/>
                    </a:lnTo>
                    <a:lnTo>
                      <a:pt x="106" y="4610"/>
                    </a:lnTo>
                    <a:lnTo>
                      <a:pt x="75" y="4581"/>
                    </a:lnTo>
                    <a:lnTo>
                      <a:pt x="45" y="4527"/>
                    </a:lnTo>
                    <a:lnTo>
                      <a:pt x="22" y="4447"/>
                    </a:lnTo>
                    <a:lnTo>
                      <a:pt x="6" y="4336"/>
                    </a:lnTo>
                    <a:lnTo>
                      <a:pt x="0" y="4194"/>
                    </a:lnTo>
                    <a:close/>
                    <a:moveTo>
                      <a:pt x="90" y="4945"/>
                    </a:moveTo>
                    <a:lnTo>
                      <a:pt x="87" y="5021"/>
                    </a:lnTo>
                    <a:lnTo>
                      <a:pt x="90" y="5111"/>
                    </a:lnTo>
                    <a:lnTo>
                      <a:pt x="93" y="5202"/>
                    </a:lnTo>
                    <a:lnTo>
                      <a:pt x="90" y="5277"/>
                    </a:lnTo>
                    <a:lnTo>
                      <a:pt x="108" y="5281"/>
                    </a:lnTo>
                    <a:lnTo>
                      <a:pt x="137" y="5290"/>
                    </a:lnTo>
                    <a:lnTo>
                      <a:pt x="219" y="5314"/>
                    </a:lnTo>
                    <a:lnTo>
                      <a:pt x="262" y="5323"/>
                    </a:lnTo>
                    <a:lnTo>
                      <a:pt x="303" y="5324"/>
                    </a:lnTo>
                    <a:lnTo>
                      <a:pt x="336" y="5314"/>
                    </a:lnTo>
                    <a:lnTo>
                      <a:pt x="359" y="5293"/>
                    </a:lnTo>
                    <a:lnTo>
                      <a:pt x="367" y="5240"/>
                    </a:lnTo>
                    <a:lnTo>
                      <a:pt x="350" y="5184"/>
                    </a:lnTo>
                    <a:lnTo>
                      <a:pt x="312" y="5125"/>
                    </a:lnTo>
                    <a:lnTo>
                      <a:pt x="262" y="5069"/>
                    </a:lnTo>
                    <a:lnTo>
                      <a:pt x="206" y="5020"/>
                    </a:lnTo>
                    <a:lnTo>
                      <a:pt x="155" y="4980"/>
                    </a:lnTo>
                    <a:lnTo>
                      <a:pt x="113" y="4954"/>
                    </a:lnTo>
                    <a:lnTo>
                      <a:pt x="90" y="4945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68" name="Google Shape;1568;p42"/>
              <p:cNvSpPr/>
              <p:nvPr/>
            </p:nvSpPr>
            <p:spPr>
              <a:xfrm>
                <a:off x="1515" y="1356"/>
                <a:ext cx="57" cy="665"/>
              </a:xfrm>
              <a:custGeom>
                <a:avLst/>
                <a:gdLst/>
                <a:ahLst/>
                <a:cxnLst/>
                <a:rect l="l" t="t" r="r" b="b"/>
                <a:pathLst>
                  <a:path w="367" h="5324" extrusionOk="0">
                    <a:moveTo>
                      <a:pt x="314" y="3"/>
                    </a:moveTo>
                    <a:lnTo>
                      <a:pt x="294" y="39"/>
                    </a:lnTo>
                    <a:lnTo>
                      <a:pt x="281" y="88"/>
                    </a:lnTo>
                    <a:lnTo>
                      <a:pt x="271" y="206"/>
                    </a:lnTo>
                    <a:lnTo>
                      <a:pt x="265" y="321"/>
                    </a:lnTo>
                    <a:lnTo>
                      <a:pt x="259" y="367"/>
                    </a:lnTo>
                    <a:lnTo>
                      <a:pt x="251" y="397"/>
                    </a:lnTo>
                    <a:lnTo>
                      <a:pt x="189" y="330"/>
                    </a:lnTo>
                    <a:lnTo>
                      <a:pt x="145" y="272"/>
                    </a:lnTo>
                    <a:lnTo>
                      <a:pt x="116" y="220"/>
                    </a:lnTo>
                    <a:lnTo>
                      <a:pt x="102" y="175"/>
                    </a:lnTo>
                    <a:lnTo>
                      <a:pt x="97" y="136"/>
                    </a:lnTo>
                    <a:lnTo>
                      <a:pt x="104" y="104"/>
                    </a:lnTo>
                    <a:lnTo>
                      <a:pt x="118" y="76"/>
                    </a:lnTo>
                    <a:lnTo>
                      <a:pt x="139" y="53"/>
                    </a:lnTo>
                    <a:lnTo>
                      <a:pt x="193" y="22"/>
                    </a:lnTo>
                    <a:lnTo>
                      <a:pt x="249" y="5"/>
                    </a:lnTo>
                    <a:lnTo>
                      <a:pt x="294" y="0"/>
                    </a:lnTo>
                    <a:lnTo>
                      <a:pt x="314" y="3"/>
                    </a:lnTo>
                    <a:close/>
                    <a:moveTo>
                      <a:pt x="201" y="1108"/>
                    </a:moveTo>
                    <a:lnTo>
                      <a:pt x="257" y="1649"/>
                    </a:lnTo>
                    <a:lnTo>
                      <a:pt x="205" y="1646"/>
                    </a:lnTo>
                    <a:lnTo>
                      <a:pt x="162" y="1635"/>
                    </a:lnTo>
                    <a:lnTo>
                      <a:pt x="128" y="1619"/>
                    </a:lnTo>
                    <a:lnTo>
                      <a:pt x="103" y="1598"/>
                    </a:lnTo>
                    <a:lnTo>
                      <a:pt x="86" y="1571"/>
                    </a:lnTo>
                    <a:lnTo>
                      <a:pt x="75" y="1540"/>
                    </a:lnTo>
                    <a:lnTo>
                      <a:pt x="72" y="1467"/>
                    </a:lnTo>
                    <a:lnTo>
                      <a:pt x="89" y="1383"/>
                    </a:lnTo>
                    <a:lnTo>
                      <a:pt x="120" y="1292"/>
                    </a:lnTo>
                    <a:lnTo>
                      <a:pt x="201" y="1108"/>
                    </a:lnTo>
                    <a:close/>
                    <a:moveTo>
                      <a:pt x="234" y="2148"/>
                    </a:moveTo>
                    <a:lnTo>
                      <a:pt x="264" y="2212"/>
                    </a:lnTo>
                    <a:lnTo>
                      <a:pt x="288" y="2271"/>
                    </a:lnTo>
                    <a:lnTo>
                      <a:pt x="318" y="2370"/>
                    </a:lnTo>
                    <a:lnTo>
                      <a:pt x="328" y="2449"/>
                    </a:lnTo>
                    <a:lnTo>
                      <a:pt x="324" y="2507"/>
                    </a:lnTo>
                    <a:lnTo>
                      <a:pt x="307" y="2548"/>
                    </a:lnTo>
                    <a:lnTo>
                      <a:pt x="279" y="2571"/>
                    </a:lnTo>
                    <a:lnTo>
                      <a:pt x="247" y="2578"/>
                    </a:lnTo>
                    <a:lnTo>
                      <a:pt x="211" y="2570"/>
                    </a:lnTo>
                    <a:lnTo>
                      <a:pt x="177" y="2550"/>
                    </a:lnTo>
                    <a:lnTo>
                      <a:pt x="145" y="2518"/>
                    </a:lnTo>
                    <a:lnTo>
                      <a:pt x="122" y="2475"/>
                    </a:lnTo>
                    <a:lnTo>
                      <a:pt x="110" y="2422"/>
                    </a:lnTo>
                    <a:lnTo>
                      <a:pt x="112" y="2362"/>
                    </a:lnTo>
                    <a:lnTo>
                      <a:pt x="131" y="2296"/>
                    </a:lnTo>
                    <a:lnTo>
                      <a:pt x="171" y="2224"/>
                    </a:lnTo>
                    <a:lnTo>
                      <a:pt x="234" y="2148"/>
                    </a:lnTo>
                    <a:close/>
                    <a:moveTo>
                      <a:pt x="241" y="3057"/>
                    </a:moveTo>
                    <a:lnTo>
                      <a:pt x="242" y="3066"/>
                    </a:lnTo>
                    <a:lnTo>
                      <a:pt x="245" y="3089"/>
                    </a:lnTo>
                    <a:lnTo>
                      <a:pt x="252" y="3169"/>
                    </a:lnTo>
                    <a:lnTo>
                      <a:pt x="258" y="3275"/>
                    </a:lnTo>
                    <a:lnTo>
                      <a:pt x="262" y="3389"/>
                    </a:lnTo>
                    <a:lnTo>
                      <a:pt x="255" y="3490"/>
                    </a:lnTo>
                    <a:lnTo>
                      <a:pt x="248" y="3530"/>
                    </a:lnTo>
                    <a:lnTo>
                      <a:pt x="236" y="3558"/>
                    </a:lnTo>
                    <a:lnTo>
                      <a:pt x="222" y="3573"/>
                    </a:lnTo>
                    <a:lnTo>
                      <a:pt x="202" y="3572"/>
                    </a:lnTo>
                    <a:lnTo>
                      <a:pt x="177" y="3555"/>
                    </a:lnTo>
                    <a:lnTo>
                      <a:pt x="147" y="3515"/>
                    </a:lnTo>
                    <a:lnTo>
                      <a:pt x="110" y="3458"/>
                    </a:lnTo>
                    <a:lnTo>
                      <a:pt x="86" y="3409"/>
                    </a:lnTo>
                    <a:lnTo>
                      <a:pt x="78" y="3352"/>
                    </a:lnTo>
                    <a:lnTo>
                      <a:pt x="81" y="3315"/>
                    </a:lnTo>
                    <a:lnTo>
                      <a:pt x="88" y="3273"/>
                    </a:lnTo>
                    <a:lnTo>
                      <a:pt x="98" y="3247"/>
                    </a:lnTo>
                    <a:lnTo>
                      <a:pt x="118" y="3210"/>
                    </a:lnTo>
                    <a:lnTo>
                      <a:pt x="174" y="3121"/>
                    </a:lnTo>
                    <a:lnTo>
                      <a:pt x="202" y="3082"/>
                    </a:lnTo>
                    <a:lnTo>
                      <a:pt x="225" y="3055"/>
                    </a:lnTo>
                    <a:lnTo>
                      <a:pt x="240" y="3044"/>
                    </a:lnTo>
                    <a:lnTo>
                      <a:pt x="241" y="3057"/>
                    </a:lnTo>
                    <a:close/>
                    <a:moveTo>
                      <a:pt x="367" y="4193"/>
                    </a:moveTo>
                    <a:lnTo>
                      <a:pt x="280" y="4234"/>
                    </a:lnTo>
                    <a:lnTo>
                      <a:pt x="217" y="4283"/>
                    </a:lnTo>
                    <a:lnTo>
                      <a:pt x="172" y="4338"/>
                    </a:lnTo>
                    <a:lnTo>
                      <a:pt x="145" y="4394"/>
                    </a:lnTo>
                    <a:lnTo>
                      <a:pt x="134" y="4450"/>
                    </a:lnTo>
                    <a:lnTo>
                      <a:pt x="136" y="4502"/>
                    </a:lnTo>
                    <a:lnTo>
                      <a:pt x="149" y="4548"/>
                    </a:lnTo>
                    <a:lnTo>
                      <a:pt x="170" y="4584"/>
                    </a:lnTo>
                    <a:lnTo>
                      <a:pt x="197" y="4609"/>
                    </a:lnTo>
                    <a:lnTo>
                      <a:pt x="228" y="4619"/>
                    </a:lnTo>
                    <a:lnTo>
                      <a:pt x="262" y="4609"/>
                    </a:lnTo>
                    <a:lnTo>
                      <a:pt x="293" y="4580"/>
                    </a:lnTo>
                    <a:lnTo>
                      <a:pt x="322" y="4527"/>
                    </a:lnTo>
                    <a:lnTo>
                      <a:pt x="346" y="4446"/>
                    </a:lnTo>
                    <a:lnTo>
                      <a:pt x="362" y="4336"/>
                    </a:lnTo>
                    <a:lnTo>
                      <a:pt x="367" y="4193"/>
                    </a:lnTo>
                    <a:close/>
                    <a:moveTo>
                      <a:pt x="277" y="4945"/>
                    </a:moveTo>
                    <a:lnTo>
                      <a:pt x="280" y="5021"/>
                    </a:lnTo>
                    <a:lnTo>
                      <a:pt x="277" y="5111"/>
                    </a:lnTo>
                    <a:lnTo>
                      <a:pt x="274" y="5201"/>
                    </a:lnTo>
                    <a:lnTo>
                      <a:pt x="277" y="5276"/>
                    </a:lnTo>
                    <a:lnTo>
                      <a:pt x="259" y="5281"/>
                    </a:lnTo>
                    <a:lnTo>
                      <a:pt x="230" y="5290"/>
                    </a:lnTo>
                    <a:lnTo>
                      <a:pt x="149" y="5314"/>
                    </a:lnTo>
                    <a:lnTo>
                      <a:pt x="105" y="5322"/>
                    </a:lnTo>
                    <a:lnTo>
                      <a:pt x="65" y="5324"/>
                    </a:lnTo>
                    <a:lnTo>
                      <a:pt x="31" y="5314"/>
                    </a:lnTo>
                    <a:lnTo>
                      <a:pt x="10" y="5292"/>
                    </a:lnTo>
                    <a:lnTo>
                      <a:pt x="0" y="5240"/>
                    </a:lnTo>
                    <a:lnTo>
                      <a:pt x="18" y="5183"/>
                    </a:lnTo>
                    <a:lnTo>
                      <a:pt x="56" y="5125"/>
                    </a:lnTo>
                    <a:lnTo>
                      <a:pt x="106" y="5068"/>
                    </a:lnTo>
                    <a:lnTo>
                      <a:pt x="160" y="5019"/>
                    </a:lnTo>
                    <a:lnTo>
                      <a:pt x="212" y="4980"/>
                    </a:lnTo>
                    <a:lnTo>
                      <a:pt x="254" y="4954"/>
                    </a:lnTo>
                    <a:lnTo>
                      <a:pt x="277" y="4945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69" name="Google Shape;1569;p42"/>
              <p:cNvSpPr/>
              <p:nvPr/>
            </p:nvSpPr>
            <p:spPr>
              <a:xfrm>
                <a:off x="2830" y="1365"/>
                <a:ext cx="74" cy="613"/>
              </a:xfrm>
              <a:custGeom>
                <a:avLst/>
                <a:gdLst/>
                <a:ahLst/>
                <a:cxnLst/>
                <a:rect l="l" t="t" r="r" b="b"/>
                <a:pathLst>
                  <a:path w="486" h="4905" extrusionOk="0">
                    <a:moveTo>
                      <a:pt x="486" y="15"/>
                    </a:moveTo>
                    <a:lnTo>
                      <a:pt x="432" y="83"/>
                    </a:lnTo>
                    <a:lnTo>
                      <a:pt x="371" y="164"/>
                    </a:lnTo>
                    <a:lnTo>
                      <a:pt x="317" y="241"/>
                    </a:lnTo>
                    <a:lnTo>
                      <a:pt x="296" y="274"/>
                    </a:lnTo>
                    <a:lnTo>
                      <a:pt x="280" y="300"/>
                    </a:lnTo>
                    <a:lnTo>
                      <a:pt x="220" y="234"/>
                    </a:lnTo>
                    <a:lnTo>
                      <a:pt x="181" y="179"/>
                    </a:lnTo>
                    <a:lnTo>
                      <a:pt x="159" y="133"/>
                    </a:lnTo>
                    <a:lnTo>
                      <a:pt x="152" y="95"/>
                    </a:lnTo>
                    <a:lnTo>
                      <a:pt x="160" y="65"/>
                    </a:lnTo>
                    <a:lnTo>
                      <a:pt x="179" y="41"/>
                    </a:lnTo>
                    <a:lnTo>
                      <a:pt x="206" y="24"/>
                    </a:lnTo>
                    <a:lnTo>
                      <a:pt x="240" y="11"/>
                    </a:lnTo>
                    <a:lnTo>
                      <a:pt x="319" y="0"/>
                    </a:lnTo>
                    <a:lnTo>
                      <a:pt x="398" y="1"/>
                    </a:lnTo>
                    <a:lnTo>
                      <a:pt x="460" y="8"/>
                    </a:lnTo>
                    <a:lnTo>
                      <a:pt x="479" y="12"/>
                    </a:lnTo>
                    <a:lnTo>
                      <a:pt x="486" y="15"/>
                    </a:lnTo>
                    <a:close/>
                    <a:moveTo>
                      <a:pt x="249" y="689"/>
                    </a:moveTo>
                    <a:lnTo>
                      <a:pt x="305" y="1230"/>
                    </a:lnTo>
                    <a:lnTo>
                      <a:pt x="253" y="1227"/>
                    </a:lnTo>
                    <a:lnTo>
                      <a:pt x="210" y="1217"/>
                    </a:lnTo>
                    <a:lnTo>
                      <a:pt x="175" y="1201"/>
                    </a:lnTo>
                    <a:lnTo>
                      <a:pt x="150" y="1179"/>
                    </a:lnTo>
                    <a:lnTo>
                      <a:pt x="132" y="1153"/>
                    </a:lnTo>
                    <a:lnTo>
                      <a:pt x="123" y="1121"/>
                    </a:lnTo>
                    <a:lnTo>
                      <a:pt x="120" y="1048"/>
                    </a:lnTo>
                    <a:lnTo>
                      <a:pt x="137" y="964"/>
                    </a:lnTo>
                    <a:lnTo>
                      <a:pt x="168" y="873"/>
                    </a:lnTo>
                    <a:lnTo>
                      <a:pt x="249" y="689"/>
                    </a:lnTo>
                    <a:close/>
                    <a:moveTo>
                      <a:pt x="283" y="1729"/>
                    </a:moveTo>
                    <a:lnTo>
                      <a:pt x="312" y="1794"/>
                    </a:lnTo>
                    <a:lnTo>
                      <a:pt x="335" y="1851"/>
                    </a:lnTo>
                    <a:lnTo>
                      <a:pt x="366" y="1952"/>
                    </a:lnTo>
                    <a:lnTo>
                      <a:pt x="377" y="2030"/>
                    </a:lnTo>
                    <a:lnTo>
                      <a:pt x="372" y="2089"/>
                    </a:lnTo>
                    <a:lnTo>
                      <a:pt x="354" y="2128"/>
                    </a:lnTo>
                    <a:lnTo>
                      <a:pt x="327" y="2151"/>
                    </a:lnTo>
                    <a:lnTo>
                      <a:pt x="295" y="2159"/>
                    </a:lnTo>
                    <a:lnTo>
                      <a:pt x="259" y="2151"/>
                    </a:lnTo>
                    <a:lnTo>
                      <a:pt x="225" y="2131"/>
                    </a:lnTo>
                    <a:lnTo>
                      <a:pt x="194" y="2099"/>
                    </a:lnTo>
                    <a:lnTo>
                      <a:pt x="170" y="2055"/>
                    </a:lnTo>
                    <a:lnTo>
                      <a:pt x="159" y="2004"/>
                    </a:lnTo>
                    <a:lnTo>
                      <a:pt x="160" y="1943"/>
                    </a:lnTo>
                    <a:lnTo>
                      <a:pt x="179" y="1876"/>
                    </a:lnTo>
                    <a:lnTo>
                      <a:pt x="218" y="1805"/>
                    </a:lnTo>
                    <a:lnTo>
                      <a:pt x="283" y="1729"/>
                    </a:lnTo>
                    <a:close/>
                    <a:moveTo>
                      <a:pt x="202" y="2492"/>
                    </a:moveTo>
                    <a:lnTo>
                      <a:pt x="204" y="2504"/>
                    </a:lnTo>
                    <a:lnTo>
                      <a:pt x="209" y="2531"/>
                    </a:lnTo>
                    <a:lnTo>
                      <a:pt x="216" y="2574"/>
                    </a:lnTo>
                    <a:lnTo>
                      <a:pt x="226" y="2627"/>
                    </a:lnTo>
                    <a:lnTo>
                      <a:pt x="246" y="2757"/>
                    </a:lnTo>
                    <a:lnTo>
                      <a:pt x="265" y="2897"/>
                    </a:lnTo>
                    <a:lnTo>
                      <a:pt x="275" y="3025"/>
                    </a:lnTo>
                    <a:lnTo>
                      <a:pt x="275" y="3076"/>
                    </a:lnTo>
                    <a:lnTo>
                      <a:pt x="271" y="3116"/>
                    </a:lnTo>
                    <a:lnTo>
                      <a:pt x="261" y="3140"/>
                    </a:lnTo>
                    <a:lnTo>
                      <a:pt x="245" y="3148"/>
                    </a:lnTo>
                    <a:lnTo>
                      <a:pt x="223" y="3134"/>
                    </a:lnTo>
                    <a:lnTo>
                      <a:pt x="194" y="3096"/>
                    </a:lnTo>
                    <a:lnTo>
                      <a:pt x="140" y="3035"/>
                    </a:lnTo>
                    <a:lnTo>
                      <a:pt x="79" y="2975"/>
                    </a:lnTo>
                    <a:lnTo>
                      <a:pt x="34" y="2907"/>
                    </a:lnTo>
                    <a:lnTo>
                      <a:pt x="25" y="2867"/>
                    </a:lnTo>
                    <a:lnTo>
                      <a:pt x="28" y="2823"/>
                    </a:lnTo>
                    <a:lnTo>
                      <a:pt x="38" y="2793"/>
                    </a:lnTo>
                    <a:lnTo>
                      <a:pt x="61" y="2742"/>
                    </a:lnTo>
                    <a:lnTo>
                      <a:pt x="124" y="2613"/>
                    </a:lnTo>
                    <a:lnTo>
                      <a:pt x="157" y="2554"/>
                    </a:lnTo>
                    <a:lnTo>
                      <a:pt x="183" y="2508"/>
                    </a:lnTo>
                    <a:lnTo>
                      <a:pt x="199" y="2485"/>
                    </a:lnTo>
                    <a:lnTo>
                      <a:pt x="203" y="2484"/>
                    </a:lnTo>
                    <a:lnTo>
                      <a:pt x="202" y="2492"/>
                    </a:lnTo>
                    <a:close/>
                    <a:moveTo>
                      <a:pt x="233" y="3691"/>
                    </a:moveTo>
                    <a:lnTo>
                      <a:pt x="146" y="3732"/>
                    </a:lnTo>
                    <a:lnTo>
                      <a:pt x="82" y="3781"/>
                    </a:lnTo>
                    <a:lnTo>
                      <a:pt x="37" y="3835"/>
                    </a:lnTo>
                    <a:lnTo>
                      <a:pt x="11" y="3892"/>
                    </a:lnTo>
                    <a:lnTo>
                      <a:pt x="0" y="3947"/>
                    </a:lnTo>
                    <a:lnTo>
                      <a:pt x="2" y="4000"/>
                    </a:lnTo>
                    <a:lnTo>
                      <a:pt x="14" y="4047"/>
                    </a:lnTo>
                    <a:lnTo>
                      <a:pt x="35" y="4083"/>
                    </a:lnTo>
                    <a:lnTo>
                      <a:pt x="63" y="4107"/>
                    </a:lnTo>
                    <a:lnTo>
                      <a:pt x="94" y="4117"/>
                    </a:lnTo>
                    <a:lnTo>
                      <a:pt x="127" y="4108"/>
                    </a:lnTo>
                    <a:lnTo>
                      <a:pt x="159" y="4078"/>
                    </a:lnTo>
                    <a:lnTo>
                      <a:pt x="188" y="4025"/>
                    </a:lnTo>
                    <a:lnTo>
                      <a:pt x="212" y="3944"/>
                    </a:lnTo>
                    <a:lnTo>
                      <a:pt x="228" y="3834"/>
                    </a:lnTo>
                    <a:lnTo>
                      <a:pt x="233" y="3691"/>
                    </a:lnTo>
                    <a:close/>
                    <a:moveTo>
                      <a:pt x="325" y="4527"/>
                    </a:moveTo>
                    <a:lnTo>
                      <a:pt x="328" y="4602"/>
                    </a:lnTo>
                    <a:lnTo>
                      <a:pt x="325" y="4693"/>
                    </a:lnTo>
                    <a:lnTo>
                      <a:pt x="322" y="4783"/>
                    </a:lnTo>
                    <a:lnTo>
                      <a:pt x="325" y="4858"/>
                    </a:lnTo>
                    <a:lnTo>
                      <a:pt x="307" y="4862"/>
                    </a:lnTo>
                    <a:lnTo>
                      <a:pt x="278" y="4872"/>
                    </a:lnTo>
                    <a:lnTo>
                      <a:pt x="196" y="4896"/>
                    </a:lnTo>
                    <a:lnTo>
                      <a:pt x="152" y="4904"/>
                    </a:lnTo>
                    <a:lnTo>
                      <a:pt x="113" y="4905"/>
                    </a:lnTo>
                    <a:lnTo>
                      <a:pt x="79" y="4896"/>
                    </a:lnTo>
                    <a:lnTo>
                      <a:pt x="57" y="4874"/>
                    </a:lnTo>
                    <a:lnTo>
                      <a:pt x="48" y="4821"/>
                    </a:lnTo>
                    <a:lnTo>
                      <a:pt x="66" y="4764"/>
                    </a:lnTo>
                    <a:lnTo>
                      <a:pt x="103" y="4706"/>
                    </a:lnTo>
                    <a:lnTo>
                      <a:pt x="153" y="4650"/>
                    </a:lnTo>
                    <a:lnTo>
                      <a:pt x="208" y="4601"/>
                    </a:lnTo>
                    <a:lnTo>
                      <a:pt x="260" y="4561"/>
                    </a:lnTo>
                    <a:lnTo>
                      <a:pt x="302" y="4535"/>
                    </a:lnTo>
                    <a:lnTo>
                      <a:pt x="325" y="4527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70" name="Google Shape;1570;p42"/>
              <p:cNvSpPr/>
              <p:nvPr/>
            </p:nvSpPr>
            <p:spPr>
              <a:xfrm>
                <a:off x="3406" y="1340"/>
                <a:ext cx="80" cy="631"/>
              </a:xfrm>
              <a:custGeom>
                <a:avLst/>
                <a:gdLst/>
                <a:ahLst/>
                <a:cxnLst/>
                <a:rect l="l" t="t" r="r" b="b"/>
                <a:pathLst>
                  <a:path w="505" h="5047" extrusionOk="0">
                    <a:moveTo>
                      <a:pt x="280" y="12"/>
                    </a:moveTo>
                    <a:lnTo>
                      <a:pt x="235" y="82"/>
                    </a:lnTo>
                    <a:lnTo>
                      <a:pt x="197" y="167"/>
                    </a:lnTo>
                    <a:lnTo>
                      <a:pt x="164" y="251"/>
                    </a:lnTo>
                    <a:lnTo>
                      <a:pt x="138" y="312"/>
                    </a:lnTo>
                    <a:lnTo>
                      <a:pt x="77" y="246"/>
                    </a:lnTo>
                    <a:lnTo>
                      <a:pt x="36" y="190"/>
                    </a:lnTo>
                    <a:lnTo>
                      <a:pt x="10" y="143"/>
                    </a:lnTo>
                    <a:lnTo>
                      <a:pt x="0" y="104"/>
                    </a:lnTo>
                    <a:lnTo>
                      <a:pt x="3" y="72"/>
                    </a:lnTo>
                    <a:lnTo>
                      <a:pt x="16" y="47"/>
                    </a:lnTo>
                    <a:lnTo>
                      <a:pt x="38" y="28"/>
                    </a:lnTo>
                    <a:lnTo>
                      <a:pt x="66" y="15"/>
                    </a:lnTo>
                    <a:lnTo>
                      <a:pt x="134" y="1"/>
                    </a:lnTo>
                    <a:lnTo>
                      <a:pt x="203" y="0"/>
                    </a:lnTo>
                    <a:lnTo>
                      <a:pt x="257" y="5"/>
                    </a:lnTo>
                    <a:lnTo>
                      <a:pt x="280" y="12"/>
                    </a:lnTo>
                    <a:close/>
                    <a:moveTo>
                      <a:pt x="248" y="753"/>
                    </a:moveTo>
                    <a:lnTo>
                      <a:pt x="260" y="895"/>
                    </a:lnTo>
                    <a:lnTo>
                      <a:pt x="272" y="1044"/>
                    </a:lnTo>
                    <a:lnTo>
                      <a:pt x="282" y="1195"/>
                    </a:lnTo>
                    <a:lnTo>
                      <a:pt x="295" y="1337"/>
                    </a:lnTo>
                    <a:lnTo>
                      <a:pt x="243" y="1333"/>
                    </a:lnTo>
                    <a:lnTo>
                      <a:pt x="200" y="1321"/>
                    </a:lnTo>
                    <a:lnTo>
                      <a:pt x="166" y="1303"/>
                    </a:lnTo>
                    <a:lnTo>
                      <a:pt x="142" y="1279"/>
                    </a:lnTo>
                    <a:lnTo>
                      <a:pt x="125" y="1249"/>
                    </a:lnTo>
                    <a:lnTo>
                      <a:pt x="116" y="1215"/>
                    </a:lnTo>
                    <a:lnTo>
                      <a:pt x="115" y="1133"/>
                    </a:lnTo>
                    <a:lnTo>
                      <a:pt x="134" y="1041"/>
                    </a:lnTo>
                    <a:lnTo>
                      <a:pt x="166" y="944"/>
                    </a:lnTo>
                    <a:lnTo>
                      <a:pt x="248" y="753"/>
                    </a:lnTo>
                    <a:close/>
                    <a:moveTo>
                      <a:pt x="312" y="1763"/>
                    </a:moveTo>
                    <a:lnTo>
                      <a:pt x="341" y="1826"/>
                    </a:lnTo>
                    <a:lnTo>
                      <a:pt x="364" y="1885"/>
                    </a:lnTo>
                    <a:lnTo>
                      <a:pt x="394" y="1984"/>
                    </a:lnTo>
                    <a:lnTo>
                      <a:pt x="406" y="2064"/>
                    </a:lnTo>
                    <a:lnTo>
                      <a:pt x="400" y="2122"/>
                    </a:lnTo>
                    <a:lnTo>
                      <a:pt x="383" y="2162"/>
                    </a:lnTo>
                    <a:lnTo>
                      <a:pt x="357" y="2185"/>
                    </a:lnTo>
                    <a:lnTo>
                      <a:pt x="323" y="2192"/>
                    </a:lnTo>
                    <a:lnTo>
                      <a:pt x="288" y="2185"/>
                    </a:lnTo>
                    <a:lnTo>
                      <a:pt x="253" y="2164"/>
                    </a:lnTo>
                    <a:lnTo>
                      <a:pt x="223" y="2132"/>
                    </a:lnTo>
                    <a:lnTo>
                      <a:pt x="199" y="2089"/>
                    </a:lnTo>
                    <a:lnTo>
                      <a:pt x="187" y="2037"/>
                    </a:lnTo>
                    <a:lnTo>
                      <a:pt x="188" y="1977"/>
                    </a:lnTo>
                    <a:lnTo>
                      <a:pt x="207" y="1910"/>
                    </a:lnTo>
                    <a:lnTo>
                      <a:pt x="247" y="1838"/>
                    </a:lnTo>
                    <a:lnTo>
                      <a:pt x="312" y="1763"/>
                    </a:lnTo>
                    <a:close/>
                    <a:moveTo>
                      <a:pt x="380" y="2636"/>
                    </a:moveTo>
                    <a:lnTo>
                      <a:pt x="382" y="2646"/>
                    </a:lnTo>
                    <a:lnTo>
                      <a:pt x="387" y="2674"/>
                    </a:lnTo>
                    <a:lnTo>
                      <a:pt x="394" y="2716"/>
                    </a:lnTo>
                    <a:lnTo>
                      <a:pt x="404" y="2769"/>
                    </a:lnTo>
                    <a:lnTo>
                      <a:pt x="425" y="2900"/>
                    </a:lnTo>
                    <a:lnTo>
                      <a:pt x="443" y="3040"/>
                    </a:lnTo>
                    <a:lnTo>
                      <a:pt x="453" y="3168"/>
                    </a:lnTo>
                    <a:lnTo>
                      <a:pt x="453" y="3219"/>
                    </a:lnTo>
                    <a:lnTo>
                      <a:pt x="449" y="3259"/>
                    </a:lnTo>
                    <a:lnTo>
                      <a:pt x="439" y="3284"/>
                    </a:lnTo>
                    <a:lnTo>
                      <a:pt x="424" y="3290"/>
                    </a:lnTo>
                    <a:lnTo>
                      <a:pt x="402" y="3276"/>
                    </a:lnTo>
                    <a:lnTo>
                      <a:pt x="371" y="3239"/>
                    </a:lnTo>
                    <a:lnTo>
                      <a:pt x="318" y="3178"/>
                    </a:lnTo>
                    <a:lnTo>
                      <a:pt x="257" y="3118"/>
                    </a:lnTo>
                    <a:lnTo>
                      <a:pt x="212" y="3050"/>
                    </a:lnTo>
                    <a:lnTo>
                      <a:pt x="203" y="3011"/>
                    </a:lnTo>
                    <a:lnTo>
                      <a:pt x="206" y="2966"/>
                    </a:lnTo>
                    <a:lnTo>
                      <a:pt x="216" y="2936"/>
                    </a:lnTo>
                    <a:lnTo>
                      <a:pt x="239" y="2884"/>
                    </a:lnTo>
                    <a:lnTo>
                      <a:pt x="302" y="2757"/>
                    </a:lnTo>
                    <a:lnTo>
                      <a:pt x="334" y="2696"/>
                    </a:lnTo>
                    <a:lnTo>
                      <a:pt x="360" y="2650"/>
                    </a:lnTo>
                    <a:lnTo>
                      <a:pt x="376" y="2627"/>
                    </a:lnTo>
                    <a:lnTo>
                      <a:pt x="380" y="2627"/>
                    </a:lnTo>
                    <a:lnTo>
                      <a:pt x="380" y="2636"/>
                    </a:lnTo>
                    <a:close/>
                    <a:moveTo>
                      <a:pt x="411" y="3835"/>
                    </a:moveTo>
                    <a:lnTo>
                      <a:pt x="324" y="3875"/>
                    </a:lnTo>
                    <a:lnTo>
                      <a:pt x="259" y="3924"/>
                    </a:lnTo>
                    <a:lnTo>
                      <a:pt x="215" y="3978"/>
                    </a:lnTo>
                    <a:lnTo>
                      <a:pt x="189" y="4034"/>
                    </a:lnTo>
                    <a:lnTo>
                      <a:pt x="178" y="4091"/>
                    </a:lnTo>
                    <a:lnTo>
                      <a:pt x="180" y="4143"/>
                    </a:lnTo>
                    <a:lnTo>
                      <a:pt x="192" y="4189"/>
                    </a:lnTo>
                    <a:lnTo>
                      <a:pt x="213" y="4226"/>
                    </a:lnTo>
                    <a:lnTo>
                      <a:pt x="240" y="4250"/>
                    </a:lnTo>
                    <a:lnTo>
                      <a:pt x="272" y="4259"/>
                    </a:lnTo>
                    <a:lnTo>
                      <a:pt x="304" y="4251"/>
                    </a:lnTo>
                    <a:lnTo>
                      <a:pt x="337" y="4222"/>
                    </a:lnTo>
                    <a:lnTo>
                      <a:pt x="366" y="4167"/>
                    </a:lnTo>
                    <a:lnTo>
                      <a:pt x="389" y="4087"/>
                    </a:lnTo>
                    <a:lnTo>
                      <a:pt x="405" y="3977"/>
                    </a:lnTo>
                    <a:lnTo>
                      <a:pt x="409" y="3910"/>
                    </a:lnTo>
                    <a:lnTo>
                      <a:pt x="411" y="3835"/>
                    </a:lnTo>
                    <a:close/>
                    <a:moveTo>
                      <a:pt x="503" y="4669"/>
                    </a:moveTo>
                    <a:lnTo>
                      <a:pt x="505" y="4745"/>
                    </a:lnTo>
                    <a:lnTo>
                      <a:pt x="503" y="4835"/>
                    </a:lnTo>
                    <a:lnTo>
                      <a:pt x="500" y="4925"/>
                    </a:lnTo>
                    <a:lnTo>
                      <a:pt x="503" y="5000"/>
                    </a:lnTo>
                    <a:lnTo>
                      <a:pt x="485" y="5005"/>
                    </a:lnTo>
                    <a:lnTo>
                      <a:pt x="455" y="5014"/>
                    </a:lnTo>
                    <a:lnTo>
                      <a:pt x="374" y="5038"/>
                    </a:lnTo>
                    <a:lnTo>
                      <a:pt x="330" y="5046"/>
                    </a:lnTo>
                    <a:lnTo>
                      <a:pt x="291" y="5047"/>
                    </a:lnTo>
                    <a:lnTo>
                      <a:pt x="257" y="5038"/>
                    </a:lnTo>
                    <a:lnTo>
                      <a:pt x="234" y="5016"/>
                    </a:lnTo>
                    <a:lnTo>
                      <a:pt x="225" y="4964"/>
                    </a:lnTo>
                    <a:lnTo>
                      <a:pt x="243" y="4907"/>
                    </a:lnTo>
                    <a:lnTo>
                      <a:pt x="281" y="4849"/>
                    </a:lnTo>
                    <a:lnTo>
                      <a:pt x="331" y="4792"/>
                    </a:lnTo>
                    <a:lnTo>
                      <a:pt x="386" y="4743"/>
                    </a:lnTo>
                    <a:lnTo>
                      <a:pt x="438" y="4703"/>
                    </a:lnTo>
                    <a:lnTo>
                      <a:pt x="479" y="4677"/>
                    </a:lnTo>
                    <a:lnTo>
                      <a:pt x="503" y="4669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71" name="Google Shape;1571;p42"/>
              <p:cNvSpPr/>
              <p:nvPr/>
            </p:nvSpPr>
            <p:spPr>
              <a:xfrm>
                <a:off x="3179" y="1336"/>
                <a:ext cx="66" cy="631"/>
              </a:xfrm>
              <a:custGeom>
                <a:avLst/>
                <a:gdLst/>
                <a:ahLst/>
                <a:cxnLst/>
                <a:rect l="l" t="t" r="r" b="b"/>
                <a:pathLst>
                  <a:path w="429" h="5045" extrusionOk="0">
                    <a:moveTo>
                      <a:pt x="429" y="22"/>
                    </a:moveTo>
                    <a:lnTo>
                      <a:pt x="379" y="88"/>
                    </a:lnTo>
                    <a:lnTo>
                      <a:pt x="335" y="170"/>
                    </a:lnTo>
                    <a:lnTo>
                      <a:pt x="295" y="251"/>
                    </a:lnTo>
                    <a:lnTo>
                      <a:pt x="264" y="309"/>
                    </a:lnTo>
                    <a:lnTo>
                      <a:pt x="210" y="240"/>
                    </a:lnTo>
                    <a:lnTo>
                      <a:pt x="172" y="181"/>
                    </a:lnTo>
                    <a:lnTo>
                      <a:pt x="150" y="132"/>
                    </a:lnTo>
                    <a:lnTo>
                      <a:pt x="144" y="92"/>
                    </a:lnTo>
                    <a:lnTo>
                      <a:pt x="148" y="62"/>
                    </a:lnTo>
                    <a:lnTo>
                      <a:pt x="164" y="37"/>
                    </a:lnTo>
                    <a:lnTo>
                      <a:pt x="187" y="20"/>
                    </a:lnTo>
                    <a:lnTo>
                      <a:pt x="216" y="9"/>
                    </a:lnTo>
                    <a:lnTo>
                      <a:pt x="284" y="0"/>
                    </a:lnTo>
                    <a:lnTo>
                      <a:pt x="353" y="4"/>
                    </a:lnTo>
                    <a:lnTo>
                      <a:pt x="407" y="13"/>
                    </a:lnTo>
                    <a:lnTo>
                      <a:pt x="423" y="18"/>
                    </a:lnTo>
                    <a:lnTo>
                      <a:pt x="429" y="22"/>
                    </a:lnTo>
                    <a:close/>
                    <a:moveTo>
                      <a:pt x="341" y="759"/>
                    </a:moveTo>
                    <a:lnTo>
                      <a:pt x="343" y="901"/>
                    </a:lnTo>
                    <a:lnTo>
                      <a:pt x="343" y="1052"/>
                    </a:lnTo>
                    <a:lnTo>
                      <a:pt x="342" y="1202"/>
                    </a:lnTo>
                    <a:lnTo>
                      <a:pt x="344" y="1344"/>
                    </a:lnTo>
                    <a:lnTo>
                      <a:pt x="292" y="1336"/>
                    </a:lnTo>
                    <a:lnTo>
                      <a:pt x="250" y="1321"/>
                    </a:lnTo>
                    <a:lnTo>
                      <a:pt x="219" y="1300"/>
                    </a:lnTo>
                    <a:lnTo>
                      <a:pt x="196" y="1274"/>
                    </a:lnTo>
                    <a:lnTo>
                      <a:pt x="181" y="1244"/>
                    </a:lnTo>
                    <a:lnTo>
                      <a:pt x="175" y="1208"/>
                    </a:lnTo>
                    <a:lnTo>
                      <a:pt x="180" y="1128"/>
                    </a:lnTo>
                    <a:lnTo>
                      <a:pt x="206" y="1038"/>
                    </a:lnTo>
                    <a:lnTo>
                      <a:pt x="246" y="943"/>
                    </a:lnTo>
                    <a:lnTo>
                      <a:pt x="341" y="759"/>
                    </a:lnTo>
                    <a:close/>
                    <a:moveTo>
                      <a:pt x="328" y="1770"/>
                    </a:moveTo>
                    <a:lnTo>
                      <a:pt x="353" y="1837"/>
                    </a:lnTo>
                    <a:lnTo>
                      <a:pt x="372" y="1896"/>
                    </a:lnTo>
                    <a:lnTo>
                      <a:pt x="395" y="1998"/>
                    </a:lnTo>
                    <a:lnTo>
                      <a:pt x="400" y="2077"/>
                    </a:lnTo>
                    <a:lnTo>
                      <a:pt x="390" y="2135"/>
                    </a:lnTo>
                    <a:lnTo>
                      <a:pt x="370" y="2174"/>
                    </a:lnTo>
                    <a:lnTo>
                      <a:pt x="341" y="2194"/>
                    </a:lnTo>
                    <a:lnTo>
                      <a:pt x="308" y="2199"/>
                    </a:lnTo>
                    <a:lnTo>
                      <a:pt x="273" y="2189"/>
                    </a:lnTo>
                    <a:lnTo>
                      <a:pt x="240" y="2166"/>
                    </a:lnTo>
                    <a:lnTo>
                      <a:pt x="212" y="2131"/>
                    </a:lnTo>
                    <a:lnTo>
                      <a:pt x="192" y="2087"/>
                    </a:lnTo>
                    <a:lnTo>
                      <a:pt x="183" y="2034"/>
                    </a:lnTo>
                    <a:lnTo>
                      <a:pt x="190" y="1974"/>
                    </a:lnTo>
                    <a:lnTo>
                      <a:pt x="214" y="1909"/>
                    </a:lnTo>
                    <a:lnTo>
                      <a:pt x="259" y="1841"/>
                    </a:lnTo>
                    <a:lnTo>
                      <a:pt x="328" y="1770"/>
                    </a:lnTo>
                    <a:close/>
                    <a:moveTo>
                      <a:pt x="330" y="2645"/>
                    </a:moveTo>
                    <a:lnTo>
                      <a:pt x="331" y="2656"/>
                    </a:lnTo>
                    <a:lnTo>
                      <a:pt x="334" y="2685"/>
                    </a:lnTo>
                    <a:lnTo>
                      <a:pt x="339" y="2727"/>
                    </a:lnTo>
                    <a:lnTo>
                      <a:pt x="344" y="2781"/>
                    </a:lnTo>
                    <a:lnTo>
                      <a:pt x="355" y="2912"/>
                    </a:lnTo>
                    <a:lnTo>
                      <a:pt x="363" y="3054"/>
                    </a:lnTo>
                    <a:lnTo>
                      <a:pt x="363" y="3181"/>
                    </a:lnTo>
                    <a:lnTo>
                      <a:pt x="359" y="3233"/>
                    </a:lnTo>
                    <a:lnTo>
                      <a:pt x="352" y="3272"/>
                    </a:lnTo>
                    <a:lnTo>
                      <a:pt x="340" y="3296"/>
                    </a:lnTo>
                    <a:lnTo>
                      <a:pt x="325" y="3301"/>
                    </a:lnTo>
                    <a:lnTo>
                      <a:pt x="304" y="3286"/>
                    </a:lnTo>
                    <a:lnTo>
                      <a:pt x="276" y="3246"/>
                    </a:lnTo>
                    <a:lnTo>
                      <a:pt x="228" y="3182"/>
                    </a:lnTo>
                    <a:lnTo>
                      <a:pt x="172" y="3117"/>
                    </a:lnTo>
                    <a:lnTo>
                      <a:pt x="132" y="3045"/>
                    </a:lnTo>
                    <a:lnTo>
                      <a:pt x="126" y="3005"/>
                    </a:lnTo>
                    <a:lnTo>
                      <a:pt x="131" y="2963"/>
                    </a:lnTo>
                    <a:lnTo>
                      <a:pt x="145" y="2932"/>
                    </a:lnTo>
                    <a:lnTo>
                      <a:pt x="172" y="2883"/>
                    </a:lnTo>
                    <a:lnTo>
                      <a:pt x="244" y="2760"/>
                    </a:lnTo>
                    <a:lnTo>
                      <a:pt x="281" y="2703"/>
                    </a:lnTo>
                    <a:lnTo>
                      <a:pt x="310" y="2659"/>
                    </a:lnTo>
                    <a:lnTo>
                      <a:pt x="328" y="2637"/>
                    </a:lnTo>
                    <a:lnTo>
                      <a:pt x="332" y="2636"/>
                    </a:lnTo>
                    <a:lnTo>
                      <a:pt x="330" y="2645"/>
                    </a:lnTo>
                    <a:close/>
                    <a:moveTo>
                      <a:pt x="271" y="3843"/>
                    </a:moveTo>
                    <a:lnTo>
                      <a:pt x="181" y="3877"/>
                    </a:lnTo>
                    <a:lnTo>
                      <a:pt x="113" y="3921"/>
                    </a:lnTo>
                    <a:lnTo>
                      <a:pt x="65" y="3971"/>
                    </a:lnTo>
                    <a:lnTo>
                      <a:pt x="35" y="4026"/>
                    </a:lnTo>
                    <a:lnTo>
                      <a:pt x="19" y="4081"/>
                    </a:lnTo>
                    <a:lnTo>
                      <a:pt x="17" y="4134"/>
                    </a:lnTo>
                    <a:lnTo>
                      <a:pt x="27" y="4181"/>
                    </a:lnTo>
                    <a:lnTo>
                      <a:pt x="44" y="4218"/>
                    </a:lnTo>
                    <a:lnTo>
                      <a:pt x="70" y="4245"/>
                    </a:lnTo>
                    <a:lnTo>
                      <a:pt x="101" y="4257"/>
                    </a:lnTo>
                    <a:lnTo>
                      <a:pt x="134" y="4251"/>
                    </a:lnTo>
                    <a:lnTo>
                      <a:pt x="168" y="4223"/>
                    </a:lnTo>
                    <a:lnTo>
                      <a:pt x="201" y="4172"/>
                    </a:lnTo>
                    <a:lnTo>
                      <a:pt x="230" y="4094"/>
                    </a:lnTo>
                    <a:lnTo>
                      <a:pt x="254" y="3985"/>
                    </a:lnTo>
                    <a:lnTo>
                      <a:pt x="271" y="3843"/>
                    </a:lnTo>
                    <a:close/>
                    <a:moveTo>
                      <a:pt x="299" y="4682"/>
                    </a:moveTo>
                    <a:lnTo>
                      <a:pt x="296" y="4758"/>
                    </a:lnTo>
                    <a:lnTo>
                      <a:pt x="287" y="4848"/>
                    </a:lnTo>
                    <a:lnTo>
                      <a:pt x="278" y="4937"/>
                    </a:lnTo>
                    <a:lnTo>
                      <a:pt x="274" y="5013"/>
                    </a:lnTo>
                    <a:lnTo>
                      <a:pt x="257" y="5016"/>
                    </a:lnTo>
                    <a:lnTo>
                      <a:pt x="226" y="5023"/>
                    </a:lnTo>
                    <a:lnTo>
                      <a:pt x="144" y="5041"/>
                    </a:lnTo>
                    <a:lnTo>
                      <a:pt x="100" y="5045"/>
                    </a:lnTo>
                    <a:lnTo>
                      <a:pt x="59" y="5043"/>
                    </a:lnTo>
                    <a:lnTo>
                      <a:pt x="27" y="5033"/>
                    </a:lnTo>
                    <a:lnTo>
                      <a:pt x="6" y="5009"/>
                    </a:lnTo>
                    <a:lnTo>
                      <a:pt x="0" y="4956"/>
                    </a:lnTo>
                    <a:lnTo>
                      <a:pt x="22" y="4900"/>
                    </a:lnTo>
                    <a:lnTo>
                      <a:pt x="64" y="4844"/>
                    </a:lnTo>
                    <a:lnTo>
                      <a:pt x="119" y="4793"/>
                    </a:lnTo>
                    <a:lnTo>
                      <a:pt x="177" y="4747"/>
                    </a:lnTo>
                    <a:lnTo>
                      <a:pt x="233" y="4712"/>
                    </a:lnTo>
                    <a:lnTo>
                      <a:pt x="275" y="4690"/>
                    </a:lnTo>
                    <a:lnTo>
                      <a:pt x="299" y="4682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72" name="Google Shape;1572;p42"/>
              <p:cNvSpPr/>
              <p:nvPr/>
            </p:nvSpPr>
            <p:spPr>
              <a:xfrm>
                <a:off x="3082" y="1344"/>
                <a:ext cx="78" cy="631"/>
              </a:xfrm>
              <a:custGeom>
                <a:avLst/>
                <a:gdLst/>
                <a:ahLst/>
                <a:cxnLst/>
                <a:rect l="l" t="t" r="r" b="b"/>
                <a:pathLst>
                  <a:path w="514" h="5047" extrusionOk="0">
                    <a:moveTo>
                      <a:pt x="203" y="5033"/>
                    </a:moveTo>
                    <a:lnTo>
                      <a:pt x="182" y="5002"/>
                    </a:lnTo>
                    <a:lnTo>
                      <a:pt x="169" y="4962"/>
                    </a:lnTo>
                    <a:lnTo>
                      <a:pt x="159" y="4870"/>
                    </a:lnTo>
                    <a:lnTo>
                      <a:pt x="156" y="4780"/>
                    </a:lnTo>
                    <a:lnTo>
                      <a:pt x="150" y="4744"/>
                    </a:lnTo>
                    <a:lnTo>
                      <a:pt x="140" y="4717"/>
                    </a:lnTo>
                    <a:lnTo>
                      <a:pt x="83" y="4787"/>
                    </a:lnTo>
                    <a:lnTo>
                      <a:pt x="43" y="4848"/>
                    </a:lnTo>
                    <a:lnTo>
                      <a:pt x="16" y="4898"/>
                    </a:lnTo>
                    <a:lnTo>
                      <a:pt x="3" y="4939"/>
                    </a:lnTo>
                    <a:lnTo>
                      <a:pt x="0" y="4972"/>
                    </a:lnTo>
                    <a:lnTo>
                      <a:pt x="6" y="4998"/>
                    </a:lnTo>
                    <a:lnTo>
                      <a:pt x="20" y="5018"/>
                    </a:lnTo>
                    <a:lnTo>
                      <a:pt x="39" y="5032"/>
                    </a:lnTo>
                    <a:lnTo>
                      <a:pt x="90" y="5046"/>
                    </a:lnTo>
                    <a:lnTo>
                      <a:pt x="143" y="5047"/>
                    </a:lnTo>
                    <a:lnTo>
                      <a:pt x="185" y="5040"/>
                    </a:lnTo>
                    <a:lnTo>
                      <a:pt x="203" y="5033"/>
                    </a:lnTo>
                    <a:close/>
                    <a:moveTo>
                      <a:pt x="203" y="4165"/>
                    </a:moveTo>
                    <a:lnTo>
                      <a:pt x="251" y="4170"/>
                    </a:lnTo>
                    <a:lnTo>
                      <a:pt x="289" y="4169"/>
                    </a:lnTo>
                    <a:lnTo>
                      <a:pt x="318" y="4163"/>
                    </a:lnTo>
                    <a:lnTo>
                      <a:pt x="340" y="4152"/>
                    </a:lnTo>
                    <a:lnTo>
                      <a:pt x="362" y="4114"/>
                    </a:lnTo>
                    <a:lnTo>
                      <a:pt x="363" y="4062"/>
                    </a:lnTo>
                    <a:lnTo>
                      <a:pt x="351" y="3999"/>
                    </a:lnTo>
                    <a:lnTo>
                      <a:pt x="333" y="3929"/>
                    </a:lnTo>
                    <a:lnTo>
                      <a:pt x="319" y="3857"/>
                    </a:lnTo>
                    <a:lnTo>
                      <a:pt x="313" y="3787"/>
                    </a:lnTo>
                    <a:lnTo>
                      <a:pt x="214" y="3800"/>
                    </a:lnTo>
                    <a:lnTo>
                      <a:pt x="148" y="3823"/>
                    </a:lnTo>
                    <a:lnTo>
                      <a:pt x="110" y="3857"/>
                    </a:lnTo>
                    <a:lnTo>
                      <a:pt x="95" y="3900"/>
                    </a:lnTo>
                    <a:lnTo>
                      <a:pt x="101" y="3952"/>
                    </a:lnTo>
                    <a:lnTo>
                      <a:pt x="124" y="4014"/>
                    </a:lnTo>
                    <a:lnTo>
                      <a:pt x="159" y="4085"/>
                    </a:lnTo>
                    <a:lnTo>
                      <a:pt x="203" y="4165"/>
                    </a:lnTo>
                    <a:close/>
                    <a:moveTo>
                      <a:pt x="443" y="3276"/>
                    </a:moveTo>
                    <a:lnTo>
                      <a:pt x="468" y="3210"/>
                    </a:lnTo>
                    <a:lnTo>
                      <a:pt x="487" y="3150"/>
                    </a:lnTo>
                    <a:lnTo>
                      <a:pt x="510" y="3048"/>
                    </a:lnTo>
                    <a:lnTo>
                      <a:pt x="514" y="2969"/>
                    </a:lnTo>
                    <a:lnTo>
                      <a:pt x="506" y="2911"/>
                    </a:lnTo>
                    <a:lnTo>
                      <a:pt x="485" y="2872"/>
                    </a:lnTo>
                    <a:lnTo>
                      <a:pt x="457" y="2851"/>
                    </a:lnTo>
                    <a:lnTo>
                      <a:pt x="423" y="2847"/>
                    </a:lnTo>
                    <a:lnTo>
                      <a:pt x="388" y="2856"/>
                    </a:lnTo>
                    <a:lnTo>
                      <a:pt x="355" y="2879"/>
                    </a:lnTo>
                    <a:lnTo>
                      <a:pt x="327" y="2914"/>
                    </a:lnTo>
                    <a:lnTo>
                      <a:pt x="307" y="2959"/>
                    </a:lnTo>
                    <a:lnTo>
                      <a:pt x="299" y="3012"/>
                    </a:lnTo>
                    <a:lnTo>
                      <a:pt x="305" y="3072"/>
                    </a:lnTo>
                    <a:lnTo>
                      <a:pt x="329" y="3137"/>
                    </a:lnTo>
                    <a:lnTo>
                      <a:pt x="374" y="3204"/>
                    </a:lnTo>
                    <a:lnTo>
                      <a:pt x="443" y="3276"/>
                    </a:lnTo>
                    <a:close/>
                    <a:moveTo>
                      <a:pt x="445" y="2401"/>
                    </a:moveTo>
                    <a:lnTo>
                      <a:pt x="446" y="2389"/>
                    </a:lnTo>
                    <a:lnTo>
                      <a:pt x="449" y="2361"/>
                    </a:lnTo>
                    <a:lnTo>
                      <a:pt x="455" y="2319"/>
                    </a:lnTo>
                    <a:lnTo>
                      <a:pt x="460" y="2265"/>
                    </a:lnTo>
                    <a:lnTo>
                      <a:pt x="470" y="2134"/>
                    </a:lnTo>
                    <a:lnTo>
                      <a:pt x="479" y="1992"/>
                    </a:lnTo>
                    <a:lnTo>
                      <a:pt x="479" y="1864"/>
                    </a:lnTo>
                    <a:lnTo>
                      <a:pt x="475" y="1813"/>
                    </a:lnTo>
                    <a:lnTo>
                      <a:pt x="467" y="1773"/>
                    </a:lnTo>
                    <a:lnTo>
                      <a:pt x="456" y="1750"/>
                    </a:lnTo>
                    <a:lnTo>
                      <a:pt x="440" y="1744"/>
                    </a:lnTo>
                    <a:lnTo>
                      <a:pt x="419" y="1760"/>
                    </a:lnTo>
                    <a:lnTo>
                      <a:pt x="392" y="1799"/>
                    </a:lnTo>
                    <a:lnTo>
                      <a:pt x="343" y="1864"/>
                    </a:lnTo>
                    <a:lnTo>
                      <a:pt x="287" y="1929"/>
                    </a:lnTo>
                    <a:lnTo>
                      <a:pt x="248" y="2000"/>
                    </a:lnTo>
                    <a:lnTo>
                      <a:pt x="241" y="2040"/>
                    </a:lnTo>
                    <a:lnTo>
                      <a:pt x="248" y="2083"/>
                    </a:lnTo>
                    <a:lnTo>
                      <a:pt x="260" y="2113"/>
                    </a:lnTo>
                    <a:lnTo>
                      <a:pt x="287" y="2162"/>
                    </a:lnTo>
                    <a:lnTo>
                      <a:pt x="359" y="2286"/>
                    </a:lnTo>
                    <a:lnTo>
                      <a:pt x="395" y="2343"/>
                    </a:lnTo>
                    <a:lnTo>
                      <a:pt x="425" y="2387"/>
                    </a:lnTo>
                    <a:lnTo>
                      <a:pt x="443" y="2409"/>
                    </a:lnTo>
                    <a:lnTo>
                      <a:pt x="446" y="2409"/>
                    </a:lnTo>
                    <a:lnTo>
                      <a:pt x="445" y="2401"/>
                    </a:lnTo>
                    <a:close/>
                    <a:moveTo>
                      <a:pt x="387" y="1202"/>
                    </a:moveTo>
                    <a:lnTo>
                      <a:pt x="297" y="1168"/>
                    </a:lnTo>
                    <a:lnTo>
                      <a:pt x="229" y="1124"/>
                    </a:lnTo>
                    <a:lnTo>
                      <a:pt x="181" y="1074"/>
                    </a:lnTo>
                    <a:lnTo>
                      <a:pt x="149" y="1019"/>
                    </a:lnTo>
                    <a:lnTo>
                      <a:pt x="135" y="965"/>
                    </a:lnTo>
                    <a:lnTo>
                      <a:pt x="133" y="912"/>
                    </a:lnTo>
                    <a:lnTo>
                      <a:pt x="141" y="866"/>
                    </a:lnTo>
                    <a:lnTo>
                      <a:pt x="160" y="827"/>
                    </a:lnTo>
                    <a:lnTo>
                      <a:pt x="185" y="801"/>
                    </a:lnTo>
                    <a:lnTo>
                      <a:pt x="215" y="789"/>
                    </a:lnTo>
                    <a:lnTo>
                      <a:pt x="249" y="795"/>
                    </a:lnTo>
                    <a:lnTo>
                      <a:pt x="283" y="822"/>
                    </a:lnTo>
                    <a:lnTo>
                      <a:pt x="316" y="873"/>
                    </a:lnTo>
                    <a:lnTo>
                      <a:pt x="346" y="952"/>
                    </a:lnTo>
                    <a:lnTo>
                      <a:pt x="370" y="1060"/>
                    </a:lnTo>
                    <a:lnTo>
                      <a:pt x="387" y="1202"/>
                    </a:lnTo>
                    <a:close/>
                    <a:moveTo>
                      <a:pt x="415" y="363"/>
                    </a:moveTo>
                    <a:lnTo>
                      <a:pt x="412" y="288"/>
                    </a:lnTo>
                    <a:lnTo>
                      <a:pt x="402" y="198"/>
                    </a:lnTo>
                    <a:lnTo>
                      <a:pt x="392" y="108"/>
                    </a:lnTo>
                    <a:lnTo>
                      <a:pt x="390" y="33"/>
                    </a:lnTo>
                    <a:lnTo>
                      <a:pt x="372" y="29"/>
                    </a:lnTo>
                    <a:lnTo>
                      <a:pt x="342" y="22"/>
                    </a:lnTo>
                    <a:lnTo>
                      <a:pt x="258" y="4"/>
                    </a:lnTo>
                    <a:lnTo>
                      <a:pt x="214" y="0"/>
                    </a:lnTo>
                    <a:lnTo>
                      <a:pt x="174" y="2"/>
                    </a:lnTo>
                    <a:lnTo>
                      <a:pt x="141" y="14"/>
                    </a:lnTo>
                    <a:lnTo>
                      <a:pt x="121" y="37"/>
                    </a:lnTo>
                    <a:lnTo>
                      <a:pt x="116" y="90"/>
                    </a:lnTo>
                    <a:lnTo>
                      <a:pt x="138" y="146"/>
                    </a:lnTo>
                    <a:lnTo>
                      <a:pt x="180" y="201"/>
                    </a:lnTo>
                    <a:lnTo>
                      <a:pt x="234" y="253"/>
                    </a:lnTo>
                    <a:lnTo>
                      <a:pt x="293" y="298"/>
                    </a:lnTo>
                    <a:lnTo>
                      <a:pt x="348" y="334"/>
                    </a:lnTo>
                    <a:lnTo>
                      <a:pt x="391" y="357"/>
                    </a:lnTo>
                    <a:lnTo>
                      <a:pt x="415" y="363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73" name="Google Shape;1573;p42"/>
              <p:cNvSpPr/>
              <p:nvPr/>
            </p:nvSpPr>
            <p:spPr>
              <a:xfrm>
                <a:off x="3014" y="1321"/>
                <a:ext cx="38" cy="24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95" extrusionOk="0">
                    <a:moveTo>
                      <a:pt x="143" y="0"/>
                    </a:moveTo>
                    <a:lnTo>
                      <a:pt x="0" y="110"/>
                    </a:lnTo>
                    <a:lnTo>
                      <a:pt x="44" y="149"/>
                    </a:lnTo>
                    <a:lnTo>
                      <a:pt x="85" y="175"/>
                    </a:lnTo>
                    <a:lnTo>
                      <a:pt x="122" y="190"/>
                    </a:lnTo>
                    <a:lnTo>
                      <a:pt x="155" y="195"/>
                    </a:lnTo>
                    <a:lnTo>
                      <a:pt x="184" y="192"/>
                    </a:lnTo>
                    <a:lnTo>
                      <a:pt x="209" y="182"/>
                    </a:lnTo>
                    <a:lnTo>
                      <a:pt x="244" y="146"/>
                    </a:lnTo>
                    <a:lnTo>
                      <a:pt x="257" y="99"/>
                    </a:lnTo>
                    <a:lnTo>
                      <a:pt x="246" y="51"/>
                    </a:lnTo>
                    <a:lnTo>
                      <a:pt x="231" y="31"/>
                    </a:lnTo>
                    <a:lnTo>
                      <a:pt x="208" y="14"/>
                    </a:lnTo>
                    <a:lnTo>
                      <a:pt x="179" y="4"/>
                    </a:lnTo>
                    <a:lnTo>
                      <a:pt x="143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74" name="Google Shape;1574;p42"/>
              <p:cNvSpPr/>
              <p:nvPr/>
            </p:nvSpPr>
            <p:spPr>
              <a:xfrm>
                <a:off x="2925" y="1332"/>
                <a:ext cx="48" cy="28"/>
              </a:xfrm>
              <a:custGeom>
                <a:avLst/>
                <a:gdLst/>
                <a:ahLst/>
                <a:cxnLst/>
                <a:rect l="l" t="t" r="r" b="b"/>
                <a:pathLst>
                  <a:path w="312" h="226" extrusionOk="0">
                    <a:moveTo>
                      <a:pt x="145" y="45"/>
                    </a:moveTo>
                    <a:lnTo>
                      <a:pt x="69" y="95"/>
                    </a:lnTo>
                    <a:lnTo>
                      <a:pt x="22" y="137"/>
                    </a:lnTo>
                    <a:lnTo>
                      <a:pt x="1" y="171"/>
                    </a:lnTo>
                    <a:lnTo>
                      <a:pt x="0" y="195"/>
                    </a:lnTo>
                    <a:lnTo>
                      <a:pt x="18" y="212"/>
                    </a:lnTo>
                    <a:lnTo>
                      <a:pt x="48" y="223"/>
                    </a:lnTo>
                    <a:lnTo>
                      <a:pt x="88" y="226"/>
                    </a:lnTo>
                    <a:lnTo>
                      <a:pt x="134" y="223"/>
                    </a:lnTo>
                    <a:lnTo>
                      <a:pt x="227" y="199"/>
                    </a:lnTo>
                    <a:lnTo>
                      <a:pt x="267" y="178"/>
                    </a:lnTo>
                    <a:lnTo>
                      <a:pt x="296" y="154"/>
                    </a:lnTo>
                    <a:lnTo>
                      <a:pt x="312" y="125"/>
                    </a:lnTo>
                    <a:lnTo>
                      <a:pt x="311" y="91"/>
                    </a:lnTo>
                    <a:lnTo>
                      <a:pt x="288" y="54"/>
                    </a:lnTo>
                    <a:lnTo>
                      <a:pt x="239" y="14"/>
                    </a:lnTo>
                    <a:lnTo>
                      <a:pt x="211" y="1"/>
                    </a:lnTo>
                    <a:lnTo>
                      <a:pt x="181" y="0"/>
                    </a:lnTo>
                    <a:lnTo>
                      <a:pt x="158" y="14"/>
                    </a:lnTo>
                    <a:lnTo>
                      <a:pt x="145" y="45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75" name="Google Shape;1575;p42"/>
              <p:cNvSpPr/>
              <p:nvPr/>
            </p:nvSpPr>
            <p:spPr>
              <a:xfrm>
                <a:off x="3295" y="1318"/>
                <a:ext cx="42" cy="34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75" extrusionOk="0">
                    <a:moveTo>
                      <a:pt x="156" y="0"/>
                    </a:moveTo>
                    <a:lnTo>
                      <a:pt x="74" y="67"/>
                    </a:lnTo>
                    <a:lnTo>
                      <a:pt x="11" y="144"/>
                    </a:lnTo>
                    <a:lnTo>
                      <a:pt x="0" y="180"/>
                    </a:lnTo>
                    <a:lnTo>
                      <a:pt x="6" y="215"/>
                    </a:lnTo>
                    <a:lnTo>
                      <a:pt x="35" y="245"/>
                    </a:lnTo>
                    <a:lnTo>
                      <a:pt x="93" y="269"/>
                    </a:lnTo>
                    <a:lnTo>
                      <a:pt x="129" y="275"/>
                    </a:lnTo>
                    <a:lnTo>
                      <a:pt x="162" y="274"/>
                    </a:lnTo>
                    <a:lnTo>
                      <a:pt x="214" y="251"/>
                    </a:lnTo>
                    <a:lnTo>
                      <a:pt x="251" y="209"/>
                    </a:lnTo>
                    <a:lnTo>
                      <a:pt x="270" y="156"/>
                    </a:lnTo>
                    <a:lnTo>
                      <a:pt x="271" y="101"/>
                    </a:lnTo>
                    <a:lnTo>
                      <a:pt x="253" y="50"/>
                    </a:lnTo>
                    <a:lnTo>
                      <a:pt x="215" y="15"/>
                    </a:lnTo>
                    <a:lnTo>
                      <a:pt x="188" y="4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76" name="Google Shape;1576;p42"/>
              <p:cNvSpPr/>
              <p:nvPr/>
            </p:nvSpPr>
            <p:spPr>
              <a:xfrm>
                <a:off x="3370" y="1936"/>
                <a:ext cx="30" cy="39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12" extrusionOk="0">
                    <a:moveTo>
                      <a:pt x="0" y="12"/>
                    </a:moveTo>
                    <a:lnTo>
                      <a:pt x="8" y="82"/>
                    </a:lnTo>
                    <a:lnTo>
                      <a:pt x="18" y="141"/>
                    </a:lnTo>
                    <a:lnTo>
                      <a:pt x="32" y="190"/>
                    </a:lnTo>
                    <a:lnTo>
                      <a:pt x="49" y="231"/>
                    </a:lnTo>
                    <a:lnTo>
                      <a:pt x="85" y="288"/>
                    </a:lnTo>
                    <a:lnTo>
                      <a:pt x="125" y="312"/>
                    </a:lnTo>
                    <a:lnTo>
                      <a:pt x="161" y="307"/>
                    </a:lnTo>
                    <a:lnTo>
                      <a:pt x="191" y="276"/>
                    </a:lnTo>
                    <a:lnTo>
                      <a:pt x="206" y="225"/>
                    </a:lnTo>
                    <a:lnTo>
                      <a:pt x="206" y="154"/>
                    </a:lnTo>
                    <a:lnTo>
                      <a:pt x="195" y="128"/>
                    </a:lnTo>
                    <a:lnTo>
                      <a:pt x="172" y="98"/>
                    </a:lnTo>
                    <a:lnTo>
                      <a:pt x="106" y="40"/>
                    </a:lnTo>
                    <a:lnTo>
                      <a:pt x="70" y="18"/>
                    </a:lnTo>
                    <a:lnTo>
                      <a:pt x="38" y="3"/>
                    </a:lnTo>
                    <a:lnTo>
                      <a:pt x="13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77" name="Google Shape;1577;p42"/>
              <p:cNvSpPr/>
              <p:nvPr/>
            </p:nvSpPr>
            <p:spPr>
              <a:xfrm>
                <a:off x="2727" y="1940"/>
                <a:ext cx="36" cy="4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369" extrusionOk="0">
                    <a:moveTo>
                      <a:pt x="86" y="62"/>
                    </a:moveTo>
                    <a:lnTo>
                      <a:pt x="53" y="114"/>
                    </a:lnTo>
                    <a:lnTo>
                      <a:pt x="28" y="153"/>
                    </a:lnTo>
                    <a:lnTo>
                      <a:pt x="10" y="183"/>
                    </a:lnTo>
                    <a:lnTo>
                      <a:pt x="0" y="206"/>
                    </a:lnTo>
                    <a:lnTo>
                      <a:pt x="2" y="251"/>
                    </a:lnTo>
                    <a:lnTo>
                      <a:pt x="16" y="279"/>
                    </a:lnTo>
                    <a:lnTo>
                      <a:pt x="39" y="314"/>
                    </a:lnTo>
                    <a:lnTo>
                      <a:pt x="70" y="352"/>
                    </a:lnTo>
                    <a:lnTo>
                      <a:pt x="99" y="368"/>
                    </a:lnTo>
                    <a:lnTo>
                      <a:pt x="127" y="369"/>
                    </a:lnTo>
                    <a:lnTo>
                      <a:pt x="154" y="356"/>
                    </a:lnTo>
                    <a:lnTo>
                      <a:pt x="178" y="331"/>
                    </a:lnTo>
                    <a:lnTo>
                      <a:pt x="198" y="297"/>
                    </a:lnTo>
                    <a:lnTo>
                      <a:pt x="227" y="212"/>
                    </a:lnTo>
                    <a:lnTo>
                      <a:pt x="235" y="121"/>
                    </a:lnTo>
                    <a:lnTo>
                      <a:pt x="231" y="80"/>
                    </a:lnTo>
                    <a:lnTo>
                      <a:pt x="221" y="44"/>
                    </a:lnTo>
                    <a:lnTo>
                      <a:pt x="203" y="18"/>
                    </a:lnTo>
                    <a:lnTo>
                      <a:pt x="178" y="3"/>
                    </a:lnTo>
                    <a:lnTo>
                      <a:pt x="144" y="0"/>
                    </a:lnTo>
                    <a:lnTo>
                      <a:pt x="101" y="15"/>
                    </a:lnTo>
                    <a:lnTo>
                      <a:pt x="74" y="23"/>
                    </a:lnTo>
                    <a:lnTo>
                      <a:pt x="72" y="35"/>
                    </a:lnTo>
                    <a:lnTo>
                      <a:pt x="86" y="62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78" name="Google Shape;1578;p42"/>
              <p:cNvSpPr/>
              <p:nvPr/>
            </p:nvSpPr>
            <p:spPr>
              <a:xfrm>
                <a:off x="2629" y="1948"/>
                <a:ext cx="57" cy="48"/>
              </a:xfrm>
              <a:custGeom>
                <a:avLst/>
                <a:gdLst/>
                <a:ahLst/>
                <a:cxnLst/>
                <a:rect l="l" t="t" r="r" b="b"/>
                <a:pathLst>
                  <a:path w="354" h="399" extrusionOk="0">
                    <a:moveTo>
                      <a:pt x="140" y="0"/>
                    </a:moveTo>
                    <a:lnTo>
                      <a:pt x="78" y="75"/>
                    </a:lnTo>
                    <a:lnTo>
                      <a:pt x="50" y="115"/>
                    </a:lnTo>
                    <a:lnTo>
                      <a:pt x="29" y="158"/>
                    </a:lnTo>
                    <a:lnTo>
                      <a:pt x="13" y="211"/>
                    </a:lnTo>
                    <a:lnTo>
                      <a:pt x="4" y="257"/>
                    </a:lnTo>
                    <a:lnTo>
                      <a:pt x="0" y="296"/>
                    </a:lnTo>
                    <a:lnTo>
                      <a:pt x="1" y="328"/>
                    </a:lnTo>
                    <a:lnTo>
                      <a:pt x="16" y="373"/>
                    </a:lnTo>
                    <a:lnTo>
                      <a:pt x="47" y="396"/>
                    </a:lnTo>
                    <a:lnTo>
                      <a:pt x="89" y="399"/>
                    </a:lnTo>
                    <a:lnTo>
                      <a:pt x="137" y="385"/>
                    </a:lnTo>
                    <a:lnTo>
                      <a:pt x="189" y="359"/>
                    </a:lnTo>
                    <a:lnTo>
                      <a:pt x="239" y="320"/>
                    </a:lnTo>
                    <a:lnTo>
                      <a:pt x="285" y="275"/>
                    </a:lnTo>
                    <a:lnTo>
                      <a:pt x="322" y="226"/>
                    </a:lnTo>
                    <a:lnTo>
                      <a:pt x="346" y="174"/>
                    </a:lnTo>
                    <a:lnTo>
                      <a:pt x="354" y="125"/>
                    </a:lnTo>
                    <a:lnTo>
                      <a:pt x="341" y="79"/>
                    </a:lnTo>
                    <a:lnTo>
                      <a:pt x="304" y="41"/>
                    </a:lnTo>
                    <a:lnTo>
                      <a:pt x="238" y="14"/>
                    </a:lnTo>
                    <a:lnTo>
                      <a:pt x="193" y="5"/>
                    </a:lnTo>
                    <a:lnTo>
                      <a:pt x="140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79" name="Google Shape;1579;p42"/>
              <p:cNvSpPr/>
              <p:nvPr/>
            </p:nvSpPr>
            <p:spPr>
              <a:xfrm>
                <a:off x="2286" y="1970"/>
                <a:ext cx="34" cy="47"/>
              </a:xfrm>
              <a:custGeom>
                <a:avLst/>
                <a:gdLst/>
                <a:ahLst/>
                <a:cxnLst/>
                <a:rect l="l" t="t" r="r" b="b"/>
                <a:pathLst>
                  <a:path w="222" h="369" extrusionOk="0">
                    <a:moveTo>
                      <a:pt x="0" y="0"/>
                    </a:moveTo>
                    <a:lnTo>
                      <a:pt x="1" y="44"/>
                    </a:lnTo>
                    <a:lnTo>
                      <a:pt x="8" y="110"/>
                    </a:lnTo>
                    <a:lnTo>
                      <a:pt x="21" y="187"/>
                    </a:lnTo>
                    <a:lnTo>
                      <a:pt x="41" y="263"/>
                    </a:lnTo>
                    <a:lnTo>
                      <a:pt x="68" y="327"/>
                    </a:lnTo>
                    <a:lnTo>
                      <a:pt x="100" y="364"/>
                    </a:lnTo>
                    <a:lnTo>
                      <a:pt x="120" y="369"/>
                    </a:lnTo>
                    <a:lnTo>
                      <a:pt x="141" y="364"/>
                    </a:lnTo>
                    <a:lnTo>
                      <a:pt x="164" y="347"/>
                    </a:lnTo>
                    <a:lnTo>
                      <a:pt x="189" y="316"/>
                    </a:lnTo>
                    <a:lnTo>
                      <a:pt x="210" y="277"/>
                    </a:lnTo>
                    <a:lnTo>
                      <a:pt x="222" y="241"/>
                    </a:lnTo>
                    <a:lnTo>
                      <a:pt x="220" y="176"/>
                    </a:lnTo>
                    <a:lnTo>
                      <a:pt x="192" y="121"/>
                    </a:lnTo>
                    <a:lnTo>
                      <a:pt x="148" y="77"/>
                    </a:lnTo>
                    <a:lnTo>
                      <a:pt x="97" y="42"/>
                    </a:lnTo>
                    <a:lnTo>
                      <a:pt x="49" y="18"/>
                    </a:lnTo>
                    <a:lnTo>
                      <a:pt x="1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80" name="Google Shape;1580;p42"/>
              <p:cNvSpPr/>
              <p:nvPr/>
            </p:nvSpPr>
            <p:spPr>
              <a:xfrm>
                <a:off x="2071" y="1969"/>
                <a:ext cx="41" cy="3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303" extrusionOk="0">
                    <a:moveTo>
                      <a:pt x="99" y="41"/>
                    </a:moveTo>
                    <a:lnTo>
                      <a:pt x="50" y="110"/>
                    </a:lnTo>
                    <a:lnTo>
                      <a:pt x="19" y="166"/>
                    </a:lnTo>
                    <a:lnTo>
                      <a:pt x="3" y="213"/>
                    </a:lnTo>
                    <a:lnTo>
                      <a:pt x="0" y="250"/>
                    </a:lnTo>
                    <a:lnTo>
                      <a:pt x="8" y="276"/>
                    </a:lnTo>
                    <a:lnTo>
                      <a:pt x="25" y="294"/>
                    </a:lnTo>
                    <a:lnTo>
                      <a:pt x="49" y="303"/>
                    </a:lnTo>
                    <a:lnTo>
                      <a:pt x="78" y="303"/>
                    </a:lnTo>
                    <a:lnTo>
                      <a:pt x="144" y="282"/>
                    </a:lnTo>
                    <a:lnTo>
                      <a:pt x="207" y="234"/>
                    </a:lnTo>
                    <a:lnTo>
                      <a:pt x="232" y="202"/>
                    </a:lnTo>
                    <a:lnTo>
                      <a:pt x="250" y="163"/>
                    </a:lnTo>
                    <a:lnTo>
                      <a:pt x="258" y="120"/>
                    </a:lnTo>
                    <a:lnTo>
                      <a:pt x="256" y="72"/>
                    </a:lnTo>
                    <a:lnTo>
                      <a:pt x="243" y="40"/>
                    </a:lnTo>
                    <a:lnTo>
                      <a:pt x="220" y="18"/>
                    </a:lnTo>
                    <a:lnTo>
                      <a:pt x="192" y="5"/>
                    </a:lnTo>
                    <a:lnTo>
                      <a:pt x="161" y="0"/>
                    </a:lnTo>
                    <a:lnTo>
                      <a:pt x="131" y="2"/>
                    </a:lnTo>
                    <a:lnTo>
                      <a:pt x="110" y="10"/>
                    </a:lnTo>
                    <a:lnTo>
                      <a:pt x="97" y="24"/>
                    </a:lnTo>
                    <a:lnTo>
                      <a:pt x="99" y="41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81" name="Google Shape;1581;p42"/>
              <p:cNvSpPr/>
              <p:nvPr/>
            </p:nvSpPr>
            <p:spPr>
              <a:xfrm>
                <a:off x="1962" y="2014"/>
                <a:ext cx="53" cy="2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94" extrusionOk="0">
                    <a:moveTo>
                      <a:pt x="0" y="16"/>
                    </a:moveTo>
                    <a:lnTo>
                      <a:pt x="31" y="72"/>
                    </a:lnTo>
                    <a:lnTo>
                      <a:pt x="71" y="121"/>
                    </a:lnTo>
                    <a:lnTo>
                      <a:pt x="116" y="159"/>
                    </a:lnTo>
                    <a:lnTo>
                      <a:pt x="165" y="185"/>
                    </a:lnTo>
                    <a:lnTo>
                      <a:pt x="213" y="194"/>
                    </a:lnTo>
                    <a:lnTo>
                      <a:pt x="259" y="181"/>
                    </a:lnTo>
                    <a:lnTo>
                      <a:pt x="299" y="145"/>
                    </a:lnTo>
                    <a:lnTo>
                      <a:pt x="331" y="80"/>
                    </a:lnTo>
                    <a:lnTo>
                      <a:pt x="334" y="58"/>
                    </a:lnTo>
                    <a:lnTo>
                      <a:pt x="330" y="41"/>
                    </a:lnTo>
                    <a:lnTo>
                      <a:pt x="303" y="16"/>
                    </a:lnTo>
                    <a:lnTo>
                      <a:pt x="256" y="5"/>
                    </a:lnTo>
                    <a:lnTo>
                      <a:pt x="196" y="0"/>
                    </a:lnTo>
                    <a:lnTo>
                      <a:pt x="75" y="9"/>
                    </a:lnTo>
                    <a:lnTo>
                      <a:pt x="28" y="1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82" name="Google Shape;1582;p42"/>
              <p:cNvSpPr/>
              <p:nvPr/>
            </p:nvSpPr>
            <p:spPr>
              <a:xfrm>
                <a:off x="2023" y="1883"/>
                <a:ext cx="50" cy="29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38" extrusionOk="0">
                    <a:moveTo>
                      <a:pt x="0" y="91"/>
                    </a:moveTo>
                    <a:lnTo>
                      <a:pt x="142" y="200"/>
                    </a:lnTo>
                    <a:lnTo>
                      <a:pt x="176" y="221"/>
                    </a:lnTo>
                    <a:lnTo>
                      <a:pt x="206" y="234"/>
                    </a:lnTo>
                    <a:lnTo>
                      <a:pt x="255" y="238"/>
                    </a:lnTo>
                    <a:lnTo>
                      <a:pt x="290" y="221"/>
                    </a:lnTo>
                    <a:lnTo>
                      <a:pt x="312" y="189"/>
                    </a:lnTo>
                    <a:lnTo>
                      <a:pt x="320" y="148"/>
                    </a:lnTo>
                    <a:lnTo>
                      <a:pt x="315" y="106"/>
                    </a:lnTo>
                    <a:lnTo>
                      <a:pt x="298" y="69"/>
                    </a:lnTo>
                    <a:lnTo>
                      <a:pt x="269" y="44"/>
                    </a:lnTo>
                    <a:lnTo>
                      <a:pt x="184" y="10"/>
                    </a:lnTo>
                    <a:lnTo>
                      <a:pt x="100" y="0"/>
                    </a:lnTo>
                    <a:lnTo>
                      <a:pt x="64" y="7"/>
                    </a:lnTo>
                    <a:lnTo>
                      <a:pt x="34" y="23"/>
                    </a:lnTo>
                    <a:lnTo>
                      <a:pt x="12" y="51"/>
                    </a:lnTo>
                    <a:lnTo>
                      <a:pt x="0" y="91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83" name="Google Shape;1583;p42"/>
              <p:cNvSpPr/>
              <p:nvPr/>
            </p:nvSpPr>
            <p:spPr>
              <a:xfrm>
                <a:off x="2088" y="1353"/>
                <a:ext cx="44" cy="36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78" extrusionOk="0">
                    <a:moveTo>
                      <a:pt x="0" y="86"/>
                    </a:moveTo>
                    <a:lnTo>
                      <a:pt x="8" y="101"/>
                    </a:lnTo>
                    <a:lnTo>
                      <a:pt x="22" y="127"/>
                    </a:lnTo>
                    <a:lnTo>
                      <a:pt x="55" y="189"/>
                    </a:lnTo>
                    <a:lnTo>
                      <a:pt x="94" y="248"/>
                    </a:lnTo>
                    <a:lnTo>
                      <a:pt x="111" y="267"/>
                    </a:lnTo>
                    <a:lnTo>
                      <a:pt x="126" y="276"/>
                    </a:lnTo>
                    <a:lnTo>
                      <a:pt x="177" y="278"/>
                    </a:lnTo>
                    <a:lnTo>
                      <a:pt x="218" y="270"/>
                    </a:lnTo>
                    <a:lnTo>
                      <a:pt x="248" y="252"/>
                    </a:lnTo>
                    <a:lnTo>
                      <a:pt x="270" y="227"/>
                    </a:lnTo>
                    <a:lnTo>
                      <a:pt x="282" y="196"/>
                    </a:lnTo>
                    <a:lnTo>
                      <a:pt x="287" y="161"/>
                    </a:lnTo>
                    <a:lnTo>
                      <a:pt x="273" y="91"/>
                    </a:lnTo>
                    <a:lnTo>
                      <a:pt x="232" y="32"/>
                    </a:lnTo>
                    <a:lnTo>
                      <a:pt x="204" y="12"/>
                    </a:lnTo>
                    <a:lnTo>
                      <a:pt x="171" y="1"/>
                    </a:lnTo>
                    <a:lnTo>
                      <a:pt x="133" y="0"/>
                    </a:lnTo>
                    <a:lnTo>
                      <a:pt x="92" y="14"/>
                    </a:lnTo>
                    <a:lnTo>
                      <a:pt x="47" y="41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84" name="Google Shape;1584;p42"/>
              <p:cNvSpPr/>
              <p:nvPr/>
            </p:nvSpPr>
            <p:spPr>
              <a:xfrm>
                <a:off x="1958" y="1331"/>
                <a:ext cx="47" cy="17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33" extrusionOk="0">
                    <a:moveTo>
                      <a:pt x="0" y="95"/>
                    </a:moveTo>
                    <a:lnTo>
                      <a:pt x="39" y="112"/>
                    </a:lnTo>
                    <a:lnTo>
                      <a:pt x="88" y="125"/>
                    </a:lnTo>
                    <a:lnTo>
                      <a:pt x="197" y="133"/>
                    </a:lnTo>
                    <a:lnTo>
                      <a:pt x="244" y="128"/>
                    </a:lnTo>
                    <a:lnTo>
                      <a:pt x="281" y="115"/>
                    </a:lnTo>
                    <a:lnTo>
                      <a:pt x="302" y="93"/>
                    </a:lnTo>
                    <a:lnTo>
                      <a:pt x="301" y="63"/>
                    </a:lnTo>
                    <a:lnTo>
                      <a:pt x="274" y="24"/>
                    </a:lnTo>
                    <a:lnTo>
                      <a:pt x="240" y="4"/>
                    </a:lnTo>
                    <a:lnTo>
                      <a:pt x="199" y="0"/>
                    </a:lnTo>
                    <a:lnTo>
                      <a:pt x="154" y="5"/>
                    </a:lnTo>
                    <a:lnTo>
                      <a:pt x="66" y="31"/>
                    </a:lnTo>
                    <a:lnTo>
                      <a:pt x="30" y="43"/>
                    </a:lnTo>
                    <a:lnTo>
                      <a:pt x="0" y="47"/>
                    </a:lnTo>
                    <a:lnTo>
                      <a:pt x="7" y="60"/>
                    </a:lnTo>
                    <a:lnTo>
                      <a:pt x="6" y="72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85" name="Google Shape;1585;p42"/>
              <p:cNvSpPr/>
              <p:nvPr/>
            </p:nvSpPr>
            <p:spPr>
              <a:xfrm>
                <a:off x="2110" y="1431"/>
                <a:ext cx="32" cy="43"/>
              </a:xfrm>
              <a:custGeom>
                <a:avLst/>
                <a:gdLst/>
                <a:ahLst/>
                <a:cxnLst/>
                <a:rect l="l" t="t" r="r" b="b"/>
                <a:pathLst>
                  <a:path w="204" h="341" extrusionOk="0">
                    <a:moveTo>
                      <a:pt x="46" y="0"/>
                    </a:moveTo>
                    <a:lnTo>
                      <a:pt x="19" y="81"/>
                    </a:lnTo>
                    <a:lnTo>
                      <a:pt x="0" y="164"/>
                    </a:lnTo>
                    <a:lnTo>
                      <a:pt x="4" y="244"/>
                    </a:lnTo>
                    <a:lnTo>
                      <a:pt x="19" y="281"/>
                    </a:lnTo>
                    <a:lnTo>
                      <a:pt x="46" y="315"/>
                    </a:lnTo>
                    <a:lnTo>
                      <a:pt x="71" y="334"/>
                    </a:lnTo>
                    <a:lnTo>
                      <a:pt x="95" y="341"/>
                    </a:lnTo>
                    <a:lnTo>
                      <a:pt x="141" y="324"/>
                    </a:lnTo>
                    <a:lnTo>
                      <a:pt x="179" y="278"/>
                    </a:lnTo>
                    <a:lnTo>
                      <a:pt x="201" y="213"/>
                    </a:lnTo>
                    <a:lnTo>
                      <a:pt x="204" y="142"/>
                    </a:lnTo>
                    <a:lnTo>
                      <a:pt x="183" y="74"/>
                    </a:lnTo>
                    <a:lnTo>
                      <a:pt x="161" y="46"/>
                    </a:lnTo>
                    <a:lnTo>
                      <a:pt x="132" y="23"/>
                    </a:lnTo>
                    <a:lnTo>
                      <a:pt x="93" y="7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86" name="Google Shape;1586;p42"/>
              <p:cNvSpPr/>
              <p:nvPr/>
            </p:nvSpPr>
            <p:spPr>
              <a:xfrm>
                <a:off x="2120" y="1519"/>
                <a:ext cx="30" cy="42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40" extrusionOk="0">
                    <a:moveTo>
                      <a:pt x="55" y="0"/>
                    </a:moveTo>
                    <a:lnTo>
                      <a:pt x="8" y="144"/>
                    </a:lnTo>
                    <a:lnTo>
                      <a:pt x="0" y="214"/>
                    </a:lnTo>
                    <a:lnTo>
                      <a:pt x="23" y="284"/>
                    </a:lnTo>
                    <a:lnTo>
                      <a:pt x="61" y="329"/>
                    </a:lnTo>
                    <a:lnTo>
                      <a:pt x="82" y="340"/>
                    </a:lnTo>
                    <a:lnTo>
                      <a:pt x="102" y="332"/>
                    </a:lnTo>
                    <a:lnTo>
                      <a:pt x="137" y="292"/>
                    </a:lnTo>
                    <a:lnTo>
                      <a:pt x="164" y="254"/>
                    </a:lnTo>
                    <a:lnTo>
                      <a:pt x="188" y="186"/>
                    </a:lnTo>
                    <a:lnTo>
                      <a:pt x="183" y="128"/>
                    </a:lnTo>
                    <a:lnTo>
                      <a:pt x="160" y="80"/>
                    </a:lnTo>
                    <a:lnTo>
                      <a:pt x="128" y="43"/>
                    </a:lnTo>
                    <a:lnTo>
                      <a:pt x="93" y="18"/>
                    </a:lnTo>
                    <a:lnTo>
                      <a:pt x="66" y="3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87" name="Google Shape;1587;p42"/>
              <p:cNvSpPr/>
              <p:nvPr/>
            </p:nvSpPr>
            <p:spPr>
              <a:xfrm>
                <a:off x="2120" y="1611"/>
                <a:ext cx="30" cy="32"/>
              </a:xfrm>
              <a:custGeom>
                <a:avLst/>
                <a:gdLst/>
                <a:ahLst/>
                <a:cxnLst/>
                <a:rect l="l" t="t" r="r" b="b"/>
                <a:pathLst>
                  <a:path w="204" h="263" extrusionOk="0">
                    <a:moveTo>
                      <a:pt x="63" y="0"/>
                    </a:moveTo>
                    <a:lnTo>
                      <a:pt x="27" y="102"/>
                    </a:lnTo>
                    <a:lnTo>
                      <a:pt x="0" y="205"/>
                    </a:lnTo>
                    <a:lnTo>
                      <a:pt x="1" y="227"/>
                    </a:lnTo>
                    <a:lnTo>
                      <a:pt x="9" y="244"/>
                    </a:lnTo>
                    <a:lnTo>
                      <a:pt x="43" y="263"/>
                    </a:lnTo>
                    <a:lnTo>
                      <a:pt x="91" y="263"/>
                    </a:lnTo>
                    <a:lnTo>
                      <a:pt x="141" y="245"/>
                    </a:lnTo>
                    <a:lnTo>
                      <a:pt x="182" y="211"/>
                    </a:lnTo>
                    <a:lnTo>
                      <a:pt x="204" y="164"/>
                    </a:lnTo>
                    <a:lnTo>
                      <a:pt x="203" y="135"/>
                    </a:lnTo>
                    <a:lnTo>
                      <a:pt x="193" y="104"/>
                    </a:lnTo>
                    <a:lnTo>
                      <a:pt x="174" y="69"/>
                    </a:lnTo>
                    <a:lnTo>
                      <a:pt x="142" y="32"/>
                    </a:lnTo>
                    <a:lnTo>
                      <a:pt x="100" y="1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88" name="Google Shape;1588;p42"/>
              <p:cNvSpPr/>
              <p:nvPr/>
            </p:nvSpPr>
            <p:spPr>
              <a:xfrm>
                <a:off x="2104" y="1704"/>
                <a:ext cx="4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91" extrusionOk="0">
                    <a:moveTo>
                      <a:pt x="85" y="0"/>
                    </a:moveTo>
                    <a:lnTo>
                      <a:pt x="174" y="58"/>
                    </a:lnTo>
                    <a:lnTo>
                      <a:pt x="233" y="105"/>
                    </a:lnTo>
                    <a:lnTo>
                      <a:pt x="264" y="140"/>
                    </a:lnTo>
                    <a:lnTo>
                      <a:pt x="273" y="165"/>
                    </a:lnTo>
                    <a:lnTo>
                      <a:pt x="263" y="182"/>
                    </a:lnTo>
                    <a:lnTo>
                      <a:pt x="239" y="190"/>
                    </a:lnTo>
                    <a:lnTo>
                      <a:pt x="203" y="191"/>
                    </a:lnTo>
                    <a:lnTo>
                      <a:pt x="163" y="186"/>
                    </a:lnTo>
                    <a:lnTo>
                      <a:pt x="76" y="158"/>
                    </a:lnTo>
                    <a:lnTo>
                      <a:pt x="39" y="138"/>
                    </a:lnTo>
                    <a:lnTo>
                      <a:pt x="13" y="114"/>
                    </a:lnTo>
                    <a:lnTo>
                      <a:pt x="0" y="87"/>
                    </a:lnTo>
                    <a:lnTo>
                      <a:pt x="5" y="59"/>
                    </a:lnTo>
                    <a:lnTo>
                      <a:pt x="32" y="29"/>
                    </a:lnTo>
                    <a:lnTo>
                      <a:pt x="85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89" name="Google Shape;1589;p42"/>
              <p:cNvSpPr/>
              <p:nvPr/>
            </p:nvSpPr>
            <p:spPr>
              <a:xfrm>
                <a:off x="2116" y="1767"/>
                <a:ext cx="30" cy="34"/>
              </a:xfrm>
              <a:custGeom>
                <a:avLst/>
                <a:gdLst/>
                <a:ahLst/>
                <a:cxnLst/>
                <a:rect l="l" t="t" r="r" b="b"/>
                <a:pathLst>
                  <a:path w="186" h="281" extrusionOk="0">
                    <a:moveTo>
                      <a:pt x="33" y="5"/>
                    </a:moveTo>
                    <a:lnTo>
                      <a:pt x="16" y="87"/>
                    </a:lnTo>
                    <a:lnTo>
                      <a:pt x="1" y="164"/>
                    </a:lnTo>
                    <a:lnTo>
                      <a:pt x="0" y="197"/>
                    </a:lnTo>
                    <a:lnTo>
                      <a:pt x="7" y="228"/>
                    </a:lnTo>
                    <a:lnTo>
                      <a:pt x="21" y="254"/>
                    </a:lnTo>
                    <a:lnTo>
                      <a:pt x="48" y="273"/>
                    </a:lnTo>
                    <a:lnTo>
                      <a:pt x="92" y="281"/>
                    </a:lnTo>
                    <a:lnTo>
                      <a:pt x="130" y="262"/>
                    </a:lnTo>
                    <a:lnTo>
                      <a:pt x="159" y="225"/>
                    </a:lnTo>
                    <a:lnTo>
                      <a:pt x="179" y="175"/>
                    </a:lnTo>
                    <a:lnTo>
                      <a:pt x="186" y="121"/>
                    </a:lnTo>
                    <a:lnTo>
                      <a:pt x="179" y="71"/>
                    </a:lnTo>
                    <a:lnTo>
                      <a:pt x="155" y="29"/>
                    </a:lnTo>
                    <a:lnTo>
                      <a:pt x="111" y="5"/>
                    </a:lnTo>
                    <a:lnTo>
                      <a:pt x="76" y="0"/>
                    </a:lnTo>
                    <a:lnTo>
                      <a:pt x="33" y="5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90" name="Google Shape;1590;p42"/>
              <p:cNvSpPr/>
              <p:nvPr/>
            </p:nvSpPr>
            <p:spPr>
              <a:xfrm>
                <a:off x="2112" y="1872"/>
                <a:ext cx="32" cy="47"/>
              </a:xfrm>
              <a:custGeom>
                <a:avLst/>
                <a:gdLst/>
                <a:ahLst/>
                <a:cxnLst/>
                <a:rect l="l" t="t" r="r" b="b"/>
                <a:pathLst>
                  <a:path w="207" h="375" extrusionOk="0">
                    <a:moveTo>
                      <a:pt x="101" y="8"/>
                    </a:moveTo>
                    <a:lnTo>
                      <a:pt x="52" y="83"/>
                    </a:lnTo>
                    <a:lnTo>
                      <a:pt x="10" y="166"/>
                    </a:lnTo>
                    <a:lnTo>
                      <a:pt x="0" y="207"/>
                    </a:lnTo>
                    <a:lnTo>
                      <a:pt x="1" y="247"/>
                    </a:lnTo>
                    <a:lnTo>
                      <a:pt x="17" y="287"/>
                    </a:lnTo>
                    <a:lnTo>
                      <a:pt x="54" y="324"/>
                    </a:lnTo>
                    <a:lnTo>
                      <a:pt x="106" y="357"/>
                    </a:lnTo>
                    <a:lnTo>
                      <a:pt x="146" y="374"/>
                    </a:lnTo>
                    <a:lnTo>
                      <a:pt x="175" y="375"/>
                    </a:lnTo>
                    <a:lnTo>
                      <a:pt x="194" y="361"/>
                    </a:lnTo>
                    <a:lnTo>
                      <a:pt x="205" y="337"/>
                    </a:lnTo>
                    <a:lnTo>
                      <a:pt x="207" y="305"/>
                    </a:lnTo>
                    <a:lnTo>
                      <a:pt x="195" y="222"/>
                    </a:lnTo>
                    <a:lnTo>
                      <a:pt x="169" y="132"/>
                    </a:lnTo>
                    <a:lnTo>
                      <a:pt x="138" y="54"/>
                    </a:lnTo>
                    <a:lnTo>
                      <a:pt x="124" y="26"/>
                    </a:lnTo>
                    <a:lnTo>
                      <a:pt x="112" y="6"/>
                    </a:lnTo>
                    <a:lnTo>
                      <a:pt x="104" y="0"/>
                    </a:lnTo>
                    <a:lnTo>
                      <a:pt x="101" y="8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91" name="Google Shape;1591;p42"/>
              <p:cNvSpPr/>
              <p:nvPr/>
            </p:nvSpPr>
            <p:spPr>
              <a:xfrm>
                <a:off x="2429" y="1766"/>
                <a:ext cx="27" cy="51"/>
              </a:xfrm>
              <a:custGeom>
                <a:avLst/>
                <a:gdLst/>
                <a:ahLst/>
                <a:cxnLst/>
                <a:rect l="l" t="t" r="r" b="b"/>
                <a:pathLst>
                  <a:path w="169" h="424" extrusionOk="0">
                    <a:moveTo>
                      <a:pt x="31" y="0"/>
                    </a:moveTo>
                    <a:lnTo>
                      <a:pt x="0" y="315"/>
                    </a:lnTo>
                    <a:lnTo>
                      <a:pt x="1" y="373"/>
                    </a:lnTo>
                    <a:lnTo>
                      <a:pt x="9" y="408"/>
                    </a:lnTo>
                    <a:lnTo>
                      <a:pt x="25" y="424"/>
                    </a:lnTo>
                    <a:lnTo>
                      <a:pt x="45" y="423"/>
                    </a:lnTo>
                    <a:lnTo>
                      <a:pt x="67" y="408"/>
                    </a:lnTo>
                    <a:lnTo>
                      <a:pt x="91" y="381"/>
                    </a:lnTo>
                    <a:lnTo>
                      <a:pt x="135" y="301"/>
                    </a:lnTo>
                    <a:lnTo>
                      <a:pt x="165" y="204"/>
                    </a:lnTo>
                    <a:lnTo>
                      <a:pt x="169" y="154"/>
                    </a:lnTo>
                    <a:lnTo>
                      <a:pt x="166" y="108"/>
                    </a:lnTo>
                    <a:lnTo>
                      <a:pt x="152" y="66"/>
                    </a:lnTo>
                    <a:lnTo>
                      <a:pt x="127" y="34"/>
                    </a:lnTo>
                    <a:lnTo>
                      <a:pt x="87" y="11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92" name="Google Shape;1592;p42"/>
              <p:cNvSpPr/>
              <p:nvPr/>
            </p:nvSpPr>
            <p:spPr>
              <a:xfrm>
                <a:off x="2439" y="1638"/>
                <a:ext cx="21" cy="41"/>
              </a:xfrm>
              <a:custGeom>
                <a:avLst/>
                <a:gdLst/>
                <a:ahLst/>
                <a:cxnLst/>
                <a:rect l="l" t="t" r="r" b="b"/>
                <a:pathLst>
                  <a:path w="137" h="325" extrusionOk="0">
                    <a:moveTo>
                      <a:pt x="0" y="16"/>
                    </a:moveTo>
                    <a:lnTo>
                      <a:pt x="1" y="42"/>
                    </a:lnTo>
                    <a:lnTo>
                      <a:pt x="6" y="93"/>
                    </a:lnTo>
                    <a:lnTo>
                      <a:pt x="28" y="228"/>
                    </a:lnTo>
                    <a:lnTo>
                      <a:pt x="44" y="285"/>
                    </a:lnTo>
                    <a:lnTo>
                      <a:pt x="63" y="320"/>
                    </a:lnTo>
                    <a:lnTo>
                      <a:pt x="73" y="325"/>
                    </a:lnTo>
                    <a:lnTo>
                      <a:pt x="84" y="319"/>
                    </a:lnTo>
                    <a:lnTo>
                      <a:pt x="97" y="301"/>
                    </a:lnTo>
                    <a:lnTo>
                      <a:pt x="110" y="269"/>
                    </a:lnTo>
                    <a:lnTo>
                      <a:pt x="126" y="212"/>
                    </a:lnTo>
                    <a:lnTo>
                      <a:pt x="135" y="163"/>
                    </a:lnTo>
                    <a:lnTo>
                      <a:pt x="137" y="122"/>
                    </a:lnTo>
                    <a:lnTo>
                      <a:pt x="134" y="89"/>
                    </a:lnTo>
                    <a:lnTo>
                      <a:pt x="114" y="38"/>
                    </a:lnTo>
                    <a:lnTo>
                      <a:pt x="83" y="11"/>
                    </a:lnTo>
                    <a:lnTo>
                      <a:pt x="49" y="0"/>
                    </a:lnTo>
                    <a:lnTo>
                      <a:pt x="19" y="0"/>
                    </a:lnTo>
                    <a:lnTo>
                      <a:pt x="0" y="7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93" name="Google Shape;1593;p42"/>
              <p:cNvSpPr/>
              <p:nvPr/>
            </p:nvSpPr>
            <p:spPr>
              <a:xfrm>
                <a:off x="2441" y="1527"/>
                <a:ext cx="23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41" h="288" extrusionOk="0">
                    <a:moveTo>
                      <a:pt x="33" y="1"/>
                    </a:moveTo>
                    <a:lnTo>
                      <a:pt x="74" y="58"/>
                    </a:lnTo>
                    <a:lnTo>
                      <a:pt x="105" y="109"/>
                    </a:lnTo>
                    <a:lnTo>
                      <a:pt x="125" y="153"/>
                    </a:lnTo>
                    <a:lnTo>
                      <a:pt x="136" y="191"/>
                    </a:lnTo>
                    <a:lnTo>
                      <a:pt x="141" y="222"/>
                    </a:lnTo>
                    <a:lnTo>
                      <a:pt x="138" y="247"/>
                    </a:lnTo>
                    <a:lnTo>
                      <a:pt x="118" y="280"/>
                    </a:lnTo>
                    <a:lnTo>
                      <a:pt x="85" y="288"/>
                    </a:lnTo>
                    <a:lnTo>
                      <a:pt x="49" y="276"/>
                    </a:lnTo>
                    <a:lnTo>
                      <a:pt x="17" y="242"/>
                    </a:lnTo>
                    <a:lnTo>
                      <a:pt x="0" y="190"/>
                    </a:lnTo>
                    <a:lnTo>
                      <a:pt x="1" y="180"/>
                    </a:lnTo>
                    <a:lnTo>
                      <a:pt x="1" y="155"/>
                    </a:lnTo>
                    <a:lnTo>
                      <a:pt x="7" y="83"/>
                    </a:lnTo>
                    <a:lnTo>
                      <a:pt x="16" y="16"/>
                    </a:lnTo>
                    <a:lnTo>
                      <a:pt x="23" y="0"/>
                    </a:lnTo>
                    <a:lnTo>
                      <a:pt x="33" y="1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94" name="Google Shape;1594;p42"/>
              <p:cNvSpPr/>
              <p:nvPr/>
            </p:nvSpPr>
            <p:spPr>
              <a:xfrm>
                <a:off x="2421" y="1390"/>
                <a:ext cx="39" cy="37"/>
              </a:xfrm>
              <a:custGeom>
                <a:avLst/>
                <a:gdLst/>
                <a:ahLst/>
                <a:cxnLst/>
                <a:rect l="l" t="t" r="r" b="b"/>
                <a:pathLst>
                  <a:path w="243" h="304" extrusionOk="0">
                    <a:moveTo>
                      <a:pt x="0" y="15"/>
                    </a:moveTo>
                    <a:lnTo>
                      <a:pt x="14" y="67"/>
                    </a:lnTo>
                    <a:lnTo>
                      <a:pt x="25" y="109"/>
                    </a:lnTo>
                    <a:lnTo>
                      <a:pt x="39" y="171"/>
                    </a:lnTo>
                    <a:lnTo>
                      <a:pt x="46" y="207"/>
                    </a:lnTo>
                    <a:lnTo>
                      <a:pt x="49" y="224"/>
                    </a:lnTo>
                    <a:lnTo>
                      <a:pt x="62" y="241"/>
                    </a:lnTo>
                    <a:lnTo>
                      <a:pt x="79" y="255"/>
                    </a:lnTo>
                    <a:lnTo>
                      <a:pt x="111" y="283"/>
                    </a:lnTo>
                    <a:lnTo>
                      <a:pt x="151" y="304"/>
                    </a:lnTo>
                    <a:lnTo>
                      <a:pt x="188" y="291"/>
                    </a:lnTo>
                    <a:lnTo>
                      <a:pt x="221" y="257"/>
                    </a:lnTo>
                    <a:lnTo>
                      <a:pt x="240" y="207"/>
                    </a:lnTo>
                    <a:lnTo>
                      <a:pt x="243" y="151"/>
                    </a:lnTo>
                    <a:lnTo>
                      <a:pt x="223" y="97"/>
                    </a:lnTo>
                    <a:lnTo>
                      <a:pt x="203" y="74"/>
                    </a:lnTo>
                    <a:lnTo>
                      <a:pt x="176" y="54"/>
                    </a:lnTo>
                    <a:lnTo>
                      <a:pt x="139" y="39"/>
                    </a:lnTo>
                    <a:lnTo>
                      <a:pt x="94" y="31"/>
                    </a:lnTo>
                    <a:lnTo>
                      <a:pt x="69" y="22"/>
                    </a:lnTo>
                    <a:lnTo>
                      <a:pt x="38" y="6"/>
                    </a:lnTo>
                    <a:lnTo>
                      <a:pt x="11" y="0"/>
                    </a:lnTo>
                    <a:lnTo>
                      <a:pt x="3" y="4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95" name="Google Shape;1595;p42"/>
              <p:cNvSpPr/>
              <p:nvPr/>
            </p:nvSpPr>
            <p:spPr>
              <a:xfrm>
                <a:off x="2318" y="1344"/>
                <a:ext cx="5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374" h="211" extrusionOk="0">
                    <a:moveTo>
                      <a:pt x="60" y="211"/>
                    </a:moveTo>
                    <a:lnTo>
                      <a:pt x="209" y="205"/>
                    </a:lnTo>
                    <a:lnTo>
                      <a:pt x="279" y="193"/>
                    </a:lnTo>
                    <a:lnTo>
                      <a:pt x="344" y="163"/>
                    </a:lnTo>
                    <a:lnTo>
                      <a:pt x="371" y="135"/>
                    </a:lnTo>
                    <a:lnTo>
                      <a:pt x="374" y="104"/>
                    </a:lnTo>
                    <a:lnTo>
                      <a:pt x="360" y="73"/>
                    </a:lnTo>
                    <a:lnTo>
                      <a:pt x="332" y="45"/>
                    </a:lnTo>
                    <a:lnTo>
                      <a:pt x="255" y="6"/>
                    </a:lnTo>
                    <a:lnTo>
                      <a:pt x="218" y="0"/>
                    </a:lnTo>
                    <a:lnTo>
                      <a:pt x="186" y="6"/>
                    </a:lnTo>
                    <a:lnTo>
                      <a:pt x="114" y="33"/>
                    </a:lnTo>
                    <a:lnTo>
                      <a:pt x="35" y="71"/>
                    </a:lnTo>
                    <a:lnTo>
                      <a:pt x="8" y="96"/>
                    </a:lnTo>
                    <a:lnTo>
                      <a:pt x="0" y="127"/>
                    </a:lnTo>
                    <a:lnTo>
                      <a:pt x="15" y="165"/>
                    </a:lnTo>
                    <a:lnTo>
                      <a:pt x="60" y="211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96" name="Google Shape;1596;p42"/>
              <p:cNvSpPr/>
              <p:nvPr/>
            </p:nvSpPr>
            <p:spPr>
              <a:xfrm>
                <a:off x="2506" y="1337"/>
                <a:ext cx="41" cy="42"/>
              </a:xfrm>
              <a:custGeom>
                <a:avLst/>
                <a:gdLst/>
                <a:ahLst/>
                <a:cxnLst/>
                <a:rect l="l" t="t" r="r" b="b"/>
                <a:pathLst>
                  <a:path w="249" h="341" extrusionOk="0">
                    <a:moveTo>
                      <a:pt x="49" y="0"/>
                    </a:moveTo>
                    <a:lnTo>
                      <a:pt x="41" y="24"/>
                    </a:lnTo>
                    <a:lnTo>
                      <a:pt x="25" y="72"/>
                    </a:lnTo>
                    <a:lnTo>
                      <a:pt x="9" y="135"/>
                    </a:lnTo>
                    <a:lnTo>
                      <a:pt x="0" y="203"/>
                    </a:lnTo>
                    <a:lnTo>
                      <a:pt x="1" y="267"/>
                    </a:lnTo>
                    <a:lnTo>
                      <a:pt x="19" y="315"/>
                    </a:lnTo>
                    <a:lnTo>
                      <a:pt x="36" y="332"/>
                    </a:lnTo>
                    <a:lnTo>
                      <a:pt x="60" y="340"/>
                    </a:lnTo>
                    <a:lnTo>
                      <a:pt x="90" y="341"/>
                    </a:lnTo>
                    <a:lnTo>
                      <a:pt x="128" y="332"/>
                    </a:lnTo>
                    <a:lnTo>
                      <a:pt x="180" y="311"/>
                    </a:lnTo>
                    <a:lnTo>
                      <a:pt x="216" y="286"/>
                    </a:lnTo>
                    <a:lnTo>
                      <a:pt x="238" y="259"/>
                    </a:lnTo>
                    <a:lnTo>
                      <a:pt x="249" y="232"/>
                    </a:lnTo>
                    <a:lnTo>
                      <a:pt x="238" y="175"/>
                    </a:lnTo>
                    <a:lnTo>
                      <a:pt x="202" y="118"/>
                    </a:lnTo>
                    <a:lnTo>
                      <a:pt x="150" y="68"/>
                    </a:lnTo>
                    <a:lnTo>
                      <a:pt x="98" y="28"/>
                    </a:lnTo>
                    <a:lnTo>
                      <a:pt x="60" y="4"/>
                    </a:lnTo>
                    <a:lnTo>
                      <a:pt x="50" y="0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97" name="Google Shape;1597;p42"/>
              <p:cNvSpPr/>
              <p:nvPr/>
            </p:nvSpPr>
            <p:spPr>
              <a:xfrm>
                <a:off x="2579" y="1327"/>
                <a:ext cx="52" cy="36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92" extrusionOk="0">
                    <a:moveTo>
                      <a:pt x="60" y="63"/>
                    </a:moveTo>
                    <a:lnTo>
                      <a:pt x="33" y="125"/>
                    </a:lnTo>
                    <a:lnTo>
                      <a:pt x="12" y="180"/>
                    </a:lnTo>
                    <a:lnTo>
                      <a:pt x="0" y="224"/>
                    </a:lnTo>
                    <a:lnTo>
                      <a:pt x="1" y="260"/>
                    </a:lnTo>
                    <a:lnTo>
                      <a:pt x="16" y="283"/>
                    </a:lnTo>
                    <a:lnTo>
                      <a:pt x="47" y="292"/>
                    </a:lnTo>
                    <a:lnTo>
                      <a:pt x="98" y="288"/>
                    </a:lnTo>
                    <a:lnTo>
                      <a:pt x="170" y="268"/>
                    </a:lnTo>
                    <a:lnTo>
                      <a:pt x="235" y="244"/>
                    </a:lnTo>
                    <a:lnTo>
                      <a:pt x="283" y="219"/>
                    </a:lnTo>
                    <a:lnTo>
                      <a:pt x="316" y="194"/>
                    </a:lnTo>
                    <a:lnTo>
                      <a:pt x="336" y="170"/>
                    </a:lnTo>
                    <a:lnTo>
                      <a:pt x="344" y="122"/>
                    </a:lnTo>
                    <a:lnTo>
                      <a:pt x="320" y="79"/>
                    </a:lnTo>
                    <a:lnTo>
                      <a:pt x="274" y="44"/>
                    </a:lnTo>
                    <a:lnTo>
                      <a:pt x="221" y="16"/>
                    </a:lnTo>
                    <a:lnTo>
                      <a:pt x="171" y="2"/>
                    </a:lnTo>
                    <a:lnTo>
                      <a:pt x="138" y="0"/>
                    </a:lnTo>
                    <a:lnTo>
                      <a:pt x="93" y="17"/>
                    </a:lnTo>
                    <a:lnTo>
                      <a:pt x="75" y="35"/>
                    </a:lnTo>
                    <a:lnTo>
                      <a:pt x="60" y="63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98" name="Google Shape;1598;p42"/>
              <p:cNvSpPr/>
              <p:nvPr/>
            </p:nvSpPr>
            <p:spPr>
              <a:xfrm>
                <a:off x="2708" y="1342"/>
                <a:ext cx="35" cy="4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325" extrusionOk="0">
                    <a:moveTo>
                      <a:pt x="0" y="26"/>
                    </a:moveTo>
                    <a:lnTo>
                      <a:pt x="20" y="105"/>
                    </a:lnTo>
                    <a:lnTo>
                      <a:pt x="37" y="162"/>
                    </a:lnTo>
                    <a:lnTo>
                      <a:pt x="53" y="199"/>
                    </a:lnTo>
                    <a:lnTo>
                      <a:pt x="71" y="225"/>
                    </a:lnTo>
                    <a:lnTo>
                      <a:pt x="117" y="263"/>
                    </a:lnTo>
                    <a:lnTo>
                      <a:pt x="149" y="288"/>
                    </a:lnTo>
                    <a:lnTo>
                      <a:pt x="189" y="325"/>
                    </a:lnTo>
                    <a:lnTo>
                      <a:pt x="194" y="297"/>
                    </a:lnTo>
                    <a:lnTo>
                      <a:pt x="205" y="264"/>
                    </a:lnTo>
                    <a:lnTo>
                      <a:pt x="226" y="191"/>
                    </a:lnTo>
                    <a:lnTo>
                      <a:pt x="226" y="152"/>
                    </a:lnTo>
                    <a:lnTo>
                      <a:pt x="212" y="114"/>
                    </a:lnTo>
                    <a:lnTo>
                      <a:pt x="181" y="76"/>
                    </a:lnTo>
                    <a:lnTo>
                      <a:pt x="126" y="42"/>
                    </a:lnTo>
                    <a:lnTo>
                      <a:pt x="93" y="23"/>
                    </a:lnTo>
                    <a:lnTo>
                      <a:pt x="51" y="4"/>
                    </a:lnTo>
                    <a:lnTo>
                      <a:pt x="15" y="0"/>
                    </a:lnTo>
                    <a:lnTo>
                      <a:pt x="4" y="8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599" name="Google Shape;1599;p42"/>
              <p:cNvSpPr/>
              <p:nvPr/>
            </p:nvSpPr>
            <p:spPr>
              <a:xfrm>
                <a:off x="2769" y="1385"/>
                <a:ext cx="28" cy="4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362" extrusionOk="0">
                    <a:moveTo>
                      <a:pt x="0" y="55"/>
                    </a:moveTo>
                    <a:lnTo>
                      <a:pt x="7" y="136"/>
                    </a:lnTo>
                    <a:lnTo>
                      <a:pt x="18" y="203"/>
                    </a:lnTo>
                    <a:lnTo>
                      <a:pt x="29" y="257"/>
                    </a:lnTo>
                    <a:lnTo>
                      <a:pt x="44" y="299"/>
                    </a:lnTo>
                    <a:lnTo>
                      <a:pt x="59" y="329"/>
                    </a:lnTo>
                    <a:lnTo>
                      <a:pt x="75" y="349"/>
                    </a:lnTo>
                    <a:lnTo>
                      <a:pt x="108" y="362"/>
                    </a:lnTo>
                    <a:lnTo>
                      <a:pt x="138" y="342"/>
                    </a:lnTo>
                    <a:lnTo>
                      <a:pt x="161" y="299"/>
                    </a:lnTo>
                    <a:lnTo>
                      <a:pt x="175" y="237"/>
                    </a:lnTo>
                    <a:lnTo>
                      <a:pt x="174" y="165"/>
                    </a:lnTo>
                    <a:lnTo>
                      <a:pt x="164" y="138"/>
                    </a:lnTo>
                    <a:lnTo>
                      <a:pt x="144" y="102"/>
                    </a:lnTo>
                    <a:lnTo>
                      <a:pt x="85" y="31"/>
                    </a:lnTo>
                    <a:lnTo>
                      <a:pt x="53" y="8"/>
                    </a:lnTo>
                    <a:lnTo>
                      <a:pt x="26" y="0"/>
                    </a:lnTo>
                    <a:lnTo>
                      <a:pt x="7" y="14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00" name="Google Shape;1600;p42"/>
              <p:cNvSpPr/>
              <p:nvPr/>
            </p:nvSpPr>
            <p:spPr>
              <a:xfrm>
                <a:off x="2771" y="1817"/>
                <a:ext cx="24" cy="34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84" extrusionOk="0">
                    <a:moveTo>
                      <a:pt x="45" y="12"/>
                    </a:moveTo>
                    <a:lnTo>
                      <a:pt x="18" y="93"/>
                    </a:lnTo>
                    <a:lnTo>
                      <a:pt x="1" y="192"/>
                    </a:lnTo>
                    <a:lnTo>
                      <a:pt x="0" y="235"/>
                    </a:lnTo>
                    <a:lnTo>
                      <a:pt x="5" y="267"/>
                    </a:lnTo>
                    <a:lnTo>
                      <a:pt x="20" y="284"/>
                    </a:lnTo>
                    <a:lnTo>
                      <a:pt x="45" y="281"/>
                    </a:lnTo>
                    <a:lnTo>
                      <a:pt x="96" y="243"/>
                    </a:lnTo>
                    <a:lnTo>
                      <a:pt x="133" y="196"/>
                    </a:lnTo>
                    <a:lnTo>
                      <a:pt x="154" y="143"/>
                    </a:lnTo>
                    <a:lnTo>
                      <a:pt x="161" y="91"/>
                    </a:lnTo>
                    <a:lnTo>
                      <a:pt x="153" y="46"/>
                    </a:lnTo>
                    <a:lnTo>
                      <a:pt x="131" y="14"/>
                    </a:lnTo>
                    <a:lnTo>
                      <a:pt x="95" y="0"/>
                    </a:lnTo>
                    <a:lnTo>
                      <a:pt x="45" y="12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01" name="Google Shape;1601;p42"/>
              <p:cNvSpPr/>
              <p:nvPr/>
            </p:nvSpPr>
            <p:spPr>
              <a:xfrm>
                <a:off x="2504" y="1793"/>
                <a:ext cx="34" cy="32"/>
              </a:xfrm>
              <a:custGeom>
                <a:avLst/>
                <a:gdLst/>
                <a:ahLst/>
                <a:cxnLst/>
                <a:rect l="l" t="t" r="r" b="b"/>
                <a:pathLst>
                  <a:path w="219" h="257" extrusionOk="0">
                    <a:moveTo>
                      <a:pt x="48" y="0"/>
                    </a:moveTo>
                    <a:lnTo>
                      <a:pt x="30" y="50"/>
                    </a:lnTo>
                    <a:lnTo>
                      <a:pt x="15" y="94"/>
                    </a:lnTo>
                    <a:lnTo>
                      <a:pt x="0" y="164"/>
                    </a:lnTo>
                    <a:lnTo>
                      <a:pt x="2" y="213"/>
                    </a:lnTo>
                    <a:lnTo>
                      <a:pt x="17" y="244"/>
                    </a:lnTo>
                    <a:lnTo>
                      <a:pt x="41" y="257"/>
                    </a:lnTo>
                    <a:lnTo>
                      <a:pt x="71" y="257"/>
                    </a:lnTo>
                    <a:lnTo>
                      <a:pt x="140" y="225"/>
                    </a:lnTo>
                    <a:lnTo>
                      <a:pt x="198" y="163"/>
                    </a:lnTo>
                    <a:lnTo>
                      <a:pt x="215" y="129"/>
                    </a:lnTo>
                    <a:lnTo>
                      <a:pt x="219" y="93"/>
                    </a:lnTo>
                    <a:lnTo>
                      <a:pt x="207" y="61"/>
                    </a:lnTo>
                    <a:lnTo>
                      <a:pt x="177" y="32"/>
                    </a:lnTo>
                    <a:lnTo>
                      <a:pt x="126" y="11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02" name="Google Shape;1602;p42"/>
              <p:cNvSpPr/>
              <p:nvPr/>
            </p:nvSpPr>
            <p:spPr>
              <a:xfrm>
                <a:off x="2506" y="1717"/>
                <a:ext cx="30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90" h="264" extrusionOk="0">
                    <a:moveTo>
                      <a:pt x="1" y="10"/>
                    </a:moveTo>
                    <a:lnTo>
                      <a:pt x="5" y="129"/>
                    </a:lnTo>
                    <a:lnTo>
                      <a:pt x="17" y="247"/>
                    </a:lnTo>
                    <a:lnTo>
                      <a:pt x="27" y="260"/>
                    </a:lnTo>
                    <a:lnTo>
                      <a:pt x="50" y="264"/>
                    </a:lnTo>
                    <a:lnTo>
                      <a:pt x="81" y="261"/>
                    </a:lnTo>
                    <a:lnTo>
                      <a:pt x="115" y="250"/>
                    </a:lnTo>
                    <a:lnTo>
                      <a:pt x="147" y="233"/>
                    </a:lnTo>
                    <a:lnTo>
                      <a:pt x="174" y="207"/>
                    </a:lnTo>
                    <a:lnTo>
                      <a:pt x="189" y="175"/>
                    </a:lnTo>
                    <a:lnTo>
                      <a:pt x="190" y="136"/>
                    </a:lnTo>
                    <a:lnTo>
                      <a:pt x="172" y="82"/>
                    </a:lnTo>
                    <a:lnTo>
                      <a:pt x="142" y="43"/>
                    </a:lnTo>
                    <a:lnTo>
                      <a:pt x="108" y="18"/>
                    </a:lnTo>
                    <a:lnTo>
                      <a:pt x="72" y="5"/>
                    </a:lnTo>
                    <a:lnTo>
                      <a:pt x="40" y="0"/>
                    </a:lnTo>
                    <a:lnTo>
                      <a:pt x="14" y="1"/>
                    </a:lnTo>
                    <a:lnTo>
                      <a:pt x="0" y="6"/>
                    </a:lnTo>
                    <a:lnTo>
                      <a:pt x="1" y="1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03" name="Google Shape;1603;p42"/>
              <p:cNvSpPr/>
              <p:nvPr/>
            </p:nvSpPr>
            <p:spPr>
              <a:xfrm>
                <a:off x="2506" y="1666"/>
                <a:ext cx="30" cy="21"/>
              </a:xfrm>
              <a:custGeom>
                <a:avLst/>
                <a:gdLst/>
                <a:ahLst/>
                <a:cxnLst/>
                <a:rect l="l" t="t" r="r" b="b"/>
                <a:pathLst>
                  <a:path w="193" h="167" extrusionOk="0">
                    <a:moveTo>
                      <a:pt x="11" y="0"/>
                    </a:moveTo>
                    <a:lnTo>
                      <a:pt x="85" y="37"/>
                    </a:lnTo>
                    <a:lnTo>
                      <a:pt x="138" y="69"/>
                    </a:lnTo>
                    <a:lnTo>
                      <a:pt x="172" y="98"/>
                    </a:lnTo>
                    <a:lnTo>
                      <a:pt x="189" y="121"/>
                    </a:lnTo>
                    <a:lnTo>
                      <a:pt x="193" y="139"/>
                    </a:lnTo>
                    <a:lnTo>
                      <a:pt x="185" y="153"/>
                    </a:lnTo>
                    <a:lnTo>
                      <a:pt x="168" y="162"/>
                    </a:lnTo>
                    <a:lnTo>
                      <a:pt x="144" y="167"/>
                    </a:lnTo>
                    <a:lnTo>
                      <a:pt x="86" y="158"/>
                    </a:lnTo>
                    <a:lnTo>
                      <a:pt x="32" y="129"/>
                    </a:lnTo>
                    <a:lnTo>
                      <a:pt x="12" y="105"/>
                    </a:lnTo>
                    <a:lnTo>
                      <a:pt x="1" y="77"/>
                    </a:lnTo>
                    <a:lnTo>
                      <a:pt x="0" y="41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04" name="Google Shape;1604;p42"/>
              <p:cNvSpPr/>
              <p:nvPr/>
            </p:nvSpPr>
            <p:spPr>
              <a:xfrm>
                <a:off x="2498" y="1596"/>
                <a:ext cx="34" cy="33"/>
              </a:xfrm>
              <a:custGeom>
                <a:avLst/>
                <a:gdLst/>
                <a:ahLst/>
                <a:cxnLst/>
                <a:rect l="l" t="t" r="r" b="b"/>
                <a:pathLst>
                  <a:path w="221" h="262" extrusionOk="0">
                    <a:moveTo>
                      <a:pt x="0" y="67"/>
                    </a:moveTo>
                    <a:lnTo>
                      <a:pt x="23" y="131"/>
                    </a:lnTo>
                    <a:lnTo>
                      <a:pt x="49" y="201"/>
                    </a:lnTo>
                    <a:lnTo>
                      <a:pt x="82" y="251"/>
                    </a:lnTo>
                    <a:lnTo>
                      <a:pt x="102" y="262"/>
                    </a:lnTo>
                    <a:lnTo>
                      <a:pt x="126" y="257"/>
                    </a:lnTo>
                    <a:lnTo>
                      <a:pt x="168" y="231"/>
                    </a:lnTo>
                    <a:lnTo>
                      <a:pt x="197" y="204"/>
                    </a:lnTo>
                    <a:lnTo>
                      <a:pt x="221" y="147"/>
                    </a:lnTo>
                    <a:lnTo>
                      <a:pt x="209" y="91"/>
                    </a:lnTo>
                    <a:lnTo>
                      <a:pt x="173" y="44"/>
                    </a:lnTo>
                    <a:lnTo>
                      <a:pt x="123" y="12"/>
                    </a:lnTo>
                    <a:lnTo>
                      <a:pt x="69" y="0"/>
                    </a:lnTo>
                    <a:lnTo>
                      <a:pt x="45" y="5"/>
                    </a:lnTo>
                    <a:lnTo>
                      <a:pt x="25" y="17"/>
                    </a:lnTo>
                    <a:lnTo>
                      <a:pt x="10" y="38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05" name="Google Shape;1605;p42"/>
              <p:cNvSpPr/>
              <p:nvPr/>
            </p:nvSpPr>
            <p:spPr>
              <a:xfrm>
                <a:off x="2498" y="1558"/>
                <a:ext cx="4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214" extrusionOk="0">
                    <a:moveTo>
                      <a:pt x="22" y="52"/>
                    </a:moveTo>
                    <a:lnTo>
                      <a:pt x="136" y="18"/>
                    </a:lnTo>
                    <a:lnTo>
                      <a:pt x="180" y="6"/>
                    </a:lnTo>
                    <a:lnTo>
                      <a:pt x="214" y="0"/>
                    </a:lnTo>
                    <a:lnTo>
                      <a:pt x="240" y="7"/>
                    </a:lnTo>
                    <a:lnTo>
                      <a:pt x="256" y="28"/>
                    </a:lnTo>
                    <a:lnTo>
                      <a:pt x="262" y="67"/>
                    </a:lnTo>
                    <a:lnTo>
                      <a:pt x="258" y="130"/>
                    </a:lnTo>
                    <a:lnTo>
                      <a:pt x="250" y="166"/>
                    </a:lnTo>
                    <a:lnTo>
                      <a:pt x="236" y="191"/>
                    </a:lnTo>
                    <a:lnTo>
                      <a:pt x="217" y="206"/>
                    </a:lnTo>
                    <a:lnTo>
                      <a:pt x="194" y="214"/>
                    </a:lnTo>
                    <a:lnTo>
                      <a:pt x="143" y="209"/>
                    </a:lnTo>
                    <a:lnTo>
                      <a:pt x="90" y="183"/>
                    </a:lnTo>
                    <a:lnTo>
                      <a:pt x="43" y="147"/>
                    </a:lnTo>
                    <a:lnTo>
                      <a:pt x="10" y="107"/>
                    </a:lnTo>
                    <a:lnTo>
                      <a:pt x="0" y="73"/>
                    </a:lnTo>
                    <a:lnTo>
                      <a:pt x="6" y="60"/>
                    </a:lnTo>
                    <a:lnTo>
                      <a:pt x="22" y="52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06" name="Google Shape;1606;p42"/>
              <p:cNvSpPr/>
              <p:nvPr/>
            </p:nvSpPr>
            <p:spPr>
              <a:xfrm>
                <a:off x="2494" y="1493"/>
                <a:ext cx="36" cy="29"/>
              </a:xfrm>
              <a:custGeom>
                <a:avLst/>
                <a:gdLst/>
                <a:ahLst/>
                <a:cxnLst/>
                <a:rect l="l" t="t" r="r" b="b"/>
                <a:pathLst>
                  <a:path w="228" h="237" extrusionOk="0">
                    <a:moveTo>
                      <a:pt x="0" y="237"/>
                    </a:moveTo>
                    <a:lnTo>
                      <a:pt x="81" y="213"/>
                    </a:lnTo>
                    <a:lnTo>
                      <a:pt x="143" y="185"/>
                    </a:lnTo>
                    <a:lnTo>
                      <a:pt x="186" y="155"/>
                    </a:lnTo>
                    <a:lnTo>
                      <a:pt x="213" y="123"/>
                    </a:lnTo>
                    <a:lnTo>
                      <a:pt x="227" y="92"/>
                    </a:lnTo>
                    <a:lnTo>
                      <a:pt x="228" y="64"/>
                    </a:lnTo>
                    <a:lnTo>
                      <a:pt x="218" y="38"/>
                    </a:lnTo>
                    <a:lnTo>
                      <a:pt x="201" y="18"/>
                    </a:lnTo>
                    <a:lnTo>
                      <a:pt x="177" y="5"/>
                    </a:lnTo>
                    <a:lnTo>
                      <a:pt x="150" y="0"/>
                    </a:lnTo>
                    <a:lnTo>
                      <a:pt x="120" y="5"/>
                    </a:lnTo>
                    <a:lnTo>
                      <a:pt x="89" y="22"/>
                    </a:lnTo>
                    <a:lnTo>
                      <a:pt x="59" y="52"/>
                    </a:lnTo>
                    <a:lnTo>
                      <a:pt x="34" y="97"/>
                    </a:lnTo>
                    <a:lnTo>
                      <a:pt x="13" y="158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07" name="Google Shape;1607;p42"/>
              <p:cNvSpPr/>
              <p:nvPr/>
            </p:nvSpPr>
            <p:spPr>
              <a:xfrm>
                <a:off x="2506" y="1434"/>
                <a:ext cx="36" cy="33"/>
              </a:xfrm>
              <a:custGeom>
                <a:avLst/>
                <a:gdLst/>
                <a:ahLst/>
                <a:cxnLst/>
                <a:rect l="l" t="t" r="r" b="b"/>
                <a:pathLst>
                  <a:path w="237" h="274" extrusionOk="0">
                    <a:moveTo>
                      <a:pt x="7" y="36"/>
                    </a:moveTo>
                    <a:lnTo>
                      <a:pt x="9" y="155"/>
                    </a:lnTo>
                    <a:lnTo>
                      <a:pt x="23" y="272"/>
                    </a:lnTo>
                    <a:lnTo>
                      <a:pt x="38" y="274"/>
                    </a:lnTo>
                    <a:lnTo>
                      <a:pt x="74" y="268"/>
                    </a:lnTo>
                    <a:lnTo>
                      <a:pt x="122" y="252"/>
                    </a:lnTo>
                    <a:lnTo>
                      <a:pt x="171" y="228"/>
                    </a:lnTo>
                    <a:lnTo>
                      <a:pt x="213" y="197"/>
                    </a:lnTo>
                    <a:lnTo>
                      <a:pt x="237" y="156"/>
                    </a:lnTo>
                    <a:lnTo>
                      <a:pt x="235" y="108"/>
                    </a:lnTo>
                    <a:lnTo>
                      <a:pt x="220" y="81"/>
                    </a:lnTo>
                    <a:lnTo>
                      <a:pt x="196" y="51"/>
                    </a:lnTo>
                    <a:lnTo>
                      <a:pt x="172" y="34"/>
                    </a:lnTo>
                    <a:lnTo>
                      <a:pt x="139" y="19"/>
                    </a:lnTo>
                    <a:lnTo>
                      <a:pt x="66" y="1"/>
                    </a:lnTo>
                    <a:lnTo>
                      <a:pt x="33" y="0"/>
                    </a:lnTo>
                    <a:lnTo>
                      <a:pt x="10" y="4"/>
                    </a:lnTo>
                    <a:lnTo>
                      <a:pt x="0" y="16"/>
                    </a:lnTo>
                    <a:lnTo>
                      <a:pt x="7" y="36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08" name="Google Shape;1608;p42"/>
              <p:cNvSpPr/>
              <p:nvPr/>
            </p:nvSpPr>
            <p:spPr>
              <a:xfrm>
                <a:off x="2316" y="1924"/>
                <a:ext cx="24" cy="24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6" extrusionOk="0">
                    <a:moveTo>
                      <a:pt x="0" y="28"/>
                    </a:moveTo>
                    <a:lnTo>
                      <a:pt x="94" y="186"/>
                    </a:lnTo>
                    <a:lnTo>
                      <a:pt x="124" y="154"/>
                    </a:lnTo>
                    <a:lnTo>
                      <a:pt x="145" y="124"/>
                    </a:lnTo>
                    <a:lnTo>
                      <a:pt x="161" y="75"/>
                    </a:lnTo>
                    <a:lnTo>
                      <a:pt x="153" y="39"/>
                    </a:lnTo>
                    <a:lnTo>
                      <a:pt x="128" y="14"/>
                    </a:lnTo>
                    <a:lnTo>
                      <a:pt x="92" y="1"/>
                    </a:lnTo>
                    <a:lnTo>
                      <a:pt x="54" y="0"/>
                    </a:lnTo>
                    <a:lnTo>
                      <a:pt x="20" y="8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09" name="Google Shape;1609;p42"/>
              <p:cNvSpPr/>
              <p:nvPr/>
            </p:nvSpPr>
            <p:spPr>
              <a:xfrm>
                <a:off x="1739" y="2007"/>
                <a:ext cx="51" cy="37"/>
              </a:xfrm>
              <a:custGeom>
                <a:avLst/>
                <a:gdLst/>
                <a:ahLst/>
                <a:cxnLst/>
                <a:rect l="l" t="t" r="r" b="b"/>
                <a:pathLst>
                  <a:path w="326" h="294" extrusionOk="0">
                    <a:moveTo>
                      <a:pt x="120" y="0"/>
                    </a:moveTo>
                    <a:lnTo>
                      <a:pt x="102" y="23"/>
                    </a:lnTo>
                    <a:lnTo>
                      <a:pt x="78" y="53"/>
                    </a:lnTo>
                    <a:lnTo>
                      <a:pt x="27" y="123"/>
                    </a:lnTo>
                    <a:lnTo>
                      <a:pt x="0" y="198"/>
                    </a:lnTo>
                    <a:lnTo>
                      <a:pt x="4" y="235"/>
                    </a:lnTo>
                    <a:lnTo>
                      <a:pt x="26" y="268"/>
                    </a:lnTo>
                    <a:lnTo>
                      <a:pt x="53" y="286"/>
                    </a:lnTo>
                    <a:lnTo>
                      <a:pt x="85" y="294"/>
                    </a:lnTo>
                    <a:lnTo>
                      <a:pt x="158" y="284"/>
                    </a:lnTo>
                    <a:lnTo>
                      <a:pt x="231" y="246"/>
                    </a:lnTo>
                    <a:lnTo>
                      <a:pt x="291" y="193"/>
                    </a:lnTo>
                    <a:lnTo>
                      <a:pt x="324" y="132"/>
                    </a:lnTo>
                    <a:lnTo>
                      <a:pt x="326" y="102"/>
                    </a:lnTo>
                    <a:lnTo>
                      <a:pt x="316" y="74"/>
                    </a:lnTo>
                    <a:lnTo>
                      <a:pt x="292" y="47"/>
                    </a:lnTo>
                    <a:lnTo>
                      <a:pt x="252" y="27"/>
                    </a:lnTo>
                    <a:lnTo>
                      <a:pt x="196" y="10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10" name="Google Shape;1610;p42"/>
              <p:cNvSpPr/>
              <p:nvPr/>
            </p:nvSpPr>
            <p:spPr>
              <a:xfrm>
                <a:off x="1636" y="2025"/>
                <a:ext cx="47" cy="4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353" extrusionOk="0">
                    <a:moveTo>
                      <a:pt x="298" y="0"/>
                    </a:moveTo>
                    <a:lnTo>
                      <a:pt x="203" y="156"/>
                    </a:lnTo>
                    <a:lnTo>
                      <a:pt x="196" y="177"/>
                    </a:lnTo>
                    <a:lnTo>
                      <a:pt x="196" y="194"/>
                    </a:lnTo>
                    <a:lnTo>
                      <a:pt x="204" y="224"/>
                    </a:lnTo>
                    <a:lnTo>
                      <a:pt x="208" y="260"/>
                    </a:lnTo>
                    <a:lnTo>
                      <a:pt x="202" y="284"/>
                    </a:lnTo>
                    <a:lnTo>
                      <a:pt x="187" y="315"/>
                    </a:lnTo>
                    <a:lnTo>
                      <a:pt x="155" y="348"/>
                    </a:lnTo>
                    <a:lnTo>
                      <a:pt x="115" y="353"/>
                    </a:lnTo>
                    <a:lnTo>
                      <a:pt x="74" y="334"/>
                    </a:lnTo>
                    <a:lnTo>
                      <a:pt x="38" y="296"/>
                    </a:lnTo>
                    <a:lnTo>
                      <a:pt x="12" y="245"/>
                    </a:lnTo>
                    <a:lnTo>
                      <a:pt x="0" y="183"/>
                    </a:lnTo>
                    <a:lnTo>
                      <a:pt x="9" y="116"/>
                    </a:lnTo>
                    <a:lnTo>
                      <a:pt x="45" y="47"/>
                    </a:lnTo>
                    <a:lnTo>
                      <a:pt x="71" y="22"/>
                    </a:lnTo>
                    <a:lnTo>
                      <a:pt x="97" y="8"/>
                    </a:lnTo>
                    <a:lnTo>
                      <a:pt x="155" y="8"/>
                    </a:lnTo>
                    <a:lnTo>
                      <a:pt x="221" y="15"/>
                    </a:lnTo>
                    <a:lnTo>
                      <a:pt x="257" y="12"/>
                    </a:lnTo>
                    <a:lnTo>
                      <a:pt x="298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11" name="Google Shape;1611;p42"/>
              <p:cNvSpPr/>
              <p:nvPr/>
            </p:nvSpPr>
            <p:spPr>
              <a:xfrm>
                <a:off x="1580" y="1999"/>
                <a:ext cx="38" cy="42"/>
              </a:xfrm>
              <a:custGeom>
                <a:avLst/>
                <a:gdLst/>
                <a:ahLst/>
                <a:cxnLst/>
                <a:rect l="l" t="t" r="r" b="b"/>
                <a:pathLst>
                  <a:path w="242" h="326" extrusionOk="0">
                    <a:moveTo>
                      <a:pt x="150" y="0"/>
                    </a:moveTo>
                    <a:lnTo>
                      <a:pt x="76" y="68"/>
                    </a:lnTo>
                    <a:lnTo>
                      <a:pt x="8" y="141"/>
                    </a:lnTo>
                    <a:lnTo>
                      <a:pt x="0" y="165"/>
                    </a:lnTo>
                    <a:lnTo>
                      <a:pt x="3" y="196"/>
                    </a:lnTo>
                    <a:lnTo>
                      <a:pt x="30" y="266"/>
                    </a:lnTo>
                    <a:lnTo>
                      <a:pt x="52" y="297"/>
                    </a:lnTo>
                    <a:lnTo>
                      <a:pt x="78" y="317"/>
                    </a:lnTo>
                    <a:lnTo>
                      <a:pt x="106" y="326"/>
                    </a:lnTo>
                    <a:lnTo>
                      <a:pt x="134" y="314"/>
                    </a:lnTo>
                    <a:lnTo>
                      <a:pt x="191" y="256"/>
                    </a:lnTo>
                    <a:lnTo>
                      <a:pt x="233" y="176"/>
                    </a:lnTo>
                    <a:lnTo>
                      <a:pt x="242" y="135"/>
                    </a:lnTo>
                    <a:lnTo>
                      <a:pt x="241" y="95"/>
                    </a:lnTo>
                    <a:lnTo>
                      <a:pt x="226" y="60"/>
                    </a:lnTo>
                    <a:lnTo>
                      <a:pt x="197" y="31"/>
                    </a:lnTo>
                    <a:lnTo>
                      <a:pt x="166" y="16"/>
                    </a:lnTo>
                    <a:lnTo>
                      <a:pt x="137" y="14"/>
                    </a:lnTo>
                    <a:lnTo>
                      <a:pt x="116" y="20"/>
                    </a:lnTo>
                    <a:lnTo>
                      <a:pt x="101" y="28"/>
                    </a:lnTo>
                    <a:lnTo>
                      <a:pt x="95" y="35"/>
                    </a:lnTo>
                    <a:lnTo>
                      <a:pt x="100" y="36"/>
                    </a:lnTo>
                    <a:lnTo>
                      <a:pt x="118" y="26"/>
                    </a:lnTo>
                    <a:lnTo>
                      <a:pt x="150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12" name="Google Shape;1612;p42"/>
              <p:cNvSpPr/>
              <p:nvPr/>
            </p:nvSpPr>
            <p:spPr>
              <a:xfrm>
                <a:off x="1780" y="1906"/>
                <a:ext cx="34" cy="34"/>
              </a:xfrm>
              <a:custGeom>
                <a:avLst/>
                <a:gdLst/>
                <a:ahLst/>
                <a:cxnLst/>
                <a:rect l="l" t="t" r="r" b="b"/>
                <a:pathLst>
                  <a:path w="220" h="268" extrusionOk="0">
                    <a:moveTo>
                      <a:pt x="50" y="0"/>
                    </a:moveTo>
                    <a:lnTo>
                      <a:pt x="75" y="15"/>
                    </a:lnTo>
                    <a:lnTo>
                      <a:pt x="108" y="38"/>
                    </a:lnTo>
                    <a:lnTo>
                      <a:pt x="179" y="100"/>
                    </a:lnTo>
                    <a:lnTo>
                      <a:pt x="206" y="136"/>
                    </a:lnTo>
                    <a:lnTo>
                      <a:pt x="220" y="174"/>
                    </a:lnTo>
                    <a:lnTo>
                      <a:pt x="217" y="214"/>
                    </a:lnTo>
                    <a:lnTo>
                      <a:pt x="192" y="253"/>
                    </a:lnTo>
                    <a:lnTo>
                      <a:pt x="155" y="268"/>
                    </a:lnTo>
                    <a:lnTo>
                      <a:pt x="114" y="258"/>
                    </a:lnTo>
                    <a:lnTo>
                      <a:pt x="72" y="227"/>
                    </a:lnTo>
                    <a:lnTo>
                      <a:pt x="35" y="182"/>
                    </a:lnTo>
                    <a:lnTo>
                      <a:pt x="9" y="129"/>
                    </a:lnTo>
                    <a:lnTo>
                      <a:pt x="0" y="78"/>
                    </a:lnTo>
                    <a:lnTo>
                      <a:pt x="11" y="32"/>
                    </a:lnTo>
                    <a:lnTo>
                      <a:pt x="27" y="14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13" name="Google Shape;1613;p42"/>
              <p:cNvSpPr/>
              <p:nvPr/>
            </p:nvSpPr>
            <p:spPr>
              <a:xfrm>
                <a:off x="1780" y="1819"/>
                <a:ext cx="24" cy="42"/>
              </a:xfrm>
              <a:custGeom>
                <a:avLst/>
                <a:gdLst/>
                <a:ahLst/>
                <a:cxnLst/>
                <a:rect l="l" t="t" r="r" b="b"/>
                <a:pathLst>
                  <a:path w="152" h="327" extrusionOk="0">
                    <a:moveTo>
                      <a:pt x="0" y="131"/>
                    </a:moveTo>
                    <a:lnTo>
                      <a:pt x="30" y="185"/>
                    </a:lnTo>
                    <a:lnTo>
                      <a:pt x="56" y="229"/>
                    </a:lnTo>
                    <a:lnTo>
                      <a:pt x="79" y="265"/>
                    </a:lnTo>
                    <a:lnTo>
                      <a:pt x="99" y="291"/>
                    </a:lnTo>
                    <a:lnTo>
                      <a:pt x="127" y="322"/>
                    </a:lnTo>
                    <a:lnTo>
                      <a:pt x="145" y="327"/>
                    </a:lnTo>
                    <a:lnTo>
                      <a:pt x="152" y="310"/>
                    </a:lnTo>
                    <a:lnTo>
                      <a:pt x="151" y="276"/>
                    </a:lnTo>
                    <a:lnTo>
                      <a:pt x="143" y="232"/>
                    </a:lnTo>
                    <a:lnTo>
                      <a:pt x="128" y="181"/>
                    </a:lnTo>
                    <a:lnTo>
                      <a:pt x="91" y="79"/>
                    </a:lnTo>
                    <a:lnTo>
                      <a:pt x="69" y="38"/>
                    </a:lnTo>
                    <a:lnTo>
                      <a:pt x="48" y="10"/>
                    </a:lnTo>
                    <a:lnTo>
                      <a:pt x="29" y="0"/>
                    </a:lnTo>
                    <a:lnTo>
                      <a:pt x="14" y="14"/>
                    </a:lnTo>
                    <a:lnTo>
                      <a:pt x="4" y="56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14" name="Google Shape;1614;p42"/>
              <p:cNvSpPr/>
              <p:nvPr/>
            </p:nvSpPr>
            <p:spPr>
              <a:xfrm>
                <a:off x="1780" y="1754"/>
                <a:ext cx="38" cy="37"/>
              </a:xfrm>
              <a:custGeom>
                <a:avLst/>
                <a:gdLst/>
                <a:ahLst/>
                <a:cxnLst/>
                <a:rect l="l" t="t" r="r" b="b"/>
                <a:pathLst>
                  <a:path w="245" h="302" extrusionOk="0">
                    <a:moveTo>
                      <a:pt x="32" y="24"/>
                    </a:moveTo>
                    <a:lnTo>
                      <a:pt x="0" y="244"/>
                    </a:lnTo>
                    <a:lnTo>
                      <a:pt x="2" y="267"/>
                    </a:lnTo>
                    <a:lnTo>
                      <a:pt x="12" y="284"/>
                    </a:lnTo>
                    <a:lnTo>
                      <a:pt x="48" y="302"/>
                    </a:lnTo>
                    <a:lnTo>
                      <a:pt x="97" y="299"/>
                    </a:lnTo>
                    <a:lnTo>
                      <a:pt x="152" y="277"/>
                    </a:lnTo>
                    <a:lnTo>
                      <a:pt x="202" y="241"/>
                    </a:lnTo>
                    <a:lnTo>
                      <a:pt x="235" y="193"/>
                    </a:lnTo>
                    <a:lnTo>
                      <a:pt x="245" y="134"/>
                    </a:lnTo>
                    <a:lnTo>
                      <a:pt x="221" y="71"/>
                    </a:lnTo>
                    <a:lnTo>
                      <a:pt x="189" y="33"/>
                    </a:lnTo>
                    <a:lnTo>
                      <a:pt x="146" y="6"/>
                    </a:lnTo>
                    <a:lnTo>
                      <a:pt x="94" y="0"/>
                    </a:lnTo>
                    <a:lnTo>
                      <a:pt x="32" y="24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15" name="Google Shape;1615;p42"/>
              <p:cNvSpPr/>
              <p:nvPr/>
            </p:nvSpPr>
            <p:spPr>
              <a:xfrm>
                <a:off x="1774" y="1669"/>
                <a:ext cx="34" cy="43"/>
              </a:xfrm>
              <a:custGeom>
                <a:avLst/>
                <a:gdLst/>
                <a:ahLst/>
                <a:cxnLst/>
                <a:rect l="l" t="t" r="r" b="b"/>
                <a:pathLst>
                  <a:path w="224" h="354" extrusionOk="0">
                    <a:moveTo>
                      <a:pt x="0" y="196"/>
                    </a:moveTo>
                    <a:lnTo>
                      <a:pt x="25" y="125"/>
                    </a:lnTo>
                    <a:lnTo>
                      <a:pt x="50" y="72"/>
                    </a:lnTo>
                    <a:lnTo>
                      <a:pt x="75" y="34"/>
                    </a:lnTo>
                    <a:lnTo>
                      <a:pt x="99" y="11"/>
                    </a:lnTo>
                    <a:lnTo>
                      <a:pt x="122" y="0"/>
                    </a:lnTo>
                    <a:lnTo>
                      <a:pt x="143" y="1"/>
                    </a:lnTo>
                    <a:lnTo>
                      <a:pt x="182" y="32"/>
                    </a:lnTo>
                    <a:lnTo>
                      <a:pt x="209" y="89"/>
                    </a:lnTo>
                    <a:lnTo>
                      <a:pt x="224" y="162"/>
                    </a:lnTo>
                    <a:lnTo>
                      <a:pt x="224" y="240"/>
                    </a:lnTo>
                    <a:lnTo>
                      <a:pt x="205" y="307"/>
                    </a:lnTo>
                    <a:lnTo>
                      <a:pt x="195" y="333"/>
                    </a:lnTo>
                    <a:lnTo>
                      <a:pt x="173" y="354"/>
                    </a:lnTo>
                    <a:lnTo>
                      <a:pt x="132" y="353"/>
                    </a:lnTo>
                    <a:lnTo>
                      <a:pt x="86" y="322"/>
                    </a:lnTo>
                    <a:lnTo>
                      <a:pt x="40" y="268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16" name="Google Shape;1616;p42"/>
              <p:cNvSpPr/>
              <p:nvPr/>
            </p:nvSpPr>
            <p:spPr>
              <a:xfrm>
                <a:off x="1762" y="1619"/>
                <a:ext cx="36" cy="24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93" extrusionOk="0">
                    <a:moveTo>
                      <a:pt x="0" y="59"/>
                    </a:moveTo>
                    <a:lnTo>
                      <a:pt x="19" y="81"/>
                    </a:lnTo>
                    <a:lnTo>
                      <a:pt x="47" y="111"/>
                    </a:lnTo>
                    <a:lnTo>
                      <a:pt x="118" y="173"/>
                    </a:lnTo>
                    <a:lnTo>
                      <a:pt x="155" y="191"/>
                    </a:lnTo>
                    <a:lnTo>
                      <a:pt x="189" y="193"/>
                    </a:lnTo>
                    <a:lnTo>
                      <a:pt x="218" y="173"/>
                    </a:lnTo>
                    <a:lnTo>
                      <a:pt x="237" y="122"/>
                    </a:lnTo>
                    <a:lnTo>
                      <a:pt x="237" y="67"/>
                    </a:lnTo>
                    <a:lnTo>
                      <a:pt x="217" y="29"/>
                    </a:lnTo>
                    <a:lnTo>
                      <a:pt x="181" y="8"/>
                    </a:lnTo>
                    <a:lnTo>
                      <a:pt x="137" y="0"/>
                    </a:lnTo>
                    <a:lnTo>
                      <a:pt x="91" y="4"/>
                    </a:lnTo>
                    <a:lnTo>
                      <a:pt x="48" y="17"/>
                    </a:lnTo>
                    <a:lnTo>
                      <a:pt x="16" y="36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17" name="Google Shape;1617;p42"/>
              <p:cNvSpPr/>
              <p:nvPr/>
            </p:nvSpPr>
            <p:spPr>
              <a:xfrm>
                <a:off x="1766" y="1532"/>
                <a:ext cx="44" cy="39"/>
              </a:xfrm>
              <a:custGeom>
                <a:avLst/>
                <a:gdLst/>
                <a:ahLst/>
                <a:cxnLst/>
                <a:rect l="l" t="t" r="r" b="b"/>
                <a:pathLst>
                  <a:path w="287" h="306" extrusionOk="0">
                    <a:moveTo>
                      <a:pt x="0" y="0"/>
                    </a:moveTo>
                    <a:lnTo>
                      <a:pt x="45" y="113"/>
                    </a:lnTo>
                    <a:lnTo>
                      <a:pt x="90" y="196"/>
                    </a:lnTo>
                    <a:lnTo>
                      <a:pt x="132" y="255"/>
                    </a:lnTo>
                    <a:lnTo>
                      <a:pt x="172" y="290"/>
                    </a:lnTo>
                    <a:lnTo>
                      <a:pt x="208" y="306"/>
                    </a:lnTo>
                    <a:lnTo>
                      <a:pt x="239" y="304"/>
                    </a:lnTo>
                    <a:lnTo>
                      <a:pt x="263" y="288"/>
                    </a:lnTo>
                    <a:lnTo>
                      <a:pt x="280" y="262"/>
                    </a:lnTo>
                    <a:lnTo>
                      <a:pt x="287" y="228"/>
                    </a:lnTo>
                    <a:lnTo>
                      <a:pt x="285" y="187"/>
                    </a:lnTo>
                    <a:lnTo>
                      <a:pt x="271" y="145"/>
                    </a:lnTo>
                    <a:lnTo>
                      <a:pt x="246" y="102"/>
                    </a:lnTo>
                    <a:lnTo>
                      <a:pt x="208" y="65"/>
                    </a:lnTo>
                    <a:lnTo>
                      <a:pt x="154" y="32"/>
                    </a:lnTo>
                    <a:lnTo>
                      <a:pt x="85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18" name="Google Shape;1618;p42"/>
              <p:cNvSpPr/>
              <p:nvPr/>
            </p:nvSpPr>
            <p:spPr>
              <a:xfrm>
                <a:off x="1687" y="1342"/>
                <a:ext cx="56" cy="30"/>
              </a:xfrm>
              <a:custGeom>
                <a:avLst/>
                <a:gdLst/>
                <a:ahLst/>
                <a:cxnLst/>
                <a:rect l="l" t="t" r="r" b="b"/>
                <a:pathLst>
                  <a:path w="364" h="244" extrusionOk="0">
                    <a:moveTo>
                      <a:pt x="205" y="12"/>
                    </a:moveTo>
                    <a:lnTo>
                      <a:pt x="156" y="30"/>
                    </a:lnTo>
                    <a:lnTo>
                      <a:pt x="94" y="53"/>
                    </a:lnTo>
                    <a:lnTo>
                      <a:pt x="35" y="83"/>
                    </a:lnTo>
                    <a:lnTo>
                      <a:pt x="0" y="122"/>
                    </a:lnTo>
                    <a:lnTo>
                      <a:pt x="2" y="161"/>
                    </a:lnTo>
                    <a:lnTo>
                      <a:pt x="33" y="194"/>
                    </a:lnTo>
                    <a:lnTo>
                      <a:pt x="84" y="221"/>
                    </a:lnTo>
                    <a:lnTo>
                      <a:pt x="149" y="238"/>
                    </a:lnTo>
                    <a:lnTo>
                      <a:pt x="217" y="244"/>
                    </a:lnTo>
                    <a:lnTo>
                      <a:pt x="281" y="236"/>
                    </a:lnTo>
                    <a:lnTo>
                      <a:pt x="333" y="212"/>
                    </a:lnTo>
                    <a:lnTo>
                      <a:pt x="351" y="193"/>
                    </a:lnTo>
                    <a:lnTo>
                      <a:pt x="363" y="170"/>
                    </a:lnTo>
                    <a:lnTo>
                      <a:pt x="364" y="131"/>
                    </a:lnTo>
                    <a:lnTo>
                      <a:pt x="347" y="95"/>
                    </a:lnTo>
                    <a:lnTo>
                      <a:pt x="316" y="61"/>
                    </a:lnTo>
                    <a:lnTo>
                      <a:pt x="280" y="32"/>
                    </a:lnTo>
                    <a:lnTo>
                      <a:pt x="244" y="11"/>
                    </a:lnTo>
                    <a:lnTo>
                      <a:pt x="215" y="0"/>
                    </a:lnTo>
                    <a:lnTo>
                      <a:pt x="200" y="0"/>
                    </a:lnTo>
                    <a:lnTo>
                      <a:pt x="205" y="12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19" name="Google Shape;1619;p42"/>
              <p:cNvSpPr/>
              <p:nvPr/>
            </p:nvSpPr>
            <p:spPr>
              <a:xfrm>
                <a:off x="2926" y="1983"/>
                <a:ext cx="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16" extrusionOk="0">
                    <a:moveTo>
                      <a:pt x="0" y="36"/>
                    </a:moveTo>
                    <a:lnTo>
                      <a:pt x="14" y="59"/>
                    </a:lnTo>
                    <a:lnTo>
                      <a:pt x="38" y="94"/>
                    </a:lnTo>
                    <a:lnTo>
                      <a:pt x="103" y="175"/>
                    </a:lnTo>
                    <a:lnTo>
                      <a:pt x="139" y="204"/>
                    </a:lnTo>
                    <a:lnTo>
                      <a:pt x="176" y="216"/>
                    </a:lnTo>
                    <a:lnTo>
                      <a:pt x="209" y="205"/>
                    </a:lnTo>
                    <a:lnTo>
                      <a:pt x="238" y="162"/>
                    </a:lnTo>
                    <a:lnTo>
                      <a:pt x="242" y="123"/>
                    </a:lnTo>
                    <a:lnTo>
                      <a:pt x="228" y="87"/>
                    </a:lnTo>
                    <a:lnTo>
                      <a:pt x="200" y="52"/>
                    </a:lnTo>
                    <a:lnTo>
                      <a:pt x="163" y="25"/>
                    </a:lnTo>
                    <a:lnTo>
                      <a:pt x="120" y="6"/>
                    </a:lnTo>
                    <a:lnTo>
                      <a:pt x="75" y="0"/>
                    </a:lnTo>
                    <a:lnTo>
                      <a:pt x="35" y="9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20" name="Google Shape;1620;p42"/>
              <p:cNvSpPr/>
              <p:nvPr/>
            </p:nvSpPr>
            <p:spPr>
              <a:xfrm>
                <a:off x="3533" y="1348"/>
                <a:ext cx="32" cy="37"/>
              </a:xfrm>
              <a:custGeom>
                <a:avLst/>
                <a:gdLst/>
                <a:ahLst/>
                <a:cxnLst/>
                <a:rect l="l" t="t" r="r" b="b"/>
                <a:pathLst>
                  <a:path w="210" h="289" extrusionOk="0">
                    <a:moveTo>
                      <a:pt x="47" y="14"/>
                    </a:moveTo>
                    <a:lnTo>
                      <a:pt x="14" y="80"/>
                    </a:lnTo>
                    <a:lnTo>
                      <a:pt x="0" y="136"/>
                    </a:lnTo>
                    <a:lnTo>
                      <a:pt x="0" y="184"/>
                    </a:lnTo>
                    <a:lnTo>
                      <a:pt x="12" y="223"/>
                    </a:lnTo>
                    <a:lnTo>
                      <a:pt x="33" y="252"/>
                    </a:lnTo>
                    <a:lnTo>
                      <a:pt x="61" y="273"/>
                    </a:lnTo>
                    <a:lnTo>
                      <a:pt x="125" y="289"/>
                    </a:lnTo>
                    <a:lnTo>
                      <a:pt x="156" y="284"/>
                    </a:lnTo>
                    <a:lnTo>
                      <a:pt x="182" y="269"/>
                    </a:lnTo>
                    <a:lnTo>
                      <a:pt x="200" y="246"/>
                    </a:lnTo>
                    <a:lnTo>
                      <a:pt x="210" y="215"/>
                    </a:lnTo>
                    <a:lnTo>
                      <a:pt x="205" y="174"/>
                    </a:lnTo>
                    <a:lnTo>
                      <a:pt x="185" y="125"/>
                    </a:lnTo>
                    <a:lnTo>
                      <a:pt x="147" y="67"/>
                    </a:lnTo>
                    <a:lnTo>
                      <a:pt x="88" y="0"/>
                    </a:lnTo>
                    <a:lnTo>
                      <a:pt x="82" y="8"/>
                    </a:lnTo>
                    <a:lnTo>
                      <a:pt x="70" y="11"/>
                    </a:lnTo>
                    <a:lnTo>
                      <a:pt x="47" y="14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21" name="Google Shape;1621;p42"/>
              <p:cNvSpPr/>
              <p:nvPr/>
            </p:nvSpPr>
            <p:spPr>
              <a:xfrm>
                <a:off x="3727" y="1332"/>
                <a:ext cx="43" cy="36"/>
              </a:xfrm>
              <a:custGeom>
                <a:avLst/>
                <a:gdLst/>
                <a:ahLst/>
                <a:cxnLst/>
                <a:rect l="l" t="t" r="r" b="b"/>
                <a:pathLst>
                  <a:path w="278" h="280" extrusionOk="0">
                    <a:moveTo>
                      <a:pt x="24" y="0"/>
                    </a:moveTo>
                    <a:lnTo>
                      <a:pt x="7" y="54"/>
                    </a:lnTo>
                    <a:lnTo>
                      <a:pt x="0" y="112"/>
                    </a:lnTo>
                    <a:lnTo>
                      <a:pt x="3" y="171"/>
                    </a:lnTo>
                    <a:lnTo>
                      <a:pt x="18" y="222"/>
                    </a:lnTo>
                    <a:lnTo>
                      <a:pt x="44" y="261"/>
                    </a:lnTo>
                    <a:lnTo>
                      <a:pt x="83" y="280"/>
                    </a:lnTo>
                    <a:lnTo>
                      <a:pt x="134" y="271"/>
                    </a:lnTo>
                    <a:lnTo>
                      <a:pt x="165" y="256"/>
                    </a:lnTo>
                    <a:lnTo>
                      <a:pt x="201" y="232"/>
                    </a:lnTo>
                    <a:lnTo>
                      <a:pt x="239" y="197"/>
                    </a:lnTo>
                    <a:lnTo>
                      <a:pt x="264" y="167"/>
                    </a:lnTo>
                    <a:lnTo>
                      <a:pt x="276" y="140"/>
                    </a:lnTo>
                    <a:lnTo>
                      <a:pt x="278" y="115"/>
                    </a:lnTo>
                    <a:lnTo>
                      <a:pt x="257" y="76"/>
                    </a:lnTo>
                    <a:lnTo>
                      <a:pt x="213" y="46"/>
                    </a:lnTo>
                    <a:lnTo>
                      <a:pt x="156" y="26"/>
                    </a:lnTo>
                    <a:lnTo>
                      <a:pt x="97" y="13"/>
                    </a:lnTo>
                    <a:lnTo>
                      <a:pt x="49" y="5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22" name="Google Shape;1622;p42"/>
              <p:cNvSpPr/>
              <p:nvPr/>
            </p:nvSpPr>
            <p:spPr>
              <a:xfrm>
                <a:off x="3628" y="1337"/>
                <a:ext cx="55" cy="26"/>
              </a:xfrm>
              <a:custGeom>
                <a:avLst/>
                <a:gdLst/>
                <a:ahLst/>
                <a:cxnLst/>
                <a:rect l="l" t="t" r="r" b="b"/>
                <a:pathLst>
                  <a:path w="343" h="216" extrusionOk="0">
                    <a:moveTo>
                      <a:pt x="151" y="31"/>
                    </a:moveTo>
                    <a:lnTo>
                      <a:pt x="140" y="38"/>
                    </a:lnTo>
                    <a:lnTo>
                      <a:pt x="114" y="53"/>
                    </a:lnTo>
                    <a:lnTo>
                      <a:pt x="44" y="103"/>
                    </a:lnTo>
                    <a:lnTo>
                      <a:pt x="14" y="132"/>
                    </a:lnTo>
                    <a:lnTo>
                      <a:pt x="0" y="161"/>
                    </a:lnTo>
                    <a:lnTo>
                      <a:pt x="6" y="187"/>
                    </a:lnTo>
                    <a:lnTo>
                      <a:pt x="42" y="208"/>
                    </a:lnTo>
                    <a:lnTo>
                      <a:pt x="75" y="215"/>
                    </a:lnTo>
                    <a:lnTo>
                      <a:pt x="102" y="216"/>
                    </a:lnTo>
                    <a:lnTo>
                      <a:pt x="164" y="208"/>
                    </a:lnTo>
                    <a:lnTo>
                      <a:pt x="232" y="197"/>
                    </a:lnTo>
                    <a:lnTo>
                      <a:pt x="282" y="181"/>
                    </a:lnTo>
                    <a:lnTo>
                      <a:pt x="316" y="162"/>
                    </a:lnTo>
                    <a:lnTo>
                      <a:pt x="335" y="142"/>
                    </a:lnTo>
                    <a:lnTo>
                      <a:pt x="343" y="120"/>
                    </a:lnTo>
                    <a:lnTo>
                      <a:pt x="339" y="98"/>
                    </a:lnTo>
                    <a:lnTo>
                      <a:pt x="308" y="55"/>
                    </a:lnTo>
                    <a:lnTo>
                      <a:pt x="259" y="22"/>
                    </a:lnTo>
                    <a:lnTo>
                      <a:pt x="206" y="2"/>
                    </a:lnTo>
                    <a:lnTo>
                      <a:pt x="183" y="0"/>
                    </a:lnTo>
                    <a:lnTo>
                      <a:pt x="165" y="3"/>
                    </a:lnTo>
                    <a:lnTo>
                      <a:pt x="153" y="14"/>
                    </a:lnTo>
                    <a:lnTo>
                      <a:pt x="151" y="31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23" name="Google Shape;1623;p42"/>
              <p:cNvSpPr/>
              <p:nvPr/>
            </p:nvSpPr>
            <p:spPr>
              <a:xfrm>
                <a:off x="3754" y="1453"/>
                <a:ext cx="32" cy="32"/>
              </a:xfrm>
              <a:custGeom>
                <a:avLst/>
                <a:gdLst/>
                <a:ahLst/>
                <a:cxnLst/>
                <a:rect l="l" t="t" r="r" b="b"/>
                <a:pathLst>
                  <a:path w="215" h="267" extrusionOk="0">
                    <a:moveTo>
                      <a:pt x="28" y="48"/>
                    </a:moveTo>
                    <a:lnTo>
                      <a:pt x="8" y="128"/>
                    </a:lnTo>
                    <a:lnTo>
                      <a:pt x="0" y="204"/>
                    </a:lnTo>
                    <a:lnTo>
                      <a:pt x="7" y="235"/>
                    </a:lnTo>
                    <a:lnTo>
                      <a:pt x="26" y="257"/>
                    </a:lnTo>
                    <a:lnTo>
                      <a:pt x="58" y="267"/>
                    </a:lnTo>
                    <a:lnTo>
                      <a:pt x="109" y="265"/>
                    </a:lnTo>
                    <a:lnTo>
                      <a:pt x="155" y="253"/>
                    </a:lnTo>
                    <a:lnTo>
                      <a:pt x="187" y="235"/>
                    </a:lnTo>
                    <a:lnTo>
                      <a:pt x="207" y="213"/>
                    </a:lnTo>
                    <a:lnTo>
                      <a:pt x="215" y="187"/>
                    </a:lnTo>
                    <a:lnTo>
                      <a:pt x="206" y="129"/>
                    </a:lnTo>
                    <a:lnTo>
                      <a:pt x="171" y="73"/>
                    </a:lnTo>
                    <a:lnTo>
                      <a:pt x="123" y="28"/>
                    </a:lnTo>
                    <a:lnTo>
                      <a:pt x="75" y="2"/>
                    </a:lnTo>
                    <a:lnTo>
                      <a:pt x="55" y="0"/>
                    </a:lnTo>
                    <a:lnTo>
                      <a:pt x="39" y="6"/>
                    </a:lnTo>
                    <a:lnTo>
                      <a:pt x="30" y="22"/>
                    </a:lnTo>
                    <a:lnTo>
                      <a:pt x="28" y="48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24" name="Google Shape;1624;p42"/>
              <p:cNvSpPr/>
              <p:nvPr/>
            </p:nvSpPr>
            <p:spPr>
              <a:xfrm>
                <a:off x="3760" y="1538"/>
                <a:ext cx="34" cy="37"/>
              </a:xfrm>
              <a:custGeom>
                <a:avLst/>
                <a:gdLst/>
                <a:ahLst/>
                <a:cxnLst/>
                <a:rect l="l" t="t" r="r" b="b"/>
                <a:pathLst>
                  <a:path w="219" h="300" extrusionOk="0">
                    <a:moveTo>
                      <a:pt x="99" y="7"/>
                    </a:moveTo>
                    <a:lnTo>
                      <a:pt x="157" y="64"/>
                    </a:lnTo>
                    <a:lnTo>
                      <a:pt x="184" y="95"/>
                    </a:lnTo>
                    <a:lnTo>
                      <a:pt x="206" y="128"/>
                    </a:lnTo>
                    <a:lnTo>
                      <a:pt x="219" y="183"/>
                    </a:lnTo>
                    <a:lnTo>
                      <a:pt x="208" y="229"/>
                    </a:lnTo>
                    <a:lnTo>
                      <a:pt x="180" y="264"/>
                    </a:lnTo>
                    <a:lnTo>
                      <a:pt x="142" y="288"/>
                    </a:lnTo>
                    <a:lnTo>
                      <a:pt x="98" y="300"/>
                    </a:lnTo>
                    <a:lnTo>
                      <a:pt x="56" y="296"/>
                    </a:lnTo>
                    <a:lnTo>
                      <a:pt x="22" y="276"/>
                    </a:lnTo>
                    <a:lnTo>
                      <a:pt x="3" y="237"/>
                    </a:lnTo>
                    <a:lnTo>
                      <a:pt x="0" y="205"/>
                    </a:lnTo>
                    <a:lnTo>
                      <a:pt x="5" y="164"/>
                    </a:lnTo>
                    <a:lnTo>
                      <a:pt x="25" y="77"/>
                    </a:lnTo>
                    <a:lnTo>
                      <a:pt x="41" y="39"/>
                    </a:lnTo>
                    <a:lnTo>
                      <a:pt x="59" y="12"/>
                    </a:lnTo>
                    <a:lnTo>
                      <a:pt x="79" y="0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25" name="Google Shape;1625;p42"/>
              <p:cNvSpPr/>
              <p:nvPr/>
            </p:nvSpPr>
            <p:spPr>
              <a:xfrm>
                <a:off x="3768" y="1616"/>
                <a:ext cx="24" cy="34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80" extrusionOk="0">
                    <a:moveTo>
                      <a:pt x="0" y="46"/>
                    </a:moveTo>
                    <a:lnTo>
                      <a:pt x="3" y="90"/>
                    </a:lnTo>
                    <a:lnTo>
                      <a:pt x="11" y="140"/>
                    </a:lnTo>
                    <a:lnTo>
                      <a:pt x="23" y="191"/>
                    </a:lnTo>
                    <a:lnTo>
                      <a:pt x="38" y="236"/>
                    </a:lnTo>
                    <a:lnTo>
                      <a:pt x="56" y="267"/>
                    </a:lnTo>
                    <a:lnTo>
                      <a:pt x="79" y="280"/>
                    </a:lnTo>
                    <a:lnTo>
                      <a:pt x="105" y="267"/>
                    </a:lnTo>
                    <a:lnTo>
                      <a:pt x="135" y="223"/>
                    </a:lnTo>
                    <a:lnTo>
                      <a:pt x="148" y="191"/>
                    </a:lnTo>
                    <a:lnTo>
                      <a:pt x="148" y="155"/>
                    </a:lnTo>
                    <a:lnTo>
                      <a:pt x="137" y="124"/>
                    </a:lnTo>
                    <a:lnTo>
                      <a:pt x="118" y="90"/>
                    </a:lnTo>
                    <a:lnTo>
                      <a:pt x="68" y="26"/>
                    </a:lnTo>
                    <a:lnTo>
                      <a:pt x="42" y="6"/>
                    </a:lnTo>
                    <a:lnTo>
                      <a:pt x="20" y="0"/>
                    </a:lnTo>
                    <a:lnTo>
                      <a:pt x="5" y="11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26" name="Google Shape;1626;p42"/>
              <p:cNvSpPr/>
              <p:nvPr/>
            </p:nvSpPr>
            <p:spPr>
              <a:xfrm>
                <a:off x="3762" y="1690"/>
                <a:ext cx="30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65" extrusionOk="0">
                    <a:moveTo>
                      <a:pt x="45" y="2"/>
                    </a:moveTo>
                    <a:lnTo>
                      <a:pt x="11" y="103"/>
                    </a:lnTo>
                    <a:lnTo>
                      <a:pt x="2" y="155"/>
                    </a:lnTo>
                    <a:lnTo>
                      <a:pt x="0" y="202"/>
                    </a:lnTo>
                    <a:lnTo>
                      <a:pt x="9" y="239"/>
                    </a:lnTo>
                    <a:lnTo>
                      <a:pt x="32" y="261"/>
                    </a:lnTo>
                    <a:lnTo>
                      <a:pt x="70" y="265"/>
                    </a:lnTo>
                    <a:lnTo>
                      <a:pt x="95" y="259"/>
                    </a:lnTo>
                    <a:lnTo>
                      <a:pt x="126" y="246"/>
                    </a:lnTo>
                    <a:lnTo>
                      <a:pt x="159" y="226"/>
                    </a:lnTo>
                    <a:lnTo>
                      <a:pt x="181" y="205"/>
                    </a:lnTo>
                    <a:lnTo>
                      <a:pt x="199" y="160"/>
                    </a:lnTo>
                    <a:lnTo>
                      <a:pt x="187" y="116"/>
                    </a:lnTo>
                    <a:lnTo>
                      <a:pt x="158" y="74"/>
                    </a:lnTo>
                    <a:lnTo>
                      <a:pt x="118" y="39"/>
                    </a:lnTo>
                    <a:lnTo>
                      <a:pt x="80" y="14"/>
                    </a:lnTo>
                    <a:lnTo>
                      <a:pt x="52" y="0"/>
                    </a:lnTo>
                    <a:lnTo>
                      <a:pt x="45" y="2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27" name="Google Shape;1627;p42"/>
              <p:cNvSpPr/>
              <p:nvPr/>
            </p:nvSpPr>
            <p:spPr>
              <a:xfrm>
                <a:off x="3762" y="1774"/>
                <a:ext cx="34" cy="37"/>
              </a:xfrm>
              <a:custGeom>
                <a:avLst/>
                <a:gdLst/>
                <a:ahLst/>
                <a:cxnLst/>
                <a:rect l="l" t="t" r="r" b="b"/>
                <a:pathLst>
                  <a:path w="226" h="307" extrusionOk="0">
                    <a:moveTo>
                      <a:pt x="48" y="34"/>
                    </a:moveTo>
                    <a:lnTo>
                      <a:pt x="19" y="124"/>
                    </a:lnTo>
                    <a:lnTo>
                      <a:pt x="0" y="220"/>
                    </a:lnTo>
                    <a:lnTo>
                      <a:pt x="4" y="259"/>
                    </a:lnTo>
                    <a:lnTo>
                      <a:pt x="22" y="290"/>
                    </a:lnTo>
                    <a:lnTo>
                      <a:pt x="57" y="307"/>
                    </a:lnTo>
                    <a:lnTo>
                      <a:pt x="115" y="305"/>
                    </a:lnTo>
                    <a:lnTo>
                      <a:pt x="163" y="293"/>
                    </a:lnTo>
                    <a:lnTo>
                      <a:pt x="196" y="273"/>
                    </a:lnTo>
                    <a:lnTo>
                      <a:pt x="216" y="249"/>
                    </a:lnTo>
                    <a:lnTo>
                      <a:pt x="226" y="222"/>
                    </a:lnTo>
                    <a:lnTo>
                      <a:pt x="217" y="159"/>
                    </a:lnTo>
                    <a:lnTo>
                      <a:pt x="183" y="96"/>
                    </a:lnTo>
                    <a:lnTo>
                      <a:pt x="135" y="43"/>
                    </a:lnTo>
                    <a:lnTo>
                      <a:pt x="89" y="8"/>
                    </a:lnTo>
                    <a:lnTo>
                      <a:pt x="69" y="0"/>
                    </a:lnTo>
                    <a:lnTo>
                      <a:pt x="54" y="1"/>
                    </a:lnTo>
                    <a:lnTo>
                      <a:pt x="47" y="13"/>
                    </a:lnTo>
                    <a:lnTo>
                      <a:pt x="48" y="34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28" name="Google Shape;1628;p42"/>
              <p:cNvSpPr/>
              <p:nvPr/>
            </p:nvSpPr>
            <p:spPr>
              <a:xfrm>
                <a:off x="3758" y="1856"/>
                <a:ext cx="36" cy="5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392" extrusionOk="0">
                    <a:moveTo>
                      <a:pt x="96" y="0"/>
                    </a:moveTo>
                    <a:lnTo>
                      <a:pt x="178" y="89"/>
                    </a:lnTo>
                    <a:lnTo>
                      <a:pt x="212" y="136"/>
                    </a:lnTo>
                    <a:lnTo>
                      <a:pt x="231" y="190"/>
                    </a:lnTo>
                    <a:lnTo>
                      <a:pt x="227" y="234"/>
                    </a:lnTo>
                    <a:lnTo>
                      <a:pt x="207" y="280"/>
                    </a:lnTo>
                    <a:lnTo>
                      <a:pt x="176" y="323"/>
                    </a:lnTo>
                    <a:lnTo>
                      <a:pt x="137" y="360"/>
                    </a:lnTo>
                    <a:lnTo>
                      <a:pt x="95" y="384"/>
                    </a:lnTo>
                    <a:lnTo>
                      <a:pt x="56" y="392"/>
                    </a:lnTo>
                    <a:lnTo>
                      <a:pt x="23" y="379"/>
                    </a:lnTo>
                    <a:lnTo>
                      <a:pt x="1" y="339"/>
                    </a:lnTo>
                    <a:lnTo>
                      <a:pt x="0" y="313"/>
                    </a:lnTo>
                    <a:lnTo>
                      <a:pt x="5" y="269"/>
                    </a:lnTo>
                    <a:lnTo>
                      <a:pt x="29" y="158"/>
                    </a:lnTo>
                    <a:lnTo>
                      <a:pt x="64" y="53"/>
                    </a:lnTo>
                    <a:lnTo>
                      <a:pt x="80" y="17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29" name="Google Shape;1629;p42"/>
              <p:cNvSpPr/>
              <p:nvPr/>
            </p:nvSpPr>
            <p:spPr>
              <a:xfrm>
                <a:off x="3766" y="1946"/>
                <a:ext cx="34" cy="36"/>
              </a:xfrm>
              <a:custGeom>
                <a:avLst/>
                <a:gdLst/>
                <a:ahLst/>
                <a:cxnLst/>
                <a:rect l="l" t="t" r="r" b="b"/>
                <a:pathLst>
                  <a:path w="217" h="289" extrusionOk="0">
                    <a:moveTo>
                      <a:pt x="0" y="37"/>
                    </a:moveTo>
                    <a:lnTo>
                      <a:pt x="13" y="115"/>
                    </a:lnTo>
                    <a:lnTo>
                      <a:pt x="27" y="175"/>
                    </a:lnTo>
                    <a:lnTo>
                      <a:pt x="43" y="221"/>
                    </a:lnTo>
                    <a:lnTo>
                      <a:pt x="60" y="255"/>
                    </a:lnTo>
                    <a:lnTo>
                      <a:pt x="96" y="289"/>
                    </a:lnTo>
                    <a:lnTo>
                      <a:pt x="133" y="289"/>
                    </a:lnTo>
                    <a:lnTo>
                      <a:pt x="167" y="265"/>
                    </a:lnTo>
                    <a:lnTo>
                      <a:pt x="194" y="231"/>
                    </a:lnTo>
                    <a:lnTo>
                      <a:pt x="212" y="196"/>
                    </a:lnTo>
                    <a:lnTo>
                      <a:pt x="217" y="173"/>
                    </a:lnTo>
                    <a:lnTo>
                      <a:pt x="203" y="136"/>
                    </a:lnTo>
                    <a:lnTo>
                      <a:pt x="176" y="97"/>
                    </a:lnTo>
                    <a:lnTo>
                      <a:pt x="103" y="30"/>
                    </a:lnTo>
                    <a:lnTo>
                      <a:pt x="64" y="8"/>
                    </a:lnTo>
                    <a:lnTo>
                      <a:pt x="32" y="0"/>
                    </a:lnTo>
                    <a:lnTo>
                      <a:pt x="9" y="8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30" name="Google Shape;1630;p42"/>
              <p:cNvSpPr/>
              <p:nvPr/>
            </p:nvSpPr>
            <p:spPr>
              <a:xfrm>
                <a:off x="3509" y="1941"/>
                <a:ext cx="46" cy="37"/>
              </a:xfrm>
              <a:custGeom>
                <a:avLst/>
                <a:gdLst/>
                <a:ahLst/>
                <a:cxnLst/>
                <a:rect l="l" t="t" r="r" b="b"/>
                <a:pathLst>
                  <a:path w="288" h="300" extrusionOk="0">
                    <a:moveTo>
                      <a:pt x="198" y="13"/>
                    </a:moveTo>
                    <a:lnTo>
                      <a:pt x="134" y="40"/>
                    </a:lnTo>
                    <a:lnTo>
                      <a:pt x="79" y="73"/>
                    </a:lnTo>
                    <a:lnTo>
                      <a:pt x="35" y="112"/>
                    </a:lnTo>
                    <a:lnTo>
                      <a:pt x="7" y="154"/>
                    </a:lnTo>
                    <a:lnTo>
                      <a:pt x="0" y="195"/>
                    </a:lnTo>
                    <a:lnTo>
                      <a:pt x="18" y="235"/>
                    </a:lnTo>
                    <a:lnTo>
                      <a:pt x="64" y="270"/>
                    </a:lnTo>
                    <a:lnTo>
                      <a:pt x="143" y="298"/>
                    </a:lnTo>
                    <a:lnTo>
                      <a:pt x="200" y="300"/>
                    </a:lnTo>
                    <a:lnTo>
                      <a:pt x="242" y="278"/>
                    </a:lnTo>
                    <a:lnTo>
                      <a:pt x="271" y="238"/>
                    </a:lnTo>
                    <a:lnTo>
                      <a:pt x="286" y="188"/>
                    </a:lnTo>
                    <a:lnTo>
                      <a:pt x="288" y="132"/>
                    </a:lnTo>
                    <a:lnTo>
                      <a:pt x="275" y="78"/>
                    </a:lnTo>
                    <a:lnTo>
                      <a:pt x="250" y="32"/>
                    </a:lnTo>
                    <a:lnTo>
                      <a:pt x="211" y="0"/>
                    </a:lnTo>
                    <a:lnTo>
                      <a:pt x="195" y="6"/>
                    </a:lnTo>
                    <a:lnTo>
                      <a:pt x="193" y="12"/>
                    </a:lnTo>
                    <a:lnTo>
                      <a:pt x="198" y="13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31" name="Google Shape;1631;p42"/>
              <p:cNvSpPr/>
              <p:nvPr/>
            </p:nvSpPr>
            <p:spPr>
              <a:xfrm>
                <a:off x="3505" y="1848"/>
                <a:ext cx="36" cy="34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64" extrusionOk="0">
                    <a:moveTo>
                      <a:pt x="0" y="0"/>
                    </a:moveTo>
                    <a:lnTo>
                      <a:pt x="10" y="46"/>
                    </a:lnTo>
                    <a:lnTo>
                      <a:pt x="25" y="102"/>
                    </a:lnTo>
                    <a:lnTo>
                      <a:pt x="44" y="160"/>
                    </a:lnTo>
                    <a:lnTo>
                      <a:pt x="69" y="212"/>
                    </a:lnTo>
                    <a:lnTo>
                      <a:pt x="98" y="249"/>
                    </a:lnTo>
                    <a:lnTo>
                      <a:pt x="132" y="264"/>
                    </a:lnTo>
                    <a:lnTo>
                      <a:pt x="172" y="247"/>
                    </a:lnTo>
                    <a:lnTo>
                      <a:pt x="194" y="224"/>
                    </a:lnTo>
                    <a:lnTo>
                      <a:pt x="217" y="190"/>
                    </a:lnTo>
                    <a:lnTo>
                      <a:pt x="233" y="158"/>
                    </a:lnTo>
                    <a:lnTo>
                      <a:pt x="241" y="131"/>
                    </a:lnTo>
                    <a:lnTo>
                      <a:pt x="238" y="89"/>
                    </a:lnTo>
                    <a:lnTo>
                      <a:pt x="214" y="61"/>
                    </a:lnTo>
                    <a:lnTo>
                      <a:pt x="174" y="42"/>
                    </a:lnTo>
                    <a:lnTo>
                      <a:pt x="77" y="21"/>
                    </a:lnTo>
                    <a:lnTo>
                      <a:pt x="33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32" name="Google Shape;1632;p42"/>
              <p:cNvSpPr/>
              <p:nvPr/>
            </p:nvSpPr>
            <p:spPr>
              <a:xfrm>
                <a:off x="3513" y="1777"/>
                <a:ext cx="34" cy="40"/>
              </a:xfrm>
              <a:custGeom>
                <a:avLst/>
                <a:gdLst/>
                <a:ahLst/>
                <a:cxnLst/>
                <a:rect l="l" t="t" r="r" b="b"/>
                <a:pathLst>
                  <a:path w="219" h="318" extrusionOk="0">
                    <a:moveTo>
                      <a:pt x="0" y="164"/>
                    </a:moveTo>
                    <a:lnTo>
                      <a:pt x="27" y="84"/>
                    </a:lnTo>
                    <a:lnTo>
                      <a:pt x="47" y="26"/>
                    </a:lnTo>
                    <a:lnTo>
                      <a:pt x="60" y="8"/>
                    </a:lnTo>
                    <a:lnTo>
                      <a:pt x="77" y="0"/>
                    </a:lnTo>
                    <a:lnTo>
                      <a:pt x="103" y="2"/>
                    </a:lnTo>
                    <a:lnTo>
                      <a:pt x="136" y="14"/>
                    </a:lnTo>
                    <a:lnTo>
                      <a:pt x="174" y="40"/>
                    </a:lnTo>
                    <a:lnTo>
                      <a:pt x="200" y="71"/>
                    </a:lnTo>
                    <a:lnTo>
                      <a:pt x="214" y="104"/>
                    </a:lnTo>
                    <a:lnTo>
                      <a:pt x="219" y="141"/>
                    </a:lnTo>
                    <a:lnTo>
                      <a:pt x="205" y="213"/>
                    </a:lnTo>
                    <a:lnTo>
                      <a:pt x="167" y="275"/>
                    </a:lnTo>
                    <a:lnTo>
                      <a:pt x="118" y="312"/>
                    </a:lnTo>
                    <a:lnTo>
                      <a:pt x="92" y="318"/>
                    </a:lnTo>
                    <a:lnTo>
                      <a:pt x="67" y="315"/>
                    </a:lnTo>
                    <a:lnTo>
                      <a:pt x="43" y="300"/>
                    </a:lnTo>
                    <a:lnTo>
                      <a:pt x="24" y="269"/>
                    </a:lnTo>
                    <a:lnTo>
                      <a:pt x="9" y="225"/>
                    </a:lnTo>
                    <a:lnTo>
                      <a:pt x="0" y="164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33" name="Google Shape;1633;p42"/>
              <p:cNvSpPr/>
              <p:nvPr/>
            </p:nvSpPr>
            <p:spPr>
              <a:xfrm>
                <a:off x="3513" y="1712"/>
                <a:ext cx="30" cy="34"/>
              </a:xfrm>
              <a:custGeom>
                <a:avLst/>
                <a:gdLst/>
                <a:ahLst/>
                <a:cxnLst/>
                <a:rect l="l" t="t" r="r" b="b"/>
                <a:pathLst>
                  <a:path w="192" h="269" extrusionOk="0">
                    <a:moveTo>
                      <a:pt x="0" y="60"/>
                    </a:moveTo>
                    <a:lnTo>
                      <a:pt x="7" y="107"/>
                    </a:lnTo>
                    <a:lnTo>
                      <a:pt x="18" y="171"/>
                    </a:lnTo>
                    <a:lnTo>
                      <a:pt x="36" y="231"/>
                    </a:lnTo>
                    <a:lnTo>
                      <a:pt x="50" y="252"/>
                    </a:lnTo>
                    <a:lnTo>
                      <a:pt x="68" y="263"/>
                    </a:lnTo>
                    <a:lnTo>
                      <a:pt x="105" y="269"/>
                    </a:lnTo>
                    <a:lnTo>
                      <a:pt x="135" y="263"/>
                    </a:lnTo>
                    <a:lnTo>
                      <a:pt x="158" y="248"/>
                    </a:lnTo>
                    <a:lnTo>
                      <a:pt x="176" y="226"/>
                    </a:lnTo>
                    <a:lnTo>
                      <a:pt x="192" y="166"/>
                    </a:lnTo>
                    <a:lnTo>
                      <a:pt x="189" y="100"/>
                    </a:lnTo>
                    <a:lnTo>
                      <a:pt x="165" y="41"/>
                    </a:lnTo>
                    <a:lnTo>
                      <a:pt x="147" y="20"/>
                    </a:lnTo>
                    <a:lnTo>
                      <a:pt x="124" y="5"/>
                    </a:lnTo>
                    <a:lnTo>
                      <a:pt x="98" y="0"/>
                    </a:lnTo>
                    <a:lnTo>
                      <a:pt x="69" y="6"/>
                    </a:lnTo>
                    <a:lnTo>
                      <a:pt x="37" y="25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34" name="Google Shape;1634;p42"/>
              <p:cNvSpPr/>
              <p:nvPr/>
            </p:nvSpPr>
            <p:spPr>
              <a:xfrm>
                <a:off x="3517" y="1656"/>
                <a:ext cx="30" cy="34"/>
              </a:xfrm>
              <a:custGeom>
                <a:avLst/>
                <a:gdLst/>
                <a:ahLst/>
                <a:cxnLst/>
                <a:rect l="l" t="t" r="r" b="b"/>
                <a:pathLst>
                  <a:path w="191" h="274" extrusionOk="0">
                    <a:moveTo>
                      <a:pt x="24" y="116"/>
                    </a:moveTo>
                    <a:lnTo>
                      <a:pt x="73" y="46"/>
                    </a:lnTo>
                    <a:lnTo>
                      <a:pt x="111" y="9"/>
                    </a:lnTo>
                    <a:lnTo>
                      <a:pt x="142" y="0"/>
                    </a:lnTo>
                    <a:lnTo>
                      <a:pt x="165" y="16"/>
                    </a:lnTo>
                    <a:lnTo>
                      <a:pt x="179" y="52"/>
                    </a:lnTo>
                    <a:lnTo>
                      <a:pt x="188" y="103"/>
                    </a:lnTo>
                    <a:lnTo>
                      <a:pt x="191" y="167"/>
                    </a:lnTo>
                    <a:lnTo>
                      <a:pt x="188" y="238"/>
                    </a:lnTo>
                    <a:lnTo>
                      <a:pt x="182" y="258"/>
                    </a:lnTo>
                    <a:lnTo>
                      <a:pt x="173" y="270"/>
                    </a:lnTo>
                    <a:lnTo>
                      <a:pt x="143" y="274"/>
                    </a:lnTo>
                    <a:lnTo>
                      <a:pt x="104" y="258"/>
                    </a:lnTo>
                    <a:lnTo>
                      <a:pt x="62" y="230"/>
                    </a:lnTo>
                    <a:lnTo>
                      <a:pt x="27" y="194"/>
                    </a:lnTo>
                    <a:lnTo>
                      <a:pt x="4" y="159"/>
                    </a:lnTo>
                    <a:lnTo>
                      <a:pt x="0" y="131"/>
                    </a:lnTo>
                    <a:lnTo>
                      <a:pt x="9" y="121"/>
                    </a:lnTo>
                    <a:lnTo>
                      <a:pt x="24" y="116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35" name="Google Shape;1635;p42"/>
              <p:cNvSpPr/>
              <p:nvPr/>
            </p:nvSpPr>
            <p:spPr>
              <a:xfrm>
                <a:off x="3517" y="1580"/>
                <a:ext cx="24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82" extrusionOk="0">
                    <a:moveTo>
                      <a:pt x="0" y="56"/>
                    </a:moveTo>
                    <a:lnTo>
                      <a:pt x="23" y="156"/>
                    </a:lnTo>
                    <a:lnTo>
                      <a:pt x="46" y="225"/>
                    </a:lnTo>
                    <a:lnTo>
                      <a:pt x="69" y="266"/>
                    </a:lnTo>
                    <a:lnTo>
                      <a:pt x="89" y="282"/>
                    </a:lnTo>
                    <a:lnTo>
                      <a:pt x="108" y="278"/>
                    </a:lnTo>
                    <a:lnTo>
                      <a:pt x="124" y="258"/>
                    </a:lnTo>
                    <a:lnTo>
                      <a:pt x="136" y="225"/>
                    </a:lnTo>
                    <a:lnTo>
                      <a:pt x="145" y="186"/>
                    </a:lnTo>
                    <a:lnTo>
                      <a:pt x="148" y="96"/>
                    </a:lnTo>
                    <a:lnTo>
                      <a:pt x="140" y="56"/>
                    </a:lnTo>
                    <a:lnTo>
                      <a:pt x="128" y="24"/>
                    </a:lnTo>
                    <a:lnTo>
                      <a:pt x="107" y="4"/>
                    </a:lnTo>
                    <a:lnTo>
                      <a:pt x="80" y="0"/>
                    </a:lnTo>
                    <a:lnTo>
                      <a:pt x="44" y="15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36" name="Google Shape;1636;p42"/>
              <p:cNvSpPr/>
              <p:nvPr/>
            </p:nvSpPr>
            <p:spPr>
              <a:xfrm>
                <a:off x="3515" y="1471"/>
                <a:ext cx="34" cy="29"/>
              </a:xfrm>
              <a:custGeom>
                <a:avLst/>
                <a:gdLst/>
                <a:ahLst/>
                <a:cxnLst/>
                <a:rect l="l" t="t" r="r" b="b"/>
                <a:pathLst>
                  <a:path w="214" h="240" extrusionOk="0">
                    <a:moveTo>
                      <a:pt x="0" y="93"/>
                    </a:moveTo>
                    <a:lnTo>
                      <a:pt x="46" y="174"/>
                    </a:lnTo>
                    <a:lnTo>
                      <a:pt x="91" y="222"/>
                    </a:lnTo>
                    <a:lnTo>
                      <a:pt x="131" y="240"/>
                    </a:lnTo>
                    <a:lnTo>
                      <a:pt x="167" y="234"/>
                    </a:lnTo>
                    <a:lnTo>
                      <a:pt x="193" y="210"/>
                    </a:lnTo>
                    <a:lnTo>
                      <a:pt x="210" y="172"/>
                    </a:lnTo>
                    <a:lnTo>
                      <a:pt x="214" y="126"/>
                    </a:lnTo>
                    <a:lnTo>
                      <a:pt x="204" y="79"/>
                    </a:lnTo>
                    <a:lnTo>
                      <a:pt x="184" y="49"/>
                    </a:lnTo>
                    <a:lnTo>
                      <a:pt x="153" y="25"/>
                    </a:lnTo>
                    <a:lnTo>
                      <a:pt x="117" y="7"/>
                    </a:lnTo>
                    <a:lnTo>
                      <a:pt x="78" y="0"/>
                    </a:lnTo>
                    <a:lnTo>
                      <a:pt x="44" y="2"/>
                    </a:lnTo>
                    <a:lnTo>
                      <a:pt x="15" y="18"/>
                    </a:lnTo>
                    <a:lnTo>
                      <a:pt x="0" y="47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37" name="Google Shape;1637;p42"/>
              <p:cNvSpPr/>
              <p:nvPr/>
            </p:nvSpPr>
            <p:spPr>
              <a:xfrm>
                <a:off x="3513" y="1409"/>
                <a:ext cx="40" cy="34"/>
              </a:xfrm>
              <a:custGeom>
                <a:avLst/>
                <a:gdLst/>
                <a:ahLst/>
                <a:cxnLst/>
                <a:rect l="l" t="t" r="r" b="b"/>
                <a:pathLst>
                  <a:path w="260" h="274" extrusionOk="0">
                    <a:moveTo>
                      <a:pt x="10" y="102"/>
                    </a:moveTo>
                    <a:lnTo>
                      <a:pt x="79" y="33"/>
                    </a:lnTo>
                    <a:lnTo>
                      <a:pt x="115" y="11"/>
                    </a:lnTo>
                    <a:lnTo>
                      <a:pt x="151" y="0"/>
                    </a:lnTo>
                    <a:lnTo>
                      <a:pt x="184" y="5"/>
                    </a:lnTo>
                    <a:lnTo>
                      <a:pt x="214" y="25"/>
                    </a:lnTo>
                    <a:lnTo>
                      <a:pt x="238" y="66"/>
                    </a:lnTo>
                    <a:lnTo>
                      <a:pt x="254" y="129"/>
                    </a:lnTo>
                    <a:lnTo>
                      <a:pt x="260" y="182"/>
                    </a:lnTo>
                    <a:lnTo>
                      <a:pt x="256" y="222"/>
                    </a:lnTo>
                    <a:lnTo>
                      <a:pt x="245" y="249"/>
                    </a:lnTo>
                    <a:lnTo>
                      <a:pt x="228" y="267"/>
                    </a:lnTo>
                    <a:lnTo>
                      <a:pt x="205" y="274"/>
                    </a:lnTo>
                    <a:lnTo>
                      <a:pt x="180" y="273"/>
                    </a:lnTo>
                    <a:lnTo>
                      <a:pt x="123" y="251"/>
                    </a:lnTo>
                    <a:lnTo>
                      <a:pt x="67" y="214"/>
                    </a:lnTo>
                    <a:lnTo>
                      <a:pt x="22" y="169"/>
                    </a:lnTo>
                    <a:lnTo>
                      <a:pt x="0" y="128"/>
                    </a:lnTo>
                    <a:lnTo>
                      <a:pt x="0" y="11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38" name="Google Shape;1638;p42"/>
              <p:cNvSpPr/>
              <p:nvPr/>
            </p:nvSpPr>
            <p:spPr>
              <a:xfrm>
                <a:off x="3513" y="1529"/>
                <a:ext cx="32" cy="30"/>
              </a:xfrm>
              <a:custGeom>
                <a:avLst/>
                <a:gdLst/>
                <a:ahLst/>
                <a:cxnLst/>
                <a:rect l="l" t="t" r="r" b="b"/>
                <a:pathLst>
                  <a:path w="205" h="248" extrusionOk="0">
                    <a:moveTo>
                      <a:pt x="0" y="37"/>
                    </a:moveTo>
                    <a:lnTo>
                      <a:pt x="28" y="111"/>
                    </a:lnTo>
                    <a:lnTo>
                      <a:pt x="57" y="168"/>
                    </a:lnTo>
                    <a:lnTo>
                      <a:pt x="84" y="208"/>
                    </a:lnTo>
                    <a:lnTo>
                      <a:pt x="110" y="234"/>
                    </a:lnTo>
                    <a:lnTo>
                      <a:pt x="134" y="246"/>
                    </a:lnTo>
                    <a:lnTo>
                      <a:pt x="156" y="248"/>
                    </a:lnTo>
                    <a:lnTo>
                      <a:pt x="175" y="241"/>
                    </a:lnTo>
                    <a:lnTo>
                      <a:pt x="189" y="225"/>
                    </a:lnTo>
                    <a:lnTo>
                      <a:pt x="205" y="178"/>
                    </a:lnTo>
                    <a:lnTo>
                      <a:pt x="198" y="120"/>
                    </a:lnTo>
                    <a:lnTo>
                      <a:pt x="163" y="64"/>
                    </a:lnTo>
                    <a:lnTo>
                      <a:pt x="133" y="41"/>
                    </a:lnTo>
                    <a:lnTo>
                      <a:pt x="95" y="24"/>
                    </a:lnTo>
                    <a:lnTo>
                      <a:pt x="50" y="0"/>
                    </a:lnTo>
                    <a:lnTo>
                      <a:pt x="28" y="4"/>
                    </a:lnTo>
                    <a:lnTo>
                      <a:pt x="16" y="15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39" name="Google Shape;1639;p42"/>
              <p:cNvSpPr/>
              <p:nvPr/>
            </p:nvSpPr>
            <p:spPr>
              <a:xfrm>
                <a:off x="3855" y="1335"/>
                <a:ext cx="38" cy="33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60" extrusionOk="0">
                    <a:moveTo>
                      <a:pt x="40" y="29"/>
                    </a:moveTo>
                    <a:lnTo>
                      <a:pt x="0" y="206"/>
                    </a:lnTo>
                    <a:lnTo>
                      <a:pt x="34" y="216"/>
                    </a:lnTo>
                    <a:lnTo>
                      <a:pt x="70" y="237"/>
                    </a:lnTo>
                    <a:lnTo>
                      <a:pt x="112" y="257"/>
                    </a:lnTo>
                    <a:lnTo>
                      <a:pt x="162" y="260"/>
                    </a:lnTo>
                    <a:lnTo>
                      <a:pt x="191" y="250"/>
                    </a:lnTo>
                    <a:lnTo>
                      <a:pt x="212" y="236"/>
                    </a:lnTo>
                    <a:lnTo>
                      <a:pt x="238" y="193"/>
                    </a:lnTo>
                    <a:lnTo>
                      <a:pt x="241" y="140"/>
                    </a:lnTo>
                    <a:lnTo>
                      <a:pt x="225" y="84"/>
                    </a:lnTo>
                    <a:lnTo>
                      <a:pt x="194" y="36"/>
                    </a:lnTo>
                    <a:lnTo>
                      <a:pt x="151" y="6"/>
                    </a:lnTo>
                    <a:lnTo>
                      <a:pt x="99" y="0"/>
                    </a:lnTo>
                    <a:lnTo>
                      <a:pt x="40" y="29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40" name="Google Shape;1640;p42"/>
              <p:cNvSpPr/>
              <p:nvPr/>
            </p:nvSpPr>
            <p:spPr>
              <a:xfrm>
                <a:off x="3962" y="1324"/>
                <a:ext cx="30" cy="26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6" extrusionOk="0">
                    <a:moveTo>
                      <a:pt x="46" y="0"/>
                    </a:moveTo>
                    <a:lnTo>
                      <a:pt x="104" y="27"/>
                    </a:lnTo>
                    <a:lnTo>
                      <a:pt x="147" y="53"/>
                    </a:lnTo>
                    <a:lnTo>
                      <a:pt x="177" y="78"/>
                    </a:lnTo>
                    <a:lnTo>
                      <a:pt x="195" y="102"/>
                    </a:lnTo>
                    <a:lnTo>
                      <a:pt x="202" y="145"/>
                    </a:lnTo>
                    <a:lnTo>
                      <a:pt x="180" y="178"/>
                    </a:lnTo>
                    <a:lnTo>
                      <a:pt x="141" y="199"/>
                    </a:lnTo>
                    <a:lnTo>
                      <a:pt x="95" y="206"/>
                    </a:lnTo>
                    <a:lnTo>
                      <a:pt x="56" y="194"/>
                    </a:lnTo>
                    <a:lnTo>
                      <a:pt x="41" y="180"/>
                    </a:lnTo>
                    <a:lnTo>
                      <a:pt x="33" y="162"/>
                    </a:lnTo>
                    <a:lnTo>
                      <a:pt x="0" y="81"/>
                    </a:lnTo>
                    <a:lnTo>
                      <a:pt x="3" y="40"/>
                    </a:lnTo>
                    <a:lnTo>
                      <a:pt x="19" y="19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41" name="Google Shape;1641;p42"/>
              <p:cNvSpPr/>
              <p:nvPr/>
            </p:nvSpPr>
            <p:spPr>
              <a:xfrm>
                <a:off x="4049" y="1334"/>
                <a:ext cx="36" cy="40"/>
              </a:xfrm>
              <a:custGeom>
                <a:avLst/>
                <a:gdLst/>
                <a:ahLst/>
                <a:cxnLst/>
                <a:rect l="l" t="t" r="r" b="b"/>
                <a:pathLst>
                  <a:path w="238" h="321" extrusionOk="0">
                    <a:moveTo>
                      <a:pt x="54" y="10"/>
                    </a:moveTo>
                    <a:lnTo>
                      <a:pt x="13" y="105"/>
                    </a:lnTo>
                    <a:lnTo>
                      <a:pt x="0" y="152"/>
                    </a:lnTo>
                    <a:lnTo>
                      <a:pt x="1" y="200"/>
                    </a:lnTo>
                    <a:lnTo>
                      <a:pt x="10" y="241"/>
                    </a:lnTo>
                    <a:lnTo>
                      <a:pt x="26" y="273"/>
                    </a:lnTo>
                    <a:lnTo>
                      <a:pt x="66" y="311"/>
                    </a:lnTo>
                    <a:lnTo>
                      <a:pt x="113" y="321"/>
                    </a:lnTo>
                    <a:lnTo>
                      <a:pt x="162" y="308"/>
                    </a:lnTo>
                    <a:lnTo>
                      <a:pt x="203" y="276"/>
                    </a:lnTo>
                    <a:lnTo>
                      <a:pt x="231" y="232"/>
                    </a:lnTo>
                    <a:lnTo>
                      <a:pt x="238" y="183"/>
                    </a:lnTo>
                    <a:lnTo>
                      <a:pt x="217" y="132"/>
                    </a:lnTo>
                    <a:lnTo>
                      <a:pt x="207" y="122"/>
                    </a:lnTo>
                    <a:lnTo>
                      <a:pt x="186" y="101"/>
                    </a:lnTo>
                    <a:lnTo>
                      <a:pt x="127" y="47"/>
                    </a:lnTo>
                    <a:lnTo>
                      <a:pt x="97" y="22"/>
                    </a:lnTo>
                    <a:lnTo>
                      <a:pt x="73" y="5"/>
                    </a:lnTo>
                    <a:lnTo>
                      <a:pt x="57" y="0"/>
                    </a:lnTo>
                    <a:lnTo>
                      <a:pt x="54" y="1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42" name="Google Shape;1642;p42"/>
              <p:cNvSpPr/>
              <p:nvPr/>
            </p:nvSpPr>
            <p:spPr>
              <a:xfrm>
                <a:off x="4083" y="1459"/>
                <a:ext cx="30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19" extrusionOk="0">
                    <a:moveTo>
                      <a:pt x="0" y="0"/>
                    </a:moveTo>
                    <a:lnTo>
                      <a:pt x="0" y="56"/>
                    </a:lnTo>
                    <a:lnTo>
                      <a:pt x="0" y="118"/>
                    </a:lnTo>
                    <a:lnTo>
                      <a:pt x="11" y="173"/>
                    </a:lnTo>
                    <a:lnTo>
                      <a:pt x="22" y="193"/>
                    </a:lnTo>
                    <a:lnTo>
                      <a:pt x="41" y="204"/>
                    </a:lnTo>
                    <a:lnTo>
                      <a:pt x="83" y="216"/>
                    </a:lnTo>
                    <a:lnTo>
                      <a:pt x="118" y="219"/>
                    </a:lnTo>
                    <a:lnTo>
                      <a:pt x="147" y="217"/>
                    </a:lnTo>
                    <a:lnTo>
                      <a:pt x="169" y="207"/>
                    </a:lnTo>
                    <a:lnTo>
                      <a:pt x="194" y="177"/>
                    </a:lnTo>
                    <a:lnTo>
                      <a:pt x="199" y="136"/>
                    </a:lnTo>
                    <a:lnTo>
                      <a:pt x="184" y="93"/>
                    </a:lnTo>
                    <a:lnTo>
                      <a:pt x="156" y="56"/>
                    </a:lnTo>
                    <a:lnTo>
                      <a:pt x="116" y="31"/>
                    </a:lnTo>
                    <a:lnTo>
                      <a:pt x="68" y="27"/>
                    </a:lnTo>
                    <a:lnTo>
                      <a:pt x="22" y="33"/>
                    </a:lnTo>
                    <a:lnTo>
                      <a:pt x="7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43" name="Google Shape;1643;p42"/>
              <p:cNvSpPr/>
              <p:nvPr/>
            </p:nvSpPr>
            <p:spPr>
              <a:xfrm>
                <a:off x="4081" y="1529"/>
                <a:ext cx="32" cy="42"/>
              </a:xfrm>
              <a:custGeom>
                <a:avLst/>
                <a:gdLst/>
                <a:ahLst/>
                <a:cxnLst/>
                <a:rect l="l" t="t" r="r" b="b"/>
                <a:pathLst>
                  <a:path w="208" h="332" extrusionOk="0">
                    <a:moveTo>
                      <a:pt x="95" y="0"/>
                    </a:moveTo>
                    <a:lnTo>
                      <a:pt x="61" y="53"/>
                    </a:lnTo>
                    <a:lnTo>
                      <a:pt x="34" y="98"/>
                    </a:lnTo>
                    <a:lnTo>
                      <a:pt x="0" y="177"/>
                    </a:lnTo>
                    <a:lnTo>
                      <a:pt x="3" y="231"/>
                    </a:lnTo>
                    <a:lnTo>
                      <a:pt x="34" y="281"/>
                    </a:lnTo>
                    <a:lnTo>
                      <a:pt x="82" y="316"/>
                    </a:lnTo>
                    <a:lnTo>
                      <a:pt x="136" y="332"/>
                    </a:lnTo>
                    <a:lnTo>
                      <a:pt x="160" y="331"/>
                    </a:lnTo>
                    <a:lnTo>
                      <a:pt x="181" y="321"/>
                    </a:lnTo>
                    <a:lnTo>
                      <a:pt x="196" y="305"/>
                    </a:lnTo>
                    <a:lnTo>
                      <a:pt x="206" y="279"/>
                    </a:lnTo>
                    <a:lnTo>
                      <a:pt x="208" y="243"/>
                    </a:lnTo>
                    <a:lnTo>
                      <a:pt x="199" y="196"/>
                    </a:lnTo>
                    <a:lnTo>
                      <a:pt x="181" y="138"/>
                    </a:lnTo>
                    <a:lnTo>
                      <a:pt x="149" y="68"/>
                    </a:lnTo>
                    <a:lnTo>
                      <a:pt x="130" y="28"/>
                    </a:lnTo>
                    <a:lnTo>
                      <a:pt x="116" y="9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44" name="Google Shape;1644;p42"/>
              <p:cNvSpPr/>
              <p:nvPr/>
            </p:nvSpPr>
            <p:spPr>
              <a:xfrm>
                <a:off x="4081" y="1617"/>
                <a:ext cx="43" cy="44"/>
              </a:xfrm>
              <a:custGeom>
                <a:avLst/>
                <a:gdLst/>
                <a:ahLst/>
                <a:cxnLst/>
                <a:rect l="l" t="t" r="r" b="b"/>
                <a:pathLst>
                  <a:path w="271" h="350" extrusionOk="0">
                    <a:moveTo>
                      <a:pt x="81" y="0"/>
                    </a:moveTo>
                    <a:lnTo>
                      <a:pt x="95" y="3"/>
                    </a:lnTo>
                    <a:lnTo>
                      <a:pt x="119" y="6"/>
                    </a:lnTo>
                    <a:lnTo>
                      <a:pt x="183" y="17"/>
                    </a:lnTo>
                    <a:lnTo>
                      <a:pt x="243" y="33"/>
                    </a:lnTo>
                    <a:lnTo>
                      <a:pt x="263" y="44"/>
                    </a:lnTo>
                    <a:lnTo>
                      <a:pt x="271" y="54"/>
                    </a:lnTo>
                    <a:lnTo>
                      <a:pt x="271" y="204"/>
                    </a:lnTo>
                    <a:lnTo>
                      <a:pt x="261" y="269"/>
                    </a:lnTo>
                    <a:lnTo>
                      <a:pt x="243" y="314"/>
                    </a:lnTo>
                    <a:lnTo>
                      <a:pt x="220" y="340"/>
                    </a:lnTo>
                    <a:lnTo>
                      <a:pt x="192" y="350"/>
                    </a:lnTo>
                    <a:lnTo>
                      <a:pt x="162" y="346"/>
                    </a:lnTo>
                    <a:lnTo>
                      <a:pt x="130" y="330"/>
                    </a:lnTo>
                    <a:lnTo>
                      <a:pt x="70" y="270"/>
                    </a:lnTo>
                    <a:lnTo>
                      <a:pt x="22" y="190"/>
                    </a:lnTo>
                    <a:lnTo>
                      <a:pt x="0" y="106"/>
                    </a:lnTo>
                    <a:lnTo>
                      <a:pt x="2" y="69"/>
                    </a:lnTo>
                    <a:lnTo>
                      <a:pt x="15" y="37"/>
                    </a:lnTo>
                    <a:lnTo>
                      <a:pt x="42" y="13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45" name="Google Shape;1645;p42"/>
              <p:cNvSpPr/>
              <p:nvPr/>
            </p:nvSpPr>
            <p:spPr>
              <a:xfrm>
                <a:off x="4089" y="1688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80" extrusionOk="0">
                    <a:moveTo>
                      <a:pt x="43" y="0"/>
                    </a:moveTo>
                    <a:lnTo>
                      <a:pt x="39" y="13"/>
                    </a:lnTo>
                    <a:lnTo>
                      <a:pt x="32" y="36"/>
                    </a:lnTo>
                    <a:lnTo>
                      <a:pt x="16" y="97"/>
                    </a:lnTo>
                    <a:lnTo>
                      <a:pt x="2" y="156"/>
                    </a:lnTo>
                    <a:lnTo>
                      <a:pt x="0" y="178"/>
                    </a:lnTo>
                    <a:lnTo>
                      <a:pt x="2" y="191"/>
                    </a:lnTo>
                    <a:lnTo>
                      <a:pt x="40" y="234"/>
                    </a:lnTo>
                    <a:lnTo>
                      <a:pt x="76" y="262"/>
                    </a:lnTo>
                    <a:lnTo>
                      <a:pt x="111" y="276"/>
                    </a:lnTo>
                    <a:lnTo>
                      <a:pt x="141" y="280"/>
                    </a:lnTo>
                    <a:lnTo>
                      <a:pt x="168" y="272"/>
                    </a:lnTo>
                    <a:lnTo>
                      <a:pt x="191" y="256"/>
                    </a:lnTo>
                    <a:lnTo>
                      <a:pt x="221" y="204"/>
                    </a:lnTo>
                    <a:lnTo>
                      <a:pt x="226" y="139"/>
                    </a:lnTo>
                    <a:lnTo>
                      <a:pt x="201" y="75"/>
                    </a:lnTo>
                    <a:lnTo>
                      <a:pt x="176" y="46"/>
                    </a:lnTo>
                    <a:lnTo>
                      <a:pt x="142" y="23"/>
                    </a:lnTo>
                    <a:lnTo>
                      <a:pt x="97" y="8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46" name="Google Shape;1646;p42"/>
              <p:cNvSpPr/>
              <p:nvPr/>
            </p:nvSpPr>
            <p:spPr>
              <a:xfrm>
                <a:off x="4095" y="1785"/>
                <a:ext cx="39" cy="34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74" extrusionOk="0">
                    <a:moveTo>
                      <a:pt x="7" y="0"/>
                    </a:moveTo>
                    <a:lnTo>
                      <a:pt x="0" y="99"/>
                    </a:lnTo>
                    <a:lnTo>
                      <a:pt x="6" y="174"/>
                    </a:lnTo>
                    <a:lnTo>
                      <a:pt x="24" y="227"/>
                    </a:lnTo>
                    <a:lnTo>
                      <a:pt x="51" y="259"/>
                    </a:lnTo>
                    <a:lnTo>
                      <a:pt x="84" y="274"/>
                    </a:lnTo>
                    <a:lnTo>
                      <a:pt x="119" y="274"/>
                    </a:lnTo>
                    <a:lnTo>
                      <a:pt x="156" y="262"/>
                    </a:lnTo>
                    <a:lnTo>
                      <a:pt x="188" y="240"/>
                    </a:lnTo>
                    <a:lnTo>
                      <a:pt x="215" y="211"/>
                    </a:lnTo>
                    <a:lnTo>
                      <a:pt x="234" y="177"/>
                    </a:lnTo>
                    <a:lnTo>
                      <a:pt x="242" y="139"/>
                    </a:lnTo>
                    <a:lnTo>
                      <a:pt x="235" y="101"/>
                    </a:lnTo>
                    <a:lnTo>
                      <a:pt x="211" y="67"/>
                    </a:lnTo>
                    <a:lnTo>
                      <a:pt x="167" y="37"/>
                    </a:lnTo>
                    <a:lnTo>
                      <a:pt x="100" y="1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47" name="Google Shape;1647;p42"/>
              <p:cNvSpPr/>
              <p:nvPr/>
            </p:nvSpPr>
            <p:spPr>
              <a:xfrm>
                <a:off x="4099" y="1854"/>
                <a:ext cx="31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96" h="347" extrusionOk="0">
                    <a:moveTo>
                      <a:pt x="106" y="0"/>
                    </a:moveTo>
                    <a:lnTo>
                      <a:pt x="150" y="77"/>
                    </a:lnTo>
                    <a:lnTo>
                      <a:pt x="188" y="169"/>
                    </a:lnTo>
                    <a:lnTo>
                      <a:pt x="196" y="215"/>
                    </a:lnTo>
                    <a:lnTo>
                      <a:pt x="192" y="258"/>
                    </a:lnTo>
                    <a:lnTo>
                      <a:pt x="172" y="296"/>
                    </a:lnTo>
                    <a:lnTo>
                      <a:pt x="133" y="325"/>
                    </a:lnTo>
                    <a:lnTo>
                      <a:pt x="75" y="347"/>
                    </a:lnTo>
                    <a:lnTo>
                      <a:pt x="46" y="345"/>
                    </a:lnTo>
                    <a:lnTo>
                      <a:pt x="24" y="325"/>
                    </a:lnTo>
                    <a:lnTo>
                      <a:pt x="12" y="293"/>
                    </a:lnTo>
                    <a:lnTo>
                      <a:pt x="2" y="249"/>
                    </a:lnTo>
                    <a:lnTo>
                      <a:pt x="0" y="146"/>
                    </a:lnTo>
                    <a:lnTo>
                      <a:pt x="10" y="96"/>
                    </a:lnTo>
                    <a:lnTo>
                      <a:pt x="29" y="52"/>
                    </a:lnTo>
                    <a:lnTo>
                      <a:pt x="61" y="19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48" name="Google Shape;1648;p42"/>
              <p:cNvSpPr/>
              <p:nvPr/>
            </p:nvSpPr>
            <p:spPr>
              <a:xfrm>
                <a:off x="4081" y="1953"/>
                <a:ext cx="26" cy="38"/>
              </a:xfrm>
              <a:custGeom>
                <a:avLst/>
                <a:gdLst/>
                <a:ahLst/>
                <a:cxnLst/>
                <a:rect l="l" t="t" r="r" b="b"/>
                <a:pathLst>
                  <a:path w="174" h="312" extrusionOk="0">
                    <a:moveTo>
                      <a:pt x="79" y="7"/>
                    </a:moveTo>
                    <a:lnTo>
                      <a:pt x="60" y="44"/>
                    </a:lnTo>
                    <a:lnTo>
                      <a:pt x="36" y="102"/>
                    </a:lnTo>
                    <a:lnTo>
                      <a:pt x="13" y="169"/>
                    </a:lnTo>
                    <a:lnTo>
                      <a:pt x="0" y="232"/>
                    </a:lnTo>
                    <a:lnTo>
                      <a:pt x="1" y="284"/>
                    </a:lnTo>
                    <a:lnTo>
                      <a:pt x="9" y="301"/>
                    </a:lnTo>
                    <a:lnTo>
                      <a:pt x="24" y="311"/>
                    </a:lnTo>
                    <a:lnTo>
                      <a:pt x="45" y="312"/>
                    </a:lnTo>
                    <a:lnTo>
                      <a:pt x="74" y="303"/>
                    </a:lnTo>
                    <a:lnTo>
                      <a:pt x="113" y="284"/>
                    </a:lnTo>
                    <a:lnTo>
                      <a:pt x="161" y="250"/>
                    </a:lnTo>
                    <a:lnTo>
                      <a:pt x="174" y="225"/>
                    </a:lnTo>
                    <a:lnTo>
                      <a:pt x="173" y="186"/>
                    </a:lnTo>
                    <a:lnTo>
                      <a:pt x="162" y="140"/>
                    </a:lnTo>
                    <a:lnTo>
                      <a:pt x="143" y="92"/>
                    </a:lnTo>
                    <a:lnTo>
                      <a:pt x="121" y="49"/>
                    </a:lnTo>
                    <a:lnTo>
                      <a:pt x="100" y="17"/>
                    </a:lnTo>
                    <a:lnTo>
                      <a:pt x="86" y="0"/>
                    </a:lnTo>
                    <a:lnTo>
                      <a:pt x="79" y="7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49" name="Google Shape;1649;p42"/>
              <p:cNvSpPr/>
              <p:nvPr/>
            </p:nvSpPr>
            <p:spPr>
              <a:xfrm>
                <a:off x="3855" y="1909"/>
                <a:ext cx="26" cy="21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77" extrusionOk="0">
                    <a:moveTo>
                      <a:pt x="0" y="0"/>
                    </a:moveTo>
                    <a:lnTo>
                      <a:pt x="22" y="67"/>
                    </a:lnTo>
                    <a:lnTo>
                      <a:pt x="45" y="116"/>
                    </a:lnTo>
                    <a:lnTo>
                      <a:pt x="68" y="150"/>
                    </a:lnTo>
                    <a:lnTo>
                      <a:pt x="91" y="169"/>
                    </a:lnTo>
                    <a:lnTo>
                      <a:pt x="111" y="177"/>
                    </a:lnTo>
                    <a:lnTo>
                      <a:pt x="130" y="175"/>
                    </a:lnTo>
                    <a:lnTo>
                      <a:pt x="156" y="147"/>
                    </a:lnTo>
                    <a:lnTo>
                      <a:pt x="162" y="101"/>
                    </a:lnTo>
                    <a:lnTo>
                      <a:pt x="142" y="51"/>
                    </a:lnTo>
                    <a:lnTo>
                      <a:pt x="120" y="29"/>
                    </a:lnTo>
                    <a:lnTo>
                      <a:pt x="90" y="12"/>
                    </a:lnTo>
                    <a:lnTo>
                      <a:pt x="5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50" name="Google Shape;1650;p42"/>
              <p:cNvSpPr/>
              <p:nvPr/>
            </p:nvSpPr>
            <p:spPr>
              <a:xfrm>
                <a:off x="3836" y="1822"/>
                <a:ext cx="23" cy="37"/>
              </a:xfrm>
              <a:custGeom>
                <a:avLst/>
                <a:gdLst/>
                <a:ahLst/>
                <a:cxnLst/>
                <a:rect l="l" t="t" r="r" b="b"/>
                <a:pathLst>
                  <a:path w="150" h="303" extrusionOk="0">
                    <a:moveTo>
                      <a:pt x="124" y="0"/>
                    </a:moveTo>
                    <a:lnTo>
                      <a:pt x="107" y="24"/>
                    </a:lnTo>
                    <a:lnTo>
                      <a:pt x="80" y="70"/>
                    </a:lnTo>
                    <a:lnTo>
                      <a:pt x="20" y="190"/>
                    </a:lnTo>
                    <a:lnTo>
                      <a:pt x="1" y="247"/>
                    </a:lnTo>
                    <a:lnTo>
                      <a:pt x="0" y="287"/>
                    </a:lnTo>
                    <a:lnTo>
                      <a:pt x="9" y="299"/>
                    </a:lnTo>
                    <a:lnTo>
                      <a:pt x="25" y="303"/>
                    </a:lnTo>
                    <a:lnTo>
                      <a:pt x="49" y="299"/>
                    </a:lnTo>
                    <a:lnTo>
                      <a:pt x="82" y="285"/>
                    </a:lnTo>
                    <a:lnTo>
                      <a:pt x="122" y="257"/>
                    </a:lnTo>
                    <a:lnTo>
                      <a:pt x="143" y="226"/>
                    </a:lnTo>
                    <a:lnTo>
                      <a:pt x="150" y="189"/>
                    </a:lnTo>
                    <a:lnTo>
                      <a:pt x="147" y="152"/>
                    </a:lnTo>
                    <a:lnTo>
                      <a:pt x="130" y="73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51" name="Google Shape;1651;p42"/>
              <p:cNvSpPr/>
              <p:nvPr/>
            </p:nvSpPr>
            <p:spPr>
              <a:xfrm>
                <a:off x="3845" y="1759"/>
                <a:ext cx="20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2" h="225" extrusionOk="0">
                    <a:moveTo>
                      <a:pt x="0" y="23"/>
                    </a:moveTo>
                    <a:lnTo>
                      <a:pt x="2" y="47"/>
                    </a:lnTo>
                    <a:lnTo>
                      <a:pt x="4" y="86"/>
                    </a:lnTo>
                    <a:lnTo>
                      <a:pt x="17" y="172"/>
                    </a:lnTo>
                    <a:lnTo>
                      <a:pt x="30" y="206"/>
                    </a:lnTo>
                    <a:lnTo>
                      <a:pt x="48" y="225"/>
                    </a:lnTo>
                    <a:lnTo>
                      <a:pt x="73" y="220"/>
                    </a:lnTo>
                    <a:lnTo>
                      <a:pt x="108" y="185"/>
                    </a:lnTo>
                    <a:lnTo>
                      <a:pt x="131" y="140"/>
                    </a:lnTo>
                    <a:lnTo>
                      <a:pt x="132" y="99"/>
                    </a:lnTo>
                    <a:lnTo>
                      <a:pt x="118" y="61"/>
                    </a:lnTo>
                    <a:lnTo>
                      <a:pt x="93" y="32"/>
                    </a:lnTo>
                    <a:lnTo>
                      <a:pt x="64" y="11"/>
                    </a:lnTo>
                    <a:lnTo>
                      <a:pt x="36" y="0"/>
                    </a:lnTo>
                    <a:lnTo>
                      <a:pt x="12" y="5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52" name="Google Shape;1652;p42"/>
              <p:cNvSpPr/>
              <p:nvPr/>
            </p:nvSpPr>
            <p:spPr>
              <a:xfrm>
                <a:off x="3834" y="1714"/>
                <a:ext cx="37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31" h="187" extrusionOk="0">
                    <a:moveTo>
                      <a:pt x="77" y="0"/>
                    </a:moveTo>
                    <a:lnTo>
                      <a:pt x="142" y="44"/>
                    </a:lnTo>
                    <a:lnTo>
                      <a:pt x="173" y="67"/>
                    </a:lnTo>
                    <a:lnTo>
                      <a:pt x="198" y="95"/>
                    </a:lnTo>
                    <a:lnTo>
                      <a:pt x="222" y="135"/>
                    </a:lnTo>
                    <a:lnTo>
                      <a:pt x="231" y="162"/>
                    </a:lnTo>
                    <a:lnTo>
                      <a:pt x="226" y="180"/>
                    </a:lnTo>
                    <a:lnTo>
                      <a:pt x="213" y="187"/>
                    </a:lnTo>
                    <a:lnTo>
                      <a:pt x="190" y="187"/>
                    </a:lnTo>
                    <a:lnTo>
                      <a:pt x="163" y="180"/>
                    </a:lnTo>
                    <a:lnTo>
                      <a:pt x="99" y="150"/>
                    </a:lnTo>
                    <a:lnTo>
                      <a:pt x="39" y="107"/>
                    </a:lnTo>
                    <a:lnTo>
                      <a:pt x="5" y="61"/>
                    </a:lnTo>
                    <a:lnTo>
                      <a:pt x="0" y="40"/>
                    </a:lnTo>
                    <a:lnTo>
                      <a:pt x="10" y="22"/>
                    </a:lnTo>
                    <a:lnTo>
                      <a:pt x="35" y="9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53" name="Google Shape;1653;p42"/>
              <p:cNvSpPr/>
              <p:nvPr/>
            </p:nvSpPr>
            <p:spPr>
              <a:xfrm>
                <a:off x="3830" y="1629"/>
                <a:ext cx="31" cy="35"/>
              </a:xfrm>
              <a:custGeom>
                <a:avLst/>
                <a:gdLst/>
                <a:ahLst/>
                <a:cxnLst/>
                <a:rect l="l" t="t" r="r" b="b"/>
                <a:pathLst>
                  <a:path w="205" h="278" extrusionOk="0">
                    <a:moveTo>
                      <a:pt x="0" y="46"/>
                    </a:moveTo>
                    <a:lnTo>
                      <a:pt x="17" y="115"/>
                    </a:lnTo>
                    <a:lnTo>
                      <a:pt x="30" y="175"/>
                    </a:lnTo>
                    <a:lnTo>
                      <a:pt x="52" y="226"/>
                    </a:lnTo>
                    <a:lnTo>
                      <a:pt x="95" y="263"/>
                    </a:lnTo>
                    <a:lnTo>
                      <a:pt x="130" y="277"/>
                    </a:lnTo>
                    <a:lnTo>
                      <a:pt x="158" y="278"/>
                    </a:lnTo>
                    <a:lnTo>
                      <a:pt x="179" y="269"/>
                    </a:lnTo>
                    <a:lnTo>
                      <a:pt x="194" y="253"/>
                    </a:lnTo>
                    <a:lnTo>
                      <a:pt x="205" y="201"/>
                    </a:lnTo>
                    <a:lnTo>
                      <a:pt x="197" y="137"/>
                    </a:lnTo>
                    <a:lnTo>
                      <a:pt x="174" y="73"/>
                    </a:lnTo>
                    <a:lnTo>
                      <a:pt x="139" y="23"/>
                    </a:lnTo>
                    <a:lnTo>
                      <a:pt x="98" y="0"/>
                    </a:lnTo>
                    <a:lnTo>
                      <a:pt x="76" y="3"/>
                    </a:lnTo>
                    <a:lnTo>
                      <a:pt x="54" y="18"/>
                    </a:lnTo>
                    <a:lnTo>
                      <a:pt x="26" y="42"/>
                    </a:lnTo>
                    <a:lnTo>
                      <a:pt x="12" y="50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54" name="Google Shape;1654;p42"/>
              <p:cNvSpPr/>
              <p:nvPr/>
            </p:nvSpPr>
            <p:spPr>
              <a:xfrm>
                <a:off x="3836" y="1579"/>
                <a:ext cx="33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18" h="230" extrusionOk="0">
                    <a:moveTo>
                      <a:pt x="0" y="24"/>
                    </a:moveTo>
                    <a:lnTo>
                      <a:pt x="31" y="110"/>
                    </a:lnTo>
                    <a:lnTo>
                      <a:pt x="64" y="171"/>
                    </a:lnTo>
                    <a:lnTo>
                      <a:pt x="95" y="210"/>
                    </a:lnTo>
                    <a:lnTo>
                      <a:pt x="125" y="229"/>
                    </a:lnTo>
                    <a:lnTo>
                      <a:pt x="154" y="230"/>
                    </a:lnTo>
                    <a:lnTo>
                      <a:pt x="178" y="218"/>
                    </a:lnTo>
                    <a:lnTo>
                      <a:pt x="198" y="196"/>
                    </a:lnTo>
                    <a:lnTo>
                      <a:pt x="211" y="166"/>
                    </a:lnTo>
                    <a:lnTo>
                      <a:pt x="218" y="96"/>
                    </a:lnTo>
                    <a:lnTo>
                      <a:pt x="209" y="61"/>
                    </a:lnTo>
                    <a:lnTo>
                      <a:pt x="191" y="32"/>
                    </a:lnTo>
                    <a:lnTo>
                      <a:pt x="162" y="11"/>
                    </a:lnTo>
                    <a:lnTo>
                      <a:pt x="121" y="0"/>
                    </a:lnTo>
                    <a:lnTo>
                      <a:pt x="67" y="3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55" name="Google Shape;1655;p42"/>
              <p:cNvSpPr/>
              <p:nvPr/>
            </p:nvSpPr>
            <p:spPr>
              <a:xfrm>
                <a:off x="3836" y="1529"/>
                <a:ext cx="23" cy="22"/>
              </a:xfrm>
              <a:custGeom>
                <a:avLst/>
                <a:gdLst/>
                <a:ahLst/>
                <a:cxnLst/>
                <a:rect l="l" t="t" r="r" b="b"/>
                <a:pathLst>
                  <a:path w="141" h="179" extrusionOk="0">
                    <a:moveTo>
                      <a:pt x="20" y="0"/>
                    </a:moveTo>
                    <a:lnTo>
                      <a:pt x="141" y="122"/>
                    </a:lnTo>
                    <a:lnTo>
                      <a:pt x="112" y="149"/>
                    </a:lnTo>
                    <a:lnTo>
                      <a:pt x="87" y="167"/>
                    </a:lnTo>
                    <a:lnTo>
                      <a:pt x="47" y="179"/>
                    </a:lnTo>
                    <a:lnTo>
                      <a:pt x="21" y="168"/>
                    </a:lnTo>
                    <a:lnTo>
                      <a:pt x="6" y="139"/>
                    </a:lnTo>
                    <a:lnTo>
                      <a:pt x="0" y="101"/>
                    </a:lnTo>
                    <a:lnTo>
                      <a:pt x="1" y="60"/>
                    </a:lnTo>
                    <a:lnTo>
                      <a:pt x="9" y="24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56" name="Google Shape;1656;p42"/>
              <p:cNvSpPr/>
              <p:nvPr/>
            </p:nvSpPr>
            <p:spPr>
              <a:xfrm>
                <a:off x="3838" y="1469"/>
                <a:ext cx="29" cy="24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93" extrusionOk="0">
                    <a:moveTo>
                      <a:pt x="0" y="70"/>
                    </a:moveTo>
                    <a:lnTo>
                      <a:pt x="58" y="130"/>
                    </a:lnTo>
                    <a:lnTo>
                      <a:pt x="104" y="169"/>
                    </a:lnTo>
                    <a:lnTo>
                      <a:pt x="138" y="189"/>
                    </a:lnTo>
                    <a:lnTo>
                      <a:pt x="164" y="193"/>
                    </a:lnTo>
                    <a:lnTo>
                      <a:pt x="178" y="185"/>
                    </a:lnTo>
                    <a:lnTo>
                      <a:pt x="186" y="166"/>
                    </a:lnTo>
                    <a:lnTo>
                      <a:pt x="186" y="140"/>
                    </a:lnTo>
                    <a:lnTo>
                      <a:pt x="178" y="109"/>
                    </a:lnTo>
                    <a:lnTo>
                      <a:pt x="149" y="49"/>
                    </a:lnTo>
                    <a:lnTo>
                      <a:pt x="104" y="7"/>
                    </a:lnTo>
                    <a:lnTo>
                      <a:pt x="79" y="0"/>
                    </a:lnTo>
                    <a:lnTo>
                      <a:pt x="52" y="6"/>
                    </a:lnTo>
                    <a:lnTo>
                      <a:pt x="26" y="2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57" name="Google Shape;1657;p42"/>
              <p:cNvSpPr/>
              <p:nvPr/>
            </p:nvSpPr>
            <p:spPr>
              <a:xfrm>
                <a:off x="3840" y="1393"/>
                <a:ext cx="27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74" h="284" extrusionOk="0">
                    <a:moveTo>
                      <a:pt x="51" y="2"/>
                    </a:moveTo>
                    <a:lnTo>
                      <a:pt x="107" y="59"/>
                    </a:lnTo>
                    <a:lnTo>
                      <a:pt x="144" y="109"/>
                    </a:lnTo>
                    <a:lnTo>
                      <a:pt x="165" y="155"/>
                    </a:lnTo>
                    <a:lnTo>
                      <a:pt x="174" y="195"/>
                    </a:lnTo>
                    <a:lnTo>
                      <a:pt x="171" y="228"/>
                    </a:lnTo>
                    <a:lnTo>
                      <a:pt x="158" y="254"/>
                    </a:lnTo>
                    <a:lnTo>
                      <a:pt x="139" y="273"/>
                    </a:lnTo>
                    <a:lnTo>
                      <a:pt x="115" y="284"/>
                    </a:lnTo>
                    <a:lnTo>
                      <a:pt x="63" y="279"/>
                    </a:lnTo>
                    <a:lnTo>
                      <a:pt x="38" y="263"/>
                    </a:lnTo>
                    <a:lnTo>
                      <a:pt x="18" y="236"/>
                    </a:lnTo>
                    <a:lnTo>
                      <a:pt x="4" y="199"/>
                    </a:lnTo>
                    <a:lnTo>
                      <a:pt x="0" y="150"/>
                    </a:lnTo>
                    <a:lnTo>
                      <a:pt x="5" y="89"/>
                    </a:lnTo>
                    <a:lnTo>
                      <a:pt x="25" y="16"/>
                    </a:lnTo>
                    <a:lnTo>
                      <a:pt x="36" y="4"/>
                    </a:lnTo>
                    <a:lnTo>
                      <a:pt x="50" y="0"/>
                    </a:lnTo>
                    <a:lnTo>
                      <a:pt x="59" y="1"/>
                    </a:lnTo>
                    <a:lnTo>
                      <a:pt x="51" y="2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58" name="Google Shape;1658;p42"/>
              <p:cNvSpPr/>
              <p:nvPr/>
            </p:nvSpPr>
            <p:spPr>
              <a:xfrm>
                <a:off x="3737" y="1398"/>
                <a:ext cx="3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21" extrusionOk="0">
                    <a:moveTo>
                      <a:pt x="163" y="0"/>
                    </a:moveTo>
                    <a:lnTo>
                      <a:pt x="0" y="68"/>
                    </a:lnTo>
                    <a:lnTo>
                      <a:pt x="1" y="83"/>
                    </a:lnTo>
                    <a:lnTo>
                      <a:pt x="12" y="117"/>
                    </a:lnTo>
                    <a:lnTo>
                      <a:pt x="31" y="157"/>
                    </a:lnTo>
                    <a:lnTo>
                      <a:pt x="60" y="195"/>
                    </a:lnTo>
                    <a:lnTo>
                      <a:pt x="93" y="220"/>
                    </a:lnTo>
                    <a:lnTo>
                      <a:pt x="134" y="221"/>
                    </a:lnTo>
                    <a:lnTo>
                      <a:pt x="157" y="210"/>
                    </a:lnTo>
                    <a:lnTo>
                      <a:pt x="180" y="188"/>
                    </a:lnTo>
                    <a:lnTo>
                      <a:pt x="205" y="155"/>
                    </a:lnTo>
                    <a:lnTo>
                      <a:pt x="231" y="109"/>
                    </a:lnTo>
                    <a:lnTo>
                      <a:pt x="239" y="73"/>
                    </a:lnTo>
                    <a:lnTo>
                      <a:pt x="229" y="46"/>
                    </a:lnTo>
                    <a:lnTo>
                      <a:pt x="177" y="0"/>
                    </a:lnTo>
                    <a:lnTo>
                      <a:pt x="180" y="6"/>
                    </a:lnTo>
                    <a:lnTo>
                      <a:pt x="175" y="6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59" name="Google Shape;1659;p42"/>
              <p:cNvSpPr/>
              <p:nvPr/>
            </p:nvSpPr>
            <p:spPr>
              <a:xfrm>
                <a:off x="4188" y="1416"/>
                <a:ext cx="37" cy="32"/>
              </a:xfrm>
              <a:custGeom>
                <a:avLst/>
                <a:gdLst/>
                <a:ahLst/>
                <a:cxnLst/>
                <a:rect l="l" t="t" r="r" b="b"/>
                <a:pathLst>
                  <a:path w="232" h="265" extrusionOk="0">
                    <a:moveTo>
                      <a:pt x="67" y="6"/>
                    </a:moveTo>
                    <a:lnTo>
                      <a:pt x="47" y="44"/>
                    </a:lnTo>
                    <a:lnTo>
                      <a:pt x="21" y="92"/>
                    </a:lnTo>
                    <a:lnTo>
                      <a:pt x="1" y="141"/>
                    </a:lnTo>
                    <a:lnTo>
                      <a:pt x="0" y="183"/>
                    </a:lnTo>
                    <a:lnTo>
                      <a:pt x="20" y="225"/>
                    </a:lnTo>
                    <a:lnTo>
                      <a:pt x="44" y="253"/>
                    </a:lnTo>
                    <a:lnTo>
                      <a:pt x="71" y="265"/>
                    </a:lnTo>
                    <a:lnTo>
                      <a:pt x="100" y="264"/>
                    </a:lnTo>
                    <a:lnTo>
                      <a:pt x="158" y="232"/>
                    </a:lnTo>
                    <a:lnTo>
                      <a:pt x="205" y="174"/>
                    </a:lnTo>
                    <a:lnTo>
                      <a:pt x="230" y="106"/>
                    </a:lnTo>
                    <a:lnTo>
                      <a:pt x="232" y="74"/>
                    </a:lnTo>
                    <a:lnTo>
                      <a:pt x="224" y="45"/>
                    </a:lnTo>
                    <a:lnTo>
                      <a:pt x="204" y="21"/>
                    </a:lnTo>
                    <a:lnTo>
                      <a:pt x="173" y="6"/>
                    </a:lnTo>
                    <a:lnTo>
                      <a:pt x="128" y="0"/>
                    </a:lnTo>
                    <a:lnTo>
                      <a:pt x="67" y="6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60" name="Google Shape;1660;p42"/>
              <p:cNvSpPr/>
              <p:nvPr/>
            </p:nvSpPr>
            <p:spPr>
              <a:xfrm>
                <a:off x="4174" y="1501"/>
                <a:ext cx="26" cy="34"/>
              </a:xfrm>
              <a:custGeom>
                <a:avLst/>
                <a:gdLst/>
                <a:ahLst/>
                <a:cxnLst/>
                <a:rect l="l" t="t" r="r" b="b"/>
                <a:pathLst>
                  <a:path w="164" h="268" extrusionOk="0">
                    <a:moveTo>
                      <a:pt x="91" y="0"/>
                    </a:moveTo>
                    <a:lnTo>
                      <a:pt x="131" y="67"/>
                    </a:lnTo>
                    <a:lnTo>
                      <a:pt x="155" y="123"/>
                    </a:lnTo>
                    <a:lnTo>
                      <a:pt x="164" y="170"/>
                    </a:lnTo>
                    <a:lnTo>
                      <a:pt x="161" y="208"/>
                    </a:lnTo>
                    <a:lnTo>
                      <a:pt x="147" y="236"/>
                    </a:lnTo>
                    <a:lnTo>
                      <a:pt x="128" y="255"/>
                    </a:lnTo>
                    <a:lnTo>
                      <a:pt x="104" y="266"/>
                    </a:lnTo>
                    <a:lnTo>
                      <a:pt x="77" y="268"/>
                    </a:lnTo>
                    <a:lnTo>
                      <a:pt x="51" y="261"/>
                    </a:lnTo>
                    <a:lnTo>
                      <a:pt x="27" y="247"/>
                    </a:lnTo>
                    <a:lnTo>
                      <a:pt x="9" y="224"/>
                    </a:lnTo>
                    <a:lnTo>
                      <a:pt x="0" y="193"/>
                    </a:lnTo>
                    <a:lnTo>
                      <a:pt x="1" y="156"/>
                    </a:lnTo>
                    <a:lnTo>
                      <a:pt x="15" y="111"/>
                    </a:lnTo>
                    <a:lnTo>
                      <a:pt x="43" y="59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61" name="Google Shape;1661;p42"/>
              <p:cNvSpPr/>
              <p:nvPr/>
            </p:nvSpPr>
            <p:spPr>
              <a:xfrm>
                <a:off x="4182" y="2012"/>
                <a:ext cx="35" cy="32"/>
              </a:xfrm>
              <a:custGeom>
                <a:avLst/>
                <a:gdLst/>
                <a:ahLst/>
                <a:cxnLst/>
                <a:rect l="l" t="t" r="r" b="b"/>
                <a:pathLst>
                  <a:path w="221" h="251" extrusionOk="0">
                    <a:moveTo>
                      <a:pt x="48" y="0"/>
                    </a:moveTo>
                    <a:lnTo>
                      <a:pt x="28" y="49"/>
                    </a:lnTo>
                    <a:lnTo>
                      <a:pt x="14" y="92"/>
                    </a:lnTo>
                    <a:lnTo>
                      <a:pt x="0" y="161"/>
                    </a:lnTo>
                    <a:lnTo>
                      <a:pt x="3" y="209"/>
                    </a:lnTo>
                    <a:lnTo>
                      <a:pt x="17" y="239"/>
                    </a:lnTo>
                    <a:lnTo>
                      <a:pt x="42" y="251"/>
                    </a:lnTo>
                    <a:lnTo>
                      <a:pt x="74" y="250"/>
                    </a:lnTo>
                    <a:lnTo>
                      <a:pt x="144" y="216"/>
                    </a:lnTo>
                    <a:lnTo>
                      <a:pt x="201" y="154"/>
                    </a:lnTo>
                    <a:lnTo>
                      <a:pt x="217" y="119"/>
                    </a:lnTo>
                    <a:lnTo>
                      <a:pt x="221" y="85"/>
                    </a:lnTo>
                    <a:lnTo>
                      <a:pt x="209" y="54"/>
                    </a:lnTo>
                    <a:lnTo>
                      <a:pt x="178" y="27"/>
                    </a:lnTo>
                    <a:lnTo>
                      <a:pt x="125" y="9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62" name="Google Shape;1662;p42"/>
              <p:cNvSpPr/>
              <p:nvPr/>
            </p:nvSpPr>
            <p:spPr>
              <a:xfrm>
                <a:off x="4180" y="1903"/>
                <a:ext cx="27" cy="33"/>
              </a:xfrm>
              <a:custGeom>
                <a:avLst/>
                <a:gdLst/>
                <a:ahLst/>
                <a:cxnLst/>
                <a:rect l="l" t="t" r="r" b="b"/>
                <a:pathLst>
                  <a:path w="167" h="274" extrusionOk="0">
                    <a:moveTo>
                      <a:pt x="0" y="0"/>
                    </a:moveTo>
                    <a:lnTo>
                      <a:pt x="0" y="217"/>
                    </a:lnTo>
                    <a:lnTo>
                      <a:pt x="6" y="249"/>
                    </a:lnTo>
                    <a:lnTo>
                      <a:pt x="18" y="267"/>
                    </a:lnTo>
                    <a:lnTo>
                      <a:pt x="36" y="274"/>
                    </a:lnTo>
                    <a:lnTo>
                      <a:pt x="57" y="270"/>
                    </a:lnTo>
                    <a:lnTo>
                      <a:pt x="103" y="237"/>
                    </a:lnTo>
                    <a:lnTo>
                      <a:pt x="144" y="182"/>
                    </a:lnTo>
                    <a:lnTo>
                      <a:pt x="167" y="118"/>
                    </a:lnTo>
                    <a:lnTo>
                      <a:pt x="167" y="87"/>
                    </a:lnTo>
                    <a:lnTo>
                      <a:pt x="159" y="58"/>
                    </a:lnTo>
                    <a:lnTo>
                      <a:pt x="139" y="34"/>
                    </a:lnTo>
                    <a:lnTo>
                      <a:pt x="107" y="15"/>
                    </a:lnTo>
                    <a:lnTo>
                      <a:pt x="61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63" name="Google Shape;1663;p42"/>
              <p:cNvSpPr/>
              <p:nvPr/>
            </p:nvSpPr>
            <p:spPr>
              <a:xfrm>
                <a:off x="4174" y="1819"/>
                <a:ext cx="37" cy="45"/>
              </a:xfrm>
              <a:custGeom>
                <a:avLst/>
                <a:gdLst/>
                <a:ahLst/>
                <a:cxnLst/>
                <a:rect l="l" t="t" r="r" b="b"/>
                <a:pathLst>
                  <a:path w="226" h="368" extrusionOk="0">
                    <a:moveTo>
                      <a:pt x="86" y="0"/>
                    </a:moveTo>
                    <a:lnTo>
                      <a:pt x="47" y="73"/>
                    </a:lnTo>
                    <a:lnTo>
                      <a:pt x="18" y="148"/>
                    </a:lnTo>
                    <a:lnTo>
                      <a:pt x="1" y="239"/>
                    </a:lnTo>
                    <a:lnTo>
                      <a:pt x="0" y="304"/>
                    </a:lnTo>
                    <a:lnTo>
                      <a:pt x="11" y="345"/>
                    </a:lnTo>
                    <a:lnTo>
                      <a:pt x="31" y="365"/>
                    </a:lnTo>
                    <a:lnTo>
                      <a:pt x="58" y="368"/>
                    </a:lnTo>
                    <a:lnTo>
                      <a:pt x="88" y="354"/>
                    </a:lnTo>
                    <a:lnTo>
                      <a:pt x="154" y="294"/>
                    </a:lnTo>
                    <a:lnTo>
                      <a:pt x="206" y="206"/>
                    </a:lnTo>
                    <a:lnTo>
                      <a:pt x="221" y="159"/>
                    </a:lnTo>
                    <a:lnTo>
                      <a:pt x="226" y="113"/>
                    </a:lnTo>
                    <a:lnTo>
                      <a:pt x="217" y="71"/>
                    </a:lnTo>
                    <a:lnTo>
                      <a:pt x="192" y="36"/>
                    </a:lnTo>
                    <a:lnTo>
                      <a:pt x="149" y="11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64" name="Google Shape;1664;p42"/>
              <p:cNvSpPr/>
              <p:nvPr/>
            </p:nvSpPr>
            <p:spPr>
              <a:xfrm>
                <a:off x="4178" y="1753"/>
                <a:ext cx="31" cy="38"/>
              </a:xfrm>
              <a:custGeom>
                <a:avLst/>
                <a:gdLst/>
                <a:ahLst/>
                <a:cxnLst/>
                <a:rect l="l" t="t" r="r" b="b"/>
                <a:pathLst>
                  <a:path w="194" h="309" extrusionOk="0">
                    <a:moveTo>
                      <a:pt x="108" y="0"/>
                    </a:moveTo>
                    <a:lnTo>
                      <a:pt x="133" y="39"/>
                    </a:lnTo>
                    <a:lnTo>
                      <a:pt x="159" y="90"/>
                    </a:lnTo>
                    <a:lnTo>
                      <a:pt x="182" y="148"/>
                    </a:lnTo>
                    <a:lnTo>
                      <a:pt x="194" y="206"/>
                    </a:lnTo>
                    <a:lnTo>
                      <a:pt x="193" y="256"/>
                    </a:lnTo>
                    <a:lnTo>
                      <a:pt x="173" y="293"/>
                    </a:lnTo>
                    <a:lnTo>
                      <a:pt x="154" y="304"/>
                    </a:lnTo>
                    <a:lnTo>
                      <a:pt x="128" y="309"/>
                    </a:lnTo>
                    <a:lnTo>
                      <a:pt x="95" y="307"/>
                    </a:lnTo>
                    <a:lnTo>
                      <a:pt x="53" y="298"/>
                    </a:lnTo>
                    <a:lnTo>
                      <a:pt x="14" y="275"/>
                    </a:lnTo>
                    <a:lnTo>
                      <a:pt x="0" y="240"/>
                    </a:lnTo>
                    <a:lnTo>
                      <a:pt x="5" y="200"/>
                    </a:lnTo>
                    <a:lnTo>
                      <a:pt x="25" y="154"/>
                    </a:lnTo>
                    <a:lnTo>
                      <a:pt x="78" y="65"/>
                    </a:lnTo>
                    <a:lnTo>
                      <a:pt x="99" y="27"/>
                    </a:lnTo>
                    <a:lnTo>
                      <a:pt x="108" y="0"/>
                    </a:lnTo>
                    <a:lnTo>
                      <a:pt x="108" y="9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65" name="Google Shape;1665;p42"/>
              <p:cNvSpPr/>
              <p:nvPr/>
            </p:nvSpPr>
            <p:spPr>
              <a:xfrm>
                <a:off x="4176" y="1696"/>
                <a:ext cx="26" cy="39"/>
              </a:xfrm>
              <a:custGeom>
                <a:avLst/>
                <a:gdLst/>
                <a:ahLst/>
                <a:cxnLst/>
                <a:rect l="l" t="t" r="r" b="b"/>
                <a:pathLst>
                  <a:path w="167" h="313" extrusionOk="0">
                    <a:moveTo>
                      <a:pt x="5" y="43"/>
                    </a:moveTo>
                    <a:lnTo>
                      <a:pt x="1" y="78"/>
                    </a:lnTo>
                    <a:lnTo>
                      <a:pt x="0" y="131"/>
                    </a:lnTo>
                    <a:lnTo>
                      <a:pt x="2" y="191"/>
                    </a:lnTo>
                    <a:lnTo>
                      <a:pt x="9" y="247"/>
                    </a:lnTo>
                    <a:lnTo>
                      <a:pt x="25" y="291"/>
                    </a:lnTo>
                    <a:lnTo>
                      <a:pt x="51" y="313"/>
                    </a:lnTo>
                    <a:lnTo>
                      <a:pt x="68" y="312"/>
                    </a:lnTo>
                    <a:lnTo>
                      <a:pt x="89" y="300"/>
                    </a:lnTo>
                    <a:lnTo>
                      <a:pt x="113" y="279"/>
                    </a:lnTo>
                    <a:lnTo>
                      <a:pt x="140" y="246"/>
                    </a:lnTo>
                    <a:lnTo>
                      <a:pt x="161" y="214"/>
                    </a:lnTo>
                    <a:lnTo>
                      <a:pt x="167" y="191"/>
                    </a:lnTo>
                    <a:lnTo>
                      <a:pt x="167" y="164"/>
                    </a:lnTo>
                    <a:lnTo>
                      <a:pt x="149" y="98"/>
                    </a:lnTo>
                    <a:lnTo>
                      <a:pt x="117" y="31"/>
                    </a:lnTo>
                    <a:lnTo>
                      <a:pt x="94" y="9"/>
                    </a:lnTo>
                    <a:lnTo>
                      <a:pt x="68" y="0"/>
                    </a:lnTo>
                    <a:lnTo>
                      <a:pt x="38" y="11"/>
                    </a:lnTo>
                    <a:lnTo>
                      <a:pt x="5" y="43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66" name="Google Shape;1666;p42"/>
              <p:cNvSpPr/>
              <p:nvPr/>
            </p:nvSpPr>
            <p:spPr>
              <a:xfrm>
                <a:off x="4166" y="1648"/>
                <a:ext cx="30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90" h="263" extrusionOk="0">
                    <a:moveTo>
                      <a:pt x="43" y="0"/>
                    </a:moveTo>
                    <a:lnTo>
                      <a:pt x="103" y="41"/>
                    </a:lnTo>
                    <a:lnTo>
                      <a:pt x="146" y="81"/>
                    </a:lnTo>
                    <a:lnTo>
                      <a:pt x="175" y="117"/>
                    </a:lnTo>
                    <a:lnTo>
                      <a:pt x="188" y="152"/>
                    </a:lnTo>
                    <a:lnTo>
                      <a:pt x="190" y="182"/>
                    </a:lnTo>
                    <a:lnTo>
                      <a:pt x="183" y="208"/>
                    </a:lnTo>
                    <a:lnTo>
                      <a:pt x="147" y="247"/>
                    </a:lnTo>
                    <a:lnTo>
                      <a:pt x="95" y="263"/>
                    </a:lnTo>
                    <a:lnTo>
                      <a:pt x="43" y="252"/>
                    </a:lnTo>
                    <a:lnTo>
                      <a:pt x="22" y="237"/>
                    </a:lnTo>
                    <a:lnTo>
                      <a:pt x="7" y="211"/>
                    </a:lnTo>
                    <a:lnTo>
                      <a:pt x="0" y="178"/>
                    </a:lnTo>
                    <a:lnTo>
                      <a:pt x="2" y="135"/>
                    </a:lnTo>
                    <a:lnTo>
                      <a:pt x="9" y="114"/>
                    </a:lnTo>
                    <a:lnTo>
                      <a:pt x="24" y="81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67" name="Google Shape;1667;p42"/>
              <p:cNvSpPr/>
              <p:nvPr/>
            </p:nvSpPr>
            <p:spPr>
              <a:xfrm>
                <a:off x="4176" y="1598"/>
                <a:ext cx="26" cy="31"/>
              </a:xfrm>
              <a:custGeom>
                <a:avLst/>
                <a:gdLst/>
                <a:ahLst/>
                <a:cxnLst/>
                <a:rect l="l" t="t" r="r" b="b"/>
                <a:pathLst>
                  <a:path w="180" h="242" extrusionOk="0">
                    <a:moveTo>
                      <a:pt x="41" y="0"/>
                    </a:moveTo>
                    <a:lnTo>
                      <a:pt x="17" y="86"/>
                    </a:lnTo>
                    <a:lnTo>
                      <a:pt x="0" y="175"/>
                    </a:lnTo>
                    <a:lnTo>
                      <a:pt x="2" y="209"/>
                    </a:lnTo>
                    <a:lnTo>
                      <a:pt x="12" y="231"/>
                    </a:lnTo>
                    <a:lnTo>
                      <a:pt x="29" y="241"/>
                    </a:lnTo>
                    <a:lnTo>
                      <a:pt x="50" y="242"/>
                    </a:lnTo>
                    <a:lnTo>
                      <a:pt x="100" y="221"/>
                    </a:lnTo>
                    <a:lnTo>
                      <a:pt x="147" y="177"/>
                    </a:lnTo>
                    <a:lnTo>
                      <a:pt x="178" y="123"/>
                    </a:lnTo>
                    <a:lnTo>
                      <a:pt x="180" y="69"/>
                    </a:lnTo>
                    <a:lnTo>
                      <a:pt x="167" y="44"/>
                    </a:lnTo>
                    <a:lnTo>
                      <a:pt x="139" y="24"/>
                    </a:lnTo>
                    <a:lnTo>
                      <a:pt x="98" y="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68" name="Google Shape;1668;p42"/>
              <p:cNvSpPr/>
              <p:nvPr/>
            </p:nvSpPr>
            <p:spPr>
              <a:xfrm>
                <a:off x="4401" y="1448"/>
                <a:ext cx="34" cy="36"/>
              </a:xfrm>
              <a:custGeom>
                <a:avLst/>
                <a:gdLst/>
                <a:ahLst/>
                <a:cxnLst/>
                <a:rect l="l" t="t" r="r" b="b"/>
                <a:pathLst>
                  <a:path w="218" h="288" extrusionOk="0">
                    <a:moveTo>
                      <a:pt x="0" y="14"/>
                    </a:moveTo>
                    <a:lnTo>
                      <a:pt x="2" y="53"/>
                    </a:lnTo>
                    <a:lnTo>
                      <a:pt x="3" y="103"/>
                    </a:lnTo>
                    <a:lnTo>
                      <a:pt x="17" y="206"/>
                    </a:lnTo>
                    <a:lnTo>
                      <a:pt x="33" y="249"/>
                    </a:lnTo>
                    <a:lnTo>
                      <a:pt x="59" y="277"/>
                    </a:lnTo>
                    <a:lnTo>
                      <a:pt x="97" y="288"/>
                    </a:lnTo>
                    <a:lnTo>
                      <a:pt x="149" y="272"/>
                    </a:lnTo>
                    <a:lnTo>
                      <a:pt x="183" y="250"/>
                    </a:lnTo>
                    <a:lnTo>
                      <a:pt x="205" y="227"/>
                    </a:lnTo>
                    <a:lnTo>
                      <a:pt x="218" y="176"/>
                    </a:lnTo>
                    <a:lnTo>
                      <a:pt x="200" y="123"/>
                    </a:lnTo>
                    <a:lnTo>
                      <a:pt x="160" y="75"/>
                    </a:lnTo>
                    <a:lnTo>
                      <a:pt x="110" y="36"/>
                    </a:lnTo>
                    <a:lnTo>
                      <a:pt x="59" y="8"/>
                    </a:lnTo>
                    <a:lnTo>
                      <a:pt x="20" y="0"/>
                    </a:lnTo>
                    <a:lnTo>
                      <a:pt x="6" y="4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69" name="Google Shape;1669;p42"/>
              <p:cNvSpPr/>
              <p:nvPr/>
            </p:nvSpPr>
            <p:spPr>
              <a:xfrm>
                <a:off x="4391" y="1332"/>
                <a:ext cx="30" cy="24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91" extrusionOk="0">
                    <a:moveTo>
                      <a:pt x="28" y="0"/>
                    </a:moveTo>
                    <a:lnTo>
                      <a:pt x="0" y="191"/>
                    </a:lnTo>
                    <a:lnTo>
                      <a:pt x="81" y="182"/>
                    </a:lnTo>
                    <a:lnTo>
                      <a:pt x="140" y="159"/>
                    </a:lnTo>
                    <a:lnTo>
                      <a:pt x="177" y="127"/>
                    </a:lnTo>
                    <a:lnTo>
                      <a:pt x="190" y="90"/>
                    </a:lnTo>
                    <a:lnTo>
                      <a:pt x="182" y="55"/>
                    </a:lnTo>
                    <a:lnTo>
                      <a:pt x="152" y="25"/>
                    </a:lnTo>
                    <a:lnTo>
                      <a:pt x="100" y="6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70" name="Google Shape;1670;p42"/>
              <p:cNvSpPr/>
              <p:nvPr/>
            </p:nvSpPr>
            <p:spPr>
              <a:xfrm>
                <a:off x="4411" y="1525"/>
                <a:ext cx="3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197" extrusionOk="0">
                    <a:moveTo>
                      <a:pt x="0" y="0"/>
                    </a:moveTo>
                    <a:lnTo>
                      <a:pt x="24" y="70"/>
                    </a:lnTo>
                    <a:lnTo>
                      <a:pt x="51" y="124"/>
                    </a:lnTo>
                    <a:lnTo>
                      <a:pt x="79" y="161"/>
                    </a:lnTo>
                    <a:lnTo>
                      <a:pt x="108" y="184"/>
                    </a:lnTo>
                    <a:lnTo>
                      <a:pt x="135" y="197"/>
                    </a:lnTo>
                    <a:lnTo>
                      <a:pt x="159" y="197"/>
                    </a:lnTo>
                    <a:lnTo>
                      <a:pt x="180" y="189"/>
                    </a:lnTo>
                    <a:lnTo>
                      <a:pt x="196" y="175"/>
                    </a:lnTo>
                    <a:lnTo>
                      <a:pt x="208" y="130"/>
                    </a:lnTo>
                    <a:lnTo>
                      <a:pt x="187" y="77"/>
                    </a:lnTo>
                    <a:lnTo>
                      <a:pt x="160" y="51"/>
                    </a:lnTo>
                    <a:lnTo>
                      <a:pt x="120" y="30"/>
                    </a:lnTo>
                    <a:lnTo>
                      <a:pt x="68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71" name="Google Shape;1671;p42"/>
              <p:cNvSpPr/>
              <p:nvPr/>
            </p:nvSpPr>
            <p:spPr>
              <a:xfrm>
                <a:off x="4423" y="1640"/>
                <a:ext cx="26" cy="37"/>
              </a:xfrm>
              <a:custGeom>
                <a:avLst/>
                <a:gdLst/>
                <a:ahLst/>
                <a:cxnLst/>
                <a:rect l="l" t="t" r="r" b="b"/>
                <a:pathLst>
                  <a:path w="170" h="294" extrusionOk="0">
                    <a:moveTo>
                      <a:pt x="129" y="0"/>
                    </a:moveTo>
                    <a:lnTo>
                      <a:pt x="143" y="51"/>
                    </a:lnTo>
                    <a:lnTo>
                      <a:pt x="161" y="109"/>
                    </a:lnTo>
                    <a:lnTo>
                      <a:pt x="170" y="168"/>
                    </a:lnTo>
                    <a:lnTo>
                      <a:pt x="156" y="218"/>
                    </a:lnTo>
                    <a:lnTo>
                      <a:pt x="124" y="259"/>
                    </a:lnTo>
                    <a:lnTo>
                      <a:pt x="95" y="284"/>
                    </a:lnTo>
                    <a:lnTo>
                      <a:pt x="69" y="294"/>
                    </a:lnTo>
                    <a:lnTo>
                      <a:pt x="48" y="293"/>
                    </a:lnTo>
                    <a:lnTo>
                      <a:pt x="30" y="281"/>
                    </a:lnTo>
                    <a:lnTo>
                      <a:pt x="16" y="260"/>
                    </a:lnTo>
                    <a:lnTo>
                      <a:pt x="0" y="199"/>
                    </a:lnTo>
                    <a:lnTo>
                      <a:pt x="2" y="128"/>
                    </a:lnTo>
                    <a:lnTo>
                      <a:pt x="24" y="60"/>
                    </a:lnTo>
                    <a:lnTo>
                      <a:pt x="42" y="33"/>
                    </a:lnTo>
                    <a:lnTo>
                      <a:pt x="65" y="13"/>
                    </a:lnTo>
                    <a:lnTo>
                      <a:pt x="94" y="1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72" name="Google Shape;1672;p42"/>
              <p:cNvSpPr/>
              <p:nvPr/>
            </p:nvSpPr>
            <p:spPr>
              <a:xfrm>
                <a:off x="4423" y="1725"/>
                <a:ext cx="36" cy="34"/>
              </a:xfrm>
              <a:custGeom>
                <a:avLst/>
                <a:gdLst/>
                <a:ahLst/>
                <a:cxnLst/>
                <a:rect l="l" t="t" r="r" b="b"/>
                <a:pathLst>
                  <a:path w="237" h="278" extrusionOk="0">
                    <a:moveTo>
                      <a:pt x="96" y="4"/>
                    </a:moveTo>
                    <a:lnTo>
                      <a:pt x="79" y="28"/>
                    </a:lnTo>
                    <a:lnTo>
                      <a:pt x="57" y="64"/>
                    </a:lnTo>
                    <a:lnTo>
                      <a:pt x="11" y="151"/>
                    </a:lnTo>
                    <a:lnTo>
                      <a:pt x="0" y="195"/>
                    </a:lnTo>
                    <a:lnTo>
                      <a:pt x="1" y="233"/>
                    </a:lnTo>
                    <a:lnTo>
                      <a:pt x="23" y="262"/>
                    </a:lnTo>
                    <a:lnTo>
                      <a:pt x="69" y="276"/>
                    </a:lnTo>
                    <a:lnTo>
                      <a:pt x="128" y="278"/>
                    </a:lnTo>
                    <a:lnTo>
                      <a:pt x="174" y="273"/>
                    </a:lnTo>
                    <a:lnTo>
                      <a:pt x="206" y="261"/>
                    </a:lnTo>
                    <a:lnTo>
                      <a:pt x="226" y="243"/>
                    </a:lnTo>
                    <a:lnTo>
                      <a:pt x="236" y="220"/>
                    </a:lnTo>
                    <a:lnTo>
                      <a:pt x="237" y="194"/>
                    </a:lnTo>
                    <a:lnTo>
                      <a:pt x="218" y="137"/>
                    </a:lnTo>
                    <a:lnTo>
                      <a:pt x="183" y="80"/>
                    </a:lnTo>
                    <a:lnTo>
                      <a:pt x="143" y="33"/>
                    </a:lnTo>
                    <a:lnTo>
                      <a:pt x="110" y="4"/>
                    </a:lnTo>
                    <a:lnTo>
                      <a:pt x="99" y="0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73" name="Google Shape;1673;p42"/>
              <p:cNvSpPr/>
              <p:nvPr/>
            </p:nvSpPr>
            <p:spPr>
              <a:xfrm>
                <a:off x="4429" y="1811"/>
                <a:ext cx="26" cy="46"/>
              </a:xfrm>
              <a:custGeom>
                <a:avLst/>
                <a:gdLst/>
                <a:ahLst/>
                <a:cxnLst/>
                <a:rect l="l" t="t" r="r" b="b"/>
                <a:pathLst>
                  <a:path w="164" h="377" extrusionOk="0">
                    <a:moveTo>
                      <a:pt x="105" y="0"/>
                    </a:moveTo>
                    <a:lnTo>
                      <a:pt x="140" y="111"/>
                    </a:lnTo>
                    <a:lnTo>
                      <a:pt x="159" y="201"/>
                    </a:lnTo>
                    <a:lnTo>
                      <a:pt x="164" y="271"/>
                    </a:lnTo>
                    <a:lnTo>
                      <a:pt x="158" y="321"/>
                    </a:lnTo>
                    <a:lnTo>
                      <a:pt x="143" y="356"/>
                    </a:lnTo>
                    <a:lnTo>
                      <a:pt x="121" y="374"/>
                    </a:lnTo>
                    <a:lnTo>
                      <a:pt x="97" y="377"/>
                    </a:lnTo>
                    <a:lnTo>
                      <a:pt x="70" y="367"/>
                    </a:lnTo>
                    <a:lnTo>
                      <a:pt x="45" y="347"/>
                    </a:lnTo>
                    <a:lnTo>
                      <a:pt x="23" y="316"/>
                    </a:lnTo>
                    <a:lnTo>
                      <a:pt x="7" y="276"/>
                    </a:lnTo>
                    <a:lnTo>
                      <a:pt x="0" y="229"/>
                    </a:lnTo>
                    <a:lnTo>
                      <a:pt x="4" y="177"/>
                    </a:lnTo>
                    <a:lnTo>
                      <a:pt x="21" y="121"/>
                    </a:lnTo>
                    <a:lnTo>
                      <a:pt x="54" y="61"/>
                    </a:lnTo>
                    <a:lnTo>
                      <a:pt x="105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74" name="Google Shape;1674;p42"/>
              <p:cNvSpPr/>
              <p:nvPr/>
            </p:nvSpPr>
            <p:spPr>
              <a:xfrm>
                <a:off x="4419" y="1907"/>
                <a:ext cx="34" cy="34"/>
              </a:xfrm>
              <a:custGeom>
                <a:avLst/>
                <a:gdLst/>
                <a:ahLst/>
                <a:cxnLst/>
                <a:rect l="l" t="t" r="r" b="b"/>
                <a:pathLst>
                  <a:path w="211" h="271" extrusionOk="0">
                    <a:moveTo>
                      <a:pt x="44" y="0"/>
                    </a:moveTo>
                    <a:lnTo>
                      <a:pt x="9" y="95"/>
                    </a:lnTo>
                    <a:lnTo>
                      <a:pt x="0" y="142"/>
                    </a:lnTo>
                    <a:lnTo>
                      <a:pt x="3" y="189"/>
                    </a:lnTo>
                    <a:lnTo>
                      <a:pt x="24" y="234"/>
                    </a:lnTo>
                    <a:lnTo>
                      <a:pt x="55" y="260"/>
                    </a:lnTo>
                    <a:lnTo>
                      <a:pt x="94" y="271"/>
                    </a:lnTo>
                    <a:lnTo>
                      <a:pt x="134" y="268"/>
                    </a:lnTo>
                    <a:lnTo>
                      <a:pt x="169" y="253"/>
                    </a:lnTo>
                    <a:lnTo>
                      <a:pt x="197" y="229"/>
                    </a:lnTo>
                    <a:lnTo>
                      <a:pt x="211" y="199"/>
                    </a:lnTo>
                    <a:lnTo>
                      <a:pt x="207" y="162"/>
                    </a:lnTo>
                    <a:lnTo>
                      <a:pt x="180" y="113"/>
                    </a:lnTo>
                    <a:lnTo>
                      <a:pt x="151" y="78"/>
                    </a:lnTo>
                    <a:lnTo>
                      <a:pt x="89" y="39"/>
                    </a:lnTo>
                    <a:lnTo>
                      <a:pt x="46" y="21"/>
                    </a:lnTo>
                    <a:lnTo>
                      <a:pt x="39" y="13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75" name="Google Shape;1675;p42"/>
              <p:cNvSpPr/>
              <p:nvPr/>
            </p:nvSpPr>
            <p:spPr>
              <a:xfrm>
                <a:off x="4415" y="1972"/>
                <a:ext cx="28" cy="35"/>
              </a:xfrm>
              <a:custGeom>
                <a:avLst/>
                <a:gdLst/>
                <a:ahLst/>
                <a:cxnLst/>
                <a:rect l="l" t="t" r="r" b="b"/>
                <a:pathLst>
                  <a:path w="179" h="283" extrusionOk="0">
                    <a:moveTo>
                      <a:pt x="96" y="0"/>
                    </a:moveTo>
                    <a:lnTo>
                      <a:pt x="64" y="37"/>
                    </a:lnTo>
                    <a:lnTo>
                      <a:pt x="33" y="86"/>
                    </a:lnTo>
                    <a:lnTo>
                      <a:pt x="11" y="140"/>
                    </a:lnTo>
                    <a:lnTo>
                      <a:pt x="0" y="192"/>
                    </a:lnTo>
                    <a:lnTo>
                      <a:pt x="3" y="238"/>
                    </a:lnTo>
                    <a:lnTo>
                      <a:pt x="24" y="271"/>
                    </a:lnTo>
                    <a:lnTo>
                      <a:pt x="43" y="280"/>
                    </a:lnTo>
                    <a:lnTo>
                      <a:pt x="67" y="283"/>
                    </a:lnTo>
                    <a:lnTo>
                      <a:pt x="98" y="281"/>
                    </a:lnTo>
                    <a:lnTo>
                      <a:pt x="137" y="271"/>
                    </a:lnTo>
                    <a:lnTo>
                      <a:pt x="159" y="253"/>
                    </a:lnTo>
                    <a:lnTo>
                      <a:pt x="174" y="221"/>
                    </a:lnTo>
                    <a:lnTo>
                      <a:pt x="179" y="179"/>
                    </a:lnTo>
                    <a:lnTo>
                      <a:pt x="175" y="133"/>
                    </a:lnTo>
                    <a:lnTo>
                      <a:pt x="162" y="89"/>
                    </a:lnTo>
                    <a:lnTo>
                      <a:pt x="141" y="50"/>
                    </a:lnTo>
                    <a:lnTo>
                      <a:pt x="110" y="23"/>
                    </a:lnTo>
                    <a:lnTo>
                      <a:pt x="69" y="14"/>
                    </a:lnTo>
                    <a:lnTo>
                      <a:pt x="83" y="22"/>
                    </a:lnTo>
                    <a:lnTo>
                      <a:pt x="89" y="17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76" name="Google Shape;1676;p42"/>
              <p:cNvSpPr/>
              <p:nvPr/>
            </p:nvSpPr>
            <p:spPr>
              <a:xfrm>
                <a:off x="4364" y="2025"/>
                <a:ext cx="39" cy="39"/>
              </a:xfrm>
              <a:custGeom>
                <a:avLst/>
                <a:gdLst/>
                <a:ahLst/>
                <a:cxnLst/>
                <a:rect l="l" t="t" r="r" b="b"/>
                <a:pathLst>
                  <a:path w="254" h="309" extrusionOk="0">
                    <a:moveTo>
                      <a:pt x="254" y="0"/>
                    </a:moveTo>
                    <a:lnTo>
                      <a:pt x="241" y="112"/>
                    </a:lnTo>
                    <a:lnTo>
                      <a:pt x="219" y="197"/>
                    </a:lnTo>
                    <a:lnTo>
                      <a:pt x="191" y="255"/>
                    </a:lnTo>
                    <a:lnTo>
                      <a:pt x="158" y="292"/>
                    </a:lnTo>
                    <a:lnTo>
                      <a:pt x="124" y="309"/>
                    </a:lnTo>
                    <a:lnTo>
                      <a:pt x="89" y="309"/>
                    </a:lnTo>
                    <a:lnTo>
                      <a:pt x="58" y="295"/>
                    </a:lnTo>
                    <a:lnTo>
                      <a:pt x="31" y="270"/>
                    </a:lnTo>
                    <a:lnTo>
                      <a:pt x="11" y="236"/>
                    </a:lnTo>
                    <a:lnTo>
                      <a:pt x="0" y="197"/>
                    </a:lnTo>
                    <a:lnTo>
                      <a:pt x="0" y="155"/>
                    </a:lnTo>
                    <a:lnTo>
                      <a:pt x="15" y="112"/>
                    </a:lnTo>
                    <a:lnTo>
                      <a:pt x="45" y="74"/>
                    </a:lnTo>
                    <a:lnTo>
                      <a:pt x="94" y="40"/>
                    </a:lnTo>
                    <a:lnTo>
                      <a:pt x="163" y="14"/>
                    </a:lnTo>
                    <a:lnTo>
                      <a:pt x="254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77" name="Google Shape;1677;p42"/>
              <p:cNvSpPr/>
              <p:nvPr/>
            </p:nvSpPr>
            <p:spPr>
              <a:xfrm>
                <a:off x="4249" y="2054"/>
                <a:ext cx="30" cy="23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83" extrusionOk="0">
                    <a:moveTo>
                      <a:pt x="0" y="39"/>
                    </a:moveTo>
                    <a:lnTo>
                      <a:pt x="16" y="67"/>
                    </a:lnTo>
                    <a:lnTo>
                      <a:pt x="41" y="98"/>
                    </a:lnTo>
                    <a:lnTo>
                      <a:pt x="102" y="154"/>
                    </a:lnTo>
                    <a:lnTo>
                      <a:pt x="132" y="173"/>
                    </a:lnTo>
                    <a:lnTo>
                      <a:pt x="159" y="183"/>
                    </a:lnTo>
                    <a:lnTo>
                      <a:pt x="179" y="180"/>
                    </a:lnTo>
                    <a:lnTo>
                      <a:pt x="189" y="161"/>
                    </a:lnTo>
                    <a:lnTo>
                      <a:pt x="188" y="112"/>
                    </a:lnTo>
                    <a:lnTo>
                      <a:pt x="172" y="70"/>
                    </a:lnTo>
                    <a:lnTo>
                      <a:pt x="143" y="37"/>
                    </a:lnTo>
                    <a:lnTo>
                      <a:pt x="109" y="13"/>
                    </a:lnTo>
                    <a:lnTo>
                      <a:pt x="71" y="0"/>
                    </a:lnTo>
                    <a:lnTo>
                      <a:pt x="38" y="0"/>
                    </a:lnTo>
                    <a:lnTo>
                      <a:pt x="13" y="13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78" name="Google Shape;1678;p42"/>
              <p:cNvSpPr/>
              <p:nvPr/>
            </p:nvSpPr>
            <p:spPr>
              <a:xfrm>
                <a:off x="3992" y="1994"/>
                <a:ext cx="30" cy="38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96" extrusionOk="0">
                    <a:moveTo>
                      <a:pt x="0" y="34"/>
                    </a:moveTo>
                    <a:lnTo>
                      <a:pt x="11" y="137"/>
                    </a:lnTo>
                    <a:lnTo>
                      <a:pt x="27" y="238"/>
                    </a:lnTo>
                    <a:lnTo>
                      <a:pt x="42" y="275"/>
                    </a:lnTo>
                    <a:lnTo>
                      <a:pt x="59" y="294"/>
                    </a:lnTo>
                    <a:lnTo>
                      <a:pt x="81" y="296"/>
                    </a:lnTo>
                    <a:lnTo>
                      <a:pt x="104" y="285"/>
                    </a:lnTo>
                    <a:lnTo>
                      <a:pt x="149" y="234"/>
                    </a:lnTo>
                    <a:lnTo>
                      <a:pt x="186" y="160"/>
                    </a:lnTo>
                    <a:lnTo>
                      <a:pt x="199" y="84"/>
                    </a:lnTo>
                    <a:lnTo>
                      <a:pt x="195" y="50"/>
                    </a:lnTo>
                    <a:lnTo>
                      <a:pt x="181" y="23"/>
                    </a:lnTo>
                    <a:lnTo>
                      <a:pt x="156" y="6"/>
                    </a:lnTo>
                    <a:lnTo>
                      <a:pt x="118" y="0"/>
                    </a:lnTo>
                    <a:lnTo>
                      <a:pt x="67" y="9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79" name="Google Shape;1679;p42"/>
              <p:cNvSpPr/>
              <p:nvPr/>
            </p:nvSpPr>
            <p:spPr>
              <a:xfrm>
                <a:off x="3901" y="2043"/>
                <a:ext cx="4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316" h="152" extrusionOk="0">
                    <a:moveTo>
                      <a:pt x="0" y="4"/>
                    </a:moveTo>
                    <a:lnTo>
                      <a:pt x="44" y="62"/>
                    </a:lnTo>
                    <a:lnTo>
                      <a:pt x="89" y="105"/>
                    </a:lnTo>
                    <a:lnTo>
                      <a:pt x="134" y="132"/>
                    </a:lnTo>
                    <a:lnTo>
                      <a:pt x="178" y="148"/>
                    </a:lnTo>
                    <a:lnTo>
                      <a:pt x="218" y="152"/>
                    </a:lnTo>
                    <a:lnTo>
                      <a:pt x="253" y="148"/>
                    </a:lnTo>
                    <a:lnTo>
                      <a:pt x="283" y="136"/>
                    </a:lnTo>
                    <a:lnTo>
                      <a:pt x="305" y="119"/>
                    </a:lnTo>
                    <a:lnTo>
                      <a:pt x="316" y="98"/>
                    </a:lnTo>
                    <a:lnTo>
                      <a:pt x="316" y="75"/>
                    </a:lnTo>
                    <a:lnTo>
                      <a:pt x="305" y="53"/>
                    </a:lnTo>
                    <a:lnTo>
                      <a:pt x="278" y="32"/>
                    </a:lnTo>
                    <a:lnTo>
                      <a:pt x="236" y="15"/>
                    </a:lnTo>
                    <a:lnTo>
                      <a:pt x="177" y="4"/>
                    </a:lnTo>
                    <a:lnTo>
                      <a:pt x="99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80" name="Google Shape;1680;p42"/>
              <p:cNvSpPr/>
              <p:nvPr/>
            </p:nvSpPr>
            <p:spPr>
              <a:xfrm>
                <a:off x="3709" y="2015"/>
                <a:ext cx="47" cy="33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66" extrusionOk="0">
                    <a:moveTo>
                      <a:pt x="243" y="0"/>
                    </a:moveTo>
                    <a:lnTo>
                      <a:pt x="192" y="31"/>
                    </a:lnTo>
                    <a:lnTo>
                      <a:pt x="133" y="79"/>
                    </a:lnTo>
                    <a:lnTo>
                      <a:pt x="77" y="134"/>
                    </a:lnTo>
                    <a:lnTo>
                      <a:pt x="31" y="188"/>
                    </a:lnTo>
                    <a:lnTo>
                      <a:pt x="3" y="234"/>
                    </a:lnTo>
                    <a:lnTo>
                      <a:pt x="0" y="251"/>
                    </a:lnTo>
                    <a:lnTo>
                      <a:pt x="4" y="261"/>
                    </a:lnTo>
                    <a:lnTo>
                      <a:pt x="17" y="266"/>
                    </a:lnTo>
                    <a:lnTo>
                      <a:pt x="40" y="263"/>
                    </a:lnTo>
                    <a:lnTo>
                      <a:pt x="75" y="252"/>
                    </a:lnTo>
                    <a:lnTo>
                      <a:pt x="121" y="230"/>
                    </a:lnTo>
                    <a:lnTo>
                      <a:pt x="136" y="221"/>
                    </a:lnTo>
                    <a:lnTo>
                      <a:pt x="159" y="207"/>
                    </a:lnTo>
                    <a:lnTo>
                      <a:pt x="218" y="168"/>
                    </a:lnTo>
                    <a:lnTo>
                      <a:pt x="272" y="129"/>
                    </a:lnTo>
                    <a:lnTo>
                      <a:pt x="290" y="116"/>
                    </a:lnTo>
                    <a:lnTo>
                      <a:pt x="297" y="109"/>
                    </a:lnTo>
                    <a:lnTo>
                      <a:pt x="301" y="83"/>
                    </a:lnTo>
                    <a:lnTo>
                      <a:pt x="298" y="65"/>
                    </a:lnTo>
                    <a:lnTo>
                      <a:pt x="278" y="37"/>
                    </a:lnTo>
                    <a:lnTo>
                      <a:pt x="254" y="18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81" name="Google Shape;1681;p42"/>
              <p:cNvSpPr/>
              <p:nvPr/>
            </p:nvSpPr>
            <p:spPr>
              <a:xfrm>
                <a:off x="3580" y="2020"/>
                <a:ext cx="42" cy="16"/>
              </a:xfrm>
              <a:custGeom>
                <a:avLst/>
                <a:gdLst/>
                <a:ahLst/>
                <a:cxnLst/>
                <a:rect l="l" t="t" r="r" b="b"/>
                <a:pathLst>
                  <a:path w="264" h="135" extrusionOk="0">
                    <a:moveTo>
                      <a:pt x="0" y="0"/>
                    </a:moveTo>
                    <a:lnTo>
                      <a:pt x="36" y="50"/>
                    </a:lnTo>
                    <a:lnTo>
                      <a:pt x="72" y="86"/>
                    </a:lnTo>
                    <a:lnTo>
                      <a:pt x="145" y="128"/>
                    </a:lnTo>
                    <a:lnTo>
                      <a:pt x="209" y="135"/>
                    </a:lnTo>
                    <a:lnTo>
                      <a:pt x="252" y="118"/>
                    </a:lnTo>
                    <a:lnTo>
                      <a:pt x="263" y="103"/>
                    </a:lnTo>
                    <a:lnTo>
                      <a:pt x="264" y="85"/>
                    </a:lnTo>
                    <a:lnTo>
                      <a:pt x="254" y="66"/>
                    </a:lnTo>
                    <a:lnTo>
                      <a:pt x="232" y="48"/>
                    </a:lnTo>
                    <a:lnTo>
                      <a:pt x="198" y="31"/>
                    </a:lnTo>
                    <a:lnTo>
                      <a:pt x="149" y="16"/>
                    </a:lnTo>
                    <a:lnTo>
                      <a:pt x="83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82" name="Google Shape;1682;p42"/>
              <p:cNvSpPr/>
              <p:nvPr/>
            </p:nvSpPr>
            <p:spPr>
              <a:xfrm>
                <a:off x="3574" y="1906"/>
                <a:ext cx="50" cy="29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36" extrusionOk="0">
                    <a:moveTo>
                      <a:pt x="0" y="91"/>
                    </a:moveTo>
                    <a:lnTo>
                      <a:pt x="32" y="139"/>
                    </a:lnTo>
                    <a:lnTo>
                      <a:pt x="59" y="176"/>
                    </a:lnTo>
                    <a:lnTo>
                      <a:pt x="82" y="204"/>
                    </a:lnTo>
                    <a:lnTo>
                      <a:pt x="104" y="222"/>
                    </a:lnTo>
                    <a:lnTo>
                      <a:pt x="138" y="236"/>
                    </a:lnTo>
                    <a:lnTo>
                      <a:pt x="168" y="227"/>
                    </a:lnTo>
                    <a:lnTo>
                      <a:pt x="194" y="199"/>
                    </a:lnTo>
                    <a:lnTo>
                      <a:pt x="220" y="166"/>
                    </a:lnTo>
                    <a:lnTo>
                      <a:pt x="249" y="130"/>
                    </a:lnTo>
                    <a:lnTo>
                      <a:pt x="286" y="103"/>
                    </a:lnTo>
                    <a:lnTo>
                      <a:pt x="311" y="87"/>
                    </a:lnTo>
                    <a:lnTo>
                      <a:pt x="323" y="72"/>
                    </a:lnTo>
                    <a:lnTo>
                      <a:pt x="314" y="43"/>
                    </a:lnTo>
                    <a:lnTo>
                      <a:pt x="271" y="18"/>
                    </a:lnTo>
                    <a:lnTo>
                      <a:pt x="208" y="3"/>
                    </a:lnTo>
                    <a:lnTo>
                      <a:pt x="136" y="0"/>
                    </a:lnTo>
                    <a:lnTo>
                      <a:pt x="69" y="10"/>
                    </a:lnTo>
                    <a:lnTo>
                      <a:pt x="20" y="40"/>
                    </a:lnTo>
                    <a:lnTo>
                      <a:pt x="5" y="62"/>
                    </a:lnTo>
                    <a:lnTo>
                      <a:pt x="0" y="91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</p:grpSp>
        <p:sp>
          <p:nvSpPr>
            <p:cNvPr id="1683" name="Google Shape;1683;p42"/>
            <p:cNvSpPr txBox="1"/>
            <p:nvPr/>
          </p:nvSpPr>
          <p:spPr>
            <a:xfrm>
              <a:off x="2901" y="2870"/>
              <a:ext cx="0" cy="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684" name="Google Shape;1684;p42"/>
            <p:cNvSpPr txBox="1"/>
            <p:nvPr/>
          </p:nvSpPr>
          <p:spPr>
            <a:xfrm>
              <a:off x="3068" y="2870"/>
              <a:ext cx="0" cy="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685" name="Google Shape;1685;p42"/>
            <p:cNvSpPr txBox="1"/>
            <p:nvPr/>
          </p:nvSpPr>
          <p:spPr>
            <a:xfrm>
              <a:off x="3373" y="2870"/>
              <a:ext cx="0" cy="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grpSp>
          <p:nvGrpSpPr>
            <p:cNvPr id="1686" name="Google Shape;1686;p42"/>
            <p:cNvGrpSpPr/>
            <p:nvPr/>
          </p:nvGrpSpPr>
          <p:grpSpPr>
            <a:xfrm>
              <a:off x="1141" y="2017"/>
              <a:ext cx="3412" cy="922"/>
              <a:chOff x="1141" y="2017"/>
              <a:chExt cx="3412" cy="922"/>
            </a:xfrm>
          </p:grpSpPr>
          <p:sp>
            <p:nvSpPr>
              <p:cNvPr id="1687" name="Google Shape;1687;p42"/>
              <p:cNvSpPr/>
              <p:nvPr/>
            </p:nvSpPr>
            <p:spPr>
              <a:xfrm>
                <a:off x="1216" y="2057"/>
                <a:ext cx="411" cy="423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3380" extrusionOk="0">
                    <a:moveTo>
                      <a:pt x="1004" y="240"/>
                    </a:moveTo>
                    <a:lnTo>
                      <a:pt x="966" y="299"/>
                    </a:lnTo>
                    <a:lnTo>
                      <a:pt x="923" y="367"/>
                    </a:lnTo>
                    <a:lnTo>
                      <a:pt x="876" y="443"/>
                    </a:lnTo>
                    <a:lnTo>
                      <a:pt x="824" y="527"/>
                    </a:lnTo>
                    <a:lnTo>
                      <a:pt x="713" y="716"/>
                    </a:lnTo>
                    <a:lnTo>
                      <a:pt x="594" y="926"/>
                    </a:lnTo>
                    <a:lnTo>
                      <a:pt x="472" y="1154"/>
                    </a:lnTo>
                    <a:lnTo>
                      <a:pt x="354" y="1392"/>
                    </a:lnTo>
                    <a:lnTo>
                      <a:pt x="244" y="1637"/>
                    </a:lnTo>
                    <a:lnTo>
                      <a:pt x="149" y="1882"/>
                    </a:lnTo>
                    <a:lnTo>
                      <a:pt x="73" y="2120"/>
                    </a:lnTo>
                    <a:lnTo>
                      <a:pt x="22" y="2347"/>
                    </a:lnTo>
                    <a:lnTo>
                      <a:pt x="7" y="2454"/>
                    </a:lnTo>
                    <a:lnTo>
                      <a:pt x="0" y="2558"/>
                    </a:lnTo>
                    <a:lnTo>
                      <a:pt x="2" y="2655"/>
                    </a:lnTo>
                    <a:lnTo>
                      <a:pt x="13" y="2745"/>
                    </a:lnTo>
                    <a:lnTo>
                      <a:pt x="35" y="2830"/>
                    </a:lnTo>
                    <a:lnTo>
                      <a:pt x="68" y="2905"/>
                    </a:lnTo>
                    <a:lnTo>
                      <a:pt x="112" y="2973"/>
                    </a:lnTo>
                    <a:lnTo>
                      <a:pt x="168" y="3032"/>
                    </a:lnTo>
                    <a:lnTo>
                      <a:pt x="237" y="3081"/>
                    </a:lnTo>
                    <a:lnTo>
                      <a:pt x="320" y="3118"/>
                    </a:lnTo>
                    <a:lnTo>
                      <a:pt x="416" y="3145"/>
                    </a:lnTo>
                    <a:lnTo>
                      <a:pt x="528" y="3161"/>
                    </a:lnTo>
                    <a:lnTo>
                      <a:pt x="684" y="3254"/>
                    </a:lnTo>
                    <a:lnTo>
                      <a:pt x="830" y="3320"/>
                    </a:lnTo>
                    <a:lnTo>
                      <a:pt x="968" y="3362"/>
                    </a:lnTo>
                    <a:lnTo>
                      <a:pt x="1097" y="3380"/>
                    </a:lnTo>
                    <a:lnTo>
                      <a:pt x="1219" y="3377"/>
                    </a:lnTo>
                    <a:lnTo>
                      <a:pt x="1333" y="3354"/>
                    </a:lnTo>
                    <a:lnTo>
                      <a:pt x="1442" y="3313"/>
                    </a:lnTo>
                    <a:lnTo>
                      <a:pt x="1543" y="3256"/>
                    </a:lnTo>
                    <a:lnTo>
                      <a:pt x="1639" y="3184"/>
                    </a:lnTo>
                    <a:lnTo>
                      <a:pt x="1732" y="3101"/>
                    </a:lnTo>
                    <a:lnTo>
                      <a:pt x="1819" y="3005"/>
                    </a:lnTo>
                    <a:lnTo>
                      <a:pt x="1903" y="2902"/>
                    </a:lnTo>
                    <a:lnTo>
                      <a:pt x="2061" y="2674"/>
                    </a:lnTo>
                    <a:lnTo>
                      <a:pt x="2212" y="2430"/>
                    </a:lnTo>
                    <a:lnTo>
                      <a:pt x="2242" y="2375"/>
                    </a:lnTo>
                    <a:lnTo>
                      <a:pt x="2272" y="2308"/>
                    </a:lnTo>
                    <a:lnTo>
                      <a:pt x="2334" y="2148"/>
                    </a:lnTo>
                    <a:lnTo>
                      <a:pt x="2395" y="1963"/>
                    </a:lnTo>
                    <a:lnTo>
                      <a:pt x="2451" y="1763"/>
                    </a:lnTo>
                    <a:lnTo>
                      <a:pt x="2501" y="1563"/>
                    </a:lnTo>
                    <a:lnTo>
                      <a:pt x="2543" y="1371"/>
                    </a:lnTo>
                    <a:lnTo>
                      <a:pt x="2574" y="1202"/>
                    </a:lnTo>
                    <a:lnTo>
                      <a:pt x="2585" y="1129"/>
                    </a:lnTo>
                    <a:lnTo>
                      <a:pt x="2592" y="1065"/>
                    </a:lnTo>
                    <a:lnTo>
                      <a:pt x="2625" y="918"/>
                    </a:lnTo>
                    <a:lnTo>
                      <a:pt x="2643" y="783"/>
                    </a:lnTo>
                    <a:lnTo>
                      <a:pt x="2651" y="661"/>
                    </a:lnTo>
                    <a:lnTo>
                      <a:pt x="2647" y="552"/>
                    </a:lnTo>
                    <a:lnTo>
                      <a:pt x="2632" y="454"/>
                    </a:lnTo>
                    <a:lnTo>
                      <a:pt x="2607" y="369"/>
                    </a:lnTo>
                    <a:lnTo>
                      <a:pt x="2573" y="292"/>
                    </a:lnTo>
                    <a:lnTo>
                      <a:pt x="2532" y="228"/>
                    </a:lnTo>
                    <a:lnTo>
                      <a:pt x="2482" y="171"/>
                    </a:lnTo>
                    <a:lnTo>
                      <a:pt x="2426" y="124"/>
                    </a:lnTo>
                    <a:lnTo>
                      <a:pt x="2363" y="85"/>
                    </a:lnTo>
                    <a:lnTo>
                      <a:pt x="2296" y="55"/>
                    </a:lnTo>
                    <a:lnTo>
                      <a:pt x="2149" y="15"/>
                    </a:lnTo>
                    <a:lnTo>
                      <a:pt x="1989" y="0"/>
                    </a:lnTo>
                    <a:lnTo>
                      <a:pt x="1823" y="5"/>
                    </a:lnTo>
                    <a:lnTo>
                      <a:pt x="1657" y="27"/>
                    </a:lnTo>
                    <a:lnTo>
                      <a:pt x="1497" y="59"/>
                    </a:lnTo>
                    <a:lnTo>
                      <a:pt x="1351" y="99"/>
                    </a:lnTo>
                    <a:lnTo>
                      <a:pt x="1221" y="142"/>
                    </a:lnTo>
                    <a:lnTo>
                      <a:pt x="1117" y="182"/>
                    </a:lnTo>
                    <a:lnTo>
                      <a:pt x="1042" y="216"/>
                    </a:lnTo>
                    <a:lnTo>
                      <a:pt x="1018" y="230"/>
                    </a:lnTo>
                    <a:lnTo>
                      <a:pt x="1004" y="24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88" name="Google Shape;1688;p42"/>
              <p:cNvSpPr/>
              <p:nvPr/>
            </p:nvSpPr>
            <p:spPr>
              <a:xfrm>
                <a:off x="1216" y="2057"/>
                <a:ext cx="411" cy="423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3380" extrusionOk="0">
                    <a:moveTo>
                      <a:pt x="1004" y="240"/>
                    </a:moveTo>
                    <a:lnTo>
                      <a:pt x="966" y="299"/>
                    </a:lnTo>
                    <a:lnTo>
                      <a:pt x="923" y="367"/>
                    </a:lnTo>
                    <a:lnTo>
                      <a:pt x="876" y="443"/>
                    </a:lnTo>
                    <a:lnTo>
                      <a:pt x="824" y="527"/>
                    </a:lnTo>
                    <a:lnTo>
                      <a:pt x="713" y="716"/>
                    </a:lnTo>
                    <a:lnTo>
                      <a:pt x="594" y="926"/>
                    </a:lnTo>
                    <a:lnTo>
                      <a:pt x="472" y="1154"/>
                    </a:lnTo>
                    <a:lnTo>
                      <a:pt x="354" y="1392"/>
                    </a:lnTo>
                    <a:lnTo>
                      <a:pt x="244" y="1637"/>
                    </a:lnTo>
                    <a:lnTo>
                      <a:pt x="149" y="1882"/>
                    </a:lnTo>
                    <a:lnTo>
                      <a:pt x="73" y="2120"/>
                    </a:lnTo>
                    <a:lnTo>
                      <a:pt x="22" y="2347"/>
                    </a:lnTo>
                    <a:lnTo>
                      <a:pt x="7" y="2454"/>
                    </a:lnTo>
                    <a:lnTo>
                      <a:pt x="0" y="2558"/>
                    </a:lnTo>
                    <a:lnTo>
                      <a:pt x="2" y="2655"/>
                    </a:lnTo>
                    <a:lnTo>
                      <a:pt x="13" y="2745"/>
                    </a:lnTo>
                    <a:lnTo>
                      <a:pt x="35" y="2830"/>
                    </a:lnTo>
                    <a:lnTo>
                      <a:pt x="68" y="2905"/>
                    </a:lnTo>
                    <a:lnTo>
                      <a:pt x="112" y="2973"/>
                    </a:lnTo>
                    <a:lnTo>
                      <a:pt x="168" y="3032"/>
                    </a:lnTo>
                    <a:lnTo>
                      <a:pt x="237" y="3081"/>
                    </a:lnTo>
                    <a:lnTo>
                      <a:pt x="320" y="3118"/>
                    </a:lnTo>
                    <a:lnTo>
                      <a:pt x="416" y="3145"/>
                    </a:lnTo>
                    <a:lnTo>
                      <a:pt x="528" y="3161"/>
                    </a:lnTo>
                    <a:lnTo>
                      <a:pt x="684" y="3254"/>
                    </a:lnTo>
                    <a:lnTo>
                      <a:pt x="830" y="3320"/>
                    </a:lnTo>
                    <a:lnTo>
                      <a:pt x="968" y="3362"/>
                    </a:lnTo>
                    <a:lnTo>
                      <a:pt x="1097" y="3380"/>
                    </a:lnTo>
                    <a:lnTo>
                      <a:pt x="1219" y="3377"/>
                    </a:lnTo>
                    <a:lnTo>
                      <a:pt x="1333" y="3354"/>
                    </a:lnTo>
                    <a:lnTo>
                      <a:pt x="1442" y="3313"/>
                    </a:lnTo>
                    <a:lnTo>
                      <a:pt x="1543" y="3256"/>
                    </a:lnTo>
                    <a:lnTo>
                      <a:pt x="1639" y="3184"/>
                    </a:lnTo>
                    <a:lnTo>
                      <a:pt x="1732" y="3101"/>
                    </a:lnTo>
                    <a:lnTo>
                      <a:pt x="1819" y="3005"/>
                    </a:lnTo>
                    <a:lnTo>
                      <a:pt x="1903" y="2902"/>
                    </a:lnTo>
                    <a:lnTo>
                      <a:pt x="2061" y="2674"/>
                    </a:lnTo>
                    <a:lnTo>
                      <a:pt x="2212" y="2430"/>
                    </a:lnTo>
                    <a:lnTo>
                      <a:pt x="2242" y="2375"/>
                    </a:lnTo>
                    <a:lnTo>
                      <a:pt x="2272" y="2308"/>
                    </a:lnTo>
                    <a:lnTo>
                      <a:pt x="2334" y="2148"/>
                    </a:lnTo>
                    <a:lnTo>
                      <a:pt x="2395" y="1963"/>
                    </a:lnTo>
                    <a:lnTo>
                      <a:pt x="2451" y="1763"/>
                    </a:lnTo>
                    <a:lnTo>
                      <a:pt x="2501" y="1563"/>
                    </a:lnTo>
                    <a:lnTo>
                      <a:pt x="2543" y="1371"/>
                    </a:lnTo>
                    <a:lnTo>
                      <a:pt x="2574" y="1202"/>
                    </a:lnTo>
                    <a:lnTo>
                      <a:pt x="2585" y="1129"/>
                    </a:lnTo>
                    <a:lnTo>
                      <a:pt x="2592" y="1065"/>
                    </a:lnTo>
                    <a:lnTo>
                      <a:pt x="2625" y="918"/>
                    </a:lnTo>
                    <a:lnTo>
                      <a:pt x="2643" y="783"/>
                    </a:lnTo>
                    <a:lnTo>
                      <a:pt x="2651" y="661"/>
                    </a:lnTo>
                    <a:lnTo>
                      <a:pt x="2647" y="552"/>
                    </a:lnTo>
                    <a:lnTo>
                      <a:pt x="2632" y="454"/>
                    </a:lnTo>
                    <a:lnTo>
                      <a:pt x="2607" y="369"/>
                    </a:lnTo>
                    <a:lnTo>
                      <a:pt x="2573" y="292"/>
                    </a:lnTo>
                    <a:lnTo>
                      <a:pt x="2532" y="228"/>
                    </a:lnTo>
                    <a:lnTo>
                      <a:pt x="2482" y="171"/>
                    </a:lnTo>
                    <a:lnTo>
                      <a:pt x="2426" y="124"/>
                    </a:lnTo>
                    <a:lnTo>
                      <a:pt x="2363" y="85"/>
                    </a:lnTo>
                    <a:lnTo>
                      <a:pt x="2296" y="55"/>
                    </a:lnTo>
                    <a:lnTo>
                      <a:pt x="2149" y="15"/>
                    </a:lnTo>
                    <a:lnTo>
                      <a:pt x="1989" y="0"/>
                    </a:lnTo>
                    <a:lnTo>
                      <a:pt x="1823" y="5"/>
                    </a:lnTo>
                    <a:lnTo>
                      <a:pt x="1657" y="27"/>
                    </a:lnTo>
                    <a:lnTo>
                      <a:pt x="1497" y="59"/>
                    </a:lnTo>
                    <a:lnTo>
                      <a:pt x="1351" y="99"/>
                    </a:lnTo>
                    <a:lnTo>
                      <a:pt x="1221" y="142"/>
                    </a:lnTo>
                    <a:lnTo>
                      <a:pt x="1117" y="182"/>
                    </a:lnTo>
                    <a:lnTo>
                      <a:pt x="1042" y="216"/>
                    </a:lnTo>
                    <a:lnTo>
                      <a:pt x="1018" y="230"/>
                    </a:lnTo>
                    <a:lnTo>
                      <a:pt x="1004" y="24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89" name="Google Shape;1689;p42"/>
              <p:cNvSpPr/>
              <p:nvPr/>
            </p:nvSpPr>
            <p:spPr>
              <a:xfrm>
                <a:off x="1811" y="2051"/>
                <a:ext cx="361" cy="393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3143" extrusionOk="0">
                    <a:moveTo>
                      <a:pt x="200" y="32"/>
                    </a:moveTo>
                    <a:lnTo>
                      <a:pt x="135" y="156"/>
                    </a:lnTo>
                    <a:lnTo>
                      <a:pt x="83" y="308"/>
                    </a:lnTo>
                    <a:lnTo>
                      <a:pt x="43" y="484"/>
                    </a:lnTo>
                    <a:lnTo>
                      <a:pt x="16" y="681"/>
                    </a:lnTo>
                    <a:lnTo>
                      <a:pt x="1" y="894"/>
                    </a:lnTo>
                    <a:lnTo>
                      <a:pt x="0" y="1119"/>
                    </a:lnTo>
                    <a:lnTo>
                      <a:pt x="13" y="1353"/>
                    </a:lnTo>
                    <a:lnTo>
                      <a:pt x="40" y="1590"/>
                    </a:lnTo>
                    <a:lnTo>
                      <a:pt x="81" y="1827"/>
                    </a:lnTo>
                    <a:lnTo>
                      <a:pt x="137" y="2060"/>
                    </a:lnTo>
                    <a:lnTo>
                      <a:pt x="208" y="2285"/>
                    </a:lnTo>
                    <a:lnTo>
                      <a:pt x="295" y="2497"/>
                    </a:lnTo>
                    <a:lnTo>
                      <a:pt x="396" y="2694"/>
                    </a:lnTo>
                    <a:lnTo>
                      <a:pt x="516" y="2869"/>
                    </a:lnTo>
                    <a:lnTo>
                      <a:pt x="650" y="3021"/>
                    </a:lnTo>
                    <a:lnTo>
                      <a:pt x="725" y="3086"/>
                    </a:lnTo>
                    <a:lnTo>
                      <a:pt x="803" y="3143"/>
                    </a:lnTo>
                    <a:lnTo>
                      <a:pt x="1060" y="3088"/>
                    </a:lnTo>
                    <a:lnTo>
                      <a:pt x="1289" y="3035"/>
                    </a:lnTo>
                    <a:lnTo>
                      <a:pt x="1492" y="2975"/>
                    </a:lnTo>
                    <a:lnTo>
                      <a:pt x="1676" y="2901"/>
                    </a:lnTo>
                    <a:lnTo>
                      <a:pt x="1843" y="2804"/>
                    </a:lnTo>
                    <a:lnTo>
                      <a:pt x="1999" y="2674"/>
                    </a:lnTo>
                    <a:lnTo>
                      <a:pt x="2075" y="2595"/>
                    </a:lnTo>
                    <a:lnTo>
                      <a:pt x="2148" y="2505"/>
                    </a:lnTo>
                    <a:lnTo>
                      <a:pt x="2222" y="2402"/>
                    </a:lnTo>
                    <a:lnTo>
                      <a:pt x="2295" y="2286"/>
                    </a:lnTo>
                    <a:lnTo>
                      <a:pt x="2318" y="2219"/>
                    </a:lnTo>
                    <a:lnTo>
                      <a:pt x="2329" y="2124"/>
                    </a:lnTo>
                    <a:lnTo>
                      <a:pt x="2329" y="2002"/>
                    </a:lnTo>
                    <a:lnTo>
                      <a:pt x="2319" y="1860"/>
                    </a:lnTo>
                    <a:lnTo>
                      <a:pt x="2302" y="1700"/>
                    </a:lnTo>
                    <a:lnTo>
                      <a:pt x="2278" y="1527"/>
                    </a:lnTo>
                    <a:lnTo>
                      <a:pt x="2218" y="1159"/>
                    </a:lnTo>
                    <a:lnTo>
                      <a:pt x="2152" y="789"/>
                    </a:lnTo>
                    <a:lnTo>
                      <a:pt x="2120" y="613"/>
                    </a:lnTo>
                    <a:lnTo>
                      <a:pt x="2091" y="450"/>
                    </a:lnTo>
                    <a:lnTo>
                      <a:pt x="2068" y="303"/>
                    </a:lnTo>
                    <a:lnTo>
                      <a:pt x="2051" y="176"/>
                    </a:lnTo>
                    <a:lnTo>
                      <a:pt x="2041" y="74"/>
                    </a:lnTo>
                    <a:lnTo>
                      <a:pt x="2041" y="0"/>
                    </a:lnTo>
                    <a:lnTo>
                      <a:pt x="1912" y="15"/>
                    </a:lnTo>
                    <a:lnTo>
                      <a:pt x="1775" y="25"/>
                    </a:lnTo>
                    <a:lnTo>
                      <a:pt x="1486" y="33"/>
                    </a:lnTo>
                    <a:lnTo>
                      <a:pt x="1191" y="29"/>
                    </a:lnTo>
                    <a:lnTo>
                      <a:pt x="906" y="19"/>
                    </a:lnTo>
                    <a:lnTo>
                      <a:pt x="648" y="8"/>
                    </a:lnTo>
                    <a:lnTo>
                      <a:pt x="534" y="4"/>
                    </a:lnTo>
                    <a:lnTo>
                      <a:pt x="434" y="3"/>
                    </a:lnTo>
                    <a:lnTo>
                      <a:pt x="347" y="4"/>
                    </a:lnTo>
                    <a:lnTo>
                      <a:pt x="278" y="9"/>
                    </a:lnTo>
                    <a:lnTo>
                      <a:pt x="228" y="18"/>
                    </a:lnTo>
                    <a:lnTo>
                      <a:pt x="200" y="32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90" name="Google Shape;1690;p42"/>
              <p:cNvSpPr/>
              <p:nvPr/>
            </p:nvSpPr>
            <p:spPr>
              <a:xfrm>
                <a:off x="1811" y="2051"/>
                <a:ext cx="361" cy="393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3143" extrusionOk="0">
                    <a:moveTo>
                      <a:pt x="200" y="32"/>
                    </a:moveTo>
                    <a:lnTo>
                      <a:pt x="135" y="156"/>
                    </a:lnTo>
                    <a:lnTo>
                      <a:pt x="83" y="308"/>
                    </a:lnTo>
                    <a:lnTo>
                      <a:pt x="43" y="484"/>
                    </a:lnTo>
                    <a:lnTo>
                      <a:pt x="16" y="681"/>
                    </a:lnTo>
                    <a:lnTo>
                      <a:pt x="1" y="894"/>
                    </a:lnTo>
                    <a:lnTo>
                      <a:pt x="0" y="1119"/>
                    </a:lnTo>
                    <a:lnTo>
                      <a:pt x="13" y="1353"/>
                    </a:lnTo>
                    <a:lnTo>
                      <a:pt x="40" y="1590"/>
                    </a:lnTo>
                    <a:lnTo>
                      <a:pt x="81" y="1827"/>
                    </a:lnTo>
                    <a:lnTo>
                      <a:pt x="137" y="2060"/>
                    </a:lnTo>
                    <a:lnTo>
                      <a:pt x="208" y="2285"/>
                    </a:lnTo>
                    <a:lnTo>
                      <a:pt x="295" y="2497"/>
                    </a:lnTo>
                    <a:lnTo>
                      <a:pt x="396" y="2694"/>
                    </a:lnTo>
                    <a:lnTo>
                      <a:pt x="516" y="2869"/>
                    </a:lnTo>
                    <a:lnTo>
                      <a:pt x="650" y="3021"/>
                    </a:lnTo>
                    <a:lnTo>
                      <a:pt x="725" y="3086"/>
                    </a:lnTo>
                    <a:lnTo>
                      <a:pt x="803" y="3143"/>
                    </a:lnTo>
                    <a:lnTo>
                      <a:pt x="1060" y="3088"/>
                    </a:lnTo>
                    <a:lnTo>
                      <a:pt x="1289" y="3035"/>
                    </a:lnTo>
                    <a:lnTo>
                      <a:pt x="1492" y="2975"/>
                    </a:lnTo>
                    <a:lnTo>
                      <a:pt x="1676" y="2901"/>
                    </a:lnTo>
                    <a:lnTo>
                      <a:pt x="1843" y="2804"/>
                    </a:lnTo>
                    <a:lnTo>
                      <a:pt x="1999" y="2674"/>
                    </a:lnTo>
                    <a:lnTo>
                      <a:pt x="2075" y="2595"/>
                    </a:lnTo>
                    <a:lnTo>
                      <a:pt x="2148" y="2505"/>
                    </a:lnTo>
                    <a:lnTo>
                      <a:pt x="2222" y="2402"/>
                    </a:lnTo>
                    <a:lnTo>
                      <a:pt x="2295" y="2286"/>
                    </a:lnTo>
                    <a:lnTo>
                      <a:pt x="2318" y="2219"/>
                    </a:lnTo>
                    <a:lnTo>
                      <a:pt x="2329" y="2124"/>
                    </a:lnTo>
                    <a:lnTo>
                      <a:pt x="2329" y="2002"/>
                    </a:lnTo>
                    <a:lnTo>
                      <a:pt x="2319" y="1860"/>
                    </a:lnTo>
                    <a:lnTo>
                      <a:pt x="2302" y="1700"/>
                    </a:lnTo>
                    <a:lnTo>
                      <a:pt x="2278" y="1527"/>
                    </a:lnTo>
                    <a:lnTo>
                      <a:pt x="2218" y="1159"/>
                    </a:lnTo>
                    <a:lnTo>
                      <a:pt x="2152" y="789"/>
                    </a:lnTo>
                    <a:lnTo>
                      <a:pt x="2120" y="613"/>
                    </a:lnTo>
                    <a:lnTo>
                      <a:pt x="2091" y="450"/>
                    </a:lnTo>
                    <a:lnTo>
                      <a:pt x="2068" y="303"/>
                    </a:lnTo>
                    <a:lnTo>
                      <a:pt x="2051" y="176"/>
                    </a:lnTo>
                    <a:lnTo>
                      <a:pt x="2041" y="74"/>
                    </a:lnTo>
                    <a:lnTo>
                      <a:pt x="2041" y="0"/>
                    </a:lnTo>
                    <a:lnTo>
                      <a:pt x="1912" y="15"/>
                    </a:lnTo>
                    <a:lnTo>
                      <a:pt x="1775" y="25"/>
                    </a:lnTo>
                    <a:lnTo>
                      <a:pt x="1486" y="33"/>
                    </a:lnTo>
                    <a:lnTo>
                      <a:pt x="1191" y="29"/>
                    </a:lnTo>
                    <a:lnTo>
                      <a:pt x="906" y="19"/>
                    </a:lnTo>
                    <a:lnTo>
                      <a:pt x="648" y="8"/>
                    </a:lnTo>
                    <a:lnTo>
                      <a:pt x="534" y="4"/>
                    </a:lnTo>
                    <a:lnTo>
                      <a:pt x="434" y="3"/>
                    </a:lnTo>
                    <a:lnTo>
                      <a:pt x="347" y="4"/>
                    </a:lnTo>
                    <a:lnTo>
                      <a:pt x="278" y="9"/>
                    </a:lnTo>
                    <a:lnTo>
                      <a:pt x="228" y="18"/>
                    </a:lnTo>
                    <a:lnTo>
                      <a:pt x="200" y="3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91" name="Google Shape;1691;p42"/>
              <p:cNvSpPr/>
              <p:nvPr/>
            </p:nvSpPr>
            <p:spPr>
              <a:xfrm>
                <a:off x="3663" y="2049"/>
                <a:ext cx="292" cy="418"/>
              </a:xfrm>
              <a:custGeom>
                <a:avLst/>
                <a:gdLst/>
                <a:ahLst/>
                <a:cxnLst/>
                <a:rect l="l" t="t" r="r" b="b"/>
                <a:pathLst>
                  <a:path w="1885" h="3347" extrusionOk="0">
                    <a:moveTo>
                      <a:pt x="1860" y="2871"/>
                    </a:moveTo>
                    <a:lnTo>
                      <a:pt x="1872" y="2721"/>
                    </a:lnTo>
                    <a:lnTo>
                      <a:pt x="1881" y="2533"/>
                    </a:lnTo>
                    <a:lnTo>
                      <a:pt x="1885" y="2316"/>
                    </a:lnTo>
                    <a:lnTo>
                      <a:pt x="1885" y="2073"/>
                    </a:lnTo>
                    <a:lnTo>
                      <a:pt x="1877" y="1816"/>
                    </a:lnTo>
                    <a:lnTo>
                      <a:pt x="1859" y="1549"/>
                    </a:lnTo>
                    <a:lnTo>
                      <a:pt x="1830" y="1283"/>
                    </a:lnTo>
                    <a:lnTo>
                      <a:pt x="1789" y="1022"/>
                    </a:lnTo>
                    <a:lnTo>
                      <a:pt x="1733" y="776"/>
                    </a:lnTo>
                    <a:lnTo>
                      <a:pt x="1661" y="551"/>
                    </a:lnTo>
                    <a:lnTo>
                      <a:pt x="1619" y="448"/>
                    </a:lnTo>
                    <a:lnTo>
                      <a:pt x="1571" y="354"/>
                    </a:lnTo>
                    <a:lnTo>
                      <a:pt x="1518" y="269"/>
                    </a:lnTo>
                    <a:lnTo>
                      <a:pt x="1461" y="193"/>
                    </a:lnTo>
                    <a:lnTo>
                      <a:pt x="1398" y="130"/>
                    </a:lnTo>
                    <a:lnTo>
                      <a:pt x="1330" y="77"/>
                    </a:lnTo>
                    <a:lnTo>
                      <a:pt x="1256" y="38"/>
                    </a:lnTo>
                    <a:lnTo>
                      <a:pt x="1176" y="11"/>
                    </a:lnTo>
                    <a:lnTo>
                      <a:pt x="1090" y="0"/>
                    </a:lnTo>
                    <a:lnTo>
                      <a:pt x="997" y="4"/>
                    </a:lnTo>
                    <a:lnTo>
                      <a:pt x="897" y="25"/>
                    </a:lnTo>
                    <a:lnTo>
                      <a:pt x="792" y="63"/>
                    </a:lnTo>
                    <a:lnTo>
                      <a:pt x="615" y="49"/>
                    </a:lnTo>
                    <a:lnTo>
                      <a:pt x="468" y="50"/>
                    </a:lnTo>
                    <a:lnTo>
                      <a:pt x="348" y="64"/>
                    </a:lnTo>
                    <a:lnTo>
                      <a:pt x="253" y="90"/>
                    </a:lnTo>
                    <a:lnTo>
                      <a:pt x="180" y="130"/>
                    </a:lnTo>
                    <a:lnTo>
                      <a:pt x="125" y="181"/>
                    </a:lnTo>
                    <a:lnTo>
                      <a:pt x="88" y="243"/>
                    </a:lnTo>
                    <a:lnTo>
                      <a:pt x="65" y="316"/>
                    </a:lnTo>
                    <a:lnTo>
                      <a:pt x="52" y="399"/>
                    </a:lnTo>
                    <a:lnTo>
                      <a:pt x="49" y="492"/>
                    </a:lnTo>
                    <a:lnTo>
                      <a:pt x="52" y="595"/>
                    </a:lnTo>
                    <a:lnTo>
                      <a:pt x="60" y="706"/>
                    </a:lnTo>
                    <a:lnTo>
                      <a:pt x="74" y="951"/>
                    </a:lnTo>
                    <a:lnTo>
                      <a:pt x="76" y="1085"/>
                    </a:lnTo>
                    <a:lnTo>
                      <a:pt x="72" y="1225"/>
                    </a:lnTo>
                    <a:lnTo>
                      <a:pt x="61" y="1357"/>
                    </a:lnTo>
                    <a:lnTo>
                      <a:pt x="44" y="1513"/>
                    </a:lnTo>
                    <a:lnTo>
                      <a:pt x="9" y="1866"/>
                    </a:lnTo>
                    <a:lnTo>
                      <a:pt x="0" y="2045"/>
                    </a:lnTo>
                    <a:lnTo>
                      <a:pt x="1" y="2214"/>
                    </a:lnTo>
                    <a:lnTo>
                      <a:pt x="16" y="2365"/>
                    </a:lnTo>
                    <a:lnTo>
                      <a:pt x="30" y="2431"/>
                    </a:lnTo>
                    <a:lnTo>
                      <a:pt x="50" y="2489"/>
                    </a:lnTo>
                    <a:lnTo>
                      <a:pt x="88" y="2636"/>
                    </a:lnTo>
                    <a:lnTo>
                      <a:pt x="129" y="2766"/>
                    </a:lnTo>
                    <a:lnTo>
                      <a:pt x="171" y="2882"/>
                    </a:lnTo>
                    <a:lnTo>
                      <a:pt x="215" y="2983"/>
                    </a:lnTo>
                    <a:lnTo>
                      <a:pt x="262" y="3069"/>
                    </a:lnTo>
                    <a:lnTo>
                      <a:pt x="310" y="3143"/>
                    </a:lnTo>
                    <a:lnTo>
                      <a:pt x="361" y="3203"/>
                    </a:lnTo>
                    <a:lnTo>
                      <a:pt x="412" y="3252"/>
                    </a:lnTo>
                    <a:lnTo>
                      <a:pt x="465" y="3291"/>
                    </a:lnTo>
                    <a:lnTo>
                      <a:pt x="520" y="3319"/>
                    </a:lnTo>
                    <a:lnTo>
                      <a:pt x="632" y="3347"/>
                    </a:lnTo>
                    <a:lnTo>
                      <a:pt x="749" y="3344"/>
                    </a:lnTo>
                    <a:lnTo>
                      <a:pt x="869" y="3315"/>
                    </a:lnTo>
                    <a:lnTo>
                      <a:pt x="992" y="3267"/>
                    </a:lnTo>
                    <a:lnTo>
                      <a:pt x="1117" y="3204"/>
                    </a:lnTo>
                    <a:lnTo>
                      <a:pt x="1370" y="3061"/>
                    </a:lnTo>
                    <a:lnTo>
                      <a:pt x="1495" y="2992"/>
                    </a:lnTo>
                    <a:lnTo>
                      <a:pt x="1620" y="2933"/>
                    </a:lnTo>
                    <a:lnTo>
                      <a:pt x="1741" y="2892"/>
                    </a:lnTo>
                    <a:lnTo>
                      <a:pt x="1860" y="2871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92" name="Google Shape;1692;p42"/>
              <p:cNvSpPr/>
              <p:nvPr/>
            </p:nvSpPr>
            <p:spPr>
              <a:xfrm>
                <a:off x="3663" y="2049"/>
                <a:ext cx="292" cy="418"/>
              </a:xfrm>
              <a:custGeom>
                <a:avLst/>
                <a:gdLst/>
                <a:ahLst/>
                <a:cxnLst/>
                <a:rect l="l" t="t" r="r" b="b"/>
                <a:pathLst>
                  <a:path w="1885" h="3347" extrusionOk="0">
                    <a:moveTo>
                      <a:pt x="1860" y="2871"/>
                    </a:moveTo>
                    <a:lnTo>
                      <a:pt x="1872" y="2721"/>
                    </a:lnTo>
                    <a:lnTo>
                      <a:pt x="1881" y="2533"/>
                    </a:lnTo>
                    <a:lnTo>
                      <a:pt x="1885" y="2316"/>
                    </a:lnTo>
                    <a:lnTo>
                      <a:pt x="1885" y="2073"/>
                    </a:lnTo>
                    <a:lnTo>
                      <a:pt x="1877" y="1816"/>
                    </a:lnTo>
                    <a:lnTo>
                      <a:pt x="1859" y="1549"/>
                    </a:lnTo>
                    <a:lnTo>
                      <a:pt x="1830" y="1283"/>
                    </a:lnTo>
                    <a:lnTo>
                      <a:pt x="1789" y="1022"/>
                    </a:lnTo>
                    <a:lnTo>
                      <a:pt x="1733" y="776"/>
                    </a:lnTo>
                    <a:lnTo>
                      <a:pt x="1661" y="551"/>
                    </a:lnTo>
                    <a:lnTo>
                      <a:pt x="1619" y="448"/>
                    </a:lnTo>
                    <a:lnTo>
                      <a:pt x="1571" y="354"/>
                    </a:lnTo>
                    <a:lnTo>
                      <a:pt x="1518" y="269"/>
                    </a:lnTo>
                    <a:lnTo>
                      <a:pt x="1461" y="193"/>
                    </a:lnTo>
                    <a:lnTo>
                      <a:pt x="1398" y="130"/>
                    </a:lnTo>
                    <a:lnTo>
                      <a:pt x="1330" y="77"/>
                    </a:lnTo>
                    <a:lnTo>
                      <a:pt x="1256" y="38"/>
                    </a:lnTo>
                    <a:lnTo>
                      <a:pt x="1176" y="11"/>
                    </a:lnTo>
                    <a:lnTo>
                      <a:pt x="1090" y="0"/>
                    </a:lnTo>
                    <a:lnTo>
                      <a:pt x="997" y="4"/>
                    </a:lnTo>
                    <a:lnTo>
                      <a:pt x="897" y="25"/>
                    </a:lnTo>
                    <a:lnTo>
                      <a:pt x="792" y="63"/>
                    </a:lnTo>
                    <a:lnTo>
                      <a:pt x="615" y="49"/>
                    </a:lnTo>
                    <a:lnTo>
                      <a:pt x="468" y="50"/>
                    </a:lnTo>
                    <a:lnTo>
                      <a:pt x="348" y="64"/>
                    </a:lnTo>
                    <a:lnTo>
                      <a:pt x="253" y="90"/>
                    </a:lnTo>
                    <a:lnTo>
                      <a:pt x="180" y="130"/>
                    </a:lnTo>
                    <a:lnTo>
                      <a:pt x="125" y="181"/>
                    </a:lnTo>
                    <a:lnTo>
                      <a:pt x="88" y="243"/>
                    </a:lnTo>
                    <a:lnTo>
                      <a:pt x="65" y="316"/>
                    </a:lnTo>
                    <a:lnTo>
                      <a:pt x="52" y="399"/>
                    </a:lnTo>
                    <a:lnTo>
                      <a:pt x="49" y="492"/>
                    </a:lnTo>
                    <a:lnTo>
                      <a:pt x="52" y="595"/>
                    </a:lnTo>
                    <a:lnTo>
                      <a:pt x="60" y="706"/>
                    </a:lnTo>
                    <a:lnTo>
                      <a:pt x="74" y="951"/>
                    </a:lnTo>
                    <a:lnTo>
                      <a:pt x="76" y="1085"/>
                    </a:lnTo>
                    <a:lnTo>
                      <a:pt x="72" y="1225"/>
                    </a:lnTo>
                    <a:lnTo>
                      <a:pt x="61" y="1357"/>
                    </a:lnTo>
                    <a:lnTo>
                      <a:pt x="44" y="1513"/>
                    </a:lnTo>
                    <a:lnTo>
                      <a:pt x="9" y="1866"/>
                    </a:lnTo>
                    <a:lnTo>
                      <a:pt x="0" y="2045"/>
                    </a:lnTo>
                    <a:lnTo>
                      <a:pt x="1" y="2214"/>
                    </a:lnTo>
                    <a:lnTo>
                      <a:pt x="16" y="2365"/>
                    </a:lnTo>
                    <a:lnTo>
                      <a:pt x="30" y="2431"/>
                    </a:lnTo>
                    <a:lnTo>
                      <a:pt x="50" y="2489"/>
                    </a:lnTo>
                    <a:lnTo>
                      <a:pt x="88" y="2636"/>
                    </a:lnTo>
                    <a:lnTo>
                      <a:pt x="129" y="2766"/>
                    </a:lnTo>
                    <a:lnTo>
                      <a:pt x="171" y="2882"/>
                    </a:lnTo>
                    <a:lnTo>
                      <a:pt x="215" y="2983"/>
                    </a:lnTo>
                    <a:lnTo>
                      <a:pt x="262" y="3069"/>
                    </a:lnTo>
                    <a:lnTo>
                      <a:pt x="310" y="3143"/>
                    </a:lnTo>
                    <a:lnTo>
                      <a:pt x="361" y="3203"/>
                    </a:lnTo>
                    <a:lnTo>
                      <a:pt x="412" y="3252"/>
                    </a:lnTo>
                    <a:lnTo>
                      <a:pt x="465" y="3291"/>
                    </a:lnTo>
                    <a:lnTo>
                      <a:pt x="520" y="3319"/>
                    </a:lnTo>
                    <a:lnTo>
                      <a:pt x="632" y="3347"/>
                    </a:lnTo>
                    <a:lnTo>
                      <a:pt x="749" y="3344"/>
                    </a:lnTo>
                    <a:lnTo>
                      <a:pt x="869" y="3315"/>
                    </a:lnTo>
                    <a:lnTo>
                      <a:pt x="992" y="3267"/>
                    </a:lnTo>
                    <a:lnTo>
                      <a:pt x="1117" y="3204"/>
                    </a:lnTo>
                    <a:lnTo>
                      <a:pt x="1370" y="3061"/>
                    </a:lnTo>
                    <a:lnTo>
                      <a:pt x="1495" y="2992"/>
                    </a:lnTo>
                    <a:lnTo>
                      <a:pt x="1620" y="2933"/>
                    </a:lnTo>
                    <a:lnTo>
                      <a:pt x="1741" y="2892"/>
                    </a:lnTo>
                    <a:lnTo>
                      <a:pt x="1860" y="287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93" name="Google Shape;1693;p42"/>
              <p:cNvSpPr/>
              <p:nvPr/>
            </p:nvSpPr>
            <p:spPr>
              <a:xfrm>
                <a:off x="3962" y="2054"/>
                <a:ext cx="411" cy="42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3360" extrusionOk="0">
                    <a:moveTo>
                      <a:pt x="1646" y="240"/>
                    </a:moveTo>
                    <a:lnTo>
                      <a:pt x="1685" y="299"/>
                    </a:lnTo>
                    <a:lnTo>
                      <a:pt x="1728" y="367"/>
                    </a:lnTo>
                    <a:lnTo>
                      <a:pt x="1775" y="444"/>
                    </a:lnTo>
                    <a:lnTo>
                      <a:pt x="1826" y="527"/>
                    </a:lnTo>
                    <a:lnTo>
                      <a:pt x="1938" y="715"/>
                    </a:lnTo>
                    <a:lnTo>
                      <a:pt x="2057" y="927"/>
                    </a:lnTo>
                    <a:lnTo>
                      <a:pt x="2178" y="1153"/>
                    </a:lnTo>
                    <a:lnTo>
                      <a:pt x="2297" y="1393"/>
                    </a:lnTo>
                    <a:lnTo>
                      <a:pt x="2405" y="1636"/>
                    </a:lnTo>
                    <a:lnTo>
                      <a:pt x="2502" y="1881"/>
                    </a:lnTo>
                    <a:lnTo>
                      <a:pt x="2578" y="2119"/>
                    </a:lnTo>
                    <a:lnTo>
                      <a:pt x="2629" y="2347"/>
                    </a:lnTo>
                    <a:lnTo>
                      <a:pt x="2644" y="2455"/>
                    </a:lnTo>
                    <a:lnTo>
                      <a:pt x="2651" y="2558"/>
                    </a:lnTo>
                    <a:lnTo>
                      <a:pt x="2649" y="2655"/>
                    </a:lnTo>
                    <a:lnTo>
                      <a:pt x="2638" y="2746"/>
                    </a:lnTo>
                    <a:lnTo>
                      <a:pt x="2616" y="2829"/>
                    </a:lnTo>
                    <a:lnTo>
                      <a:pt x="2583" y="2906"/>
                    </a:lnTo>
                    <a:lnTo>
                      <a:pt x="2539" y="2974"/>
                    </a:lnTo>
                    <a:lnTo>
                      <a:pt x="2483" y="3032"/>
                    </a:lnTo>
                    <a:lnTo>
                      <a:pt x="2414" y="3080"/>
                    </a:lnTo>
                    <a:lnTo>
                      <a:pt x="2331" y="3119"/>
                    </a:lnTo>
                    <a:lnTo>
                      <a:pt x="2235" y="3146"/>
                    </a:lnTo>
                    <a:lnTo>
                      <a:pt x="2123" y="3161"/>
                    </a:lnTo>
                    <a:lnTo>
                      <a:pt x="1969" y="3253"/>
                    </a:lnTo>
                    <a:lnTo>
                      <a:pt x="1829" y="3315"/>
                    </a:lnTo>
                    <a:lnTo>
                      <a:pt x="1701" y="3350"/>
                    </a:lnTo>
                    <a:lnTo>
                      <a:pt x="1583" y="3360"/>
                    </a:lnTo>
                    <a:lnTo>
                      <a:pt x="1476" y="3348"/>
                    </a:lnTo>
                    <a:lnTo>
                      <a:pt x="1376" y="3313"/>
                    </a:lnTo>
                    <a:lnTo>
                      <a:pt x="1285" y="3261"/>
                    </a:lnTo>
                    <a:lnTo>
                      <a:pt x="1202" y="3192"/>
                    </a:lnTo>
                    <a:lnTo>
                      <a:pt x="1122" y="3110"/>
                    </a:lnTo>
                    <a:lnTo>
                      <a:pt x="1048" y="3014"/>
                    </a:lnTo>
                    <a:lnTo>
                      <a:pt x="907" y="2795"/>
                    </a:lnTo>
                    <a:lnTo>
                      <a:pt x="770" y="2552"/>
                    </a:lnTo>
                    <a:lnTo>
                      <a:pt x="628" y="2303"/>
                    </a:lnTo>
                    <a:lnTo>
                      <a:pt x="595" y="2249"/>
                    </a:lnTo>
                    <a:lnTo>
                      <a:pt x="559" y="2186"/>
                    </a:lnTo>
                    <a:lnTo>
                      <a:pt x="475" y="2041"/>
                    </a:lnTo>
                    <a:lnTo>
                      <a:pt x="385" y="1876"/>
                    </a:lnTo>
                    <a:lnTo>
                      <a:pt x="294" y="1700"/>
                    </a:lnTo>
                    <a:lnTo>
                      <a:pt x="208" y="1523"/>
                    </a:lnTo>
                    <a:lnTo>
                      <a:pt x="137" y="1352"/>
                    </a:lnTo>
                    <a:lnTo>
                      <a:pt x="85" y="1196"/>
                    </a:lnTo>
                    <a:lnTo>
                      <a:pt x="68" y="1127"/>
                    </a:lnTo>
                    <a:lnTo>
                      <a:pt x="59" y="1066"/>
                    </a:lnTo>
                    <a:lnTo>
                      <a:pt x="26" y="917"/>
                    </a:lnTo>
                    <a:lnTo>
                      <a:pt x="8" y="783"/>
                    </a:lnTo>
                    <a:lnTo>
                      <a:pt x="0" y="662"/>
                    </a:lnTo>
                    <a:lnTo>
                      <a:pt x="4" y="552"/>
                    </a:lnTo>
                    <a:lnTo>
                      <a:pt x="19" y="455"/>
                    </a:lnTo>
                    <a:lnTo>
                      <a:pt x="44" y="368"/>
                    </a:lnTo>
                    <a:lnTo>
                      <a:pt x="78" y="293"/>
                    </a:lnTo>
                    <a:lnTo>
                      <a:pt x="119" y="227"/>
                    </a:lnTo>
                    <a:lnTo>
                      <a:pt x="169" y="172"/>
                    </a:lnTo>
                    <a:lnTo>
                      <a:pt x="225" y="125"/>
                    </a:lnTo>
                    <a:lnTo>
                      <a:pt x="287" y="86"/>
                    </a:lnTo>
                    <a:lnTo>
                      <a:pt x="355" y="56"/>
                    </a:lnTo>
                    <a:lnTo>
                      <a:pt x="502" y="15"/>
                    </a:lnTo>
                    <a:lnTo>
                      <a:pt x="662" y="0"/>
                    </a:lnTo>
                    <a:lnTo>
                      <a:pt x="827" y="6"/>
                    </a:lnTo>
                    <a:lnTo>
                      <a:pt x="994" y="27"/>
                    </a:lnTo>
                    <a:lnTo>
                      <a:pt x="1153" y="60"/>
                    </a:lnTo>
                    <a:lnTo>
                      <a:pt x="1300" y="100"/>
                    </a:lnTo>
                    <a:lnTo>
                      <a:pt x="1430" y="142"/>
                    </a:lnTo>
                    <a:lnTo>
                      <a:pt x="1534" y="182"/>
                    </a:lnTo>
                    <a:lnTo>
                      <a:pt x="1609" y="217"/>
                    </a:lnTo>
                    <a:lnTo>
                      <a:pt x="1633" y="230"/>
                    </a:lnTo>
                    <a:lnTo>
                      <a:pt x="1646" y="24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94" name="Google Shape;1694;p42"/>
              <p:cNvSpPr/>
              <p:nvPr/>
            </p:nvSpPr>
            <p:spPr>
              <a:xfrm>
                <a:off x="3962" y="2054"/>
                <a:ext cx="411" cy="42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3360" extrusionOk="0">
                    <a:moveTo>
                      <a:pt x="1646" y="240"/>
                    </a:moveTo>
                    <a:lnTo>
                      <a:pt x="1685" y="299"/>
                    </a:lnTo>
                    <a:lnTo>
                      <a:pt x="1728" y="367"/>
                    </a:lnTo>
                    <a:lnTo>
                      <a:pt x="1775" y="444"/>
                    </a:lnTo>
                    <a:lnTo>
                      <a:pt x="1826" y="527"/>
                    </a:lnTo>
                    <a:lnTo>
                      <a:pt x="1938" y="715"/>
                    </a:lnTo>
                    <a:lnTo>
                      <a:pt x="2057" y="927"/>
                    </a:lnTo>
                    <a:lnTo>
                      <a:pt x="2178" y="1153"/>
                    </a:lnTo>
                    <a:lnTo>
                      <a:pt x="2297" y="1393"/>
                    </a:lnTo>
                    <a:lnTo>
                      <a:pt x="2405" y="1636"/>
                    </a:lnTo>
                    <a:lnTo>
                      <a:pt x="2502" y="1881"/>
                    </a:lnTo>
                    <a:lnTo>
                      <a:pt x="2578" y="2119"/>
                    </a:lnTo>
                    <a:lnTo>
                      <a:pt x="2629" y="2347"/>
                    </a:lnTo>
                    <a:lnTo>
                      <a:pt x="2644" y="2455"/>
                    </a:lnTo>
                    <a:lnTo>
                      <a:pt x="2651" y="2558"/>
                    </a:lnTo>
                    <a:lnTo>
                      <a:pt x="2649" y="2655"/>
                    </a:lnTo>
                    <a:lnTo>
                      <a:pt x="2638" y="2746"/>
                    </a:lnTo>
                    <a:lnTo>
                      <a:pt x="2616" y="2829"/>
                    </a:lnTo>
                    <a:lnTo>
                      <a:pt x="2583" y="2906"/>
                    </a:lnTo>
                    <a:lnTo>
                      <a:pt x="2539" y="2974"/>
                    </a:lnTo>
                    <a:lnTo>
                      <a:pt x="2483" y="3032"/>
                    </a:lnTo>
                    <a:lnTo>
                      <a:pt x="2414" y="3080"/>
                    </a:lnTo>
                    <a:lnTo>
                      <a:pt x="2331" y="3119"/>
                    </a:lnTo>
                    <a:lnTo>
                      <a:pt x="2235" y="3146"/>
                    </a:lnTo>
                    <a:lnTo>
                      <a:pt x="2123" y="3161"/>
                    </a:lnTo>
                    <a:lnTo>
                      <a:pt x="1969" y="3253"/>
                    </a:lnTo>
                    <a:lnTo>
                      <a:pt x="1829" y="3315"/>
                    </a:lnTo>
                    <a:lnTo>
                      <a:pt x="1701" y="3350"/>
                    </a:lnTo>
                    <a:lnTo>
                      <a:pt x="1583" y="3360"/>
                    </a:lnTo>
                    <a:lnTo>
                      <a:pt x="1476" y="3348"/>
                    </a:lnTo>
                    <a:lnTo>
                      <a:pt x="1376" y="3313"/>
                    </a:lnTo>
                    <a:lnTo>
                      <a:pt x="1285" y="3261"/>
                    </a:lnTo>
                    <a:lnTo>
                      <a:pt x="1202" y="3192"/>
                    </a:lnTo>
                    <a:lnTo>
                      <a:pt x="1122" y="3110"/>
                    </a:lnTo>
                    <a:lnTo>
                      <a:pt x="1048" y="3014"/>
                    </a:lnTo>
                    <a:lnTo>
                      <a:pt x="907" y="2795"/>
                    </a:lnTo>
                    <a:lnTo>
                      <a:pt x="770" y="2552"/>
                    </a:lnTo>
                    <a:lnTo>
                      <a:pt x="628" y="2303"/>
                    </a:lnTo>
                    <a:lnTo>
                      <a:pt x="595" y="2249"/>
                    </a:lnTo>
                    <a:lnTo>
                      <a:pt x="559" y="2186"/>
                    </a:lnTo>
                    <a:lnTo>
                      <a:pt x="475" y="2041"/>
                    </a:lnTo>
                    <a:lnTo>
                      <a:pt x="385" y="1876"/>
                    </a:lnTo>
                    <a:lnTo>
                      <a:pt x="294" y="1700"/>
                    </a:lnTo>
                    <a:lnTo>
                      <a:pt x="208" y="1523"/>
                    </a:lnTo>
                    <a:lnTo>
                      <a:pt x="137" y="1352"/>
                    </a:lnTo>
                    <a:lnTo>
                      <a:pt x="85" y="1196"/>
                    </a:lnTo>
                    <a:lnTo>
                      <a:pt x="68" y="1127"/>
                    </a:lnTo>
                    <a:lnTo>
                      <a:pt x="59" y="1066"/>
                    </a:lnTo>
                    <a:lnTo>
                      <a:pt x="26" y="917"/>
                    </a:lnTo>
                    <a:lnTo>
                      <a:pt x="8" y="783"/>
                    </a:lnTo>
                    <a:lnTo>
                      <a:pt x="0" y="662"/>
                    </a:lnTo>
                    <a:lnTo>
                      <a:pt x="4" y="552"/>
                    </a:lnTo>
                    <a:lnTo>
                      <a:pt x="19" y="455"/>
                    </a:lnTo>
                    <a:lnTo>
                      <a:pt x="44" y="368"/>
                    </a:lnTo>
                    <a:lnTo>
                      <a:pt x="78" y="293"/>
                    </a:lnTo>
                    <a:lnTo>
                      <a:pt x="119" y="227"/>
                    </a:lnTo>
                    <a:lnTo>
                      <a:pt x="169" y="172"/>
                    </a:lnTo>
                    <a:lnTo>
                      <a:pt x="225" y="125"/>
                    </a:lnTo>
                    <a:lnTo>
                      <a:pt x="287" y="86"/>
                    </a:lnTo>
                    <a:lnTo>
                      <a:pt x="355" y="56"/>
                    </a:lnTo>
                    <a:lnTo>
                      <a:pt x="502" y="15"/>
                    </a:lnTo>
                    <a:lnTo>
                      <a:pt x="662" y="0"/>
                    </a:lnTo>
                    <a:lnTo>
                      <a:pt x="827" y="6"/>
                    </a:lnTo>
                    <a:lnTo>
                      <a:pt x="994" y="27"/>
                    </a:lnTo>
                    <a:lnTo>
                      <a:pt x="1153" y="60"/>
                    </a:lnTo>
                    <a:lnTo>
                      <a:pt x="1300" y="100"/>
                    </a:lnTo>
                    <a:lnTo>
                      <a:pt x="1430" y="142"/>
                    </a:lnTo>
                    <a:lnTo>
                      <a:pt x="1534" y="182"/>
                    </a:lnTo>
                    <a:lnTo>
                      <a:pt x="1609" y="217"/>
                    </a:lnTo>
                    <a:lnTo>
                      <a:pt x="1633" y="230"/>
                    </a:lnTo>
                    <a:lnTo>
                      <a:pt x="1646" y="24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95" name="Google Shape;1695;p42"/>
              <p:cNvSpPr/>
              <p:nvPr/>
            </p:nvSpPr>
            <p:spPr>
              <a:xfrm>
                <a:off x="1141" y="2447"/>
                <a:ext cx="416" cy="363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2907" extrusionOk="0">
                    <a:moveTo>
                      <a:pt x="683" y="43"/>
                    </a:moveTo>
                    <a:lnTo>
                      <a:pt x="600" y="18"/>
                    </a:lnTo>
                    <a:lnTo>
                      <a:pt x="528" y="5"/>
                    </a:lnTo>
                    <a:lnTo>
                      <a:pt x="466" y="0"/>
                    </a:lnTo>
                    <a:lnTo>
                      <a:pt x="415" y="4"/>
                    </a:lnTo>
                    <a:lnTo>
                      <a:pt x="371" y="15"/>
                    </a:lnTo>
                    <a:lnTo>
                      <a:pt x="336" y="34"/>
                    </a:lnTo>
                    <a:lnTo>
                      <a:pt x="282" y="87"/>
                    </a:lnTo>
                    <a:lnTo>
                      <a:pt x="248" y="158"/>
                    </a:lnTo>
                    <a:lnTo>
                      <a:pt x="224" y="236"/>
                    </a:lnTo>
                    <a:lnTo>
                      <a:pt x="202" y="316"/>
                    </a:lnTo>
                    <a:lnTo>
                      <a:pt x="175" y="392"/>
                    </a:lnTo>
                    <a:lnTo>
                      <a:pt x="120" y="526"/>
                    </a:lnTo>
                    <a:lnTo>
                      <a:pt x="76" y="669"/>
                    </a:lnTo>
                    <a:lnTo>
                      <a:pt x="43" y="819"/>
                    </a:lnTo>
                    <a:lnTo>
                      <a:pt x="19" y="976"/>
                    </a:lnTo>
                    <a:lnTo>
                      <a:pt x="4" y="1137"/>
                    </a:lnTo>
                    <a:lnTo>
                      <a:pt x="0" y="1300"/>
                    </a:lnTo>
                    <a:lnTo>
                      <a:pt x="17" y="1625"/>
                    </a:lnTo>
                    <a:lnTo>
                      <a:pt x="38" y="1783"/>
                    </a:lnTo>
                    <a:lnTo>
                      <a:pt x="67" y="1937"/>
                    </a:lnTo>
                    <a:lnTo>
                      <a:pt x="104" y="2083"/>
                    </a:lnTo>
                    <a:lnTo>
                      <a:pt x="149" y="2220"/>
                    </a:lnTo>
                    <a:lnTo>
                      <a:pt x="201" y="2348"/>
                    </a:lnTo>
                    <a:lnTo>
                      <a:pt x="259" y="2462"/>
                    </a:lnTo>
                    <a:lnTo>
                      <a:pt x="325" y="2562"/>
                    </a:lnTo>
                    <a:lnTo>
                      <a:pt x="397" y="2646"/>
                    </a:lnTo>
                    <a:lnTo>
                      <a:pt x="491" y="2720"/>
                    </a:lnTo>
                    <a:lnTo>
                      <a:pt x="611" y="2781"/>
                    </a:lnTo>
                    <a:lnTo>
                      <a:pt x="752" y="2830"/>
                    </a:lnTo>
                    <a:lnTo>
                      <a:pt x="911" y="2866"/>
                    </a:lnTo>
                    <a:lnTo>
                      <a:pt x="1083" y="2891"/>
                    </a:lnTo>
                    <a:lnTo>
                      <a:pt x="1264" y="2905"/>
                    </a:lnTo>
                    <a:lnTo>
                      <a:pt x="1452" y="2907"/>
                    </a:lnTo>
                    <a:lnTo>
                      <a:pt x="1640" y="2897"/>
                    </a:lnTo>
                    <a:lnTo>
                      <a:pt x="1825" y="2876"/>
                    </a:lnTo>
                    <a:lnTo>
                      <a:pt x="2002" y="2843"/>
                    </a:lnTo>
                    <a:lnTo>
                      <a:pt x="2168" y="2800"/>
                    </a:lnTo>
                    <a:lnTo>
                      <a:pt x="2320" y="2746"/>
                    </a:lnTo>
                    <a:lnTo>
                      <a:pt x="2450" y="2681"/>
                    </a:lnTo>
                    <a:lnTo>
                      <a:pt x="2558" y="2606"/>
                    </a:lnTo>
                    <a:lnTo>
                      <a:pt x="2636" y="2520"/>
                    </a:lnTo>
                    <a:lnTo>
                      <a:pt x="2685" y="2424"/>
                    </a:lnTo>
                    <a:lnTo>
                      <a:pt x="2555" y="2031"/>
                    </a:lnTo>
                    <a:lnTo>
                      <a:pt x="2408" y="1663"/>
                    </a:lnTo>
                    <a:lnTo>
                      <a:pt x="2255" y="1325"/>
                    </a:lnTo>
                    <a:lnTo>
                      <a:pt x="2100" y="1023"/>
                    </a:lnTo>
                    <a:lnTo>
                      <a:pt x="2026" y="887"/>
                    </a:lnTo>
                    <a:lnTo>
                      <a:pt x="1954" y="761"/>
                    </a:lnTo>
                    <a:lnTo>
                      <a:pt x="1886" y="647"/>
                    </a:lnTo>
                    <a:lnTo>
                      <a:pt x="1822" y="544"/>
                    </a:lnTo>
                    <a:lnTo>
                      <a:pt x="1764" y="454"/>
                    </a:lnTo>
                    <a:lnTo>
                      <a:pt x="1713" y="377"/>
                    </a:lnTo>
                    <a:lnTo>
                      <a:pt x="1670" y="314"/>
                    </a:lnTo>
                    <a:lnTo>
                      <a:pt x="1636" y="265"/>
                    </a:lnTo>
                    <a:lnTo>
                      <a:pt x="1613" y="259"/>
                    </a:lnTo>
                    <a:lnTo>
                      <a:pt x="1572" y="252"/>
                    </a:lnTo>
                    <a:lnTo>
                      <a:pt x="1517" y="241"/>
                    </a:lnTo>
                    <a:lnTo>
                      <a:pt x="1452" y="230"/>
                    </a:lnTo>
                    <a:lnTo>
                      <a:pt x="1294" y="202"/>
                    </a:lnTo>
                    <a:lnTo>
                      <a:pt x="1120" y="171"/>
                    </a:lnTo>
                    <a:lnTo>
                      <a:pt x="951" y="138"/>
                    </a:lnTo>
                    <a:lnTo>
                      <a:pt x="808" y="104"/>
                    </a:lnTo>
                    <a:lnTo>
                      <a:pt x="753" y="87"/>
                    </a:lnTo>
                    <a:lnTo>
                      <a:pt x="712" y="72"/>
                    </a:lnTo>
                    <a:lnTo>
                      <a:pt x="688" y="57"/>
                    </a:lnTo>
                    <a:lnTo>
                      <a:pt x="683" y="43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96" name="Google Shape;1696;p42"/>
              <p:cNvSpPr/>
              <p:nvPr/>
            </p:nvSpPr>
            <p:spPr>
              <a:xfrm>
                <a:off x="1141" y="2447"/>
                <a:ext cx="416" cy="363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2907" extrusionOk="0">
                    <a:moveTo>
                      <a:pt x="683" y="43"/>
                    </a:moveTo>
                    <a:lnTo>
                      <a:pt x="600" y="18"/>
                    </a:lnTo>
                    <a:lnTo>
                      <a:pt x="528" y="5"/>
                    </a:lnTo>
                    <a:lnTo>
                      <a:pt x="466" y="0"/>
                    </a:lnTo>
                    <a:lnTo>
                      <a:pt x="415" y="4"/>
                    </a:lnTo>
                    <a:lnTo>
                      <a:pt x="371" y="15"/>
                    </a:lnTo>
                    <a:lnTo>
                      <a:pt x="336" y="34"/>
                    </a:lnTo>
                    <a:lnTo>
                      <a:pt x="282" y="87"/>
                    </a:lnTo>
                    <a:lnTo>
                      <a:pt x="248" y="158"/>
                    </a:lnTo>
                    <a:lnTo>
                      <a:pt x="224" y="236"/>
                    </a:lnTo>
                    <a:lnTo>
                      <a:pt x="202" y="316"/>
                    </a:lnTo>
                    <a:lnTo>
                      <a:pt x="175" y="392"/>
                    </a:lnTo>
                    <a:lnTo>
                      <a:pt x="120" y="526"/>
                    </a:lnTo>
                    <a:lnTo>
                      <a:pt x="76" y="669"/>
                    </a:lnTo>
                    <a:lnTo>
                      <a:pt x="43" y="819"/>
                    </a:lnTo>
                    <a:lnTo>
                      <a:pt x="19" y="976"/>
                    </a:lnTo>
                    <a:lnTo>
                      <a:pt x="4" y="1137"/>
                    </a:lnTo>
                    <a:lnTo>
                      <a:pt x="0" y="1300"/>
                    </a:lnTo>
                    <a:lnTo>
                      <a:pt x="17" y="1625"/>
                    </a:lnTo>
                    <a:lnTo>
                      <a:pt x="38" y="1783"/>
                    </a:lnTo>
                    <a:lnTo>
                      <a:pt x="67" y="1937"/>
                    </a:lnTo>
                    <a:lnTo>
                      <a:pt x="104" y="2083"/>
                    </a:lnTo>
                    <a:lnTo>
                      <a:pt x="149" y="2220"/>
                    </a:lnTo>
                    <a:lnTo>
                      <a:pt x="201" y="2348"/>
                    </a:lnTo>
                    <a:lnTo>
                      <a:pt x="259" y="2462"/>
                    </a:lnTo>
                    <a:lnTo>
                      <a:pt x="325" y="2562"/>
                    </a:lnTo>
                    <a:lnTo>
                      <a:pt x="397" y="2646"/>
                    </a:lnTo>
                    <a:lnTo>
                      <a:pt x="491" y="2720"/>
                    </a:lnTo>
                    <a:lnTo>
                      <a:pt x="611" y="2781"/>
                    </a:lnTo>
                    <a:lnTo>
                      <a:pt x="752" y="2830"/>
                    </a:lnTo>
                    <a:lnTo>
                      <a:pt x="911" y="2866"/>
                    </a:lnTo>
                    <a:lnTo>
                      <a:pt x="1083" y="2891"/>
                    </a:lnTo>
                    <a:lnTo>
                      <a:pt x="1264" y="2905"/>
                    </a:lnTo>
                    <a:lnTo>
                      <a:pt x="1452" y="2907"/>
                    </a:lnTo>
                    <a:lnTo>
                      <a:pt x="1640" y="2897"/>
                    </a:lnTo>
                    <a:lnTo>
                      <a:pt x="1825" y="2876"/>
                    </a:lnTo>
                    <a:lnTo>
                      <a:pt x="2002" y="2843"/>
                    </a:lnTo>
                    <a:lnTo>
                      <a:pt x="2168" y="2800"/>
                    </a:lnTo>
                    <a:lnTo>
                      <a:pt x="2320" y="2746"/>
                    </a:lnTo>
                    <a:lnTo>
                      <a:pt x="2450" y="2681"/>
                    </a:lnTo>
                    <a:lnTo>
                      <a:pt x="2558" y="2606"/>
                    </a:lnTo>
                    <a:lnTo>
                      <a:pt x="2636" y="2520"/>
                    </a:lnTo>
                    <a:lnTo>
                      <a:pt x="2685" y="2424"/>
                    </a:lnTo>
                    <a:lnTo>
                      <a:pt x="2555" y="2031"/>
                    </a:lnTo>
                    <a:lnTo>
                      <a:pt x="2408" y="1663"/>
                    </a:lnTo>
                    <a:lnTo>
                      <a:pt x="2255" y="1325"/>
                    </a:lnTo>
                    <a:lnTo>
                      <a:pt x="2100" y="1023"/>
                    </a:lnTo>
                    <a:lnTo>
                      <a:pt x="2026" y="887"/>
                    </a:lnTo>
                    <a:lnTo>
                      <a:pt x="1954" y="761"/>
                    </a:lnTo>
                    <a:lnTo>
                      <a:pt x="1886" y="647"/>
                    </a:lnTo>
                    <a:lnTo>
                      <a:pt x="1822" y="544"/>
                    </a:lnTo>
                    <a:lnTo>
                      <a:pt x="1764" y="454"/>
                    </a:lnTo>
                    <a:lnTo>
                      <a:pt x="1713" y="377"/>
                    </a:lnTo>
                    <a:lnTo>
                      <a:pt x="1670" y="314"/>
                    </a:lnTo>
                    <a:lnTo>
                      <a:pt x="1636" y="265"/>
                    </a:lnTo>
                    <a:lnTo>
                      <a:pt x="1613" y="259"/>
                    </a:lnTo>
                    <a:lnTo>
                      <a:pt x="1572" y="252"/>
                    </a:lnTo>
                    <a:lnTo>
                      <a:pt x="1517" y="241"/>
                    </a:lnTo>
                    <a:lnTo>
                      <a:pt x="1452" y="230"/>
                    </a:lnTo>
                    <a:lnTo>
                      <a:pt x="1294" y="202"/>
                    </a:lnTo>
                    <a:lnTo>
                      <a:pt x="1120" y="171"/>
                    </a:lnTo>
                    <a:lnTo>
                      <a:pt x="951" y="138"/>
                    </a:lnTo>
                    <a:lnTo>
                      <a:pt x="808" y="104"/>
                    </a:lnTo>
                    <a:lnTo>
                      <a:pt x="753" y="87"/>
                    </a:lnTo>
                    <a:lnTo>
                      <a:pt x="712" y="72"/>
                    </a:lnTo>
                    <a:lnTo>
                      <a:pt x="688" y="57"/>
                    </a:lnTo>
                    <a:lnTo>
                      <a:pt x="683" y="4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97" name="Google Shape;1697;p42"/>
              <p:cNvSpPr/>
              <p:nvPr/>
            </p:nvSpPr>
            <p:spPr>
              <a:xfrm>
                <a:off x="1457" y="2415"/>
                <a:ext cx="408" cy="276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2209" extrusionOk="0">
                    <a:moveTo>
                      <a:pt x="976" y="175"/>
                    </a:moveTo>
                    <a:lnTo>
                      <a:pt x="1131" y="106"/>
                    </a:lnTo>
                    <a:lnTo>
                      <a:pt x="1278" y="56"/>
                    </a:lnTo>
                    <a:lnTo>
                      <a:pt x="1416" y="22"/>
                    </a:lnTo>
                    <a:lnTo>
                      <a:pt x="1547" y="4"/>
                    </a:lnTo>
                    <a:lnTo>
                      <a:pt x="1671" y="0"/>
                    </a:lnTo>
                    <a:lnTo>
                      <a:pt x="1786" y="12"/>
                    </a:lnTo>
                    <a:lnTo>
                      <a:pt x="1895" y="36"/>
                    </a:lnTo>
                    <a:lnTo>
                      <a:pt x="1996" y="72"/>
                    </a:lnTo>
                    <a:lnTo>
                      <a:pt x="2089" y="120"/>
                    </a:lnTo>
                    <a:lnTo>
                      <a:pt x="2175" y="177"/>
                    </a:lnTo>
                    <a:lnTo>
                      <a:pt x="2253" y="244"/>
                    </a:lnTo>
                    <a:lnTo>
                      <a:pt x="2324" y="319"/>
                    </a:lnTo>
                    <a:lnTo>
                      <a:pt x="2388" y="403"/>
                    </a:lnTo>
                    <a:lnTo>
                      <a:pt x="2445" y="493"/>
                    </a:lnTo>
                    <a:lnTo>
                      <a:pt x="2493" y="589"/>
                    </a:lnTo>
                    <a:lnTo>
                      <a:pt x="2535" y="689"/>
                    </a:lnTo>
                    <a:lnTo>
                      <a:pt x="2595" y="901"/>
                    </a:lnTo>
                    <a:lnTo>
                      <a:pt x="2628" y="1121"/>
                    </a:lnTo>
                    <a:lnTo>
                      <a:pt x="2630" y="1342"/>
                    </a:lnTo>
                    <a:lnTo>
                      <a:pt x="2605" y="1557"/>
                    </a:lnTo>
                    <a:lnTo>
                      <a:pt x="2581" y="1660"/>
                    </a:lnTo>
                    <a:lnTo>
                      <a:pt x="2549" y="1758"/>
                    </a:lnTo>
                    <a:lnTo>
                      <a:pt x="2512" y="1852"/>
                    </a:lnTo>
                    <a:lnTo>
                      <a:pt x="2467" y="1939"/>
                    </a:lnTo>
                    <a:lnTo>
                      <a:pt x="2414" y="2018"/>
                    </a:lnTo>
                    <a:lnTo>
                      <a:pt x="2355" y="2090"/>
                    </a:lnTo>
                    <a:lnTo>
                      <a:pt x="2289" y="2153"/>
                    </a:lnTo>
                    <a:lnTo>
                      <a:pt x="2216" y="2206"/>
                    </a:lnTo>
                    <a:lnTo>
                      <a:pt x="1964" y="2209"/>
                    </a:lnTo>
                    <a:lnTo>
                      <a:pt x="1730" y="2196"/>
                    </a:lnTo>
                    <a:lnTo>
                      <a:pt x="1507" y="2166"/>
                    </a:lnTo>
                    <a:lnTo>
                      <a:pt x="1286" y="2120"/>
                    </a:lnTo>
                    <a:lnTo>
                      <a:pt x="1063" y="2058"/>
                    </a:lnTo>
                    <a:lnTo>
                      <a:pt x="831" y="1984"/>
                    </a:lnTo>
                    <a:lnTo>
                      <a:pt x="582" y="1895"/>
                    </a:lnTo>
                    <a:lnTo>
                      <a:pt x="310" y="1793"/>
                    </a:lnTo>
                    <a:lnTo>
                      <a:pt x="289" y="1769"/>
                    </a:lnTo>
                    <a:lnTo>
                      <a:pt x="253" y="1722"/>
                    </a:lnTo>
                    <a:lnTo>
                      <a:pt x="207" y="1654"/>
                    </a:lnTo>
                    <a:lnTo>
                      <a:pt x="155" y="1569"/>
                    </a:lnTo>
                    <a:lnTo>
                      <a:pt x="104" y="1468"/>
                    </a:lnTo>
                    <a:lnTo>
                      <a:pt x="58" y="1355"/>
                    </a:lnTo>
                    <a:lnTo>
                      <a:pt x="22" y="1233"/>
                    </a:lnTo>
                    <a:lnTo>
                      <a:pt x="1" y="1104"/>
                    </a:lnTo>
                    <a:lnTo>
                      <a:pt x="0" y="972"/>
                    </a:lnTo>
                    <a:lnTo>
                      <a:pt x="24" y="838"/>
                    </a:lnTo>
                    <a:lnTo>
                      <a:pt x="78" y="707"/>
                    </a:lnTo>
                    <a:lnTo>
                      <a:pt x="167" y="580"/>
                    </a:lnTo>
                    <a:lnTo>
                      <a:pt x="227" y="519"/>
                    </a:lnTo>
                    <a:lnTo>
                      <a:pt x="297" y="460"/>
                    </a:lnTo>
                    <a:lnTo>
                      <a:pt x="378" y="404"/>
                    </a:lnTo>
                    <a:lnTo>
                      <a:pt x="471" y="351"/>
                    </a:lnTo>
                    <a:lnTo>
                      <a:pt x="577" y="302"/>
                    </a:lnTo>
                    <a:lnTo>
                      <a:pt x="696" y="254"/>
                    </a:lnTo>
                    <a:lnTo>
                      <a:pt x="829" y="213"/>
                    </a:lnTo>
                    <a:lnTo>
                      <a:pt x="976" y="17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98" name="Google Shape;1698;p42"/>
              <p:cNvSpPr/>
              <p:nvPr/>
            </p:nvSpPr>
            <p:spPr>
              <a:xfrm>
                <a:off x="1457" y="2415"/>
                <a:ext cx="408" cy="276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2209" extrusionOk="0">
                    <a:moveTo>
                      <a:pt x="976" y="175"/>
                    </a:moveTo>
                    <a:lnTo>
                      <a:pt x="1131" y="106"/>
                    </a:lnTo>
                    <a:lnTo>
                      <a:pt x="1278" y="56"/>
                    </a:lnTo>
                    <a:lnTo>
                      <a:pt x="1416" y="22"/>
                    </a:lnTo>
                    <a:lnTo>
                      <a:pt x="1547" y="4"/>
                    </a:lnTo>
                    <a:lnTo>
                      <a:pt x="1671" y="0"/>
                    </a:lnTo>
                    <a:lnTo>
                      <a:pt x="1786" y="12"/>
                    </a:lnTo>
                    <a:lnTo>
                      <a:pt x="1895" y="36"/>
                    </a:lnTo>
                    <a:lnTo>
                      <a:pt x="1996" y="72"/>
                    </a:lnTo>
                    <a:lnTo>
                      <a:pt x="2089" y="120"/>
                    </a:lnTo>
                    <a:lnTo>
                      <a:pt x="2175" y="177"/>
                    </a:lnTo>
                    <a:lnTo>
                      <a:pt x="2253" y="244"/>
                    </a:lnTo>
                    <a:lnTo>
                      <a:pt x="2324" y="319"/>
                    </a:lnTo>
                    <a:lnTo>
                      <a:pt x="2388" y="403"/>
                    </a:lnTo>
                    <a:lnTo>
                      <a:pt x="2445" y="493"/>
                    </a:lnTo>
                    <a:lnTo>
                      <a:pt x="2493" y="589"/>
                    </a:lnTo>
                    <a:lnTo>
                      <a:pt x="2535" y="689"/>
                    </a:lnTo>
                    <a:lnTo>
                      <a:pt x="2595" y="901"/>
                    </a:lnTo>
                    <a:lnTo>
                      <a:pt x="2628" y="1121"/>
                    </a:lnTo>
                    <a:lnTo>
                      <a:pt x="2630" y="1342"/>
                    </a:lnTo>
                    <a:lnTo>
                      <a:pt x="2605" y="1557"/>
                    </a:lnTo>
                    <a:lnTo>
                      <a:pt x="2581" y="1660"/>
                    </a:lnTo>
                    <a:lnTo>
                      <a:pt x="2549" y="1758"/>
                    </a:lnTo>
                    <a:lnTo>
                      <a:pt x="2512" y="1852"/>
                    </a:lnTo>
                    <a:lnTo>
                      <a:pt x="2467" y="1939"/>
                    </a:lnTo>
                    <a:lnTo>
                      <a:pt x="2414" y="2018"/>
                    </a:lnTo>
                    <a:lnTo>
                      <a:pt x="2355" y="2090"/>
                    </a:lnTo>
                    <a:lnTo>
                      <a:pt x="2289" y="2153"/>
                    </a:lnTo>
                    <a:lnTo>
                      <a:pt x="2216" y="2206"/>
                    </a:lnTo>
                    <a:lnTo>
                      <a:pt x="1964" y="2209"/>
                    </a:lnTo>
                    <a:lnTo>
                      <a:pt x="1730" y="2196"/>
                    </a:lnTo>
                    <a:lnTo>
                      <a:pt x="1507" y="2166"/>
                    </a:lnTo>
                    <a:lnTo>
                      <a:pt x="1286" y="2120"/>
                    </a:lnTo>
                    <a:lnTo>
                      <a:pt x="1063" y="2058"/>
                    </a:lnTo>
                    <a:lnTo>
                      <a:pt x="831" y="1984"/>
                    </a:lnTo>
                    <a:lnTo>
                      <a:pt x="582" y="1895"/>
                    </a:lnTo>
                    <a:lnTo>
                      <a:pt x="310" y="1793"/>
                    </a:lnTo>
                    <a:lnTo>
                      <a:pt x="289" y="1769"/>
                    </a:lnTo>
                    <a:lnTo>
                      <a:pt x="253" y="1722"/>
                    </a:lnTo>
                    <a:lnTo>
                      <a:pt x="207" y="1654"/>
                    </a:lnTo>
                    <a:lnTo>
                      <a:pt x="155" y="1569"/>
                    </a:lnTo>
                    <a:lnTo>
                      <a:pt x="104" y="1468"/>
                    </a:lnTo>
                    <a:lnTo>
                      <a:pt x="58" y="1355"/>
                    </a:lnTo>
                    <a:lnTo>
                      <a:pt x="22" y="1233"/>
                    </a:lnTo>
                    <a:lnTo>
                      <a:pt x="1" y="1104"/>
                    </a:lnTo>
                    <a:lnTo>
                      <a:pt x="0" y="972"/>
                    </a:lnTo>
                    <a:lnTo>
                      <a:pt x="24" y="838"/>
                    </a:lnTo>
                    <a:lnTo>
                      <a:pt x="78" y="707"/>
                    </a:lnTo>
                    <a:lnTo>
                      <a:pt x="167" y="580"/>
                    </a:lnTo>
                    <a:lnTo>
                      <a:pt x="227" y="519"/>
                    </a:lnTo>
                    <a:lnTo>
                      <a:pt x="297" y="460"/>
                    </a:lnTo>
                    <a:lnTo>
                      <a:pt x="378" y="404"/>
                    </a:lnTo>
                    <a:lnTo>
                      <a:pt x="471" y="351"/>
                    </a:lnTo>
                    <a:lnTo>
                      <a:pt x="577" y="302"/>
                    </a:lnTo>
                    <a:lnTo>
                      <a:pt x="696" y="254"/>
                    </a:lnTo>
                    <a:lnTo>
                      <a:pt x="829" y="213"/>
                    </a:lnTo>
                    <a:lnTo>
                      <a:pt x="976" y="17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699" name="Google Shape;1699;p42"/>
              <p:cNvSpPr/>
              <p:nvPr/>
            </p:nvSpPr>
            <p:spPr>
              <a:xfrm>
                <a:off x="2516" y="2017"/>
                <a:ext cx="425" cy="346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2769" extrusionOk="0">
                    <a:moveTo>
                      <a:pt x="747" y="313"/>
                    </a:moveTo>
                    <a:lnTo>
                      <a:pt x="604" y="463"/>
                    </a:lnTo>
                    <a:lnTo>
                      <a:pt x="472" y="615"/>
                    </a:lnTo>
                    <a:lnTo>
                      <a:pt x="353" y="772"/>
                    </a:lnTo>
                    <a:lnTo>
                      <a:pt x="247" y="929"/>
                    </a:lnTo>
                    <a:lnTo>
                      <a:pt x="157" y="1087"/>
                    </a:lnTo>
                    <a:lnTo>
                      <a:pt x="86" y="1243"/>
                    </a:lnTo>
                    <a:lnTo>
                      <a:pt x="35" y="1397"/>
                    </a:lnTo>
                    <a:lnTo>
                      <a:pt x="6" y="1549"/>
                    </a:lnTo>
                    <a:lnTo>
                      <a:pt x="0" y="1695"/>
                    </a:lnTo>
                    <a:lnTo>
                      <a:pt x="20" y="1837"/>
                    </a:lnTo>
                    <a:lnTo>
                      <a:pt x="67" y="1971"/>
                    </a:lnTo>
                    <a:lnTo>
                      <a:pt x="144" y="2099"/>
                    </a:lnTo>
                    <a:lnTo>
                      <a:pt x="250" y="2216"/>
                    </a:lnTo>
                    <a:lnTo>
                      <a:pt x="391" y="2324"/>
                    </a:lnTo>
                    <a:lnTo>
                      <a:pt x="474" y="2374"/>
                    </a:lnTo>
                    <a:lnTo>
                      <a:pt x="566" y="2420"/>
                    </a:lnTo>
                    <a:lnTo>
                      <a:pt x="668" y="2464"/>
                    </a:lnTo>
                    <a:lnTo>
                      <a:pt x="778" y="2503"/>
                    </a:lnTo>
                    <a:lnTo>
                      <a:pt x="887" y="2544"/>
                    </a:lnTo>
                    <a:lnTo>
                      <a:pt x="1001" y="2591"/>
                    </a:lnTo>
                    <a:lnTo>
                      <a:pt x="1243" y="2689"/>
                    </a:lnTo>
                    <a:lnTo>
                      <a:pt x="1366" y="2729"/>
                    </a:lnTo>
                    <a:lnTo>
                      <a:pt x="1491" y="2757"/>
                    </a:lnTo>
                    <a:lnTo>
                      <a:pt x="1612" y="2769"/>
                    </a:lnTo>
                    <a:lnTo>
                      <a:pt x="1732" y="2757"/>
                    </a:lnTo>
                    <a:lnTo>
                      <a:pt x="1776" y="2741"/>
                    </a:lnTo>
                    <a:lnTo>
                      <a:pt x="1820" y="2707"/>
                    </a:lnTo>
                    <a:lnTo>
                      <a:pt x="1865" y="2659"/>
                    </a:lnTo>
                    <a:lnTo>
                      <a:pt x="1909" y="2600"/>
                    </a:lnTo>
                    <a:lnTo>
                      <a:pt x="1996" y="2453"/>
                    </a:lnTo>
                    <a:lnTo>
                      <a:pt x="2077" y="2283"/>
                    </a:lnTo>
                    <a:lnTo>
                      <a:pt x="2151" y="2104"/>
                    </a:lnTo>
                    <a:lnTo>
                      <a:pt x="2215" y="1933"/>
                    </a:lnTo>
                    <a:lnTo>
                      <a:pt x="2244" y="1855"/>
                    </a:lnTo>
                    <a:lnTo>
                      <a:pt x="2267" y="1785"/>
                    </a:lnTo>
                    <a:lnTo>
                      <a:pt x="2286" y="1726"/>
                    </a:lnTo>
                    <a:lnTo>
                      <a:pt x="2303" y="1678"/>
                    </a:lnTo>
                    <a:lnTo>
                      <a:pt x="2325" y="1616"/>
                    </a:lnTo>
                    <a:lnTo>
                      <a:pt x="2355" y="1536"/>
                    </a:lnTo>
                    <a:lnTo>
                      <a:pt x="2392" y="1441"/>
                    </a:lnTo>
                    <a:lnTo>
                      <a:pt x="2434" y="1333"/>
                    </a:lnTo>
                    <a:lnTo>
                      <a:pt x="2525" y="1094"/>
                    </a:lnTo>
                    <a:lnTo>
                      <a:pt x="2615" y="840"/>
                    </a:lnTo>
                    <a:lnTo>
                      <a:pt x="2655" y="716"/>
                    </a:lnTo>
                    <a:lnTo>
                      <a:pt x="2689" y="596"/>
                    </a:lnTo>
                    <a:lnTo>
                      <a:pt x="2716" y="486"/>
                    </a:lnTo>
                    <a:lnTo>
                      <a:pt x="2735" y="385"/>
                    </a:lnTo>
                    <a:lnTo>
                      <a:pt x="2742" y="300"/>
                    </a:lnTo>
                    <a:lnTo>
                      <a:pt x="2738" y="230"/>
                    </a:lnTo>
                    <a:lnTo>
                      <a:pt x="2719" y="180"/>
                    </a:lnTo>
                    <a:lnTo>
                      <a:pt x="2685" y="154"/>
                    </a:lnTo>
                    <a:lnTo>
                      <a:pt x="2575" y="129"/>
                    </a:lnTo>
                    <a:lnTo>
                      <a:pt x="2458" y="113"/>
                    </a:lnTo>
                    <a:lnTo>
                      <a:pt x="2344" y="95"/>
                    </a:lnTo>
                    <a:lnTo>
                      <a:pt x="2239" y="59"/>
                    </a:lnTo>
                    <a:lnTo>
                      <a:pt x="2124" y="18"/>
                    </a:lnTo>
                    <a:lnTo>
                      <a:pt x="1993" y="0"/>
                    </a:lnTo>
                    <a:lnTo>
                      <a:pt x="1849" y="0"/>
                    </a:lnTo>
                    <a:lnTo>
                      <a:pt x="1697" y="18"/>
                    </a:lnTo>
                    <a:lnTo>
                      <a:pt x="1541" y="52"/>
                    </a:lnTo>
                    <a:lnTo>
                      <a:pt x="1386" y="98"/>
                    </a:lnTo>
                    <a:lnTo>
                      <a:pt x="1236" y="153"/>
                    </a:lnTo>
                    <a:lnTo>
                      <a:pt x="1096" y="218"/>
                    </a:lnTo>
                    <a:lnTo>
                      <a:pt x="1058" y="233"/>
                    </a:lnTo>
                    <a:lnTo>
                      <a:pt x="1013" y="243"/>
                    </a:lnTo>
                    <a:lnTo>
                      <a:pt x="911" y="260"/>
                    </a:lnTo>
                    <a:lnTo>
                      <a:pt x="816" y="280"/>
                    </a:lnTo>
                    <a:lnTo>
                      <a:pt x="776" y="293"/>
                    </a:lnTo>
                    <a:lnTo>
                      <a:pt x="747" y="313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00" name="Google Shape;1700;p42"/>
              <p:cNvSpPr/>
              <p:nvPr/>
            </p:nvSpPr>
            <p:spPr>
              <a:xfrm>
                <a:off x="2516" y="2017"/>
                <a:ext cx="425" cy="346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2769" extrusionOk="0">
                    <a:moveTo>
                      <a:pt x="747" y="313"/>
                    </a:moveTo>
                    <a:lnTo>
                      <a:pt x="604" y="463"/>
                    </a:lnTo>
                    <a:lnTo>
                      <a:pt x="472" y="615"/>
                    </a:lnTo>
                    <a:lnTo>
                      <a:pt x="353" y="772"/>
                    </a:lnTo>
                    <a:lnTo>
                      <a:pt x="247" y="929"/>
                    </a:lnTo>
                    <a:lnTo>
                      <a:pt x="157" y="1087"/>
                    </a:lnTo>
                    <a:lnTo>
                      <a:pt x="86" y="1243"/>
                    </a:lnTo>
                    <a:lnTo>
                      <a:pt x="35" y="1397"/>
                    </a:lnTo>
                    <a:lnTo>
                      <a:pt x="6" y="1549"/>
                    </a:lnTo>
                    <a:lnTo>
                      <a:pt x="0" y="1695"/>
                    </a:lnTo>
                    <a:lnTo>
                      <a:pt x="20" y="1837"/>
                    </a:lnTo>
                    <a:lnTo>
                      <a:pt x="67" y="1971"/>
                    </a:lnTo>
                    <a:lnTo>
                      <a:pt x="144" y="2099"/>
                    </a:lnTo>
                    <a:lnTo>
                      <a:pt x="250" y="2216"/>
                    </a:lnTo>
                    <a:lnTo>
                      <a:pt x="391" y="2324"/>
                    </a:lnTo>
                    <a:lnTo>
                      <a:pt x="474" y="2374"/>
                    </a:lnTo>
                    <a:lnTo>
                      <a:pt x="566" y="2420"/>
                    </a:lnTo>
                    <a:lnTo>
                      <a:pt x="668" y="2464"/>
                    </a:lnTo>
                    <a:lnTo>
                      <a:pt x="778" y="2503"/>
                    </a:lnTo>
                    <a:lnTo>
                      <a:pt x="887" y="2544"/>
                    </a:lnTo>
                    <a:lnTo>
                      <a:pt x="1001" y="2591"/>
                    </a:lnTo>
                    <a:lnTo>
                      <a:pt x="1243" y="2689"/>
                    </a:lnTo>
                    <a:lnTo>
                      <a:pt x="1366" y="2729"/>
                    </a:lnTo>
                    <a:lnTo>
                      <a:pt x="1491" y="2757"/>
                    </a:lnTo>
                    <a:lnTo>
                      <a:pt x="1612" y="2769"/>
                    </a:lnTo>
                    <a:lnTo>
                      <a:pt x="1732" y="2757"/>
                    </a:lnTo>
                    <a:lnTo>
                      <a:pt x="1776" y="2741"/>
                    </a:lnTo>
                    <a:lnTo>
                      <a:pt x="1820" y="2707"/>
                    </a:lnTo>
                    <a:lnTo>
                      <a:pt x="1865" y="2659"/>
                    </a:lnTo>
                    <a:lnTo>
                      <a:pt x="1909" y="2600"/>
                    </a:lnTo>
                    <a:lnTo>
                      <a:pt x="1996" y="2453"/>
                    </a:lnTo>
                    <a:lnTo>
                      <a:pt x="2077" y="2283"/>
                    </a:lnTo>
                    <a:lnTo>
                      <a:pt x="2151" y="2104"/>
                    </a:lnTo>
                    <a:lnTo>
                      <a:pt x="2215" y="1933"/>
                    </a:lnTo>
                    <a:lnTo>
                      <a:pt x="2244" y="1855"/>
                    </a:lnTo>
                    <a:lnTo>
                      <a:pt x="2267" y="1785"/>
                    </a:lnTo>
                    <a:lnTo>
                      <a:pt x="2286" y="1726"/>
                    </a:lnTo>
                    <a:lnTo>
                      <a:pt x="2303" y="1678"/>
                    </a:lnTo>
                    <a:lnTo>
                      <a:pt x="2325" y="1616"/>
                    </a:lnTo>
                    <a:lnTo>
                      <a:pt x="2355" y="1536"/>
                    </a:lnTo>
                    <a:lnTo>
                      <a:pt x="2392" y="1441"/>
                    </a:lnTo>
                    <a:lnTo>
                      <a:pt x="2434" y="1333"/>
                    </a:lnTo>
                    <a:lnTo>
                      <a:pt x="2525" y="1094"/>
                    </a:lnTo>
                    <a:lnTo>
                      <a:pt x="2615" y="840"/>
                    </a:lnTo>
                    <a:lnTo>
                      <a:pt x="2655" y="716"/>
                    </a:lnTo>
                    <a:lnTo>
                      <a:pt x="2689" y="596"/>
                    </a:lnTo>
                    <a:lnTo>
                      <a:pt x="2716" y="486"/>
                    </a:lnTo>
                    <a:lnTo>
                      <a:pt x="2735" y="385"/>
                    </a:lnTo>
                    <a:lnTo>
                      <a:pt x="2742" y="300"/>
                    </a:lnTo>
                    <a:lnTo>
                      <a:pt x="2738" y="230"/>
                    </a:lnTo>
                    <a:lnTo>
                      <a:pt x="2719" y="180"/>
                    </a:lnTo>
                    <a:lnTo>
                      <a:pt x="2685" y="154"/>
                    </a:lnTo>
                    <a:lnTo>
                      <a:pt x="2575" y="129"/>
                    </a:lnTo>
                    <a:lnTo>
                      <a:pt x="2458" y="113"/>
                    </a:lnTo>
                    <a:lnTo>
                      <a:pt x="2344" y="95"/>
                    </a:lnTo>
                    <a:lnTo>
                      <a:pt x="2239" y="59"/>
                    </a:lnTo>
                    <a:lnTo>
                      <a:pt x="2124" y="18"/>
                    </a:lnTo>
                    <a:lnTo>
                      <a:pt x="1993" y="0"/>
                    </a:lnTo>
                    <a:lnTo>
                      <a:pt x="1849" y="0"/>
                    </a:lnTo>
                    <a:lnTo>
                      <a:pt x="1697" y="18"/>
                    </a:lnTo>
                    <a:lnTo>
                      <a:pt x="1541" y="52"/>
                    </a:lnTo>
                    <a:lnTo>
                      <a:pt x="1386" y="98"/>
                    </a:lnTo>
                    <a:lnTo>
                      <a:pt x="1236" y="153"/>
                    </a:lnTo>
                    <a:lnTo>
                      <a:pt x="1096" y="218"/>
                    </a:lnTo>
                    <a:lnTo>
                      <a:pt x="1058" y="233"/>
                    </a:lnTo>
                    <a:lnTo>
                      <a:pt x="1013" y="243"/>
                    </a:lnTo>
                    <a:lnTo>
                      <a:pt x="911" y="260"/>
                    </a:lnTo>
                    <a:lnTo>
                      <a:pt x="816" y="280"/>
                    </a:lnTo>
                    <a:lnTo>
                      <a:pt x="776" y="293"/>
                    </a:lnTo>
                    <a:lnTo>
                      <a:pt x="747" y="31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01" name="Google Shape;1701;p42"/>
              <p:cNvSpPr/>
              <p:nvPr/>
            </p:nvSpPr>
            <p:spPr>
              <a:xfrm>
                <a:off x="3404" y="2563"/>
                <a:ext cx="445" cy="257"/>
              </a:xfrm>
              <a:custGeom>
                <a:avLst/>
                <a:gdLst/>
                <a:ahLst/>
                <a:cxnLst/>
                <a:rect l="l" t="t" r="r" b="b"/>
                <a:pathLst>
                  <a:path w="2874" h="2094" extrusionOk="0">
                    <a:moveTo>
                      <a:pt x="41" y="639"/>
                    </a:moveTo>
                    <a:lnTo>
                      <a:pt x="14" y="777"/>
                    </a:lnTo>
                    <a:lnTo>
                      <a:pt x="0" y="915"/>
                    </a:lnTo>
                    <a:lnTo>
                      <a:pt x="1" y="1053"/>
                    </a:lnTo>
                    <a:lnTo>
                      <a:pt x="17" y="1189"/>
                    </a:lnTo>
                    <a:lnTo>
                      <a:pt x="48" y="1321"/>
                    </a:lnTo>
                    <a:lnTo>
                      <a:pt x="96" y="1447"/>
                    </a:lnTo>
                    <a:lnTo>
                      <a:pt x="160" y="1566"/>
                    </a:lnTo>
                    <a:lnTo>
                      <a:pt x="243" y="1677"/>
                    </a:lnTo>
                    <a:lnTo>
                      <a:pt x="343" y="1778"/>
                    </a:lnTo>
                    <a:lnTo>
                      <a:pt x="461" y="1868"/>
                    </a:lnTo>
                    <a:lnTo>
                      <a:pt x="600" y="1946"/>
                    </a:lnTo>
                    <a:lnTo>
                      <a:pt x="758" y="2008"/>
                    </a:lnTo>
                    <a:lnTo>
                      <a:pt x="936" y="2054"/>
                    </a:lnTo>
                    <a:lnTo>
                      <a:pt x="1136" y="2084"/>
                    </a:lnTo>
                    <a:lnTo>
                      <a:pt x="1358" y="2094"/>
                    </a:lnTo>
                    <a:lnTo>
                      <a:pt x="1601" y="2083"/>
                    </a:lnTo>
                    <a:lnTo>
                      <a:pt x="1799" y="2061"/>
                    </a:lnTo>
                    <a:lnTo>
                      <a:pt x="1978" y="2029"/>
                    </a:lnTo>
                    <a:lnTo>
                      <a:pt x="2137" y="1991"/>
                    </a:lnTo>
                    <a:lnTo>
                      <a:pt x="2278" y="1943"/>
                    </a:lnTo>
                    <a:lnTo>
                      <a:pt x="2401" y="1888"/>
                    </a:lnTo>
                    <a:lnTo>
                      <a:pt x="2509" y="1827"/>
                    </a:lnTo>
                    <a:lnTo>
                      <a:pt x="2600" y="1760"/>
                    </a:lnTo>
                    <a:lnTo>
                      <a:pt x="2677" y="1687"/>
                    </a:lnTo>
                    <a:lnTo>
                      <a:pt x="2740" y="1610"/>
                    </a:lnTo>
                    <a:lnTo>
                      <a:pt x="2789" y="1530"/>
                    </a:lnTo>
                    <a:lnTo>
                      <a:pt x="2827" y="1445"/>
                    </a:lnTo>
                    <a:lnTo>
                      <a:pt x="2853" y="1358"/>
                    </a:lnTo>
                    <a:lnTo>
                      <a:pt x="2868" y="1268"/>
                    </a:lnTo>
                    <a:lnTo>
                      <a:pt x="2874" y="1178"/>
                    </a:lnTo>
                    <a:lnTo>
                      <a:pt x="2859" y="994"/>
                    </a:lnTo>
                    <a:lnTo>
                      <a:pt x="2815" y="814"/>
                    </a:lnTo>
                    <a:lnTo>
                      <a:pt x="2749" y="639"/>
                    </a:lnTo>
                    <a:lnTo>
                      <a:pt x="2668" y="476"/>
                    </a:lnTo>
                    <a:lnTo>
                      <a:pt x="2578" y="331"/>
                    </a:lnTo>
                    <a:lnTo>
                      <a:pt x="2487" y="207"/>
                    </a:lnTo>
                    <a:lnTo>
                      <a:pt x="2400" y="111"/>
                    </a:lnTo>
                    <a:lnTo>
                      <a:pt x="2360" y="74"/>
                    </a:lnTo>
                    <a:lnTo>
                      <a:pt x="2325" y="46"/>
                    </a:lnTo>
                    <a:lnTo>
                      <a:pt x="2293" y="28"/>
                    </a:lnTo>
                    <a:lnTo>
                      <a:pt x="2267" y="20"/>
                    </a:lnTo>
                    <a:lnTo>
                      <a:pt x="2125" y="5"/>
                    </a:lnTo>
                    <a:lnTo>
                      <a:pt x="1969" y="0"/>
                    </a:lnTo>
                    <a:lnTo>
                      <a:pt x="1804" y="5"/>
                    </a:lnTo>
                    <a:lnTo>
                      <a:pt x="1630" y="18"/>
                    </a:lnTo>
                    <a:lnTo>
                      <a:pt x="1273" y="67"/>
                    </a:lnTo>
                    <a:lnTo>
                      <a:pt x="921" y="143"/>
                    </a:lnTo>
                    <a:lnTo>
                      <a:pt x="755" y="191"/>
                    </a:lnTo>
                    <a:lnTo>
                      <a:pt x="599" y="244"/>
                    </a:lnTo>
                    <a:lnTo>
                      <a:pt x="456" y="301"/>
                    </a:lnTo>
                    <a:lnTo>
                      <a:pt x="330" y="362"/>
                    </a:lnTo>
                    <a:lnTo>
                      <a:pt x="222" y="428"/>
                    </a:lnTo>
                    <a:lnTo>
                      <a:pt x="135" y="496"/>
                    </a:lnTo>
                    <a:lnTo>
                      <a:pt x="74" y="566"/>
                    </a:lnTo>
                    <a:lnTo>
                      <a:pt x="41" y="639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02" name="Google Shape;1702;p42"/>
              <p:cNvSpPr/>
              <p:nvPr/>
            </p:nvSpPr>
            <p:spPr>
              <a:xfrm>
                <a:off x="3404" y="2563"/>
                <a:ext cx="445" cy="257"/>
              </a:xfrm>
              <a:custGeom>
                <a:avLst/>
                <a:gdLst/>
                <a:ahLst/>
                <a:cxnLst/>
                <a:rect l="l" t="t" r="r" b="b"/>
                <a:pathLst>
                  <a:path w="2874" h="2094" extrusionOk="0">
                    <a:moveTo>
                      <a:pt x="41" y="639"/>
                    </a:moveTo>
                    <a:lnTo>
                      <a:pt x="14" y="777"/>
                    </a:lnTo>
                    <a:lnTo>
                      <a:pt x="0" y="915"/>
                    </a:lnTo>
                    <a:lnTo>
                      <a:pt x="1" y="1053"/>
                    </a:lnTo>
                    <a:lnTo>
                      <a:pt x="17" y="1189"/>
                    </a:lnTo>
                    <a:lnTo>
                      <a:pt x="48" y="1321"/>
                    </a:lnTo>
                    <a:lnTo>
                      <a:pt x="96" y="1447"/>
                    </a:lnTo>
                    <a:lnTo>
                      <a:pt x="160" y="1566"/>
                    </a:lnTo>
                    <a:lnTo>
                      <a:pt x="243" y="1677"/>
                    </a:lnTo>
                    <a:lnTo>
                      <a:pt x="343" y="1778"/>
                    </a:lnTo>
                    <a:lnTo>
                      <a:pt x="461" y="1868"/>
                    </a:lnTo>
                    <a:lnTo>
                      <a:pt x="600" y="1946"/>
                    </a:lnTo>
                    <a:lnTo>
                      <a:pt x="758" y="2008"/>
                    </a:lnTo>
                    <a:lnTo>
                      <a:pt x="936" y="2054"/>
                    </a:lnTo>
                    <a:lnTo>
                      <a:pt x="1136" y="2084"/>
                    </a:lnTo>
                    <a:lnTo>
                      <a:pt x="1358" y="2094"/>
                    </a:lnTo>
                    <a:lnTo>
                      <a:pt x="1601" y="2083"/>
                    </a:lnTo>
                    <a:lnTo>
                      <a:pt x="1799" y="2061"/>
                    </a:lnTo>
                    <a:lnTo>
                      <a:pt x="1978" y="2029"/>
                    </a:lnTo>
                    <a:lnTo>
                      <a:pt x="2137" y="1991"/>
                    </a:lnTo>
                    <a:lnTo>
                      <a:pt x="2278" y="1943"/>
                    </a:lnTo>
                    <a:lnTo>
                      <a:pt x="2401" y="1888"/>
                    </a:lnTo>
                    <a:lnTo>
                      <a:pt x="2509" y="1827"/>
                    </a:lnTo>
                    <a:lnTo>
                      <a:pt x="2600" y="1760"/>
                    </a:lnTo>
                    <a:lnTo>
                      <a:pt x="2677" y="1687"/>
                    </a:lnTo>
                    <a:lnTo>
                      <a:pt x="2740" y="1610"/>
                    </a:lnTo>
                    <a:lnTo>
                      <a:pt x="2789" y="1530"/>
                    </a:lnTo>
                    <a:lnTo>
                      <a:pt x="2827" y="1445"/>
                    </a:lnTo>
                    <a:lnTo>
                      <a:pt x="2853" y="1358"/>
                    </a:lnTo>
                    <a:lnTo>
                      <a:pt x="2868" y="1268"/>
                    </a:lnTo>
                    <a:lnTo>
                      <a:pt x="2874" y="1178"/>
                    </a:lnTo>
                    <a:lnTo>
                      <a:pt x="2859" y="994"/>
                    </a:lnTo>
                    <a:lnTo>
                      <a:pt x="2815" y="814"/>
                    </a:lnTo>
                    <a:lnTo>
                      <a:pt x="2749" y="639"/>
                    </a:lnTo>
                    <a:lnTo>
                      <a:pt x="2668" y="476"/>
                    </a:lnTo>
                    <a:lnTo>
                      <a:pt x="2578" y="331"/>
                    </a:lnTo>
                    <a:lnTo>
                      <a:pt x="2487" y="207"/>
                    </a:lnTo>
                    <a:lnTo>
                      <a:pt x="2400" y="111"/>
                    </a:lnTo>
                    <a:lnTo>
                      <a:pt x="2360" y="74"/>
                    </a:lnTo>
                    <a:lnTo>
                      <a:pt x="2325" y="46"/>
                    </a:lnTo>
                    <a:lnTo>
                      <a:pt x="2293" y="28"/>
                    </a:lnTo>
                    <a:lnTo>
                      <a:pt x="2267" y="20"/>
                    </a:lnTo>
                    <a:lnTo>
                      <a:pt x="2125" y="5"/>
                    </a:lnTo>
                    <a:lnTo>
                      <a:pt x="1969" y="0"/>
                    </a:lnTo>
                    <a:lnTo>
                      <a:pt x="1804" y="5"/>
                    </a:lnTo>
                    <a:lnTo>
                      <a:pt x="1630" y="18"/>
                    </a:lnTo>
                    <a:lnTo>
                      <a:pt x="1273" y="67"/>
                    </a:lnTo>
                    <a:lnTo>
                      <a:pt x="921" y="143"/>
                    </a:lnTo>
                    <a:lnTo>
                      <a:pt x="755" y="191"/>
                    </a:lnTo>
                    <a:lnTo>
                      <a:pt x="599" y="244"/>
                    </a:lnTo>
                    <a:lnTo>
                      <a:pt x="456" y="301"/>
                    </a:lnTo>
                    <a:lnTo>
                      <a:pt x="330" y="362"/>
                    </a:lnTo>
                    <a:lnTo>
                      <a:pt x="222" y="428"/>
                    </a:lnTo>
                    <a:lnTo>
                      <a:pt x="135" y="496"/>
                    </a:lnTo>
                    <a:lnTo>
                      <a:pt x="74" y="566"/>
                    </a:lnTo>
                    <a:lnTo>
                      <a:pt x="41" y="63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03" name="Google Shape;1703;p42"/>
              <p:cNvSpPr/>
              <p:nvPr/>
            </p:nvSpPr>
            <p:spPr>
              <a:xfrm>
                <a:off x="1867" y="2424"/>
                <a:ext cx="556" cy="391"/>
              </a:xfrm>
              <a:custGeom>
                <a:avLst/>
                <a:gdLst/>
                <a:ahLst/>
                <a:cxnLst/>
                <a:rect l="l" t="t" r="r" b="b"/>
                <a:pathLst>
                  <a:path w="3588" h="3127" extrusionOk="0">
                    <a:moveTo>
                      <a:pt x="27" y="1217"/>
                    </a:moveTo>
                    <a:lnTo>
                      <a:pt x="175" y="1043"/>
                    </a:lnTo>
                    <a:lnTo>
                      <a:pt x="319" y="860"/>
                    </a:lnTo>
                    <a:lnTo>
                      <a:pt x="605" y="499"/>
                    </a:lnTo>
                    <a:lnTo>
                      <a:pt x="750" y="336"/>
                    </a:lnTo>
                    <a:lnTo>
                      <a:pt x="896" y="195"/>
                    </a:lnTo>
                    <a:lnTo>
                      <a:pt x="1047" y="84"/>
                    </a:lnTo>
                    <a:lnTo>
                      <a:pt x="1123" y="42"/>
                    </a:lnTo>
                    <a:lnTo>
                      <a:pt x="1201" y="10"/>
                    </a:lnTo>
                    <a:lnTo>
                      <a:pt x="1254" y="0"/>
                    </a:lnTo>
                    <a:lnTo>
                      <a:pt x="1313" y="4"/>
                    </a:lnTo>
                    <a:lnTo>
                      <a:pt x="1380" y="18"/>
                    </a:lnTo>
                    <a:lnTo>
                      <a:pt x="1455" y="42"/>
                    </a:lnTo>
                    <a:lnTo>
                      <a:pt x="1534" y="78"/>
                    </a:lnTo>
                    <a:lnTo>
                      <a:pt x="1619" y="123"/>
                    </a:lnTo>
                    <a:lnTo>
                      <a:pt x="1709" y="176"/>
                    </a:lnTo>
                    <a:lnTo>
                      <a:pt x="1803" y="238"/>
                    </a:lnTo>
                    <a:lnTo>
                      <a:pt x="2000" y="383"/>
                    </a:lnTo>
                    <a:lnTo>
                      <a:pt x="2206" y="552"/>
                    </a:lnTo>
                    <a:lnTo>
                      <a:pt x="2416" y="741"/>
                    </a:lnTo>
                    <a:lnTo>
                      <a:pt x="2623" y="942"/>
                    </a:lnTo>
                    <a:lnTo>
                      <a:pt x="2822" y="1153"/>
                    </a:lnTo>
                    <a:lnTo>
                      <a:pt x="3010" y="1365"/>
                    </a:lnTo>
                    <a:lnTo>
                      <a:pt x="3180" y="1575"/>
                    </a:lnTo>
                    <a:lnTo>
                      <a:pt x="3327" y="1777"/>
                    </a:lnTo>
                    <a:lnTo>
                      <a:pt x="3390" y="1873"/>
                    </a:lnTo>
                    <a:lnTo>
                      <a:pt x="3447" y="1965"/>
                    </a:lnTo>
                    <a:lnTo>
                      <a:pt x="3494" y="2052"/>
                    </a:lnTo>
                    <a:lnTo>
                      <a:pt x="3532" y="2133"/>
                    </a:lnTo>
                    <a:lnTo>
                      <a:pt x="3562" y="2208"/>
                    </a:lnTo>
                    <a:lnTo>
                      <a:pt x="3579" y="2277"/>
                    </a:lnTo>
                    <a:lnTo>
                      <a:pt x="3588" y="2338"/>
                    </a:lnTo>
                    <a:lnTo>
                      <a:pt x="3584" y="2391"/>
                    </a:lnTo>
                    <a:lnTo>
                      <a:pt x="3559" y="2445"/>
                    </a:lnTo>
                    <a:lnTo>
                      <a:pt x="3505" y="2504"/>
                    </a:lnTo>
                    <a:lnTo>
                      <a:pt x="3434" y="2567"/>
                    </a:lnTo>
                    <a:lnTo>
                      <a:pt x="3352" y="2631"/>
                    </a:lnTo>
                    <a:lnTo>
                      <a:pt x="3266" y="2693"/>
                    </a:lnTo>
                    <a:lnTo>
                      <a:pt x="3186" y="2750"/>
                    </a:lnTo>
                    <a:lnTo>
                      <a:pt x="3120" y="2798"/>
                    </a:lnTo>
                    <a:lnTo>
                      <a:pt x="3076" y="2836"/>
                    </a:lnTo>
                    <a:lnTo>
                      <a:pt x="3039" y="2873"/>
                    </a:lnTo>
                    <a:lnTo>
                      <a:pt x="2989" y="2921"/>
                    </a:lnTo>
                    <a:lnTo>
                      <a:pt x="2863" y="3027"/>
                    </a:lnTo>
                    <a:lnTo>
                      <a:pt x="2794" y="3074"/>
                    </a:lnTo>
                    <a:lnTo>
                      <a:pt x="2725" y="3110"/>
                    </a:lnTo>
                    <a:lnTo>
                      <a:pt x="2659" y="3127"/>
                    </a:lnTo>
                    <a:lnTo>
                      <a:pt x="2600" y="3122"/>
                    </a:lnTo>
                    <a:lnTo>
                      <a:pt x="2541" y="3095"/>
                    </a:lnTo>
                    <a:lnTo>
                      <a:pt x="2496" y="3063"/>
                    </a:lnTo>
                    <a:lnTo>
                      <a:pt x="2409" y="2996"/>
                    </a:lnTo>
                    <a:lnTo>
                      <a:pt x="2295" y="2915"/>
                    </a:lnTo>
                    <a:lnTo>
                      <a:pt x="2195" y="2824"/>
                    </a:lnTo>
                    <a:lnTo>
                      <a:pt x="2018" y="2624"/>
                    </a:lnTo>
                    <a:lnTo>
                      <a:pt x="1847" y="2428"/>
                    </a:lnTo>
                    <a:lnTo>
                      <a:pt x="1753" y="2340"/>
                    </a:lnTo>
                    <a:lnTo>
                      <a:pt x="1647" y="2265"/>
                    </a:lnTo>
                    <a:lnTo>
                      <a:pt x="1573" y="2226"/>
                    </a:lnTo>
                    <a:lnTo>
                      <a:pt x="1491" y="2191"/>
                    </a:lnTo>
                    <a:lnTo>
                      <a:pt x="1313" y="2127"/>
                    </a:lnTo>
                    <a:lnTo>
                      <a:pt x="1137" y="2060"/>
                    </a:lnTo>
                    <a:lnTo>
                      <a:pt x="1054" y="2022"/>
                    </a:lnTo>
                    <a:lnTo>
                      <a:pt x="980" y="1978"/>
                    </a:lnTo>
                    <a:lnTo>
                      <a:pt x="930" y="1946"/>
                    </a:lnTo>
                    <a:lnTo>
                      <a:pt x="866" y="1903"/>
                    </a:lnTo>
                    <a:lnTo>
                      <a:pt x="790" y="1853"/>
                    </a:lnTo>
                    <a:lnTo>
                      <a:pt x="707" y="1797"/>
                    </a:lnTo>
                    <a:lnTo>
                      <a:pt x="526" y="1672"/>
                    </a:lnTo>
                    <a:lnTo>
                      <a:pt x="343" y="1541"/>
                    </a:lnTo>
                    <a:lnTo>
                      <a:pt x="257" y="1479"/>
                    </a:lnTo>
                    <a:lnTo>
                      <a:pt x="180" y="1418"/>
                    </a:lnTo>
                    <a:lnTo>
                      <a:pt x="112" y="1364"/>
                    </a:lnTo>
                    <a:lnTo>
                      <a:pt x="58" y="1315"/>
                    </a:lnTo>
                    <a:lnTo>
                      <a:pt x="20" y="1275"/>
                    </a:lnTo>
                    <a:lnTo>
                      <a:pt x="0" y="1243"/>
                    </a:lnTo>
                    <a:lnTo>
                      <a:pt x="1" y="1224"/>
                    </a:lnTo>
                    <a:lnTo>
                      <a:pt x="27" y="1217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04" name="Google Shape;1704;p42"/>
              <p:cNvSpPr/>
              <p:nvPr/>
            </p:nvSpPr>
            <p:spPr>
              <a:xfrm>
                <a:off x="1867" y="2424"/>
                <a:ext cx="556" cy="391"/>
              </a:xfrm>
              <a:custGeom>
                <a:avLst/>
                <a:gdLst/>
                <a:ahLst/>
                <a:cxnLst/>
                <a:rect l="l" t="t" r="r" b="b"/>
                <a:pathLst>
                  <a:path w="3588" h="3127" extrusionOk="0">
                    <a:moveTo>
                      <a:pt x="27" y="1217"/>
                    </a:moveTo>
                    <a:lnTo>
                      <a:pt x="175" y="1043"/>
                    </a:lnTo>
                    <a:lnTo>
                      <a:pt x="319" y="860"/>
                    </a:lnTo>
                    <a:lnTo>
                      <a:pt x="605" y="499"/>
                    </a:lnTo>
                    <a:lnTo>
                      <a:pt x="750" y="336"/>
                    </a:lnTo>
                    <a:lnTo>
                      <a:pt x="896" y="195"/>
                    </a:lnTo>
                    <a:lnTo>
                      <a:pt x="1047" y="84"/>
                    </a:lnTo>
                    <a:lnTo>
                      <a:pt x="1123" y="42"/>
                    </a:lnTo>
                    <a:lnTo>
                      <a:pt x="1201" y="10"/>
                    </a:lnTo>
                    <a:lnTo>
                      <a:pt x="1254" y="0"/>
                    </a:lnTo>
                    <a:lnTo>
                      <a:pt x="1313" y="4"/>
                    </a:lnTo>
                    <a:lnTo>
                      <a:pt x="1380" y="18"/>
                    </a:lnTo>
                    <a:lnTo>
                      <a:pt x="1455" y="42"/>
                    </a:lnTo>
                    <a:lnTo>
                      <a:pt x="1534" y="78"/>
                    </a:lnTo>
                    <a:lnTo>
                      <a:pt x="1619" y="123"/>
                    </a:lnTo>
                    <a:lnTo>
                      <a:pt x="1709" y="176"/>
                    </a:lnTo>
                    <a:lnTo>
                      <a:pt x="1803" y="238"/>
                    </a:lnTo>
                    <a:lnTo>
                      <a:pt x="2000" y="383"/>
                    </a:lnTo>
                    <a:lnTo>
                      <a:pt x="2206" y="552"/>
                    </a:lnTo>
                    <a:lnTo>
                      <a:pt x="2416" y="741"/>
                    </a:lnTo>
                    <a:lnTo>
                      <a:pt x="2623" y="942"/>
                    </a:lnTo>
                    <a:lnTo>
                      <a:pt x="2822" y="1153"/>
                    </a:lnTo>
                    <a:lnTo>
                      <a:pt x="3010" y="1365"/>
                    </a:lnTo>
                    <a:lnTo>
                      <a:pt x="3180" y="1575"/>
                    </a:lnTo>
                    <a:lnTo>
                      <a:pt x="3327" y="1777"/>
                    </a:lnTo>
                    <a:lnTo>
                      <a:pt x="3390" y="1873"/>
                    </a:lnTo>
                    <a:lnTo>
                      <a:pt x="3447" y="1965"/>
                    </a:lnTo>
                    <a:lnTo>
                      <a:pt x="3494" y="2052"/>
                    </a:lnTo>
                    <a:lnTo>
                      <a:pt x="3532" y="2133"/>
                    </a:lnTo>
                    <a:lnTo>
                      <a:pt x="3562" y="2208"/>
                    </a:lnTo>
                    <a:lnTo>
                      <a:pt x="3579" y="2277"/>
                    </a:lnTo>
                    <a:lnTo>
                      <a:pt x="3588" y="2338"/>
                    </a:lnTo>
                    <a:lnTo>
                      <a:pt x="3584" y="2391"/>
                    </a:lnTo>
                    <a:lnTo>
                      <a:pt x="3559" y="2445"/>
                    </a:lnTo>
                    <a:lnTo>
                      <a:pt x="3505" y="2504"/>
                    </a:lnTo>
                    <a:lnTo>
                      <a:pt x="3434" y="2567"/>
                    </a:lnTo>
                    <a:lnTo>
                      <a:pt x="3352" y="2631"/>
                    </a:lnTo>
                    <a:lnTo>
                      <a:pt x="3266" y="2693"/>
                    </a:lnTo>
                    <a:lnTo>
                      <a:pt x="3186" y="2750"/>
                    </a:lnTo>
                    <a:lnTo>
                      <a:pt x="3120" y="2798"/>
                    </a:lnTo>
                    <a:lnTo>
                      <a:pt x="3076" y="2836"/>
                    </a:lnTo>
                    <a:lnTo>
                      <a:pt x="3039" y="2873"/>
                    </a:lnTo>
                    <a:lnTo>
                      <a:pt x="2989" y="2921"/>
                    </a:lnTo>
                    <a:lnTo>
                      <a:pt x="2863" y="3027"/>
                    </a:lnTo>
                    <a:lnTo>
                      <a:pt x="2794" y="3074"/>
                    </a:lnTo>
                    <a:lnTo>
                      <a:pt x="2725" y="3110"/>
                    </a:lnTo>
                    <a:lnTo>
                      <a:pt x="2659" y="3127"/>
                    </a:lnTo>
                    <a:lnTo>
                      <a:pt x="2600" y="3122"/>
                    </a:lnTo>
                    <a:lnTo>
                      <a:pt x="2541" y="3095"/>
                    </a:lnTo>
                    <a:lnTo>
                      <a:pt x="2496" y="3063"/>
                    </a:lnTo>
                    <a:lnTo>
                      <a:pt x="2409" y="2996"/>
                    </a:lnTo>
                    <a:lnTo>
                      <a:pt x="2295" y="2915"/>
                    </a:lnTo>
                    <a:lnTo>
                      <a:pt x="2195" y="2824"/>
                    </a:lnTo>
                    <a:lnTo>
                      <a:pt x="2018" y="2624"/>
                    </a:lnTo>
                    <a:lnTo>
                      <a:pt x="1847" y="2428"/>
                    </a:lnTo>
                    <a:lnTo>
                      <a:pt x="1753" y="2340"/>
                    </a:lnTo>
                    <a:lnTo>
                      <a:pt x="1647" y="2265"/>
                    </a:lnTo>
                    <a:lnTo>
                      <a:pt x="1573" y="2226"/>
                    </a:lnTo>
                    <a:lnTo>
                      <a:pt x="1491" y="2191"/>
                    </a:lnTo>
                    <a:lnTo>
                      <a:pt x="1313" y="2127"/>
                    </a:lnTo>
                    <a:lnTo>
                      <a:pt x="1137" y="2060"/>
                    </a:lnTo>
                    <a:lnTo>
                      <a:pt x="1054" y="2022"/>
                    </a:lnTo>
                    <a:lnTo>
                      <a:pt x="980" y="1978"/>
                    </a:lnTo>
                    <a:lnTo>
                      <a:pt x="930" y="1946"/>
                    </a:lnTo>
                    <a:lnTo>
                      <a:pt x="866" y="1903"/>
                    </a:lnTo>
                    <a:lnTo>
                      <a:pt x="790" y="1853"/>
                    </a:lnTo>
                    <a:lnTo>
                      <a:pt x="707" y="1797"/>
                    </a:lnTo>
                    <a:lnTo>
                      <a:pt x="526" y="1672"/>
                    </a:lnTo>
                    <a:lnTo>
                      <a:pt x="343" y="1541"/>
                    </a:lnTo>
                    <a:lnTo>
                      <a:pt x="257" y="1479"/>
                    </a:lnTo>
                    <a:lnTo>
                      <a:pt x="180" y="1418"/>
                    </a:lnTo>
                    <a:lnTo>
                      <a:pt x="112" y="1364"/>
                    </a:lnTo>
                    <a:lnTo>
                      <a:pt x="58" y="1315"/>
                    </a:lnTo>
                    <a:lnTo>
                      <a:pt x="20" y="1275"/>
                    </a:lnTo>
                    <a:lnTo>
                      <a:pt x="0" y="1243"/>
                    </a:lnTo>
                    <a:lnTo>
                      <a:pt x="1" y="1224"/>
                    </a:lnTo>
                    <a:lnTo>
                      <a:pt x="27" y="121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05" name="Google Shape;1705;p42"/>
              <p:cNvSpPr/>
              <p:nvPr/>
            </p:nvSpPr>
            <p:spPr>
              <a:xfrm>
                <a:off x="2617" y="2097"/>
                <a:ext cx="208" cy="155"/>
              </a:xfrm>
              <a:custGeom>
                <a:avLst/>
                <a:gdLst/>
                <a:ahLst/>
                <a:cxnLst/>
                <a:rect l="l" t="t" r="r" b="b"/>
                <a:pathLst>
                  <a:path w="1344" h="1269" extrusionOk="0">
                    <a:moveTo>
                      <a:pt x="571" y="76"/>
                    </a:moveTo>
                    <a:lnTo>
                      <a:pt x="487" y="159"/>
                    </a:lnTo>
                    <a:lnTo>
                      <a:pt x="411" y="233"/>
                    </a:lnTo>
                    <a:lnTo>
                      <a:pt x="275" y="375"/>
                    </a:lnTo>
                    <a:lnTo>
                      <a:pt x="160" y="527"/>
                    </a:lnTo>
                    <a:lnTo>
                      <a:pt x="110" y="613"/>
                    </a:lnTo>
                    <a:lnTo>
                      <a:pt x="63" y="712"/>
                    </a:lnTo>
                    <a:lnTo>
                      <a:pt x="30" y="794"/>
                    </a:lnTo>
                    <a:lnTo>
                      <a:pt x="9" y="868"/>
                    </a:lnTo>
                    <a:lnTo>
                      <a:pt x="0" y="934"/>
                    </a:lnTo>
                    <a:lnTo>
                      <a:pt x="1" y="993"/>
                    </a:lnTo>
                    <a:lnTo>
                      <a:pt x="15" y="1044"/>
                    </a:lnTo>
                    <a:lnTo>
                      <a:pt x="40" y="1088"/>
                    </a:lnTo>
                    <a:lnTo>
                      <a:pt x="76" y="1126"/>
                    </a:lnTo>
                    <a:lnTo>
                      <a:pt x="125" y="1156"/>
                    </a:lnTo>
                    <a:lnTo>
                      <a:pt x="226" y="1201"/>
                    </a:lnTo>
                    <a:lnTo>
                      <a:pt x="322" y="1234"/>
                    </a:lnTo>
                    <a:lnTo>
                      <a:pt x="414" y="1256"/>
                    </a:lnTo>
                    <a:lnTo>
                      <a:pt x="502" y="1268"/>
                    </a:lnTo>
                    <a:lnTo>
                      <a:pt x="586" y="1269"/>
                    </a:lnTo>
                    <a:lnTo>
                      <a:pt x="665" y="1261"/>
                    </a:lnTo>
                    <a:lnTo>
                      <a:pt x="740" y="1245"/>
                    </a:lnTo>
                    <a:lnTo>
                      <a:pt x="811" y="1220"/>
                    </a:lnTo>
                    <a:lnTo>
                      <a:pt x="939" y="1151"/>
                    </a:lnTo>
                    <a:lnTo>
                      <a:pt x="1051" y="1058"/>
                    </a:lnTo>
                    <a:lnTo>
                      <a:pt x="1144" y="946"/>
                    </a:lnTo>
                    <a:lnTo>
                      <a:pt x="1219" y="821"/>
                    </a:lnTo>
                    <a:lnTo>
                      <a:pt x="1278" y="690"/>
                    </a:lnTo>
                    <a:lnTo>
                      <a:pt x="1318" y="556"/>
                    </a:lnTo>
                    <a:lnTo>
                      <a:pt x="1340" y="426"/>
                    </a:lnTo>
                    <a:lnTo>
                      <a:pt x="1344" y="305"/>
                    </a:lnTo>
                    <a:lnTo>
                      <a:pt x="1329" y="197"/>
                    </a:lnTo>
                    <a:lnTo>
                      <a:pt x="1296" y="109"/>
                    </a:lnTo>
                    <a:lnTo>
                      <a:pt x="1273" y="74"/>
                    </a:lnTo>
                    <a:lnTo>
                      <a:pt x="1244" y="46"/>
                    </a:lnTo>
                    <a:lnTo>
                      <a:pt x="1211" y="26"/>
                    </a:lnTo>
                    <a:lnTo>
                      <a:pt x="1174" y="13"/>
                    </a:lnTo>
                    <a:lnTo>
                      <a:pt x="1093" y="2"/>
                    </a:lnTo>
                    <a:lnTo>
                      <a:pt x="1014" y="0"/>
                    </a:lnTo>
                    <a:lnTo>
                      <a:pt x="862" y="16"/>
                    </a:lnTo>
                    <a:lnTo>
                      <a:pt x="571" y="7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06" name="Google Shape;1706;p42"/>
              <p:cNvSpPr/>
              <p:nvPr/>
            </p:nvSpPr>
            <p:spPr>
              <a:xfrm>
                <a:off x="2617" y="2097"/>
                <a:ext cx="208" cy="155"/>
              </a:xfrm>
              <a:custGeom>
                <a:avLst/>
                <a:gdLst/>
                <a:ahLst/>
                <a:cxnLst/>
                <a:rect l="l" t="t" r="r" b="b"/>
                <a:pathLst>
                  <a:path w="1344" h="1269" extrusionOk="0">
                    <a:moveTo>
                      <a:pt x="571" y="76"/>
                    </a:moveTo>
                    <a:lnTo>
                      <a:pt x="487" y="159"/>
                    </a:lnTo>
                    <a:lnTo>
                      <a:pt x="411" y="233"/>
                    </a:lnTo>
                    <a:lnTo>
                      <a:pt x="275" y="375"/>
                    </a:lnTo>
                    <a:lnTo>
                      <a:pt x="160" y="527"/>
                    </a:lnTo>
                    <a:lnTo>
                      <a:pt x="110" y="613"/>
                    </a:lnTo>
                    <a:lnTo>
                      <a:pt x="63" y="712"/>
                    </a:lnTo>
                    <a:lnTo>
                      <a:pt x="30" y="794"/>
                    </a:lnTo>
                    <a:lnTo>
                      <a:pt x="9" y="868"/>
                    </a:lnTo>
                    <a:lnTo>
                      <a:pt x="0" y="934"/>
                    </a:lnTo>
                    <a:lnTo>
                      <a:pt x="1" y="993"/>
                    </a:lnTo>
                    <a:lnTo>
                      <a:pt x="15" y="1044"/>
                    </a:lnTo>
                    <a:lnTo>
                      <a:pt x="40" y="1088"/>
                    </a:lnTo>
                    <a:lnTo>
                      <a:pt x="76" y="1126"/>
                    </a:lnTo>
                    <a:lnTo>
                      <a:pt x="125" y="1156"/>
                    </a:lnTo>
                    <a:lnTo>
                      <a:pt x="226" y="1201"/>
                    </a:lnTo>
                    <a:lnTo>
                      <a:pt x="322" y="1234"/>
                    </a:lnTo>
                    <a:lnTo>
                      <a:pt x="414" y="1256"/>
                    </a:lnTo>
                    <a:lnTo>
                      <a:pt x="502" y="1268"/>
                    </a:lnTo>
                    <a:lnTo>
                      <a:pt x="586" y="1269"/>
                    </a:lnTo>
                    <a:lnTo>
                      <a:pt x="665" y="1261"/>
                    </a:lnTo>
                    <a:lnTo>
                      <a:pt x="740" y="1245"/>
                    </a:lnTo>
                    <a:lnTo>
                      <a:pt x="811" y="1220"/>
                    </a:lnTo>
                    <a:lnTo>
                      <a:pt x="939" y="1151"/>
                    </a:lnTo>
                    <a:lnTo>
                      <a:pt x="1051" y="1058"/>
                    </a:lnTo>
                    <a:lnTo>
                      <a:pt x="1144" y="946"/>
                    </a:lnTo>
                    <a:lnTo>
                      <a:pt x="1219" y="821"/>
                    </a:lnTo>
                    <a:lnTo>
                      <a:pt x="1278" y="690"/>
                    </a:lnTo>
                    <a:lnTo>
                      <a:pt x="1318" y="556"/>
                    </a:lnTo>
                    <a:lnTo>
                      <a:pt x="1340" y="426"/>
                    </a:lnTo>
                    <a:lnTo>
                      <a:pt x="1344" y="305"/>
                    </a:lnTo>
                    <a:lnTo>
                      <a:pt x="1329" y="197"/>
                    </a:lnTo>
                    <a:lnTo>
                      <a:pt x="1296" y="109"/>
                    </a:lnTo>
                    <a:lnTo>
                      <a:pt x="1273" y="74"/>
                    </a:lnTo>
                    <a:lnTo>
                      <a:pt x="1244" y="46"/>
                    </a:lnTo>
                    <a:lnTo>
                      <a:pt x="1211" y="26"/>
                    </a:lnTo>
                    <a:lnTo>
                      <a:pt x="1174" y="13"/>
                    </a:lnTo>
                    <a:lnTo>
                      <a:pt x="1093" y="2"/>
                    </a:lnTo>
                    <a:lnTo>
                      <a:pt x="1014" y="0"/>
                    </a:lnTo>
                    <a:lnTo>
                      <a:pt x="862" y="16"/>
                    </a:lnTo>
                    <a:lnTo>
                      <a:pt x="571" y="7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07" name="Google Shape;1707;p42"/>
              <p:cNvSpPr/>
              <p:nvPr/>
            </p:nvSpPr>
            <p:spPr>
              <a:xfrm>
                <a:off x="3703" y="2136"/>
                <a:ext cx="181" cy="25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2074" extrusionOk="0">
                    <a:moveTo>
                      <a:pt x="1115" y="1673"/>
                    </a:moveTo>
                    <a:lnTo>
                      <a:pt x="1147" y="1412"/>
                    </a:lnTo>
                    <a:lnTo>
                      <a:pt x="1166" y="1146"/>
                    </a:lnTo>
                    <a:lnTo>
                      <a:pt x="1158" y="885"/>
                    </a:lnTo>
                    <a:lnTo>
                      <a:pt x="1142" y="758"/>
                    </a:lnTo>
                    <a:lnTo>
                      <a:pt x="1112" y="636"/>
                    </a:lnTo>
                    <a:lnTo>
                      <a:pt x="1078" y="526"/>
                    </a:lnTo>
                    <a:lnTo>
                      <a:pt x="1043" y="428"/>
                    </a:lnTo>
                    <a:lnTo>
                      <a:pt x="1007" y="340"/>
                    </a:lnTo>
                    <a:lnTo>
                      <a:pt x="969" y="264"/>
                    </a:lnTo>
                    <a:lnTo>
                      <a:pt x="893" y="141"/>
                    </a:lnTo>
                    <a:lnTo>
                      <a:pt x="814" y="58"/>
                    </a:lnTo>
                    <a:lnTo>
                      <a:pt x="735" y="12"/>
                    </a:lnTo>
                    <a:lnTo>
                      <a:pt x="654" y="0"/>
                    </a:lnTo>
                    <a:lnTo>
                      <a:pt x="575" y="19"/>
                    </a:lnTo>
                    <a:lnTo>
                      <a:pt x="496" y="66"/>
                    </a:lnTo>
                    <a:lnTo>
                      <a:pt x="420" y="140"/>
                    </a:lnTo>
                    <a:lnTo>
                      <a:pt x="348" y="237"/>
                    </a:lnTo>
                    <a:lnTo>
                      <a:pt x="279" y="356"/>
                    </a:lnTo>
                    <a:lnTo>
                      <a:pt x="215" y="492"/>
                    </a:lnTo>
                    <a:lnTo>
                      <a:pt x="156" y="643"/>
                    </a:lnTo>
                    <a:lnTo>
                      <a:pt x="105" y="808"/>
                    </a:lnTo>
                    <a:lnTo>
                      <a:pt x="62" y="983"/>
                    </a:lnTo>
                    <a:lnTo>
                      <a:pt x="27" y="1165"/>
                    </a:lnTo>
                    <a:lnTo>
                      <a:pt x="9" y="1299"/>
                    </a:lnTo>
                    <a:lnTo>
                      <a:pt x="0" y="1421"/>
                    </a:lnTo>
                    <a:lnTo>
                      <a:pt x="1" y="1530"/>
                    </a:lnTo>
                    <a:lnTo>
                      <a:pt x="9" y="1628"/>
                    </a:lnTo>
                    <a:lnTo>
                      <a:pt x="26" y="1715"/>
                    </a:lnTo>
                    <a:lnTo>
                      <a:pt x="50" y="1790"/>
                    </a:lnTo>
                    <a:lnTo>
                      <a:pt x="79" y="1856"/>
                    </a:lnTo>
                    <a:lnTo>
                      <a:pt x="116" y="1912"/>
                    </a:lnTo>
                    <a:lnTo>
                      <a:pt x="156" y="1959"/>
                    </a:lnTo>
                    <a:lnTo>
                      <a:pt x="202" y="1997"/>
                    </a:lnTo>
                    <a:lnTo>
                      <a:pt x="306" y="2050"/>
                    </a:lnTo>
                    <a:lnTo>
                      <a:pt x="420" y="2074"/>
                    </a:lnTo>
                    <a:lnTo>
                      <a:pt x="539" y="2074"/>
                    </a:lnTo>
                    <a:lnTo>
                      <a:pt x="661" y="2053"/>
                    </a:lnTo>
                    <a:lnTo>
                      <a:pt x="778" y="2016"/>
                    </a:lnTo>
                    <a:lnTo>
                      <a:pt x="885" y="1967"/>
                    </a:lnTo>
                    <a:lnTo>
                      <a:pt x="979" y="1908"/>
                    </a:lnTo>
                    <a:lnTo>
                      <a:pt x="1055" y="1846"/>
                    </a:lnTo>
                    <a:lnTo>
                      <a:pt x="1105" y="1784"/>
                    </a:lnTo>
                    <a:lnTo>
                      <a:pt x="1127" y="1724"/>
                    </a:lnTo>
                    <a:lnTo>
                      <a:pt x="1126" y="1698"/>
                    </a:lnTo>
                    <a:lnTo>
                      <a:pt x="1115" y="167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08" name="Google Shape;1708;p42"/>
              <p:cNvSpPr/>
              <p:nvPr/>
            </p:nvSpPr>
            <p:spPr>
              <a:xfrm>
                <a:off x="3703" y="2136"/>
                <a:ext cx="181" cy="25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2074" extrusionOk="0">
                    <a:moveTo>
                      <a:pt x="1115" y="1673"/>
                    </a:moveTo>
                    <a:lnTo>
                      <a:pt x="1147" y="1412"/>
                    </a:lnTo>
                    <a:lnTo>
                      <a:pt x="1166" y="1146"/>
                    </a:lnTo>
                    <a:lnTo>
                      <a:pt x="1158" y="885"/>
                    </a:lnTo>
                    <a:lnTo>
                      <a:pt x="1142" y="758"/>
                    </a:lnTo>
                    <a:lnTo>
                      <a:pt x="1112" y="636"/>
                    </a:lnTo>
                    <a:lnTo>
                      <a:pt x="1078" y="526"/>
                    </a:lnTo>
                    <a:lnTo>
                      <a:pt x="1043" y="428"/>
                    </a:lnTo>
                    <a:lnTo>
                      <a:pt x="1007" y="340"/>
                    </a:lnTo>
                    <a:lnTo>
                      <a:pt x="969" y="264"/>
                    </a:lnTo>
                    <a:lnTo>
                      <a:pt x="893" y="141"/>
                    </a:lnTo>
                    <a:lnTo>
                      <a:pt x="814" y="58"/>
                    </a:lnTo>
                    <a:lnTo>
                      <a:pt x="735" y="12"/>
                    </a:lnTo>
                    <a:lnTo>
                      <a:pt x="654" y="0"/>
                    </a:lnTo>
                    <a:lnTo>
                      <a:pt x="575" y="19"/>
                    </a:lnTo>
                    <a:lnTo>
                      <a:pt x="496" y="66"/>
                    </a:lnTo>
                    <a:lnTo>
                      <a:pt x="420" y="140"/>
                    </a:lnTo>
                    <a:lnTo>
                      <a:pt x="348" y="237"/>
                    </a:lnTo>
                    <a:lnTo>
                      <a:pt x="279" y="356"/>
                    </a:lnTo>
                    <a:lnTo>
                      <a:pt x="215" y="492"/>
                    </a:lnTo>
                    <a:lnTo>
                      <a:pt x="156" y="643"/>
                    </a:lnTo>
                    <a:lnTo>
                      <a:pt x="105" y="808"/>
                    </a:lnTo>
                    <a:lnTo>
                      <a:pt x="62" y="983"/>
                    </a:lnTo>
                    <a:lnTo>
                      <a:pt x="27" y="1165"/>
                    </a:lnTo>
                    <a:lnTo>
                      <a:pt x="9" y="1299"/>
                    </a:lnTo>
                    <a:lnTo>
                      <a:pt x="0" y="1421"/>
                    </a:lnTo>
                    <a:lnTo>
                      <a:pt x="1" y="1530"/>
                    </a:lnTo>
                    <a:lnTo>
                      <a:pt x="9" y="1628"/>
                    </a:lnTo>
                    <a:lnTo>
                      <a:pt x="26" y="1715"/>
                    </a:lnTo>
                    <a:lnTo>
                      <a:pt x="50" y="1790"/>
                    </a:lnTo>
                    <a:lnTo>
                      <a:pt x="79" y="1856"/>
                    </a:lnTo>
                    <a:lnTo>
                      <a:pt x="116" y="1912"/>
                    </a:lnTo>
                    <a:lnTo>
                      <a:pt x="156" y="1959"/>
                    </a:lnTo>
                    <a:lnTo>
                      <a:pt x="202" y="1997"/>
                    </a:lnTo>
                    <a:lnTo>
                      <a:pt x="306" y="2050"/>
                    </a:lnTo>
                    <a:lnTo>
                      <a:pt x="420" y="2074"/>
                    </a:lnTo>
                    <a:lnTo>
                      <a:pt x="539" y="2074"/>
                    </a:lnTo>
                    <a:lnTo>
                      <a:pt x="661" y="2053"/>
                    </a:lnTo>
                    <a:lnTo>
                      <a:pt x="778" y="2016"/>
                    </a:lnTo>
                    <a:lnTo>
                      <a:pt x="885" y="1967"/>
                    </a:lnTo>
                    <a:lnTo>
                      <a:pt x="979" y="1908"/>
                    </a:lnTo>
                    <a:lnTo>
                      <a:pt x="1055" y="1846"/>
                    </a:lnTo>
                    <a:lnTo>
                      <a:pt x="1105" y="1784"/>
                    </a:lnTo>
                    <a:lnTo>
                      <a:pt x="1127" y="1724"/>
                    </a:lnTo>
                    <a:lnTo>
                      <a:pt x="1126" y="1698"/>
                    </a:lnTo>
                    <a:lnTo>
                      <a:pt x="1115" y="167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09" name="Google Shape;1709;p42"/>
              <p:cNvSpPr/>
              <p:nvPr/>
            </p:nvSpPr>
            <p:spPr>
              <a:xfrm>
                <a:off x="3487" y="2618"/>
                <a:ext cx="277" cy="147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1175" extrusionOk="0">
                    <a:moveTo>
                      <a:pt x="223" y="264"/>
                    </a:moveTo>
                    <a:lnTo>
                      <a:pt x="163" y="331"/>
                    </a:lnTo>
                    <a:lnTo>
                      <a:pt x="113" y="404"/>
                    </a:lnTo>
                    <a:lnTo>
                      <a:pt x="72" y="481"/>
                    </a:lnTo>
                    <a:lnTo>
                      <a:pt x="41" y="558"/>
                    </a:lnTo>
                    <a:lnTo>
                      <a:pt x="4" y="713"/>
                    </a:lnTo>
                    <a:lnTo>
                      <a:pt x="0" y="786"/>
                    </a:lnTo>
                    <a:lnTo>
                      <a:pt x="5" y="854"/>
                    </a:lnTo>
                    <a:lnTo>
                      <a:pt x="19" y="903"/>
                    </a:lnTo>
                    <a:lnTo>
                      <a:pt x="44" y="948"/>
                    </a:lnTo>
                    <a:lnTo>
                      <a:pt x="80" y="990"/>
                    </a:lnTo>
                    <a:lnTo>
                      <a:pt x="127" y="1026"/>
                    </a:lnTo>
                    <a:lnTo>
                      <a:pt x="184" y="1060"/>
                    </a:lnTo>
                    <a:lnTo>
                      <a:pt x="248" y="1089"/>
                    </a:lnTo>
                    <a:lnTo>
                      <a:pt x="397" y="1135"/>
                    </a:lnTo>
                    <a:lnTo>
                      <a:pt x="567" y="1164"/>
                    </a:lnTo>
                    <a:lnTo>
                      <a:pt x="751" y="1175"/>
                    </a:lnTo>
                    <a:lnTo>
                      <a:pt x="939" y="1166"/>
                    </a:lnTo>
                    <a:lnTo>
                      <a:pt x="1125" y="1138"/>
                    </a:lnTo>
                    <a:lnTo>
                      <a:pt x="1301" y="1089"/>
                    </a:lnTo>
                    <a:lnTo>
                      <a:pt x="1460" y="1020"/>
                    </a:lnTo>
                    <a:lnTo>
                      <a:pt x="1529" y="977"/>
                    </a:lnTo>
                    <a:lnTo>
                      <a:pt x="1591" y="929"/>
                    </a:lnTo>
                    <a:lnTo>
                      <a:pt x="1646" y="875"/>
                    </a:lnTo>
                    <a:lnTo>
                      <a:pt x="1690" y="815"/>
                    </a:lnTo>
                    <a:lnTo>
                      <a:pt x="1724" y="750"/>
                    </a:lnTo>
                    <a:lnTo>
                      <a:pt x="1747" y="679"/>
                    </a:lnTo>
                    <a:lnTo>
                      <a:pt x="1758" y="602"/>
                    </a:lnTo>
                    <a:lnTo>
                      <a:pt x="1756" y="518"/>
                    </a:lnTo>
                    <a:lnTo>
                      <a:pt x="1739" y="429"/>
                    </a:lnTo>
                    <a:lnTo>
                      <a:pt x="1706" y="333"/>
                    </a:lnTo>
                    <a:lnTo>
                      <a:pt x="1658" y="232"/>
                    </a:lnTo>
                    <a:lnTo>
                      <a:pt x="1592" y="123"/>
                    </a:lnTo>
                    <a:lnTo>
                      <a:pt x="1560" y="83"/>
                    </a:lnTo>
                    <a:lnTo>
                      <a:pt x="1520" y="53"/>
                    </a:lnTo>
                    <a:lnTo>
                      <a:pt x="1476" y="30"/>
                    </a:lnTo>
                    <a:lnTo>
                      <a:pt x="1426" y="13"/>
                    </a:lnTo>
                    <a:lnTo>
                      <a:pt x="1316" y="0"/>
                    </a:lnTo>
                    <a:lnTo>
                      <a:pt x="1196" y="4"/>
                    </a:lnTo>
                    <a:lnTo>
                      <a:pt x="949" y="47"/>
                    </a:lnTo>
                    <a:lnTo>
                      <a:pt x="835" y="72"/>
                    </a:lnTo>
                    <a:lnTo>
                      <a:pt x="735" y="92"/>
                    </a:lnTo>
                    <a:lnTo>
                      <a:pt x="636" y="108"/>
                    </a:lnTo>
                    <a:lnTo>
                      <a:pt x="561" y="122"/>
                    </a:lnTo>
                    <a:lnTo>
                      <a:pt x="505" y="134"/>
                    </a:lnTo>
                    <a:lnTo>
                      <a:pt x="460" y="149"/>
                    </a:lnTo>
                    <a:lnTo>
                      <a:pt x="416" y="167"/>
                    </a:lnTo>
                    <a:lnTo>
                      <a:pt x="368" y="190"/>
                    </a:lnTo>
                    <a:lnTo>
                      <a:pt x="305" y="221"/>
                    </a:lnTo>
                    <a:lnTo>
                      <a:pt x="223" y="26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10" name="Google Shape;1710;p42"/>
              <p:cNvSpPr/>
              <p:nvPr/>
            </p:nvSpPr>
            <p:spPr>
              <a:xfrm>
                <a:off x="3487" y="2618"/>
                <a:ext cx="277" cy="147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1175" extrusionOk="0">
                    <a:moveTo>
                      <a:pt x="223" y="264"/>
                    </a:moveTo>
                    <a:lnTo>
                      <a:pt x="163" y="331"/>
                    </a:lnTo>
                    <a:lnTo>
                      <a:pt x="113" y="404"/>
                    </a:lnTo>
                    <a:lnTo>
                      <a:pt x="72" y="481"/>
                    </a:lnTo>
                    <a:lnTo>
                      <a:pt x="41" y="558"/>
                    </a:lnTo>
                    <a:lnTo>
                      <a:pt x="4" y="713"/>
                    </a:lnTo>
                    <a:lnTo>
                      <a:pt x="0" y="786"/>
                    </a:lnTo>
                    <a:lnTo>
                      <a:pt x="5" y="854"/>
                    </a:lnTo>
                    <a:lnTo>
                      <a:pt x="19" y="903"/>
                    </a:lnTo>
                    <a:lnTo>
                      <a:pt x="44" y="948"/>
                    </a:lnTo>
                    <a:lnTo>
                      <a:pt x="80" y="990"/>
                    </a:lnTo>
                    <a:lnTo>
                      <a:pt x="127" y="1026"/>
                    </a:lnTo>
                    <a:lnTo>
                      <a:pt x="184" y="1060"/>
                    </a:lnTo>
                    <a:lnTo>
                      <a:pt x="248" y="1089"/>
                    </a:lnTo>
                    <a:lnTo>
                      <a:pt x="397" y="1135"/>
                    </a:lnTo>
                    <a:lnTo>
                      <a:pt x="567" y="1164"/>
                    </a:lnTo>
                    <a:lnTo>
                      <a:pt x="751" y="1175"/>
                    </a:lnTo>
                    <a:lnTo>
                      <a:pt x="939" y="1166"/>
                    </a:lnTo>
                    <a:lnTo>
                      <a:pt x="1125" y="1138"/>
                    </a:lnTo>
                    <a:lnTo>
                      <a:pt x="1301" y="1089"/>
                    </a:lnTo>
                    <a:lnTo>
                      <a:pt x="1460" y="1020"/>
                    </a:lnTo>
                    <a:lnTo>
                      <a:pt x="1529" y="977"/>
                    </a:lnTo>
                    <a:lnTo>
                      <a:pt x="1591" y="929"/>
                    </a:lnTo>
                    <a:lnTo>
                      <a:pt x="1646" y="875"/>
                    </a:lnTo>
                    <a:lnTo>
                      <a:pt x="1690" y="815"/>
                    </a:lnTo>
                    <a:lnTo>
                      <a:pt x="1724" y="750"/>
                    </a:lnTo>
                    <a:lnTo>
                      <a:pt x="1747" y="679"/>
                    </a:lnTo>
                    <a:lnTo>
                      <a:pt x="1758" y="602"/>
                    </a:lnTo>
                    <a:lnTo>
                      <a:pt x="1756" y="518"/>
                    </a:lnTo>
                    <a:lnTo>
                      <a:pt x="1739" y="429"/>
                    </a:lnTo>
                    <a:lnTo>
                      <a:pt x="1706" y="333"/>
                    </a:lnTo>
                    <a:lnTo>
                      <a:pt x="1658" y="232"/>
                    </a:lnTo>
                    <a:lnTo>
                      <a:pt x="1592" y="123"/>
                    </a:lnTo>
                    <a:lnTo>
                      <a:pt x="1560" y="83"/>
                    </a:lnTo>
                    <a:lnTo>
                      <a:pt x="1520" y="53"/>
                    </a:lnTo>
                    <a:lnTo>
                      <a:pt x="1476" y="30"/>
                    </a:lnTo>
                    <a:lnTo>
                      <a:pt x="1426" y="13"/>
                    </a:lnTo>
                    <a:lnTo>
                      <a:pt x="1316" y="0"/>
                    </a:lnTo>
                    <a:lnTo>
                      <a:pt x="1196" y="4"/>
                    </a:lnTo>
                    <a:lnTo>
                      <a:pt x="949" y="47"/>
                    </a:lnTo>
                    <a:lnTo>
                      <a:pt x="835" y="72"/>
                    </a:lnTo>
                    <a:lnTo>
                      <a:pt x="735" y="92"/>
                    </a:lnTo>
                    <a:lnTo>
                      <a:pt x="636" y="108"/>
                    </a:lnTo>
                    <a:lnTo>
                      <a:pt x="561" y="122"/>
                    </a:lnTo>
                    <a:lnTo>
                      <a:pt x="505" y="134"/>
                    </a:lnTo>
                    <a:lnTo>
                      <a:pt x="460" y="149"/>
                    </a:lnTo>
                    <a:lnTo>
                      <a:pt x="416" y="167"/>
                    </a:lnTo>
                    <a:lnTo>
                      <a:pt x="368" y="190"/>
                    </a:lnTo>
                    <a:lnTo>
                      <a:pt x="305" y="221"/>
                    </a:lnTo>
                    <a:lnTo>
                      <a:pt x="223" y="26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11" name="Google Shape;1711;p42"/>
              <p:cNvSpPr/>
              <p:nvPr/>
            </p:nvSpPr>
            <p:spPr>
              <a:xfrm>
                <a:off x="4043" y="2130"/>
                <a:ext cx="240" cy="272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2172" extrusionOk="0">
                    <a:moveTo>
                      <a:pt x="868" y="0"/>
                    </a:moveTo>
                    <a:lnTo>
                      <a:pt x="754" y="11"/>
                    </a:lnTo>
                    <a:lnTo>
                      <a:pt x="649" y="23"/>
                    </a:lnTo>
                    <a:lnTo>
                      <a:pt x="469" y="56"/>
                    </a:lnTo>
                    <a:lnTo>
                      <a:pt x="321" y="99"/>
                    </a:lnTo>
                    <a:lnTo>
                      <a:pt x="206" y="151"/>
                    </a:lnTo>
                    <a:lnTo>
                      <a:pt x="118" y="213"/>
                    </a:lnTo>
                    <a:lnTo>
                      <a:pt x="58" y="282"/>
                    </a:lnTo>
                    <a:lnTo>
                      <a:pt x="19" y="360"/>
                    </a:lnTo>
                    <a:lnTo>
                      <a:pt x="1" y="446"/>
                    </a:lnTo>
                    <a:lnTo>
                      <a:pt x="0" y="539"/>
                    </a:lnTo>
                    <a:lnTo>
                      <a:pt x="15" y="639"/>
                    </a:lnTo>
                    <a:lnTo>
                      <a:pt x="42" y="746"/>
                    </a:lnTo>
                    <a:lnTo>
                      <a:pt x="78" y="859"/>
                    </a:lnTo>
                    <a:lnTo>
                      <a:pt x="168" y="1102"/>
                    </a:lnTo>
                    <a:lnTo>
                      <a:pt x="265" y="1366"/>
                    </a:lnTo>
                    <a:lnTo>
                      <a:pt x="280" y="1427"/>
                    </a:lnTo>
                    <a:lnTo>
                      <a:pt x="296" y="1508"/>
                    </a:lnTo>
                    <a:lnTo>
                      <a:pt x="333" y="1695"/>
                    </a:lnTo>
                    <a:lnTo>
                      <a:pt x="355" y="1787"/>
                    </a:lnTo>
                    <a:lnTo>
                      <a:pt x="382" y="1869"/>
                    </a:lnTo>
                    <a:lnTo>
                      <a:pt x="415" y="1931"/>
                    </a:lnTo>
                    <a:lnTo>
                      <a:pt x="455" y="1969"/>
                    </a:lnTo>
                    <a:lnTo>
                      <a:pt x="642" y="2055"/>
                    </a:lnTo>
                    <a:lnTo>
                      <a:pt x="813" y="2116"/>
                    </a:lnTo>
                    <a:lnTo>
                      <a:pt x="965" y="2155"/>
                    </a:lnTo>
                    <a:lnTo>
                      <a:pt x="1100" y="2172"/>
                    </a:lnTo>
                    <a:lnTo>
                      <a:pt x="1218" y="2167"/>
                    </a:lnTo>
                    <a:lnTo>
                      <a:pt x="1318" y="2141"/>
                    </a:lnTo>
                    <a:lnTo>
                      <a:pt x="1399" y="2096"/>
                    </a:lnTo>
                    <a:lnTo>
                      <a:pt x="1464" y="2033"/>
                    </a:lnTo>
                    <a:lnTo>
                      <a:pt x="1509" y="1951"/>
                    </a:lnTo>
                    <a:lnTo>
                      <a:pt x="1537" y="1853"/>
                    </a:lnTo>
                    <a:lnTo>
                      <a:pt x="1546" y="1738"/>
                    </a:lnTo>
                    <a:lnTo>
                      <a:pt x="1537" y="1607"/>
                    </a:lnTo>
                    <a:lnTo>
                      <a:pt x="1509" y="1463"/>
                    </a:lnTo>
                    <a:lnTo>
                      <a:pt x="1462" y="1305"/>
                    </a:lnTo>
                    <a:lnTo>
                      <a:pt x="1397" y="1135"/>
                    </a:lnTo>
                    <a:lnTo>
                      <a:pt x="1312" y="953"/>
                    </a:lnTo>
                    <a:lnTo>
                      <a:pt x="1256" y="846"/>
                    </a:lnTo>
                    <a:lnTo>
                      <a:pt x="1187" y="727"/>
                    </a:lnTo>
                    <a:lnTo>
                      <a:pt x="1041" y="471"/>
                    </a:lnTo>
                    <a:lnTo>
                      <a:pt x="974" y="341"/>
                    </a:lnTo>
                    <a:lnTo>
                      <a:pt x="919" y="217"/>
                    </a:lnTo>
                    <a:lnTo>
                      <a:pt x="882" y="102"/>
                    </a:lnTo>
                    <a:lnTo>
                      <a:pt x="86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12" name="Google Shape;1712;p42"/>
              <p:cNvSpPr/>
              <p:nvPr/>
            </p:nvSpPr>
            <p:spPr>
              <a:xfrm>
                <a:off x="4043" y="2130"/>
                <a:ext cx="240" cy="272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2172" extrusionOk="0">
                    <a:moveTo>
                      <a:pt x="868" y="0"/>
                    </a:moveTo>
                    <a:lnTo>
                      <a:pt x="754" y="11"/>
                    </a:lnTo>
                    <a:lnTo>
                      <a:pt x="649" y="23"/>
                    </a:lnTo>
                    <a:lnTo>
                      <a:pt x="469" y="56"/>
                    </a:lnTo>
                    <a:lnTo>
                      <a:pt x="321" y="99"/>
                    </a:lnTo>
                    <a:lnTo>
                      <a:pt x="206" y="151"/>
                    </a:lnTo>
                    <a:lnTo>
                      <a:pt x="118" y="213"/>
                    </a:lnTo>
                    <a:lnTo>
                      <a:pt x="58" y="282"/>
                    </a:lnTo>
                    <a:lnTo>
                      <a:pt x="19" y="360"/>
                    </a:lnTo>
                    <a:lnTo>
                      <a:pt x="1" y="446"/>
                    </a:lnTo>
                    <a:lnTo>
                      <a:pt x="0" y="539"/>
                    </a:lnTo>
                    <a:lnTo>
                      <a:pt x="15" y="639"/>
                    </a:lnTo>
                    <a:lnTo>
                      <a:pt x="42" y="746"/>
                    </a:lnTo>
                    <a:lnTo>
                      <a:pt x="78" y="859"/>
                    </a:lnTo>
                    <a:lnTo>
                      <a:pt x="168" y="1102"/>
                    </a:lnTo>
                    <a:lnTo>
                      <a:pt x="265" y="1366"/>
                    </a:lnTo>
                    <a:lnTo>
                      <a:pt x="280" y="1427"/>
                    </a:lnTo>
                    <a:lnTo>
                      <a:pt x="296" y="1508"/>
                    </a:lnTo>
                    <a:lnTo>
                      <a:pt x="333" y="1695"/>
                    </a:lnTo>
                    <a:lnTo>
                      <a:pt x="355" y="1787"/>
                    </a:lnTo>
                    <a:lnTo>
                      <a:pt x="382" y="1869"/>
                    </a:lnTo>
                    <a:lnTo>
                      <a:pt x="415" y="1931"/>
                    </a:lnTo>
                    <a:lnTo>
                      <a:pt x="455" y="1969"/>
                    </a:lnTo>
                    <a:lnTo>
                      <a:pt x="642" y="2055"/>
                    </a:lnTo>
                    <a:lnTo>
                      <a:pt x="813" y="2116"/>
                    </a:lnTo>
                    <a:lnTo>
                      <a:pt x="965" y="2155"/>
                    </a:lnTo>
                    <a:lnTo>
                      <a:pt x="1100" y="2172"/>
                    </a:lnTo>
                    <a:lnTo>
                      <a:pt x="1218" y="2167"/>
                    </a:lnTo>
                    <a:lnTo>
                      <a:pt x="1318" y="2141"/>
                    </a:lnTo>
                    <a:lnTo>
                      <a:pt x="1399" y="2096"/>
                    </a:lnTo>
                    <a:lnTo>
                      <a:pt x="1464" y="2033"/>
                    </a:lnTo>
                    <a:lnTo>
                      <a:pt x="1509" y="1951"/>
                    </a:lnTo>
                    <a:lnTo>
                      <a:pt x="1537" y="1853"/>
                    </a:lnTo>
                    <a:lnTo>
                      <a:pt x="1546" y="1738"/>
                    </a:lnTo>
                    <a:lnTo>
                      <a:pt x="1537" y="1607"/>
                    </a:lnTo>
                    <a:lnTo>
                      <a:pt x="1509" y="1463"/>
                    </a:lnTo>
                    <a:lnTo>
                      <a:pt x="1462" y="1305"/>
                    </a:lnTo>
                    <a:lnTo>
                      <a:pt x="1397" y="1135"/>
                    </a:lnTo>
                    <a:lnTo>
                      <a:pt x="1312" y="953"/>
                    </a:lnTo>
                    <a:lnTo>
                      <a:pt x="1256" y="846"/>
                    </a:lnTo>
                    <a:lnTo>
                      <a:pt x="1187" y="727"/>
                    </a:lnTo>
                    <a:lnTo>
                      <a:pt x="1041" y="471"/>
                    </a:lnTo>
                    <a:lnTo>
                      <a:pt x="974" y="341"/>
                    </a:lnTo>
                    <a:lnTo>
                      <a:pt x="919" y="217"/>
                    </a:lnTo>
                    <a:lnTo>
                      <a:pt x="882" y="102"/>
                    </a:lnTo>
                    <a:lnTo>
                      <a:pt x="868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13" name="Google Shape;1713;p42"/>
              <p:cNvSpPr/>
              <p:nvPr/>
            </p:nvSpPr>
            <p:spPr>
              <a:xfrm>
                <a:off x="1254" y="2083"/>
                <a:ext cx="1120" cy="670"/>
              </a:xfrm>
              <a:custGeom>
                <a:avLst/>
                <a:gdLst/>
                <a:ahLst/>
                <a:cxnLst/>
                <a:rect l="l" t="t" r="r" b="b"/>
                <a:pathLst>
                  <a:path w="7229" h="5361" extrusionOk="0">
                    <a:moveTo>
                      <a:pt x="3396" y="3299"/>
                    </a:moveTo>
                    <a:lnTo>
                      <a:pt x="3491" y="3744"/>
                    </a:lnTo>
                    <a:lnTo>
                      <a:pt x="3514" y="3823"/>
                    </a:lnTo>
                    <a:lnTo>
                      <a:pt x="3541" y="3870"/>
                    </a:lnTo>
                    <a:lnTo>
                      <a:pt x="3572" y="3890"/>
                    </a:lnTo>
                    <a:lnTo>
                      <a:pt x="3603" y="3884"/>
                    </a:lnTo>
                    <a:lnTo>
                      <a:pt x="3633" y="3858"/>
                    </a:lnTo>
                    <a:lnTo>
                      <a:pt x="3662" y="3814"/>
                    </a:lnTo>
                    <a:lnTo>
                      <a:pt x="3685" y="3757"/>
                    </a:lnTo>
                    <a:lnTo>
                      <a:pt x="3702" y="3691"/>
                    </a:lnTo>
                    <a:lnTo>
                      <a:pt x="3712" y="3621"/>
                    </a:lnTo>
                    <a:lnTo>
                      <a:pt x="3711" y="3548"/>
                    </a:lnTo>
                    <a:lnTo>
                      <a:pt x="3698" y="3478"/>
                    </a:lnTo>
                    <a:lnTo>
                      <a:pt x="3673" y="3414"/>
                    </a:lnTo>
                    <a:lnTo>
                      <a:pt x="3631" y="3361"/>
                    </a:lnTo>
                    <a:lnTo>
                      <a:pt x="3573" y="3321"/>
                    </a:lnTo>
                    <a:lnTo>
                      <a:pt x="3495" y="3299"/>
                    </a:lnTo>
                    <a:lnTo>
                      <a:pt x="3448" y="3296"/>
                    </a:lnTo>
                    <a:lnTo>
                      <a:pt x="3396" y="3299"/>
                    </a:lnTo>
                    <a:close/>
                    <a:moveTo>
                      <a:pt x="1364" y="4950"/>
                    </a:moveTo>
                    <a:lnTo>
                      <a:pt x="1370" y="5033"/>
                    </a:lnTo>
                    <a:lnTo>
                      <a:pt x="1381" y="5105"/>
                    </a:lnTo>
                    <a:lnTo>
                      <a:pt x="1392" y="5168"/>
                    </a:lnTo>
                    <a:lnTo>
                      <a:pt x="1407" y="5220"/>
                    </a:lnTo>
                    <a:lnTo>
                      <a:pt x="1439" y="5297"/>
                    </a:lnTo>
                    <a:lnTo>
                      <a:pt x="1477" y="5343"/>
                    </a:lnTo>
                    <a:lnTo>
                      <a:pt x="1515" y="5361"/>
                    </a:lnTo>
                    <a:lnTo>
                      <a:pt x="1552" y="5355"/>
                    </a:lnTo>
                    <a:lnTo>
                      <a:pt x="1587" y="5329"/>
                    </a:lnTo>
                    <a:lnTo>
                      <a:pt x="1615" y="5288"/>
                    </a:lnTo>
                    <a:lnTo>
                      <a:pt x="1635" y="5235"/>
                    </a:lnTo>
                    <a:lnTo>
                      <a:pt x="1644" y="5177"/>
                    </a:lnTo>
                    <a:lnTo>
                      <a:pt x="1639" y="5115"/>
                    </a:lnTo>
                    <a:lnTo>
                      <a:pt x="1619" y="5056"/>
                    </a:lnTo>
                    <a:lnTo>
                      <a:pt x="1582" y="5002"/>
                    </a:lnTo>
                    <a:lnTo>
                      <a:pt x="1522" y="4958"/>
                    </a:lnTo>
                    <a:lnTo>
                      <a:pt x="1439" y="4929"/>
                    </a:lnTo>
                    <a:lnTo>
                      <a:pt x="1389" y="4921"/>
                    </a:lnTo>
                    <a:lnTo>
                      <a:pt x="1332" y="4918"/>
                    </a:lnTo>
                    <a:lnTo>
                      <a:pt x="1364" y="4950"/>
                    </a:lnTo>
                    <a:close/>
                    <a:moveTo>
                      <a:pt x="157" y="1934"/>
                    </a:moveTo>
                    <a:lnTo>
                      <a:pt x="117" y="2017"/>
                    </a:lnTo>
                    <a:lnTo>
                      <a:pt x="77" y="2088"/>
                    </a:lnTo>
                    <a:lnTo>
                      <a:pt x="42" y="2149"/>
                    </a:lnTo>
                    <a:lnTo>
                      <a:pt x="15" y="2204"/>
                    </a:lnTo>
                    <a:lnTo>
                      <a:pt x="0" y="2253"/>
                    </a:lnTo>
                    <a:lnTo>
                      <a:pt x="0" y="2297"/>
                    </a:lnTo>
                    <a:lnTo>
                      <a:pt x="20" y="2338"/>
                    </a:lnTo>
                    <a:lnTo>
                      <a:pt x="61" y="2378"/>
                    </a:lnTo>
                    <a:lnTo>
                      <a:pt x="160" y="2445"/>
                    </a:lnTo>
                    <a:lnTo>
                      <a:pt x="246" y="2487"/>
                    </a:lnTo>
                    <a:lnTo>
                      <a:pt x="319" y="2508"/>
                    </a:lnTo>
                    <a:lnTo>
                      <a:pt x="380" y="2510"/>
                    </a:lnTo>
                    <a:lnTo>
                      <a:pt x="429" y="2495"/>
                    </a:lnTo>
                    <a:lnTo>
                      <a:pt x="466" y="2467"/>
                    </a:lnTo>
                    <a:lnTo>
                      <a:pt x="492" y="2426"/>
                    </a:lnTo>
                    <a:lnTo>
                      <a:pt x="508" y="2376"/>
                    </a:lnTo>
                    <a:lnTo>
                      <a:pt x="512" y="2320"/>
                    </a:lnTo>
                    <a:lnTo>
                      <a:pt x="507" y="2258"/>
                    </a:lnTo>
                    <a:lnTo>
                      <a:pt x="467" y="2133"/>
                    </a:lnTo>
                    <a:lnTo>
                      <a:pt x="433" y="2072"/>
                    </a:lnTo>
                    <a:lnTo>
                      <a:pt x="392" y="2018"/>
                    </a:lnTo>
                    <a:lnTo>
                      <a:pt x="341" y="1971"/>
                    </a:lnTo>
                    <a:lnTo>
                      <a:pt x="284" y="1934"/>
                    </a:lnTo>
                    <a:lnTo>
                      <a:pt x="263" y="1925"/>
                    </a:lnTo>
                    <a:lnTo>
                      <a:pt x="231" y="1912"/>
                    </a:lnTo>
                    <a:lnTo>
                      <a:pt x="156" y="1887"/>
                    </a:lnTo>
                    <a:lnTo>
                      <a:pt x="127" y="1882"/>
                    </a:lnTo>
                    <a:lnTo>
                      <a:pt x="113" y="1886"/>
                    </a:lnTo>
                    <a:lnTo>
                      <a:pt x="121" y="1902"/>
                    </a:lnTo>
                    <a:lnTo>
                      <a:pt x="135" y="1916"/>
                    </a:lnTo>
                    <a:lnTo>
                      <a:pt x="157" y="1934"/>
                    </a:lnTo>
                    <a:close/>
                    <a:moveTo>
                      <a:pt x="5111" y="92"/>
                    </a:moveTo>
                    <a:lnTo>
                      <a:pt x="5162" y="292"/>
                    </a:lnTo>
                    <a:lnTo>
                      <a:pt x="5184" y="384"/>
                    </a:lnTo>
                    <a:lnTo>
                      <a:pt x="5210" y="465"/>
                    </a:lnTo>
                    <a:lnTo>
                      <a:pt x="5246" y="532"/>
                    </a:lnTo>
                    <a:lnTo>
                      <a:pt x="5295" y="579"/>
                    </a:lnTo>
                    <a:lnTo>
                      <a:pt x="5328" y="595"/>
                    </a:lnTo>
                    <a:lnTo>
                      <a:pt x="5365" y="603"/>
                    </a:lnTo>
                    <a:lnTo>
                      <a:pt x="5410" y="606"/>
                    </a:lnTo>
                    <a:lnTo>
                      <a:pt x="5461" y="600"/>
                    </a:lnTo>
                    <a:lnTo>
                      <a:pt x="5505" y="591"/>
                    </a:lnTo>
                    <a:lnTo>
                      <a:pt x="5541" y="577"/>
                    </a:lnTo>
                    <a:lnTo>
                      <a:pt x="5592" y="539"/>
                    </a:lnTo>
                    <a:lnTo>
                      <a:pt x="5616" y="491"/>
                    </a:lnTo>
                    <a:lnTo>
                      <a:pt x="5618" y="435"/>
                    </a:lnTo>
                    <a:lnTo>
                      <a:pt x="5600" y="373"/>
                    </a:lnTo>
                    <a:lnTo>
                      <a:pt x="5567" y="308"/>
                    </a:lnTo>
                    <a:lnTo>
                      <a:pt x="5521" y="243"/>
                    </a:lnTo>
                    <a:lnTo>
                      <a:pt x="5467" y="181"/>
                    </a:lnTo>
                    <a:lnTo>
                      <a:pt x="5343" y="74"/>
                    </a:lnTo>
                    <a:lnTo>
                      <a:pt x="5282" y="35"/>
                    </a:lnTo>
                    <a:lnTo>
                      <a:pt x="5225" y="9"/>
                    </a:lnTo>
                    <a:lnTo>
                      <a:pt x="5176" y="0"/>
                    </a:lnTo>
                    <a:lnTo>
                      <a:pt x="5138" y="8"/>
                    </a:lnTo>
                    <a:lnTo>
                      <a:pt x="5115" y="39"/>
                    </a:lnTo>
                    <a:lnTo>
                      <a:pt x="5111" y="63"/>
                    </a:lnTo>
                    <a:lnTo>
                      <a:pt x="5111" y="92"/>
                    </a:lnTo>
                    <a:close/>
                    <a:moveTo>
                      <a:pt x="6922" y="4665"/>
                    </a:moveTo>
                    <a:lnTo>
                      <a:pt x="6910" y="4704"/>
                    </a:lnTo>
                    <a:lnTo>
                      <a:pt x="6888" y="4771"/>
                    </a:lnTo>
                    <a:lnTo>
                      <a:pt x="6841" y="4947"/>
                    </a:lnTo>
                    <a:lnTo>
                      <a:pt x="6826" y="5037"/>
                    </a:lnTo>
                    <a:lnTo>
                      <a:pt x="6826" y="5115"/>
                    </a:lnTo>
                    <a:lnTo>
                      <a:pt x="6832" y="5148"/>
                    </a:lnTo>
                    <a:lnTo>
                      <a:pt x="6845" y="5175"/>
                    </a:lnTo>
                    <a:lnTo>
                      <a:pt x="6864" y="5194"/>
                    </a:lnTo>
                    <a:lnTo>
                      <a:pt x="6890" y="5204"/>
                    </a:lnTo>
                    <a:lnTo>
                      <a:pt x="6997" y="5217"/>
                    </a:lnTo>
                    <a:lnTo>
                      <a:pt x="7081" y="5209"/>
                    </a:lnTo>
                    <a:lnTo>
                      <a:pt x="7145" y="5185"/>
                    </a:lnTo>
                    <a:lnTo>
                      <a:pt x="7189" y="5147"/>
                    </a:lnTo>
                    <a:lnTo>
                      <a:pt x="7216" y="5098"/>
                    </a:lnTo>
                    <a:lnTo>
                      <a:pt x="7229" y="5040"/>
                    </a:lnTo>
                    <a:lnTo>
                      <a:pt x="7228" y="4976"/>
                    </a:lnTo>
                    <a:lnTo>
                      <a:pt x="7214" y="4911"/>
                    </a:lnTo>
                    <a:lnTo>
                      <a:pt x="7192" y="4847"/>
                    </a:lnTo>
                    <a:lnTo>
                      <a:pt x="7162" y="4786"/>
                    </a:lnTo>
                    <a:lnTo>
                      <a:pt x="7125" y="4732"/>
                    </a:lnTo>
                    <a:lnTo>
                      <a:pt x="7085" y="4688"/>
                    </a:lnTo>
                    <a:lnTo>
                      <a:pt x="7043" y="4655"/>
                    </a:lnTo>
                    <a:lnTo>
                      <a:pt x="7001" y="4639"/>
                    </a:lnTo>
                    <a:lnTo>
                      <a:pt x="6959" y="4641"/>
                    </a:lnTo>
                    <a:lnTo>
                      <a:pt x="6922" y="4665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14" name="Google Shape;1714;p42"/>
              <p:cNvSpPr/>
              <p:nvPr/>
            </p:nvSpPr>
            <p:spPr>
              <a:xfrm>
                <a:off x="1782" y="2492"/>
                <a:ext cx="49" cy="73"/>
              </a:xfrm>
              <a:custGeom>
                <a:avLst/>
                <a:gdLst/>
                <a:ahLst/>
                <a:cxnLst/>
                <a:rect l="l" t="t" r="r" b="b"/>
                <a:pathLst>
                  <a:path w="316" h="594" extrusionOk="0">
                    <a:moveTo>
                      <a:pt x="0" y="3"/>
                    </a:moveTo>
                    <a:lnTo>
                      <a:pt x="95" y="448"/>
                    </a:lnTo>
                    <a:lnTo>
                      <a:pt x="118" y="527"/>
                    </a:lnTo>
                    <a:lnTo>
                      <a:pt x="145" y="574"/>
                    </a:lnTo>
                    <a:lnTo>
                      <a:pt x="176" y="594"/>
                    </a:lnTo>
                    <a:lnTo>
                      <a:pt x="207" y="588"/>
                    </a:lnTo>
                    <a:lnTo>
                      <a:pt x="237" y="562"/>
                    </a:lnTo>
                    <a:lnTo>
                      <a:pt x="266" y="518"/>
                    </a:lnTo>
                    <a:lnTo>
                      <a:pt x="289" y="461"/>
                    </a:lnTo>
                    <a:lnTo>
                      <a:pt x="306" y="395"/>
                    </a:lnTo>
                    <a:lnTo>
                      <a:pt x="316" y="325"/>
                    </a:lnTo>
                    <a:lnTo>
                      <a:pt x="315" y="252"/>
                    </a:lnTo>
                    <a:lnTo>
                      <a:pt x="302" y="182"/>
                    </a:lnTo>
                    <a:lnTo>
                      <a:pt x="277" y="118"/>
                    </a:lnTo>
                    <a:lnTo>
                      <a:pt x="235" y="65"/>
                    </a:lnTo>
                    <a:lnTo>
                      <a:pt x="177" y="25"/>
                    </a:lnTo>
                    <a:lnTo>
                      <a:pt x="99" y="3"/>
                    </a:lnTo>
                    <a:lnTo>
                      <a:pt x="52" y="0"/>
                    </a:lnTo>
                    <a:lnTo>
                      <a:pt x="0" y="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15" name="Google Shape;1715;p42"/>
              <p:cNvSpPr/>
              <p:nvPr/>
            </p:nvSpPr>
            <p:spPr>
              <a:xfrm>
                <a:off x="1461" y="2694"/>
                <a:ext cx="48" cy="54"/>
              </a:xfrm>
              <a:custGeom>
                <a:avLst/>
                <a:gdLst/>
                <a:ahLst/>
                <a:cxnLst/>
                <a:rect l="l" t="t" r="r" b="b"/>
                <a:pathLst>
                  <a:path w="312" h="443" extrusionOk="0">
                    <a:moveTo>
                      <a:pt x="32" y="32"/>
                    </a:moveTo>
                    <a:lnTo>
                      <a:pt x="38" y="115"/>
                    </a:lnTo>
                    <a:lnTo>
                      <a:pt x="49" y="187"/>
                    </a:lnTo>
                    <a:lnTo>
                      <a:pt x="60" y="250"/>
                    </a:lnTo>
                    <a:lnTo>
                      <a:pt x="75" y="302"/>
                    </a:lnTo>
                    <a:lnTo>
                      <a:pt x="107" y="379"/>
                    </a:lnTo>
                    <a:lnTo>
                      <a:pt x="145" y="425"/>
                    </a:lnTo>
                    <a:lnTo>
                      <a:pt x="183" y="443"/>
                    </a:lnTo>
                    <a:lnTo>
                      <a:pt x="220" y="437"/>
                    </a:lnTo>
                    <a:lnTo>
                      <a:pt x="255" y="411"/>
                    </a:lnTo>
                    <a:lnTo>
                      <a:pt x="283" y="370"/>
                    </a:lnTo>
                    <a:lnTo>
                      <a:pt x="303" y="317"/>
                    </a:lnTo>
                    <a:lnTo>
                      <a:pt x="312" y="259"/>
                    </a:lnTo>
                    <a:lnTo>
                      <a:pt x="307" y="197"/>
                    </a:lnTo>
                    <a:lnTo>
                      <a:pt x="287" y="138"/>
                    </a:lnTo>
                    <a:lnTo>
                      <a:pt x="250" y="84"/>
                    </a:lnTo>
                    <a:lnTo>
                      <a:pt x="190" y="40"/>
                    </a:lnTo>
                    <a:lnTo>
                      <a:pt x="107" y="11"/>
                    </a:lnTo>
                    <a:lnTo>
                      <a:pt x="57" y="3"/>
                    </a:lnTo>
                    <a:lnTo>
                      <a:pt x="0" y="0"/>
                    </a:lnTo>
                    <a:lnTo>
                      <a:pt x="32" y="3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16" name="Google Shape;1716;p42"/>
              <p:cNvSpPr/>
              <p:nvPr/>
            </p:nvSpPr>
            <p:spPr>
              <a:xfrm>
                <a:off x="1254" y="2317"/>
                <a:ext cx="79" cy="7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628" extrusionOk="0">
                    <a:moveTo>
                      <a:pt x="157" y="52"/>
                    </a:moveTo>
                    <a:lnTo>
                      <a:pt x="117" y="135"/>
                    </a:lnTo>
                    <a:lnTo>
                      <a:pt x="77" y="206"/>
                    </a:lnTo>
                    <a:lnTo>
                      <a:pt x="42" y="267"/>
                    </a:lnTo>
                    <a:lnTo>
                      <a:pt x="15" y="322"/>
                    </a:lnTo>
                    <a:lnTo>
                      <a:pt x="0" y="371"/>
                    </a:lnTo>
                    <a:lnTo>
                      <a:pt x="0" y="415"/>
                    </a:lnTo>
                    <a:lnTo>
                      <a:pt x="20" y="456"/>
                    </a:lnTo>
                    <a:lnTo>
                      <a:pt x="61" y="496"/>
                    </a:lnTo>
                    <a:lnTo>
                      <a:pt x="160" y="563"/>
                    </a:lnTo>
                    <a:lnTo>
                      <a:pt x="246" y="605"/>
                    </a:lnTo>
                    <a:lnTo>
                      <a:pt x="319" y="626"/>
                    </a:lnTo>
                    <a:lnTo>
                      <a:pt x="380" y="628"/>
                    </a:lnTo>
                    <a:lnTo>
                      <a:pt x="429" y="613"/>
                    </a:lnTo>
                    <a:lnTo>
                      <a:pt x="466" y="585"/>
                    </a:lnTo>
                    <a:lnTo>
                      <a:pt x="492" y="544"/>
                    </a:lnTo>
                    <a:lnTo>
                      <a:pt x="508" y="494"/>
                    </a:lnTo>
                    <a:lnTo>
                      <a:pt x="512" y="438"/>
                    </a:lnTo>
                    <a:lnTo>
                      <a:pt x="507" y="376"/>
                    </a:lnTo>
                    <a:lnTo>
                      <a:pt x="467" y="251"/>
                    </a:lnTo>
                    <a:lnTo>
                      <a:pt x="433" y="190"/>
                    </a:lnTo>
                    <a:lnTo>
                      <a:pt x="392" y="136"/>
                    </a:lnTo>
                    <a:lnTo>
                      <a:pt x="341" y="89"/>
                    </a:lnTo>
                    <a:lnTo>
                      <a:pt x="284" y="52"/>
                    </a:lnTo>
                    <a:lnTo>
                      <a:pt x="263" y="43"/>
                    </a:lnTo>
                    <a:lnTo>
                      <a:pt x="231" y="30"/>
                    </a:lnTo>
                    <a:lnTo>
                      <a:pt x="156" y="5"/>
                    </a:lnTo>
                    <a:lnTo>
                      <a:pt x="127" y="0"/>
                    </a:lnTo>
                    <a:lnTo>
                      <a:pt x="113" y="4"/>
                    </a:lnTo>
                    <a:lnTo>
                      <a:pt x="121" y="20"/>
                    </a:lnTo>
                    <a:lnTo>
                      <a:pt x="135" y="34"/>
                    </a:lnTo>
                    <a:lnTo>
                      <a:pt x="157" y="5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17" name="Google Shape;1717;p42"/>
              <p:cNvSpPr/>
              <p:nvPr/>
            </p:nvSpPr>
            <p:spPr>
              <a:xfrm>
                <a:off x="2049" y="2083"/>
                <a:ext cx="79" cy="76"/>
              </a:xfrm>
              <a:custGeom>
                <a:avLst/>
                <a:gdLst/>
                <a:ahLst/>
                <a:cxnLst/>
                <a:rect l="l" t="t" r="r" b="b"/>
                <a:pathLst>
                  <a:path w="507" h="606" extrusionOk="0">
                    <a:moveTo>
                      <a:pt x="0" y="92"/>
                    </a:moveTo>
                    <a:lnTo>
                      <a:pt x="51" y="292"/>
                    </a:lnTo>
                    <a:lnTo>
                      <a:pt x="73" y="384"/>
                    </a:lnTo>
                    <a:lnTo>
                      <a:pt x="99" y="465"/>
                    </a:lnTo>
                    <a:lnTo>
                      <a:pt x="135" y="532"/>
                    </a:lnTo>
                    <a:lnTo>
                      <a:pt x="184" y="579"/>
                    </a:lnTo>
                    <a:lnTo>
                      <a:pt x="217" y="595"/>
                    </a:lnTo>
                    <a:lnTo>
                      <a:pt x="254" y="603"/>
                    </a:lnTo>
                    <a:lnTo>
                      <a:pt x="299" y="606"/>
                    </a:lnTo>
                    <a:lnTo>
                      <a:pt x="350" y="600"/>
                    </a:lnTo>
                    <a:lnTo>
                      <a:pt x="394" y="591"/>
                    </a:lnTo>
                    <a:lnTo>
                      <a:pt x="430" y="577"/>
                    </a:lnTo>
                    <a:lnTo>
                      <a:pt x="481" y="539"/>
                    </a:lnTo>
                    <a:lnTo>
                      <a:pt x="505" y="491"/>
                    </a:lnTo>
                    <a:lnTo>
                      <a:pt x="507" y="435"/>
                    </a:lnTo>
                    <a:lnTo>
                      <a:pt x="489" y="373"/>
                    </a:lnTo>
                    <a:lnTo>
                      <a:pt x="456" y="308"/>
                    </a:lnTo>
                    <a:lnTo>
                      <a:pt x="410" y="243"/>
                    </a:lnTo>
                    <a:lnTo>
                      <a:pt x="356" y="181"/>
                    </a:lnTo>
                    <a:lnTo>
                      <a:pt x="232" y="74"/>
                    </a:lnTo>
                    <a:lnTo>
                      <a:pt x="171" y="35"/>
                    </a:lnTo>
                    <a:lnTo>
                      <a:pt x="114" y="9"/>
                    </a:lnTo>
                    <a:lnTo>
                      <a:pt x="65" y="0"/>
                    </a:lnTo>
                    <a:lnTo>
                      <a:pt x="27" y="8"/>
                    </a:lnTo>
                    <a:lnTo>
                      <a:pt x="4" y="39"/>
                    </a:lnTo>
                    <a:lnTo>
                      <a:pt x="0" y="63"/>
                    </a:lnTo>
                    <a:lnTo>
                      <a:pt x="0" y="9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18" name="Google Shape;1718;p42"/>
              <p:cNvSpPr/>
              <p:nvPr/>
            </p:nvSpPr>
            <p:spPr>
              <a:xfrm>
                <a:off x="2316" y="2658"/>
                <a:ext cx="63" cy="74"/>
              </a:xfrm>
              <a:custGeom>
                <a:avLst/>
                <a:gdLst/>
                <a:ahLst/>
                <a:cxnLst/>
                <a:rect l="l" t="t" r="r" b="b"/>
                <a:pathLst>
                  <a:path w="403" h="578" extrusionOk="0">
                    <a:moveTo>
                      <a:pt x="96" y="26"/>
                    </a:moveTo>
                    <a:lnTo>
                      <a:pt x="84" y="65"/>
                    </a:lnTo>
                    <a:lnTo>
                      <a:pt x="62" y="132"/>
                    </a:lnTo>
                    <a:lnTo>
                      <a:pt x="15" y="308"/>
                    </a:lnTo>
                    <a:lnTo>
                      <a:pt x="0" y="398"/>
                    </a:lnTo>
                    <a:lnTo>
                      <a:pt x="0" y="476"/>
                    </a:lnTo>
                    <a:lnTo>
                      <a:pt x="6" y="509"/>
                    </a:lnTo>
                    <a:lnTo>
                      <a:pt x="19" y="536"/>
                    </a:lnTo>
                    <a:lnTo>
                      <a:pt x="38" y="555"/>
                    </a:lnTo>
                    <a:lnTo>
                      <a:pt x="64" y="565"/>
                    </a:lnTo>
                    <a:lnTo>
                      <a:pt x="171" y="578"/>
                    </a:lnTo>
                    <a:lnTo>
                      <a:pt x="255" y="570"/>
                    </a:lnTo>
                    <a:lnTo>
                      <a:pt x="319" y="546"/>
                    </a:lnTo>
                    <a:lnTo>
                      <a:pt x="363" y="508"/>
                    </a:lnTo>
                    <a:lnTo>
                      <a:pt x="390" y="459"/>
                    </a:lnTo>
                    <a:lnTo>
                      <a:pt x="403" y="401"/>
                    </a:lnTo>
                    <a:lnTo>
                      <a:pt x="402" y="337"/>
                    </a:lnTo>
                    <a:lnTo>
                      <a:pt x="388" y="272"/>
                    </a:lnTo>
                    <a:lnTo>
                      <a:pt x="366" y="208"/>
                    </a:lnTo>
                    <a:lnTo>
                      <a:pt x="336" y="147"/>
                    </a:lnTo>
                    <a:lnTo>
                      <a:pt x="299" y="93"/>
                    </a:lnTo>
                    <a:lnTo>
                      <a:pt x="259" y="49"/>
                    </a:lnTo>
                    <a:lnTo>
                      <a:pt x="217" y="16"/>
                    </a:lnTo>
                    <a:lnTo>
                      <a:pt x="175" y="0"/>
                    </a:lnTo>
                    <a:lnTo>
                      <a:pt x="133" y="2"/>
                    </a:lnTo>
                    <a:lnTo>
                      <a:pt x="96" y="2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19" name="Google Shape;1719;p42"/>
              <p:cNvSpPr/>
              <p:nvPr/>
            </p:nvSpPr>
            <p:spPr>
              <a:xfrm>
                <a:off x="2824" y="2054"/>
                <a:ext cx="89" cy="64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20" extrusionOk="0">
                    <a:moveTo>
                      <a:pt x="5" y="103"/>
                    </a:moveTo>
                    <a:lnTo>
                      <a:pt x="31" y="158"/>
                    </a:lnTo>
                    <a:lnTo>
                      <a:pt x="62" y="227"/>
                    </a:lnTo>
                    <a:lnTo>
                      <a:pt x="135" y="377"/>
                    </a:lnTo>
                    <a:lnTo>
                      <a:pt x="179" y="444"/>
                    </a:lnTo>
                    <a:lnTo>
                      <a:pt x="230" y="494"/>
                    </a:lnTo>
                    <a:lnTo>
                      <a:pt x="289" y="520"/>
                    </a:lnTo>
                    <a:lnTo>
                      <a:pt x="355" y="516"/>
                    </a:lnTo>
                    <a:lnTo>
                      <a:pt x="392" y="494"/>
                    </a:lnTo>
                    <a:lnTo>
                      <a:pt x="439" y="452"/>
                    </a:lnTo>
                    <a:lnTo>
                      <a:pt x="487" y="396"/>
                    </a:lnTo>
                    <a:lnTo>
                      <a:pt x="531" y="332"/>
                    </a:lnTo>
                    <a:lnTo>
                      <a:pt x="563" y="265"/>
                    </a:lnTo>
                    <a:lnTo>
                      <a:pt x="575" y="201"/>
                    </a:lnTo>
                    <a:lnTo>
                      <a:pt x="562" y="145"/>
                    </a:lnTo>
                    <a:lnTo>
                      <a:pt x="542" y="122"/>
                    </a:lnTo>
                    <a:lnTo>
                      <a:pt x="513" y="103"/>
                    </a:lnTo>
                    <a:lnTo>
                      <a:pt x="460" y="80"/>
                    </a:lnTo>
                    <a:lnTo>
                      <a:pt x="383" y="53"/>
                    </a:lnTo>
                    <a:lnTo>
                      <a:pt x="198" y="7"/>
                    </a:lnTo>
                    <a:lnTo>
                      <a:pt x="112" y="0"/>
                    </a:lnTo>
                    <a:lnTo>
                      <a:pt x="75" y="2"/>
                    </a:lnTo>
                    <a:lnTo>
                      <a:pt x="44" y="9"/>
                    </a:lnTo>
                    <a:lnTo>
                      <a:pt x="20" y="23"/>
                    </a:lnTo>
                    <a:lnTo>
                      <a:pt x="5" y="42"/>
                    </a:lnTo>
                    <a:lnTo>
                      <a:pt x="0" y="69"/>
                    </a:lnTo>
                    <a:lnTo>
                      <a:pt x="5" y="103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20" name="Google Shape;1720;p42"/>
              <p:cNvSpPr/>
              <p:nvPr/>
            </p:nvSpPr>
            <p:spPr>
              <a:xfrm>
                <a:off x="2824" y="2054"/>
                <a:ext cx="89" cy="64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20" extrusionOk="0">
                    <a:moveTo>
                      <a:pt x="5" y="103"/>
                    </a:moveTo>
                    <a:lnTo>
                      <a:pt x="31" y="158"/>
                    </a:lnTo>
                    <a:lnTo>
                      <a:pt x="62" y="227"/>
                    </a:lnTo>
                    <a:lnTo>
                      <a:pt x="135" y="377"/>
                    </a:lnTo>
                    <a:lnTo>
                      <a:pt x="179" y="444"/>
                    </a:lnTo>
                    <a:lnTo>
                      <a:pt x="230" y="494"/>
                    </a:lnTo>
                    <a:lnTo>
                      <a:pt x="289" y="520"/>
                    </a:lnTo>
                    <a:lnTo>
                      <a:pt x="355" y="516"/>
                    </a:lnTo>
                    <a:lnTo>
                      <a:pt x="392" y="494"/>
                    </a:lnTo>
                    <a:lnTo>
                      <a:pt x="439" y="452"/>
                    </a:lnTo>
                    <a:lnTo>
                      <a:pt x="487" y="396"/>
                    </a:lnTo>
                    <a:lnTo>
                      <a:pt x="531" y="332"/>
                    </a:lnTo>
                    <a:lnTo>
                      <a:pt x="563" y="265"/>
                    </a:lnTo>
                    <a:lnTo>
                      <a:pt x="575" y="201"/>
                    </a:lnTo>
                    <a:lnTo>
                      <a:pt x="562" y="145"/>
                    </a:lnTo>
                    <a:lnTo>
                      <a:pt x="542" y="122"/>
                    </a:lnTo>
                    <a:lnTo>
                      <a:pt x="513" y="103"/>
                    </a:lnTo>
                    <a:lnTo>
                      <a:pt x="460" y="80"/>
                    </a:lnTo>
                    <a:lnTo>
                      <a:pt x="383" y="53"/>
                    </a:lnTo>
                    <a:lnTo>
                      <a:pt x="198" y="7"/>
                    </a:lnTo>
                    <a:lnTo>
                      <a:pt x="112" y="0"/>
                    </a:lnTo>
                    <a:lnTo>
                      <a:pt x="75" y="2"/>
                    </a:lnTo>
                    <a:lnTo>
                      <a:pt x="44" y="9"/>
                    </a:lnTo>
                    <a:lnTo>
                      <a:pt x="20" y="23"/>
                    </a:lnTo>
                    <a:lnTo>
                      <a:pt x="5" y="42"/>
                    </a:lnTo>
                    <a:lnTo>
                      <a:pt x="0" y="69"/>
                    </a:lnTo>
                    <a:lnTo>
                      <a:pt x="5" y="10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21" name="Google Shape;1721;p42"/>
              <p:cNvSpPr/>
              <p:nvPr/>
            </p:nvSpPr>
            <p:spPr>
              <a:xfrm>
                <a:off x="3440" y="2653"/>
                <a:ext cx="49" cy="52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7" extrusionOk="0">
                    <a:moveTo>
                      <a:pt x="55" y="0"/>
                    </a:moveTo>
                    <a:lnTo>
                      <a:pt x="31" y="82"/>
                    </a:lnTo>
                    <a:lnTo>
                      <a:pt x="14" y="154"/>
                    </a:lnTo>
                    <a:lnTo>
                      <a:pt x="4" y="217"/>
                    </a:lnTo>
                    <a:lnTo>
                      <a:pt x="0" y="270"/>
                    </a:lnTo>
                    <a:lnTo>
                      <a:pt x="1" y="314"/>
                    </a:lnTo>
                    <a:lnTo>
                      <a:pt x="6" y="349"/>
                    </a:lnTo>
                    <a:lnTo>
                      <a:pt x="30" y="397"/>
                    </a:lnTo>
                    <a:lnTo>
                      <a:pt x="66" y="417"/>
                    </a:lnTo>
                    <a:lnTo>
                      <a:pt x="111" y="414"/>
                    </a:lnTo>
                    <a:lnTo>
                      <a:pt x="159" y="391"/>
                    </a:lnTo>
                    <a:lnTo>
                      <a:pt x="207" y="353"/>
                    </a:lnTo>
                    <a:lnTo>
                      <a:pt x="251" y="304"/>
                    </a:lnTo>
                    <a:lnTo>
                      <a:pt x="285" y="247"/>
                    </a:lnTo>
                    <a:lnTo>
                      <a:pt x="306" y="189"/>
                    </a:lnTo>
                    <a:lnTo>
                      <a:pt x="309" y="131"/>
                    </a:lnTo>
                    <a:lnTo>
                      <a:pt x="289" y="80"/>
                    </a:lnTo>
                    <a:lnTo>
                      <a:pt x="243" y="38"/>
                    </a:lnTo>
                    <a:lnTo>
                      <a:pt x="210" y="22"/>
                    </a:lnTo>
                    <a:lnTo>
                      <a:pt x="167" y="10"/>
                    </a:lnTo>
                    <a:lnTo>
                      <a:pt x="116" y="2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22" name="Google Shape;1722;p42"/>
              <p:cNvSpPr/>
              <p:nvPr/>
            </p:nvSpPr>
            <p:spPr>
              <a:xfrm>
                <a:off x="3440" y="2653"/>
                <a:ext cx="49" cy="52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7" extrusionOk="0">
                    <a:moveTo>
                      <a:pt x="55" y="0"/>
                    </a:moveTo>
                    <a:lnTo>
                      <a:pt x="31" y="82"/>
                    </a:lnTo>
                    <a:lnTo>
                      <a:pt x="14" y="154"/>
                    </a:lnTo>
                    <a:lnTo>
                      <a:pt x="4" y="217"/>
                    </a:lnTo>
                    <a:lnTo>
                      <a:pt x="0" y="270"/>
                    </a:lnTo>
                    <a:lnTo>
                      <a:pt x="1" y="314"/>
                    </a:lnTo>
                    <a:lnTo>
                      <a:pt x="6" y="349"/>
                    </a:lnTo>
                    <a:lnTo>
                      <a:pt x="30" y="397"/>
                    </a:lnTo>
                    <a:lnTo>
                      <a:pt x="66" y="417"/>
                    </a:lnTo>
                    <a:lnTo>
                      <a:pt x="111" y="414"/>
                    </a:lnTo>
                    <a:lnTo>
                      <a:pt x="159" y="391"/>
                    </a:lnTo>
                    <a:lnTo>
                      <a:pt x="207" y="353"/>
                    </a:lnTo>
                    <a:lnTo>
                      <a:pt x="251" y="304"/>
                    </a:lnTo>
                    <a:lnTo>
                      <a:pt x="285" y="247"/>
                    </a:lnTo>
                    <a:lnTo>
                      <a:pt x="306" y="189"/>
                    </a:lnTo>
                    <a:lnTo>
                      <a:pt x="309" y="131"/>
                    </a:lnTo>
                    <a:lnTo>
                      <a:pt x="289" y="80"/>
                    </a:lnTo>
                    <a:lnTo>
                      <a:pt x="243" y="38"/>
                    </a:lnTo>
                    <a:lnTo>
                      <a:pt x="210" y="22"/>
                    </a:lnTo>
                    <a:lnTo>
                      <a:pt x="167" y="10"/>
                    </a:lnTo>
                    <a:lnTo>
                      <a:pt x="116" y="2"/>
                    </a:lnTo>
                    <a:lnTo>
                      <a:pt x="55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23" name="Google Shape;1723;p42"/>
              <p:cNvSpPr/>
              <p:nvPr/>
            </p:nvSpPr>
            <p:spPr>
              <a:xfrm>
                <a:off x="3691" y="2088"/>
                <a:ext cx="96" cy="56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59" extrusionOk="0">
                    <a:moveTo>
                      <a:pt x="375" y="408"/>
                    </a:moveTo>
                    <a:lnTo>
                      <a:pt x="458" y="361"/>
                    </a:lnTo>
                    <a:lnTo>
                      <a:pt x="522" y="313"/>
                    </a:lnTo>
                    <a:lnTo>
                      <a:pt x="567" y="266"/>
                    </a:lnTo>
                    <a:lnTo>
                      <a:pt x="595" y="221"/>
                    </a:lnTo>
                    <a:lnTo>
                      <a:pt x="607" y="177"/>
                    </a:lnTo>
                    <a:lnTo>
                      <a:pt x="603" y="135"/>
                    </a:lnTo>
                    <a:lnTo>
                      <a:pt x="586" y="98"/>
                    </a:lnTo>
                    <a:lnTo>
                      <a:pt x="554" y="64"/>
                    </a:lnTo>
                    <a:lnTo>
                      <a:pt x="523" y="45"/>
                    </a:lnTo>
                    <a:lnTo>
                      <a:pt x="480" y="29"/>
                    </a:lnTo>
                    <a:lnTo>
                      <a:pt x="371" y="6"/>
                    </a:lnTo>
                    <a:lnTo>
                      <a:pt x="247" y="0"/>
                    </a:lnTo>
                    <a:lnTo>
                      <a:pt x="130" y="17"/>
                    </a:lnTo>
                    <a:lnTo>
                      <a:pt x="81" y="35"/>
                    </a:lnTo>
                    <a:lnTo>
                      <a:pt x="41" y="60"/>
                    </a:lnTo>
                    <a:lnTo>
                      <a:pt x="13" y="91"/>
                    </a:lnTo>
                    <a:lnTo>
                      <a:pt x="0" y="132"/>
                    </a:lnTo>
                    <a:lnTo>
                      <a:pt x="4" y="181"/>
                    </a:lnTo>
                    <a:lnTo>
                      <a:pt x="28" y="239"/>
                    </a:lnTo>
                    <a:lnTo>
                      <a:pt x="75" y="306"/>
                    </a:lnTo>
                    <a:lnTo>
                      <a:pt x="147" y="384"/>
                    </a:lnTo>
                    <a:lnTo>
                      <a:pt x="173" y="403"/>
                    </a:lnTo>
                    <a:lnTo>
                      <a:pt x="207" y="423"/>
                    </a:lnTo>
                    <a:lnTo>
                      <a:pt x="288" y="454"/>
                    </a:lnTo>
                    <a:lnTo>
                      <a:pt x="325" y="459"/>
                    </a:lnTo>
                    <a:lnTo>
                      <a:pt x="355" y="455"/>
                    </a:lnTo>
                    <a:lnTo>
                      <a:pt x="373" y="440"/>
                    </a:lnTo>
                    <a:lnTo>
                      <a:pt x="375" y="408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24" name="Google Shape;1724;p42"/>
              <p:cNvSpPr/>
              <p:nvPr/>
            </p:nvSpPr>
            <p:spPr>
              <a:xfrm>
                <a:off x="3691" y="2088"/>
                <a:ext cx="96" cy="56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59" extrusionOk="0">
                    <a:moveTo>
                      <a:pt x="375" y="408"/>
                    </a:moveTo>
                    <a:lnTo>
                      <a:pt x="458" y="361"/>
                    </a:lnTo>
                    <a:lnTo>
                      <a:pt x="522" y="313"/>
                    </a:lnTo>
                    <a:lnTo>
                      <a:pt x="567" y="266"/>
                    </a:lnTo>
                    <a:lnTo>
                      <a:pt x="595" y="221"/>
                    </a:lnTo>
                    <a:lnTo>
                      <a:pt x="607" y="177"/>
                    </a:lnTo>
                    <a:lnTo>
                      <a:pt x="603" y="135"/>
                    </a:lnTo>
                    <a:lnTo>
                      <a:pt x="586" y="98"/>
                    </a:lnTo>
                    <a:lnTo>
                      <a:pt x="554" y="64"/>
                    </a:lnTo>
                    <a:lnTo>
                      <a:pt x="523" y="45"/>
                    </a:lnTo>
                    <a:lnTo>
                      <a:pt x="480" y="29"/>
                    </a:lnTo>
                    <a:lnTo>
                      <a:pt x="371" y="6"/>
                    </a:lnTo>
                    <a:lnTo>
                      <a:pt x="247" y="0"/>
                    </a:lnTo>
                    <a:lnTo>
                      <a:pt x="130" y="17"/>
                    </a:lnTo>
                    <a:lnTo>
                      <a:pt x="81" y="35"/>
                    </a:lnTo>
                    <a:lnTo>
                      <a:pt x="41" y="60"/>
                    </a:lnTo>
                    <a:lnTo>
                      <a:pt x="13" y="91"/>
                    </a:lnTo>
                    <a:lnTo>
                      <a:pt x="0" y="132"/>
                    </a:lnTo>
                    <a:lnTo>
                      <a:pt x="4" y="181"/>
                    </a:lnTo>
                    <a:lnTo>
                      <a:pt x="28" y="239"/>
                    </a:lnTo>
                    <a:lnTo>
                      <a:pt x="75" y="306"/>
                    </a:lnTo>
                    <a:lnTo>
                      <a:pt x="147" y="384"/>
                    </a:lnTo>
                    <a:lnTo>
                      <a:pt x="173" y="403"/>
                    </a:lnTo>
                    <a:lnTo>
                      <a:pt x="207" y="423"/>
                    </a:lnTo>
                    <a:lnTo>
                      <a:pt x="288" y="454"/>
                    </a:lnTo>
                    <a:lnTo>
                      <a:pt x="325" y="459"/>
                    </a:lnTo>
                    <a:lnTo>
                      <a:pt x="355" y="455"/>
                    </a:lnTo>
                    <a:lnTo>
                      <a:pt x="373" y="440"/>
                    </a:lnTo>
                    <a:lnTo>
                      <a:pt x="375" y="40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25" name="Google Shape;1725;p42"/>
              <p:cNvSpPr/>
              <p:nvPr/>
            </p:nvSpPr>
            <p:spPr>
              <a:xfrm>
                <a:off x="3986" y="2086"/>
                <a:ext cx="129" cy="63"/>
              </a:xfrm>
              <a:custGeom>
                <a:avLst/>
                <a:gdLst/>
                <a:ahLst/>
                <a:cxnLst/>
                <a:rect l="l" t="t" r="r" b="b"/>
                <a:pathLst>
                  <a:path w="819" h="495" extrusionOk="0">
                    <a:moveTo>
                      <a:pt x="314" y="0"/>
                    </a:moveTo>
                    <a:lnTo>
                      <a:pt x="211" y="95"/>
                    </a:lnTo>
                    <a:lnTo>
                      <a:pt x="131" y="179"/>
                    </a:lnTo>
                    <a:lnTo>
                      <a:pt x="71" y="251"/>
                    </a:lnTo>
                    <a:lnTo>
                      <a:pt x="30" y="313"/>
                    </a:lnTo>
                    <a:lnTo>
                      <a:pt x="7" y="364"/>
                    </a:lnTo>
                    <a:lnTo>
                      <a:pt x="0" y="407"/>
                    </a:lnTo>
                    <a:lnTo>
                      <a:pt x="6" y="439"/>
                    </a:lnTo>
                    <a:lnTo>
                      <a:pt x="26" y="464"/>
                    </a:lnTo>
                    <a:lnTo>
                      <a:pt x="56" y="482"/>
                    </a:lnTo>
                    <a:lnTo>
                      <a:pt x="97" y="492"/>
                    </a:lnTo>
                    <a:lnTo>
                      <a:pt x="146" y="495"/>
                    </a:lnTo>
                    <a:lnTo>
                      <a:pt x="202" y="492"/>
                    </a:lnTo>
                    <a:lnTo>
                      <a:pt x="326" y="470"/>
                    </a:lnTo>
                    <a:lnTo>
                      <a:pt x="459" y="429"/>
                    </a:lnTo>
                    <a:lnTo>
                      <a:pt x="587" y="375"/>
                    </a:lnTo>
                    <a:lnTo>
                      <a:pt x="697" y="313"/>
                    </a:lnTo>
                    <a:lnTo>
                      <a:pt x="779" y="246"/>
                    </a:lnTo>
                    <a:lnTo>
                      <a:pt x="804" y="211"/>
                    </a:lnTo>
                    <a:lnTo>
                      <a:pt x="819" y="179"/>
                    </a:lnTo>
                    <a:lnTo>
                      <a:pt x="819" y="147"/>
                    </a:lnTo>
                    <a:lnTo>
                      <a:pt x="804" y="116"/>
                    </a:lnTo>
                    <a:lnTo>
                      <a:pt x="773" y="88"/>
                    </a:lnTo>
                    <a:lnTo>
                      <a:pt x="724" y="63"/>
                    </a:lnTo>
                    <a:lnTo>
                      <a:pt x="655" y="41"/>
                    </a:lnTo>
                    <a:lnTo>
                      <a:pt x="565" y="22"/>
                    </a:lnTo>
                    <a:lnTo>
                      <a:pt x="451" y="9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26" name="Google Shape;1726;p42"/>
              <p:cNvSpPr/>
              <p:nvPr/>
            </p:nvSpPr>
            <p:spPr>
              <a:xfrm>
                <a:off x="3986" y="2086"/>
                <a:ext cx="129" cy="63"/>
              </a:xfrm>
              <a:custGeom>
                <a:avLst/>
                <a:gdLst/>
                <a:ahLst/>
                <a:cxnLst/>
                <a:rect l="l" t="t" r="r" b="b"/>
                <a:pathLst>
                  <a:path w="819" h="495" extrusionOk="0">
                    <a:moveTo>
                      <a:pt x="314" y="0"/>
                    </a:moveTo>
                    <a:lnTo>
                      <a:pt x="211" y="95"/>
                    </a:lnTo>
                    <a:lnTo>
                      <a:pt x="131" y="179"/>
                    </a:lnTo>
                    <a:lnTo>
                      <a:pt x="71" y="251"/>
                    </a:lnTo>
                    <a:lnTo>
                      <a:pt x="30" y="313"/>
                    </a:lnTo>
                    <a:lnTo>
                      <a:pt x="7" y="364"/>
                    </a:lnTo>
                    <a:lnTo>
                      <a:pt x="0" y="407"/>
                    </a:lnTo>
                    <a:lnTo>
                      <a:pt x="6" y="439"/>
                    </a:lnTo>
                    <a:lnTo>
                      <a:pt x="26" y="464"/>
                    </a:lnTo>
                    <a:lnTo>
                      <a:pt x="56" y="482"/>
                    </a:lnTo>
                    <a:lnTo>
                      <a:pt x="97" y="492"/>
                    </a:lnTo>
                    <a:lnTo>
                      <a:pt x="146" y="495"/>
                    </a:lnTo>
                    <a:lnTo>
                      <a:pt x="202" y="492"/>
                    </a:lnTo>
                    <a:lnTo>
                      <a:pt x="326" y="470"/>
                    </a:lnTo>
                    <a:lnTo>
                      <a:pt x="459" y="429"/>
                    </a:lnTo>
                    <a:lnTo>
                      <a:pt x="587" y="375"/>
                    </a:lnTo>
                    <a:lnTo>
                      <a:pt x="697" y="313"/>
                    </a:lnTo>
                    <a:lnTo>
                      <a:pt x="779" y="246"/>
                    </a:lnTo>
                    <a:lnTo>
                      <a:pt x="804" y="211"/>
                    </a:lnTo>
                    <a:lnTo>
                      <a:pt x="819" y="179"/>
                    </a:lnTo>
                    <a:lnTo>
                      <a:pt x="819" y="147"/>
                    </a:lnTo>
                    <a:lnTo>
                      <a:pt x="804" y="116"/>
                    </a:lnTo>
                    <a:lnTo>
                      <a:pt x="773" y="88"/>
                    </a:lnTo>
                    <a:lnTo>
                      <a:pt x="724" y="63"/>
                    </a:lnTo>
                    <a:lnTo>
                      <a:pt x="655" y="41"/>
                    </a:lnTo>
                    <a:lnTo>
                      <a:pt x="565" y="22"/>
                    </a:lnTo>
                    <a:lnTo>
                      <a:pt x="451" y="9"/>
                    </a:lnTo>
                    <a:lnTo>
                      <a:pt x="314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27" name="Google Shape;1727;p42"/>
              <p:cNvSpPr/>
              <p:nvPr/>
            </p:nvSpPr>
            <p:spPr>
              <a:xfrm>
                <a:off x="1345" y="2155"/>
                <a:ext cx="178" cy="193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542" extrusionOk="0">
                    <a:moveTo>
                      <a:pt x="485" y="173"/>
                    </a:moveTo>
                    <a:lnTo>
                      <a:pt x="400" y="293"/>
                    </a:lnTo>
                    <a:lnTo>
                      <a:pt x="331" y="408"/>
                    </a:lnTo>
                    <a:lnTo>
                      <a:pt x="228" y="634"/>
                    </a:lnTo>
                    <a:lnTo>
                      <a:pt x="143" y="859"/>
                    </a:lnTo>
                    <a:lnTo>
                      <a:pt x="96" y="975"/>
                    </a:lnTo>
                    <a:lnTo>
                      <a:pt x="40" y="1094"/>
                    </a:lnTo>
                    <a:lnTo>
                      <a:pt x="9" y="1180"/>
                    </a:lnTo>
                    <a:lnTo>
                      <a:pt x="0" y="1262"/>
                    </a:lnTo>
                    <a:lnTo>
                      <a:pt x="13" y="1339"/>
                    </a:lnTo>
                    <a:lnTo>
                      <a:pt x="44" y="1407"/>
                    </a:lnTo>
                    <a:lnTo>
                      <a:pt x="91" y="1463"/>
                    </a:lnTo>
                    <a:lnTo>
                      <a:pt x="153" y="1507"/>
                    </a:lnTo>
                    <a:lnTo>
                      <a:pt x="227" y="1534"/>
                    </a:lnTo>
                    <a:lnTo>
                      <a:pt x="311" y="1542"/>
                    </a:lnTo>
                    <a:lnTo>
                      <a:pt x="403" y="1531"/>
                    </a:lnTo>
                    <a:lnTo>
                      <a:pt x="501" y="1495"/>
                    </a:lnTo>
                    <a:lnTo>
                      <a:pt x="603" y="1434"/>
                    </a:lnTo>
                    <a:lnTo>
                      <a:pt x="705" y="1344"/>
                    </a:lnTo>
                    <a:lnTo>
                      <a:pt x="808" y="1223"/>
                    </a:lnTo>
                    <a:lnTo>
                      <a:pt x="907" y="1069"/>
                    </a:lnTo>
                    <a:lnTo>
                      <a:pt x="1001" y="879"/>
                    </a:lnTo>
                    <a:lnTo>
                      <a:pt x="1046" y="769"/>
                    </a:lnTo>
                    <a:lnTo>
                      <a:pt x="1088" y="650"/>
                    </a:lnTo>
                    <a:lnTo>
                      <a:pt x="1112" y="572"/>
                    </a:lnTo>
                    <a:lnTo>
                      <a:pt x="1129" y="501"/>
                    </a:lnTo>
                    <a:lnTo>
                      <a:pt x="1146" y="375"/>
                    </a:lnTo>
                    <a:lnTo>
                      <a:pt x="1141" y="270"/>
                    </a:lnTo>
                    <a:lnTo>
                      <a:pt x="1118" y="184"/>
                    </a:lnTo>
                    <a:lnTo>
                      <a:pt x="1081" y="116"/>
                    </a:lnTo>
                    <a:lnTo>
                      <a:pt x="1030" y="66"/>
                    </a:lnTo>
                    <a:lnTo>
                      <a:pt x="971" y="31"/>
                    </a:lnTo>
                    <a:lnTo>
                      <a:pt x="905" y="9"/>
                    </a:lnTo>
                    <a:lnTo>
                      <a:pt x="835" y="0"/>
                    </a:lnTo>
                    <a:lnTo>
                      <a:pt x="765" y="2"/>
                    </a:lnTo>
                    <a:lnTo>
                      <a:pt x="696" y="15"/>
                    </a:lnTo>
                    <a:lnTo>
                      <a:pt x="632" y="35"/>
                    </a:lnTo>
                    <a:lnTo>
                      <a:pt x="577" y="62"/>
                    </a:lnTo>
                    <a:lnTo>
                      <a:pt x="532" y="96"/>
                    </a:lnTo>
                    <a:lnTo>
                      <a:pt x="499" y="133"/>
                    </a:lnTo>
                    <a:lnTo>
                      <a:pt x="485" y="173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28" name="Google Shape;1728;p42"/>
              <p:cNvSpPr/>
              <p:nvPr/>
            </p:nvSpPr>
            <p:spPr>
              <a:xfrm>
                <a:off x="1883" y="2133"/>
                <a:ext cx="197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521" extrusionOk="0">
                    <a:moveTo>
                      <a:pt x="677" y="16"/>
                    </a:moveTo>
                    <a:lnTo>
                      <a:pt x="590" y="24"/>
                    </a:lnTo>
                    <a:lnTo>
                      <a:pt x="495" y="28"/>
                    </a:lnTo>
                    <a:lnTo>
                      <a:pt x="304" y="44"/>
                    </a:lnTo>
                    <a:lnTo>
                      <a:pt x="216" y="62"/>
                    </a:lnTo>
                    <a:lnTo>
                      <a:pt x="140" y="92"/>
                    </a:lnTo>
                    <a:lnTo>
                      <a:pt x="80" y="139"/>
                    </a:lnTo>
                    <a:lnTo>
                      <a:pt x="58" y="170"/>
                    </a:lnTo>
                    <a:lnTo>
                      <a:pt x="43" y="206"/>
                    </a:lnTo>
                    <a:lnTo>
                      <a:pt x="11" y="334"/>
                    </a:lnTo>
                    <a:lnTo>
                      <a:pt x="0" y="470"/>
                    </a:lnTo>
                    <a:lnTo>
                      <a:pt x="6" y="612"/>
                    </a:lnTo>
                    <a:lnTo>
                      <a:pt x="30" y="754"/>
                    </a:lnTo>
                    <a:lnTo>
                      <a:pt x="69" y="895"/>
                    </a:lnTo>
                    <a:lnTo>
                      <a:pt x="123" y="1030"/>
                    </a:lnTo>
                    <a:lnTo>
                      <a:pt x="190" y="1155"/>
                    </a:lnTo>
                    <a:lnTo>
                      <a:pt x="270" y="1268"/>
                    </a:lnTo>
                    <a:lnTo>
                      <a:pt x="361" y="1365"/>
                    </a:lnTo>
                    <a:lnTo>
                      <a:pt x="462" y="1442"/>
                    </a:lnTo>
                    <a:lnTo>
                      <a:pt x="572" y="1495"/>
                    </a:lnTo>
                    <a:lnTo>
                      <a:pt x="690" y="1521"/>
                    </a:lnTo>
                    <a:lnTo>
                      <a:pt x="814" y="1517"/>
                    </a:lnTo>
                    <a:lnTo>
                      <a:pt x="945" y="1479"/>
                    </a:lnTo>
                    <a:lnTo>
                      <a:pt x="1079" y="1403"/>
                    </a:lnTo>
                    <a:lnTo>
                      <a:pt x="1217" y="1286"/>
                    </a:lnTo>
                    <a:lnTo>
                      <a:pt x="1252" y="1232"/>
                    </a:lnTo>
                    <a:lnTo>
                      <a:pt x="1269" y="1157"/>
                    </a:lnTo>
                    <a:lnTo>
                      <a:pt x="1271" y="1067"/>
                    </a:lnTo>
                    <a:lnTo>
                      <a:pt x="1259" y="965"/>
                    </a:lnTo>
                    <a:lnTo>
                      <a:pt x="1236" y="854"/>
                    </a:lnTo>
                    <a:lnTo>
                      <a:pt x="1201" y="738"/>
                    </a:lnTo>
                    <a:lnTo>
                      <a:pt x="1109" y="501"/>
                    </a:lnTo>
                    <a:lnTo>
                      <a:pt x="1054" y="388"/>
                    </a:lnTo>
                    <a:lnTo>
                      <a:pt x="996" y="283"/>
                    </a:lnTo>
                    <a:lnTo>
                      <a:pt x="937" y="190"/>
                    </a:lnTo>
                    <a:lnTo>
                      <a:pt x="878" y="112"/>
                    </a:lnTo>
                    <a:lnTo>
                      <a:pt x="821" y="51"/>
                    </a:lnTo>
                    <a:lnTo>
                      <a:pt x="766" y="14"/>
                    </a:lnTo>
                    <a:lnTo>
                      <a:pt x="718" y="0"/>
                    </a:lnTo>
                    <a:lnTo>
                      <a:pt x="677" y="16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29" name="Google Shape;1729;p42"/>
              <p:cNvSpPr/>
              <p:nvPr/>
            </p:nvSpPr>
            <p:spPr>
              <a:xfrm>
                <a:off x="1993" y="2487"/>
                <a:ext cx="288" cy="208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1665" extrusionOk="0">
                    <a:moveTo>
                      <a:pt x="583" y="107"/>
                    </a:moveTo>
                    <a:lnTo>
                      <a:pt x="495" y="180"/>
                    </a:lnTo>
                    <a:lnTo>
                      <a:pt x="394" y="251"/>
                    </a:lnTo>
                    <a:lnTo>
                      <a:pt x="185" y="397"/>
                    </a:lnTo>
                    <a:lnTo>
                      <a:pt x="98" y="474"/>
                    </a:lnTo>
                    <a:lnTo>
                      <a:pt x="33" y="557"/>
                    </a:lnTo>
                    <a:lnTo>
                      <a:pt x="12" y="601"/>
                    </a:lnTo>
                    <a:lnTo>
                      <a:pt x="1" y="645"/>
                    </a:lnTo>
                    <a:lnTo>
                      <a:pt x="0" y="694"/>
                    </a:lnTo>
                    <a:lnTo>
                      <a:pt x="11" y="743"/>
                    </a:lnTo>
                    <a:lnTo>
                      <a:pt x="42" y="793"/>
                    </a:lnTo>
                    <a:lnTo>
                      <a:pt x="103" y="854"/>
                    </a:lnTo>
                    <a:lnTo>
                      <a:pt x="189" y="921"/>
                    </a:lnTo>
                    <a:lnTo>
                      <a:pt x="295" y="995"/>
                    </a:lnTo>
                    <a:lnTo>
                      <a:pt x="419" y="1073"/>
                    </a:lnTo>
                    <a:lnTo>
                      <a:pt x="555" y="1153"/>
                    </a:lnTo>
                    <a:lnTo>
                      <a:pt x="848" y="1310"/>
                    </a:lnTo>
                    <a:lnTo>
                      <a:pt x="1142" y="1456"/>
                    </a:lnTo>
                    <a:lnTo>
                      <a:pt x="1279" y="1518"/>
                    </a:lnTo>
                    <a:lnTo>
                      <a:pt x="1404" y="1573"/>
                    </a:lnTo>
                    <a:lnTo>
                      <a:pt x="1511" y="1616"/>
                    </a:lnTo>
                    <a:lnTo>
                      <a:pt x="1599" y="1647"/>
                    </a:lnTo>
                    <a:lnTo>
                      <a:pt x="1661" y="1663"/>
                    </a:lnTo>
                    <a:lnTo>
                      <a:pt x="1682" y="1665"/>
                    </a:lnTo>
                    <a:lnTo>
                      <a:pt x="1694" y="1663"/>
                    </a:lnTo>
                    <a:lnTo>
                      <a:pt x="1786" y="1625"/>
                    </a:lnTo>
                    <a:lnTo>
                      <a:pt x="1827" y="1593"/>
                    </a:lnTo>
                    <a:lnTo>
                      <a:pt x="1843" y="1568"/>
                    </a:lnTo>
                    <a:lnTo>
                      <a:pt x="1852" y="1536"/>
                    </a:lnTo>
                    <a:lnTo>
                      <a:pt x="1861" y="1406"/>
                    </a:lnTo>
                    <a:lnTo>
                      <a:pt x="1838" y="1264"/>
                    </a:lnTo>
                    <a:lnTo>
                      <a:pt x="1788" y="1116"/>
                    </a:lnTo>
                    <a:lnTo>
                      <a:pt x="1715" y="964"/>
                    </a:lnTo>
                    <a:lnTo>
                      <a:pt x="1623" y="814"/>
                    </a:lnTo>
                    <a:lnTo>
                      <a:pt x="1518" y="665"/>
                    </a:lnTo>
                    <a:lnTo>
                      <a:pt x="1402" y="524"/>
                    </a:lnTo>
                    <a:lnTo>
                      <a:pt x="1279" y="392"/>
                    </a:lnTo>
                    <a:lnTo>
                      <a:pt x="1156" y="275"/>
                    </a:lnTo>
                    <a:lnTo>
                      <a:pt x="1034" y="174"/>
                    </a:lnTo>
                    <a:lnTo>
                      <a:pt x="918" y="92"/>
                    </a:lnTo>
                    <a:lnTo>
                      <a:pt x="813" y="35"/>
                    </a:lnTo>
                    <a:lnTo>
                      <a:pt x="766" y="16"/>
                    </a:lnTo>
                    <a:lnTo>
                      <a:pt x="723" y="5"/>
                    </a:lnTo>
                    <a:lnTo>
                      <a:pt x="684" y="0"/>
                    </a:lnTo>
                    <a:lnTo>
                      <a:pt x="652" y="5"/>
                    </a:lnTo>
                    <a:lnTo>
                      <a:pt x="625" y="17"/>
                    </a:lnTo>
                    <a:lnTo>
                      <a:pt x="604" y="38"/>
                    </a:lnTo>
                    <a:lnTo>
                      <a:pt x="589" y="67"/>
                    </a:lnTo>
                    <a:lnTo>
                      <a:pt x="583" y="107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30" name="Google Shape;1730;p42"/>
              <p:cNvSpPr/>
              <p:nvPr/>
            </p:nvSpPr>
            <p:spPr>
              <a:xfrm>
                <a:off x="1531" y="2479"/>
                <a:ext cx="257" cy="162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1296" extrusionOk="0">
                    <a:moveTo>
                      <a:pt x="19" y="359"/>
                    </a:moveTo>
                    <a:lnTo>
                      <a:pt x="175" y="279"/>
                    </a:lnTo>
                    <a:lnTo>
                      <a:pt x="359" y="195"/>
                    </a:lnTo>
                    <a:lnTo>
                      <a:pt x="560" y="117"/>
                    </a:lnTo>
                    <a:lnTo>
                      <a:pt x="768" y="52"/>
                    </a:lnTo>
                    <a:lnTo>
                      <a:pt x="971" y="10"/>
                    </a:lnTo>
                    <a:lnTo>
                      <a:pt x="1068" y="1"/>
                    </a:lnTo>
                    <a:lnTo>
                      <a:pt x="1159" y="0"/>
                    </a:lnTo>
                    <a:lnTo>
                      <a:pt x="1245" y="8"/>
                    </a:lnTo>
                    <a:lnTo>
                      <a:pt x="1323" y="28"/>
                    </a:lnTo>
                    <a:lnTo>
                      <a:pt x="1391" y="60"/>
                    </a:lnTo>
                    <a:lnTo>
                      <a:pt x="1448" y="105"/>
                    </a:lnTo>
                    <a:lnTo>
                      <a:pt x="1471" y="138"/>
                    </a:lnTo>
                    <a:lnTo>
                      <a:pt x="1487" y="183"/>
                    </a:lnTo>
                    <a:lnTo>
                      <a:pt x="1508" y="294"/>
                    </a:lnTo>
                    <a:lnTo>
                      <a:pt x="1522" y="414"/>
                    </a:lnTo>
                    <a:lnTo>
                      <a:pt x="1532" y="470"/>
                    </a:lnTo>
                    <a:lnTo>
                      <a:pt x="1544" y="518"/>
                    </a:lnTo>
                    <a:lnTo>
                      <a:pt x="1566" y="587"/>
                    </a:lnTo>
                    <a:lnTo>
                      <a:pt x="1591" y="667"/>
                    </a:lnTo>
                    <a:lnTo>
                      <a:pt x="1637" y="846"/>
                    </a:lnTo>
                    <a:lnTo>
                      <a:pt x="1653" y="935"/>
                    </a:lnTo>
                    <a:lnTo>
                      <a:pt x="1660" y="1019"/>
                    </a:lnTo>
                    <a:lnTo>
                      <a:pt x="1657" y="1093"/>
                    </a:lnTo>
                    <a:lnTo>
                      <a:pt x="1639" y="1153"/>
                    </a:lnTo>
                    <a:lnTo>
                      <a:pt x="1602" y="1197"/>
                    </a:lnTo>
                    <a:lnTo>
                      <a:pt x="1540" y="1234"/>
                    </a:lnTo>
                    <a:lnTo>
                      <a:pt x="1457" y="1264"/>
                    </a:lnTo>
                    <a:lnTo>
                      <a:pt x="1357" y="1285"/>
                    </a:lnTo>
                    <a:lnTo>
                      <a:pt x="1242" y="1295"/>
                    </a:lnTo>
                    <a:lnTo>
                      <a:pt x="1117" y="1296"/>
                    </a:lnTo>
                    <a:lnTo>
                      <a:pt x="984" y="1285"/>
                    </a:lnTo>
                    <a:lnTo>
                      <a:pt x="848" y="1260"/>
                    </a:lnTo>
                    <a:lnTo>
                      <a:pt x="711" y="1222"/>
                    </a:lnTo>
                    <a:lnTo>
                      <a:pt x="578" y="1170"/>
                    </a:lnTo>
                    <a:lnTo>
                      <a:pt x="453" y="1101"/>
                    </a:lnTo>
                    <a:lnTo>
                      <a:pt x="337" y="1015"/>
                    </a:lnTo>
                    <a:lnTo>
                      <a:pt x="236" y="912"/>
                    </a:lnTo>
                    <a:lnTo>
                      <a:pt x="152" y="790"/>
                    </a:lnTo>
                    <a:lnTo>
                      <a:pt x="90" y="649"/>
                    </a:lnTo>
                    <a:lnTo>
                      <a:pt x="67" y="570"/>
                    </a:lnTo>
                    <a:lnTo>
                      <a:pt x="51" y="486"/>
                    </a:lnTo>
                    <a:lnTo>
                      <a:pt x="46" y="460"/>
                    </a:lnTo>
                    <a:lnTo>
                      <a:pt x="35" y="424"/>
                    </a:lnTo>
                    <a:lnTo>
                      <a:pt x="12" y="347"/>
                    </a:lnTo>
                    <a:lnTo>
                      <a:pt x="3" y="320"/>
                    </a:lnTo>
                    <a:lnTo>
                      <a:pt x="0" y="308"/>
                    </a:lnTo>
                    <a:lnTo>
                      <a:pt x="4" y="320"/>
                    </a:lnTo>
                    <a:lnTo>
                      <a:pt x="19" y="359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31" name="Google Shape;1731;p42"/>
              <p:cNvSpPr/>
              <p:nvPr/>
            </p:nvSpPr>
            <p:spPr>
              <a:xfrm>
                <a:off x="1214" y="2528"/>
                <a:ext cx="222" cy="217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1771" extrusionOk="0">
                    <a:moveTo>
                      <a:pt x="163" y="35"/>
                    </a:moveTo>
                    <a:lnTo>
                      <a:pt x="230" y="27"/>
                    </a:lnTo>
                    <a:lnTo>
                      <a:pt x="309" y="19"/>
                    </a:lnTo>
                    <a:lnTo>
                      <a:pt x="477" y="6"/>
                    </a:lnTo>
                    <a:lnTo>
                      <a:pt x="555" y="2"/>
                    </a:lnTo>
                    <a:lnTo>
                      <a:pt x="623" y="0"/>
                    </a:lnTo>
                    <a:lnTo>
                      <a:pt x="675" y="0"/>
                    </a:lnTo>
                    <a:lnTo>
                      <a:pt x="703" y="3"/>
                    </a:lnTo>
                    <a:lnTo>
                      <a:pt x="757" y="28"/>
                    </a:lnTo>
                    <a:lnTo>
                      <a:pt x="809" y="64"/>
                    </a:lnTo>
                    <a:lnTo>
                      <a:pt x="911" y="167"/>
                    </a:lnTo>
                    <a:lnTo>
                      <a:pt x="1005" y="302"/>
                    </a:lnTo>
                    <a:lnTo>
                      <a:pt x="1090" y="458"/>
                    </a:lnTo>
                    <a:lnTo>
                      <a:pt x="1163" y="624"/>
                    </a:lnTo>
                    <a:lnTo>
                      <a:pt x="1226" y="790"/>
                    </a:lnTo>
                    <a:lnTo>
                      <a:pt x="1274" y="947"/>
                    </a:lnTo>
                    <a:lnTo>
                      <a:pt x="1306" y="1083"/>
                    </a:lnTo>
                    <a:lnTo>
                      <a:pt x="1332" y="1208"/>
                    </a:lnTo>
                    <a:lnTo>
                      <a:pt x="1359" y="1310"/>
                    </a:lnTo>
                    <a:lnTo>
                      <a:pt x="1390" y="1402"/>
                    </a:lnTo>
                    <a:lnTo>
                      <a:pt x="1434" y="1496"/>
                    </a:lnTo>
                    <a:lnTo>
                      <a:pt x="1433" y="1532"/>
                    </a:lnTo>
                    <a:lnTo>
                      <a:pt x="1399" y="1568"/>
                    </a:lnTo>
                    <a:lnTo>
                      <a:pt x="1341" y="1600"/>
                    </a:lnTo>
                    <a:lnTo>
                      <a:pt x="1265" y="1630"/>
                    </a:lnTo>
                    <a:lnTo>
                      <a:pt x="1096" y="1683"/>
                    </a:lnTo>
                    <a:lnTo>
                      <a:pt x="1019" y="1703"/>
                    </a:lnTo>
                    <a:lnTo>
                      <a:pt x="957" y="1717"/>
                    </a:lnTo>
                    <a:lnTo>
                      <a:pt x="865" y="1739"/>
                    </a:lnTo>
                    <a:lnTo>
                      <a:pt x="781" y="1755"/>
                    </a:lnTo>
                    <a:lnTo>
                      <a:pt x="704" y="1765"/>
                    </a:lnTo>
                    <a:lnTo>
                      <a:pt x="634" y="1771"/>
                    </a:lnTo>
                    <a:lnTo>
                      <a:pt x="514" y="1766"/>
                    </a:lnTo>
                    <a:lnTo>
                      <a:pt x="416" y="1744"/>
                    </a:lnTo>
                    <a:lnTo>
                      <a:pt x="340" y="1706"/>
                    </a:lnTo>
                    <a:lnTo>
                      <a:pt x="281" y="1651"/>
                    </a:lnTo>
                    <a:lnTo>
                      <a:pt x="237" y="1582"/>
                    </a:lnTo>
                    <a:lnTo>
                      <a:pt x="205" y="1500"/>
                    </a:lnTo>
                    <a:lnTo>
                      <a:pt x="182" y="1407"/>
                    </a:lnTo>
                    <a:lnTo>
                      <a:pt x="165" y="1303"/>
                    </a:lnTo>
                    <a:lnTo>
                      <a:pt x="139" y="1071"/>
                    </a:lnTo>
                    <a:lnTo>
                      <a:pt x="104" y="814"/>
                    </a:lnTo>
                    <a:lnTo>
                      <a:pt x="75" y="679"/>
                    </a:lnTo>
                    <a:lnTo>
                      <a:pt x="36" y="542"/>
                    </a:lnTo>
                    <a:lnTo>
                      <a:pt x="8" y="432"/>
                    </a:lnTo>
                    <a:lnTo>
                      <a:pt x="0" y="336"/>
                    </a:lnTo>
                    <a:lnTo>
                      <a:pt x="8" y="255"/>
                    </a:lnTo>
                    <a:lnTo>
                      <a:pt x="30" y="186"/>
                    </a:lnTo>
                    <a:lnTo>
                      <a:pt x="60" y="130"/>
                    </a:lnTo>
                    <a:lnTo>
                      <a:pt x="94" y="87"/>
                    </a:lnTo>
                    <a:lnTo>
                      <a:pt x="130" y="55"/>
                    </a:lnTo>
                    <a:lnTo>
                      <a:pt x="163" y="35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32" name="Google Shape;1732;p42"/>
              <p:cNvSpPr/>
              <p:nvPr/>
            </p:nvSpPr>
            <p:spPr>
              <a:xfrm>
                <a:off x="3810" y="2404"/>
                <a:ext cx="370" cy="447"/>
              </a:xfrm>
              <a:custGeom>
                <a:avLst/>
                <a:gdLst/>
                <a:ahLst/>
                <a:cxnLst/>
                <a:rect l="l" t="t" r="r" b="b"/>
                <a:pathLst>
                  <a:path w="2390" h="3578" extrusionOk="0">
                    <a:moveTo>
                      <a:pt x="1123" y="3578"/>
                    </a:moveTo>
                    <a:lnTo>
                      <a:pt x="1011" y="3504"/>
                    </a:lnTo>
                    <a:lnTo>
                      <a:pt x="910" y="3426"/>
                    </a:lnTo>
                    <a:lnTo>
                      <a:pt x="819" y="3345"/>
                    </a:lnTo>
                    <a:lnTo>
                      <a:pt x="738" y="3260"/>
                    </a:lnTo>
                    <a:lnTo>
                      <a:pt x="665" y="3170"/>
                    </a:lnTo>
                    <a:lnTo>
                      <a:pt x="599" y="3076"/>
                    </a:lnTo>
                    <a:lnTo>
                      <a:pt x="484" y="2875"/>
                    </a:lnTo>
                    <a:lnTo>
                      <a:pt x="386" y="2656"/>
                    </a:lnTo>
                    <a:lnTo>
                      <a:pt x="298" y="2416"/>
                    </a:lnTo>
                    <a:lnTo>
                      <a:pt x="212" y="2155"/>
                    </a:lnTo>
                    <a:lnTo>
                      <a:pt x="120" y="1873"/>
                    </a:lnTo>
                    <a:lnTo>
                      <a:pt x="63" y="1680"/>
                    </a:lnTo>
                    <a:lnTo>
                      <a:pt x="26" y="1497"/>
                    </a:lnTo>
                    <a:lnTo>
                      <a:pt x="5" y="1323"/>
                    </a:lnTo>
                    <a:lnTo>
                      <a:pt x="0" y="1157"/>
                    </a:lnTo>
                    <a:lnTo>
                      <a:pt x="11" y="1000"/>
                    </a:lnTo>
                    <a:lnTo>
                      <a:pt x="36" y="853"/>
                    </a:lnTo>
                    <a:lnTo>
                      <a:pt x="74" y="718"/>
                    </a:lnTo>
                    <a:lnTo>
                      <a:pt x="124" y="591"/>
                    </a:lnTo>
                    <a:lnTo>
                      <a:pt x="184" y="477"/>
                    </a:lnTo>
                    <a:lnTo>
                      <a:pt x="256" y="374"/>
                    </a:lnTo>
                    <a:lnTo>
                      <a:pt x="336" y="282"/>
                    </a:lnTo>
                    <a:lnTo>
                      <a:pt x="425" y="202"/>
                    </a:lnTo>
                    <a:lnTo>
                      <a:pt x="520" y="135"/>
                    </a:lnTo>
                    <a:lnTo>
                      <a:pt x="623" y="81"/>
                    </a:lnTo>
                    <a:lnTo>
                      <a:pt x="729" y="40"/>
                    </a:lnTo>
                    <a:lnTo>
                      <a:pt x="840" y="13"/>
                    </a:lnTo>
                    <a:lnTo>
                      <a:pt x="955" y="0"/>
                    </a:lnTo>
                    <a:lnTo>
                      <a:pt x="1071" y="1"/>
                    </a:lnTo>
                    <a:lnTo>
                      <a:pt x="1189" y="18"/>
                    </a:lnTo>
                    <a:lnTo>
                      <a:pt x="1308" y="51"/>
                    </a:lnTo>
                    <a:lnTo>
                      <a:pt x="1425" y="98"/>
                    </a:lnTo>
                    <a:lnTo>
                      <a:pt x="1540" y="161"/>
                    </a:lnTo>
                    <a:lnTo>
                      <a:pt x="1653" y="242"/>
                    </a:lnTo>
                    <a:lnTo>
                      <a:pt x="1761" y="339"/>
                    </a:lnTo>
                    <a:lnTo>
                      <a:pt x="1866" y="453"/>
                    </a:lnTo>
                    <a:lnTo>
                      <a:pt x="1964" y="586"/>
                    </a:lnTo>
                    <a:lnTo>
                      <a:pt x="2055" y="736"/>
                    </a:lnTo>
                    <a:lnTo>
                      <a:pt x="2140" y="905"/>
                    </a:lnTo>
                    <a:lnTo>
                      <a:pt x="2214" y="1092"/>
                    </a:lnTo>
                    <a:lnTo>
                      <a:pt x="2280" y="1299"/>
                    </a:lnTo>
                    <a:lnTo>
                      <a:pt x="2335" y="1526"/>
                    </a:lnTo>
                    <a:lnTo>
                      <a:pt x="2377" y="1772"/>
                    </a:lnTo>
                    <a:lnTo>
                      <a:pt x="2390" y="1920"/>
                    </a:lnTo>
                    <a:lnTo>
                      <a:pt x="2389" y="2085"/>
                    </a:lnTo>
                    <a:lnTo>
                      <a:pt x="2373" y="2260"/>
                    </a:lnTo>
                    <a:lnTo>
                      <a:pt x="2344" y="2437"/>
                    </a:lnTo>
                    <a:lnTo>
                      <a:pt x="2299" y="2611"/>
                    </a:lnTo>
                    <a:lnTo>
                      <a:pt x="2240" y="2772"/>
                    </a:lnTo>
                    <a:lnTo>
                      <a:pt x="2166" y="2913"/>
                    </a:lnTo>
                    <a:lnTo>
                      <a:pt x="2123" y="2974"/>
                    </a:lnTo>
                    <a:lnTo>
                      <a:pt x="2076" y="3026"/>
                    </a:lnTo>
                    <a:lnTo>
                      <a:pt x="1965" y="3120"/>
                    </a:lnTo>
                    <a:lnTo>
                      <a:pt x="1847" y="3193"/>
                    </a:lnTo>
                    <a:lnTo>
                      <a:pt x="1723" y="3253"/>
                    </a:lnTo>
                    <a:lnTo>
                      <a:pt x="1596" y="3305"/>
                    </a:lnTo>
                    <a:lnTo>
                      <a:pt x="1471" y="3357"/>
                    </a:lnTo>
                    <a:lnTo>
                      <a:pt x="1348" y="3416"/>
                    </a:lnTo>
                    <a:lnTo>
                      <a:pt x="1231" y="3487"/>
                    </a:lnTo>
                    <a:lnTo>
                      <a:pt x="1123" y="3578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33" name="Google Shape;1733;p42"/>
              <p:cNvSpPr/>
              <p:nvPr/>
            </p:nvSpPr>
            <p:spPr>
              <a:xfrm>
                <a:off x="3810" y="2404"/>
                <a:ext cx="370" cy="447"/>
              </a:xfrm>
              <a:custGeom>
                <a:avLst/>
                <a:gdLst/>
                <a:ahLst/>
                <a:cxnLst/>
                <a:rect l="l" t="t" r="r" b="b"/>
                <a:pathLst>
                  <a:path w="2390" h="3578" extrusionOk="0">
                    <a:moveTo>
                      <a:pt x="1123" y="3578"/>
                    </a:moveTo>
                    <a:lnTo>
                      <a:pt x="1011" y="3504"/>
                    </a:lnTo>
                    <a:lnTo>
                      <a:pt x="910" y="3426"/>
                    </a:lnTo>
                    <a:lnTo>
                      <a:pt x="819" y="3345"/>
                    </a:lnTo>
                    <a:lnTo>
                      <a:pt x="738" y="3260"/>
                    </a:lnTo>
                    <a:lnTo>
                      <a:pt x="665" y="3170"/>
                    </a:lnTo>
                    <a:lnTo>
                      <a:pt x="599" y="3076"/>
                    </a:lnTo>
                    <a:lnTo>
                      <a:pt x="484" y="2875"/>
                    </a:lnTo>
                    <a:lnTo>
                      <a:pt x="386" y="2656"/>
                    </a:lnTo>
                    <a:lnTo>
                      <a:pt x="298" y="2416"/>
                    </a:lnTo>
                    <a:lnTo>
                      <a:pt x="212" y="2155"/>
                    </a:lnTo>
                    <a:lnTo>
                      <a:pt x="120" y="1873"/>
                    </a:lnTo>
                    <a:lnTo>
                      <a:pt x="63" y="1680"/>
                    </a:lnTo>
                    <a:lnTo>
                      <a:pt x="26" y="1497"/>
                    </a:lnTo>
                    <a:lnTo>
                      <a:pt x="5" y="1323"/>
                    </a:lnTo>
                    <a:lnTo>
                      <a:pt x="0" y="1157"/>
                    </a:lnTo>
                    <a:lnTo>
                      <a:pt x="11" y="1000"/>
                    </a:lnTo>
                    <a:lnTo>
                      <a:pt x="36" y="853"/>
                    </a:lnTo>
                    <a:lnTo>
                      <a:pt x="74" y="718"/>
                    </a:lnTo>
                    <a:lnTo>
                      <a:pt x="124" y="591"/>
                    </a:lnTo>
                    <a:lnTo>
                      <a:pt x="184" y="477"/>
                    </a:lnTo>
                    <a:lnTo>
                      <a:pt x="256" y="374"/>
                    </a:lnTo>
                    <a:lnTo>
                      <a:pt x="336" y="282"/>
                    </a:lnTo>
                    <a:lnTo>
                      <a:pt x="425" y="202"/>
                    </a:lnTo>
                    <a:lnTo>
                      <a:pt x="520" y="135"/>
                    </a:lnTo>
                    <a:lnTo>
                      <a:pt x="623" y="81"/>
                    </a:lnTo>
                    <a:lnTo>
                      <a:pt x="729" y="40"/>
                    </a:lnTo>
                    <a:lnTo>
                      <a:pt x="840" y="13"/>
                    </a:lnTo>
                    <a:lnTo>
                      <a:pt x="955" y="0"/>
                    </a:lnTo>
                    <a:lnTo>
                      <a:pt x="1071" y="1"/>
                    </a:lnTo>
                    <a:lnTo>
                      <a:pt x="1189" y="18"/>
                    </a:lnTo>
                    <a:lnTo>
                      <a:pt x="1308" y="51"/>
                    </a:lnTo>
                    <a:lnTo>
                      <a:pt x="1425" y="98"/>
                    </a:lnTo>
                    <a:lnTo>
                      <a:pt x="1540" y="161"/>
                    </a:lnTo>
                    <a:lnTo>
                      <a:pt x="1653" y="242"/>
                    </a:lnTo>
                    <a:lnTo>
                      <a:pt x="1761" y="339"/>
                    </a:lnTo>
                    <a:lnTo>
                      <a:pt x="1866" y="453"/>
                    </a:lnTo>
                    <a:lnTo>
                      <a:pt x="1964" y="586"/>
                    </a:lnTo>
                    <a:lnTo>
                      <a:pt x="2055" y="736"/>
                    </a:lnTo>
                    <a:lnTo>
                      <a:pt x="2140" y="905"/>
                    </a:lnTo>
                    <a:lnTo>
                      <a:pt x="2214" y="1092"/>
                    </a:lnTo>
                    <a:lnTo>
                      <a:pt x="2280" y="1299"/>
                    </a:lnTo>
                    <a:lnTo>
                      <a:pt x="2335" y="1526"/>
                    </a:lnTo>
                    <a:lnTo>
                      <a:pt x="2377" y="1772"/>
                    </a:lnTo>
                    <a:lnTo>
                      <a:pt x="2390" y="1920"/>
                    </a:lnTo>
                    <a:lnTo>
                      <a:pt x="2389" y="2085"/>
                    </a:lnTo>
                    <a:lnTo>
                      <a:pt x="2373" y="2260"/>
                    </a:lnTo>
                    <a:lnTo>
                      <a:pt x="2344" y="2437"/>
                    </a:lnTo>
                    <a:lnTo>
                      <a:pt x="2299" y="2611"/>
                    </a:lnTo>
                    <a:lnTo>
                      <a:pt x="2240" y="2772"/>
                    </a:lnTo>
                    <a:lnTo>
                      <a:pt x="2166" y="2913"/>
                    </a:lnTo>
                    <a:lnTo>
                      <a:pt x="2123" y="2974"/>
                    </a:lnTo>
                    <a:lnTo>
                      <a:pt x="2076" y="3026"/>
                    </a:lnTo>
                    <a:lnTo>
                      <a:pt x="1965" y="3120"/>
                    </a:lnTo>
                    <a:lnTo>
                      <a:pt x="1847" y="3193"/>
                    </a:lnTo>
                    <a:lnTo>
                      <a:pt x="1723" y="3253"/>
                    </a:lnTo>
                    <a:lnTo>
                      <a:pt x="1596" y="3305"/>
                    </a:lnTo>
                    <a:lnTo>
                      <a:pt x="1471" y="3357"/>
                    </a:lnTo>
                    <a:lnTo>
                      <a:pt x="1348" y="3416"/>
                    </a:lnTo>
                    <a:lnTo>
                      <a:pt x="1231" y="3487"/>
                    </a:lnTo>
                    <a:lnTo>
                      <a:pt x="1123" y="357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34" name="Google Shape;1734;p42"/>
              <p:cNvSpPr/>
              <p:nvPr/>
            </p:nvSpPr>
            <p:spPr>
              <a:xfrm>
                <a:off x="3875" y="2481"/>
                <a:ext cx="220" cy="279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2281" extrusionOk="0">
                    <a:moveTo>
                      <a:pt x="99" y="349"/>
                    </a:moveTo>
                    <a:lnTo>
                      <a:pt x="214" y="242"/>
                    </a:lnTo>
                    <a:lnTo>
                      <a:pt x="325" y="156"/>
                    </a:lnTo>
                    <a:lnTo>
                      <a:pt x="431" y="89"/>
                    </a:lnTo>
                    <a:lnTo>
                      <a:pt x="532" y="42"/>
                    </a:lnTo>
                    <a:lnTo>
                      <a:pt x="627" y="13"/>
                    </a:lnTo>
                    <a:lnTo>
                      <a:pt x="717" y="0"/>
                    </a:lnTo>
                    <a:lnTo>
                      <a:pt x="802" y="3"/>
                    </a:lnTo>
                    <a:lnTo>
                      <a:pt x="883" y="21"/>
                    </a:lnTo>
                    <a:lnTo>
                      <a:pt x="957" y="53"/>
                    </a:lnTo>
                    <a:lnTo>
                      <a:pt x="1026" y="96"/>
                    </a:lnTo>
                    <a:lnTo>
                      <a:pt x="1090" y="151"/>
                    </a:lnTo>
                    <a:lnTo>
                      <a:pt x="1147" y="217"/>
                    </a:lnTo>
                    <a:lnTo>
                      <a:pt x="1200" y="292"/>
                    </a:lnTo>
                    <a:lnTo>
                      <a:pt x="1247" y="375"/>
                    </a:lnTo>
                    <a:lnTo>
                      <a:pt x="1289" y="466"/>
                    </a:lnTo>
                    <a:lnTo>
                      <a:pt x="1325" y="562"/>
                    </a:lnTo>
                    <a:lnTo>
                      <a:pt x="1379" y="769"/>
                    </a:lnTo>
                    <a:lnTo>
                      <a:pt x="1412" y="987"/>
                    </a:lnTo>
                    <a:lnTo>
                      <a:pt x="1420" y="1208"/>
                    </a:lnTo>
                    <a:lnTo>
                      <a:pt x="1405" y="1423"/>
                    </a:lnTo>
                    <a:lnTo>
                      <a:pt x="1366" y="1624"/>
                    </a:lnTo>
                    <a:lnTo>
                      <a:pt x="1337" y="1717"/>
                    </a:lnTo>
                    <a:lnTo>
                      <a:pt x="1303" y="1802"/>
                    </a:lnTo>
                    <a:lnTo>
                      <a:pt x="1262" y="1880"/>
                    </a:lnTo>
                    <a:lnTo>
                      <a:pt x="1215" y="1949"/>
                    </a:lnTo>
                    <a:lnTo>
                      <a:pt x="1162" y="2008"/>
                    </a:lnTo>
                    <a:lnTo>
                      <a:pt x="1102" y="2056"/>
                    </a:lnTo>
                    <a:lnTo>
                      <a:pt x="1043" y="2095"/>
                    </a:lnTo>
                    <a:lnTo>
                      <a:pt x="967" y="2144"/>
                    </a:lnTo>
                    <a:lnTo>
                      <a:pt x="790" y="2241"/>
                    </a:lnTo>
                    <a:lnTo>
                      <a:pt x="702" y="2272"/>
                    </a:lnTo>
                    <a:lnTo>
                      <a:pt x="619" y="2281"/>
                    </a:lnTo>
                    <a:lnTo>
                      <a:pt x="582" y="2276"/>
                    </a:lnTo>
                    <a:lnTo>
                      <a:pt x="550" y="2262"/>
                    </a:lnTo>
                    <a:lnTo>
                      <a:pt x="523" y="2239"/>
                    </a:lnTo>
                    <a:lnTo>
                      <a:pt x="500" y="2205"/>
                    </a:lnTo>
                    <a:lnTo>
                      <a:pt x="474" y="2149"/>
                    </a:lnTo>
                    <a:lnTo>
                      <a:pt x="438" y="2063"/>
                    </a:lnTo>
                    <a:lnTo>
                      <a:pt x="393" y="1953"/>
                    </a:lnTo>
                    <a:lnTo>
                      <a:pt x="344" y="1824"/>
                    </a:lnTo>
                    <a:lnTo>
                      <a:pt x="291" y="1678"/>
                    </a:lnTo>
                    <a:lnTo>
                      <a:pt x="235" y="1522"/>
                    </a:lnTo>
                    <a:lnTo>
                      <a:pt x="131" y="1195"/>
                    </a:lnTo>
                    <a:lnTo>
                      <a:pt x="86" y="1034"/>
                    </a:lnTo>
                    <a:lnTo>
                      <a:pt x="48" y="880"/>
                    </a:lnTo>
                    <a:lnTo>
                      <a:pt x="20" y="736"/>
                    </a:lnTo>
                    <a:lnTo>
                      <a:pt x="3" y="609"/>
                    </a:lnTo>
                    <a:lnTo>
                      <a:pt x="0" y="502"/>
                    </a:lnTo>
                    <a:lnTo>
                      <a:pt x="13" y="421"/>
                    </a:lnTo>
                    <a:lnTo>
                      <a:pt x="27" y="390"/>
                    </a:lnTo>
                    <a:lnTo>
                      <a:pt x="46" y="368"/>
                    </a:lnTo>
                    <a:lnTo>
                      <a:pt x="70" y="354"/>
                    </a:lnTo>
                    <a:lnTo>
                      <a:pt x="99" y="34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35" name="Google Shape;1735;p42"/>
              <p:cNvSpPr/>
              <p:nvPr/>
            </p:nvSpPr>
            <p:spPr>
              <a:xfrm>
                <a:off x="3875" y="2481"/>
                <a:ext cx="220" cy="279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2281" extrusionOk="0">
                    <a:moveTo>
                      <a:pt x="99" y="349"/>
                    </a:moveTo>
                    <a:lnTo>
                      <a:pt x="214" y="242"/>
                    </a:lnTo>
                    <a:lnTo>
                      <a:pt x="325" y="156"/>
                    </a:lnTo>
                    <a:lnTo>
                      <a:pt x="431" y="89"/>
                    </a:lnTo>
                    <a:lnTo>
                      <a:pt x="532" y="42"/>
                    </a:lnTo>
                    <a:lnTo>
                      <a:pt x="627" y="13"/>
                    </a:lnTo>
                    <a:lnTo>
                      <a:pt x="717" y="0"/>
                    </a:lnTo>
                    <a:lnTo>
                      <a:pt x="802" y="3"/>
                    </a:lnTo>
                    <a:lnTo>
                      <a:pt x="883" y="21"/>
                    </a:lnTo>
                    <a:lnTo>
                      <a:pt x="957" y="53"/>
                    </a:lnTo>
                    <a:lnTo>
                      <a:pt x="1026" y="96"/>
                    </a:lnTo>
                    <a:lnTo>
                      <a:pt x="1090" y="151"/>
                    </a:lnTo>
                    <a:lnTo>
                      <a:pt x="1147" y="217"/>
                    </a:lnTo>
                    <a:lnTo>
                      <a:pt x="1200" y="292"/>
                    </a:lnTo>
                    <a:lnTo>
                      <a:pt x="1247" y="375"/>
                    </a:lnTo>
                    <a:lnTo>
                      <a:pt x="1289" y="466"/>
                    </a:lnTo>
                    <a:lnTo>
                      <a:pt x="1325" y="562"/>
                    </a:lnTo>
                    <a:lnTo>
                      <a:pt x="1379" y="769"/>
                    </a:lnTo>
                    <a:lnTo>
                      <a:pt x="1412" y="987"/>
                    </a:lnTo>
                    <a:lnTo>
                      <a:pt x="1420" y="1208"/>
                    </a:lnTo>
                    <a:lnTo>
                      <a:pt x="1405" y="1423"/>
                    </a:lnTo>
                    <a:lnTo>
                      <a:pt x="1366" y="1624"/>
                    </a:lnTo>
                    <a:lnTo>
                      <a:pt x="1337" y="1717"/>
                    </a:lnTo>
                    <a:lnTo>
                      <a:pt x="1303" y="1802"/>
                    </a:lnTo>
                    <a:lnTo>
                      <a:pt x="1262" y="1880"/>
                    </a:lnTo>
                    <a:lnTo>
                      <a:pt x="1215" y="1949"/>
                    </a:lnTo>
                    <a:lnTo>
                      <a:pt x="1162" y="2008"/>
                    </a:lnTo>
                    <a:lnTo>
                      <a:pt x="1102" y="2056"/>
                    </a:lnTo>
                    <a:lnTo>
                      <a:pt x="1043" y="2095"/>
                    </a:lnTo>
                    <a:lnTo>
                      <a:pt x="967" y="2144"/>
                    </a:lnTo>
                    <a:lnTo>
                      <a:pt x="790" y="2241"/>
                    </a:lnTo>
                    <a:lnTo>
                      <a:pt x="702" y="2272"/>
                    </a:lnTo>
                    <a:lnTo>
                      <a:pt x="619" y="2281"/>
                    </a:lnTo>
                    <a:lnTo>
                      <a:pt x="582" y="2276"/>
                    </a:lnTo>
                    <a:lnTo>
                      <a:pt x="550" y="2262"/>
                    </a:lnTo>
                    <a:lnTo>
                      <a:pt x="523" y="2239"/>
                    </a:lnTo>
                    <a:lnTo>
                      <a:pt x="500" y="2205"/>
                    </a:lnTo>
                    <a:lnTo>
                      <a:pt x="474" y="2149"/>
                    </a:lnTo>
                    <a:lnTo>
                      <a:pt x="438" y="2063"/>
                    </a:lnTo>
                    <a:lnTo>
                      <a:pt x="393" y="1953"/>
                    </a:lnTo>
                    <a:lnTo>
                      <a:pt x="344" y="1824"/>
                    </a:lnTo>
                    <a:lnTo>
                      <a:pt x="291" y="1678"/>
                    </a:lnTo>
                    <a:lnTo>
                      <a:pt x="235" y="1522"/>
                    </a:lnTo>
                    <a:lnTo>
                      <a:pt x="131" y="1195"/>
                    </a:lnTo>
                    <a:lnTo>
                      <a:pt x="86" y="1034"/>
                    </a:lnTo>
                    <a:lnTo>
                      <a:pt x="48" y="880"/>
                    </a:lnTo>
                    <a:lnTo>
                      <a:pt x="20" y="736"/>
                    </a:lnTo>
                    <a:lnTo>
                      <a:pt x="3" y="609"/>
                    </a:lnTo>
                    <a:lnTo>
                      <a:pt x="0" y="502"/>
                    </a:lnTo>
                    <a:lnTo>
                      <a:pt x="13" y="421"/>
                    </a:lnTo>
                    <a:lnTo>
                      <a:pt x="27" y="390"/>
                    </a:lnTo>
                    <a:lnTo>
                      <a:pt x="46" y="368"/>
                    </a:lnTo>
                    <a:lnTo>
                      <a:pt x="70" y="354"/>
                    </a:lnTo>
                    <a:lnTo>
                      <a:pt x="99" y="34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36" name="Google Shape;1736;p42"/>
              <p:cNvSpPr/>
              <p:nvPr/>
            </p:nvSpPr>
            <p:spPr>
              <a:xfrm>
                <a:off x="2561" y="2357"/>
                <a:ext cx="335" cy="453"/>
              </a:xfrm>
              <a:custGeom>
                <a:avLst/>
                <a:gdLst/>
                <a:ahLst/>
                <a:cxnLst/>
                <a:rect l="l" t="t" r="r" b="b"/>
                <a:pathLst>
                  <a:path w="2160" h="3701" extrusionOk="0">
                    <a:moveTo>
                      <a:pt x="1262" y="3701"/>
                    </a:moveTo>
                    <a:lnTo>
                      <a:pt x="1393" y="3589"/>
                    </a:lnTo>
                    <a:lnTo>
                      <a:pt x="1511" y="3472"/>
                    </a:lnTo>
                    <a:lnTo>
                      <a:pt x="1619" y="3347"/>
                    </a:lnTo>
                    <a:lnTo>
                      <a:pt x="1715" y="3219"/>
                    </a:lnTo>
                    <a:lnTo>
                      <a:pt x="1801" y="3085"/>
                    </a:lnTo>
                    <a:lnTo>
                      <a:pt x="1876" y="2948"/>
                    </a:lnTo>
                    <a:lnTo>
                      <a:pt x="1941" y="2808"/>
                    </a:lnTo>
                    <a:lnTo>
                      <a:pt x="1998" y="2665"/>
                    </a:lnTo>
                    <a:lnTo>
                      <a:pt x="2083" y="2373"/>
                    </a:lnTo>
                    <a:lnTo>
                      <a:pt x="2137" y="2079"/>
                    </a:lnTo>
                    <a:lnTo>
                      <a:pt x="2160" y="1786"/>
                    </a:lnTo>
                    <a:lnTo>
                      <a:pt x="2156" y="1502"/>
                    </a:lnTo>
                    <a:lnTo>
                      <a:pt x="2130" y="1229"/>
                    </a:lnTo>
                    <a:lnTo>
                      <a:pt x="2084" y="974"/>
                    </a:lnTo>
                    <a:lnTo>
                      <a:pt x="2021" y="741"/>
                    </a:lnTo>
                    <a:lnTo>
                      <a:pt x="1944" y="535"/>
                    </a:lnTo>
                    <a:lnTo>
                      <a:pt x="1856" y="362"/>
                    </a:lnTo>
                    <a:lnTo>
                      <a:pt x="1762" y="227"/>
                    </a:lnTo>
                    <a:lnTo>
                      <a:pt x="1713" y="175"/>
                    </a:lnTo>
                    <a:lnTo>
                      <a:pt x="1663" y="134"/>
                    </a:lnTo>
                    <a:lnTo>
                      <a:pt x="1614" y="105"/>
                    </a:lnTo>
                    <a:lnTo>
                      <a:pt x="1564" y="89"/>
                    </a:lnTo>
                    <a:lnTo>
                      <a:pt x="1369" y="52"/>
                    </a:lnTo>
                    <a:lnTo>
                      <a:pt x="1194" y="25"/>
                    </a:lnTo>
                    <a:lnTo>
                      <a:pt x="1038" y="7"/>
                    </a:lnTo>
                    <a:lnTo>
                      <a:pt x="897" y="0"/>
                    </a:lnTo>
                    <a:lnTo>
                      <a:pt x="773" y="5"/>
                    </a:lnTo>
                    <a:lnTo>
                      <a:pt x="664" y="23"/>
                    </a:lnTo>
                    <a:lnTo>
                      <a:pt x="569" y="53"/>
                    </a:lnTo>
                    <a:lnTo>
                      <a:pt x="486" y="99"/>
                    </a:lnTo>
                    <a:lnTo>
                      <a:pt x="416" y="160"/>
                    </a:lnTo>
                    <a:lnTo>
                      <a:pt x="356" y="237"/>
                    </a:lnTo>
                    <a:lnTo>
                      <a:pt x="306" y="331"/>
                    </a:lnTo>
                    <a:lnTo>
                      <a:pt x="264" y="444"/>
                    </a:lnTo>
                    <a:lnTo>
                      <a:pt x="229" y="575"/>
                    </a:lnTo>
                    <a:lnTo>
                      <a:pt x="201" y="726"/>
                    </a:lnTo>
                    <a:lnTo>
                      <a:pt x="178" y="899"/>
                    </a:lnTo>
                    <a:lnTo>
                      <a:pt x="159" y="1092"/>
                    </a:lnTo>
                    <a:lnTo>
                      <a:pt x="122" y="1424"/>
                    </a:lnTo>
                    <a:lnTo>
                      <a:pt x="75" y="1760"/>
                    </a:lnTo>
                    <a:lnTo>
                      <a:pt x="32" y="2095"/>
                    </a:lnTo>
                    <a:lnTo>
                      <a:pt x="4" y="2421"/>
                    </a:lnTo>
                    <a:lnTo>
                      <a:pt x="0" y="2578"/>
                    </a:lnTo>
                    <a:lnTo>
                      <a:pt x="5" y="2730"/>
                    </a:lnTo>
                    <a:lnTo>
                      <a:pt x="20" y="2878"/>
                    </a:lnTo>
                    <a:lnTo>
                      <a:pt x="47" y="3019"/>
                    </a:lnTo>
                    <a:lnTo>
                      <a:pt x="88" y="3152"/>
                    </a:lnTo>
                    <a:lnTo>
                      <a:pt x="144" y="3277"/>
                    </a:lnTo>
                    <a:lnTo>
                      <a:pt x="218" y="3393"/>
                    </a:lnTo>
                    <a:lnTo>
                      <a:pt x="310" y="3500"/>
                    </a:lnTo>
                    <a:lnTo>
                      <a:pt x="331" y="3511"/>
                    </a:lnTo>
                    <a:lnTo>
                      <a:pt x="370" y="3523"/>
                    </a:lnTo>
                    <a:lnTo>
                      <a:pt x="426" y="3534"/>
                    </a:lnTo>
                    <a:lnTo>
                      <a:pt x="494" y="3546"/>
                    </a:lnTo>
                    <a:lnTo>
                      <a:pt x="657" y="3570"/>
                    </a:lnTo>
                    <a:lnTo>
                      <a:pt x="836" y="3594"/>
                    </a:lnTo>
                    <a:lnTo>
                      <a:pt x="1009" y="3620"/>
                    </a:lnTo>
                    <a:lnTo>
                      <a:pt x="1154" y="3646"/>
                    </a:lnTo>
                    <a:lnTo>
                      <a:pt x="1207" y="3659"/>
                    </a:lnTo>
                    <a:lnTo>
                      <a:pt x="1246" y="3672"/>
                    </a:lnTo>
                    <a:lnTo>
                      <a:pt x="1264" y="3687"/>
                    </a:lnTo>
                    <a:lnTo>
                      <a:pt x="1262" y="3701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37" name="Google Shape;1737;p42"/>
              <p:cNvSpPr/>
              <p:nvPr/>
            </p:nvSpPr>
            <p:spPr>
              <a:xfrm>
                <a:off x="2561" y="2357"/>
                <a:ext cx="335" cy="453"/>
              </a:xfrm>
              <a:custGeom>
                <a:avLst/>
                <a:gdLst/>
                <a:ahLst/>
                <a:cxnLst/>
                <a:rect l="l" t="t" r="r" b="b"/>
                <a:pathLst>
                  <a:path w="2160" h="3701" extrusionOk="0">
                    <a:moveTo>
                      <a:pt x="1262" y="3701"/>
                    </a:moveTo>
                    <a:lnTo>
                      <a:pt x="1393" y="3589"/>
                    </a:lnTo>
                    <a:lnTo>
                      <a:pt x="1511" y="3472"/>
                    </a:lnTo>
                    <a:lnTo>
                      <a:pt x="1619" y="3347"/>
                    </a:lnTo>
                    <a:lnTo>
                      <a:pt x="1715" y="3219"/>
                    </a:lnTo>
                    <a:lnTo>
                      <a:pt x="1801" y="3085"/>
                    </a:lnTo>
                    <a:lnTo>
                      <a:pt x="1876" y="2948"/>
                    </a:lnTo>
                    <a:lnTo>
                      <a:pt x="1941" y="2808"/>
                    </a:lnTo>
                    <a:lnTo>
                      <a:pt x="1998" y="2665"/>
                    </a:lnTo>
                    <a:lnTo>
                      <a:pt x="2083" y="2373"/>
                    </a:lnTo>
                    <a:lnTo>
                      <a:pt x="2137" y="2079"/>
                    </a:lnTo>
                    <a:lnTo>
                      <a:pt x="2160" y="1786"/>
                    </a:lnTo>
                    <a:lnTo>
                      <a:pt x="2156" y="1502"/>
                    </a:lnTo>
                    <a:lnTo>
                      <a:pt x="2130" y="1229"/>
                    </a:lnTo>
                    <a:lnTo>
                      <a:pt x="2084" y="974"/>
                    </a:lnTo>
                    <a:lnTo>
                      <a:pt x="2021" y="741"/>
                    </a:lnTo>
                    <a:lnTo>
                      <a:pt x="1944" y="535"/>
                    </a:lnTo>
                    <a:lnTo>
                      <a:pt x="1856" y="362"/>
                    </a:lnTo>
                    <a:lnTo>
                      <a:pt x="1762" y="227"/>
                    </a:lnTo>
                    <a:lnTo>
                      <a:pt x="1713" y="175"/>
                    </a:lnTo>
                    <a:lnTo>
                      <a:pt x="1663" y="134"/>
                    </a:lnTo>
                    <a:lnTo>
                      <a:pt x="1614" y="105"/>
                    </a:lnTo>
                    <a:lnTo>
                      <a:pt x="1564" y="89"/>
                    </a:lnTo>
                    <a:lnTo>
                      <a:pt x="1369" y="52"/>
                    </a:lnTo>
                    <a:lnTo>
                      <a:pt x="1194" y="25"/>
                    </a:lnTo>
                    <a:lnTo>
                      <a:pt x="1038" y="7"/>
                    </a:lnTo>
                    <a:lnTo>
                      <a:pt x="897" y="0"/>
                    </a:lnTo>
                    <a:lnTo>
                      <a:pt x="773" y="5"/>
                    </a:lnTo>
                    <a:lnTo>
                      <a:pt x="664" y="23"/>
                    </a:lnTo>
                    <a:lnTo>
                      <a:pt x="569" y="53"/>
                    </a:lnTo>
                    <a:lnTo>
                      <a:pt x="486" y="99"/>
                    </a:lnTo>
                    <a:lnTo>
                      <a:pt x="416" y="160"/>
                    </a:lnTo>
                    <a:lnTo>
                      <a:pt x="356" y="237"/>
                    </a:lnTo>
                    <a:lnTo>
                      <a:pt x="306" y="331"/>
                    </a:lnTo>
                    <a:lnTo>
                      <a:pt x="264" y="444"/>
                    </a:lnTo>
                    <a:lnTo>
                      <a:pt x="229" y="575"/>
                    </a:lnTo>
                    <a:lnTo>
                      <a:pt x="201" y="726"/>
                    </a:lnTo>
                    <a:lnTo>
                      <a:pt x="178" y="899"/>
                    </a:lnTo>
                    <a:lnTo>
                      <a:pt x="159" y="1092"/>
                    </a:lnTo>
                    <a:lnTo>
                      <a:pt x="122" y="1424"/>
                    </a:lnTo>
                    <a:lnTo>
                      <a:pt x="75" y="1760"/>
                    </a:lnTo>
                    <a:lnTo>
                      <a:pt x="32" y="2095"/>
                    </a:lnTo>
                    <a:lnTo>
                      <a:pt x="4" y="2421"/>
                    </a:lnTo>
                    <a:lnTo>
                      <a:pt x="0" y="2578"/>
                    </a:lnTo>
                    <a:lnTo>
                      <a:pt x="5" y="2730"/>
                    </a:lnTo>
                    <a:lnTo>
                      <a:pt x="20" y="2878"/>
                    </a:lnTo>
                    <a:lnTo>
                      <a:pt x="47" y="3019"/>
                    </a:lnTo>
                    <a:lnTo>
                      <a:pt x="88" y="3152"/>
                    </a:lnTo>
                    <a:lnTo>
                      <a:pt x="144" y="3277"/>
                    </a:lnTo>
                    <a:lnTo>
                      <a:pt x="218" y="3393"/>
                    </a:lnTo>
                    <a:lnTo>
                      <a:pt x="310" y="3500"/>
                    </a:lnTo>
                    <a:lnTo>
                      <a:pt x="331" y="3511"/>
                    </a:lnTo>
                    <a:lnTo>
                      <a:pt x="370" y="3523"/>
                    </a:lnTo>
                    <a:lnTo>
                      <a:pt x="426" y="3534"/>
                    </a:lnTo>
                    <a:lnTo>
                      <a:pt x="494" y="3546"/>
                    </a:lnTo>
                    <a:lnTo>
                      <a:pt x="657" y="3570"/>
                    </a:lnTo>
                    <a:lnTo>
                      <a:pt x="836" y="3594"/>
                    </a:lnTo>
                    <a:lnTo>
                      <a:pt x="1009" y="3620"/>
                    </a:lnTo>
                    <a:lnTo>
                      <a:pt x="1154" y="3646"/>
                    </a:lnTo>
                    <a:lnTo>
                      <a:pt x="1207" y="3659"/>
                    </a:lnTo>
                    <a:lnTo>
                      <a:pt x="1246" y="3672"/>
                    </a:lnTo>
                    <a:lnTo>
                      <a:pt x="1264" y="3687"/>
                    </a:lnTo>
                    <a:lnTo>
                      <a:pt x="1262" y="370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38" name="Google Shape;1738;p42"/>
              <p:cNvSpPr/>
              <p:nvPr/>
            </p:nvSpPr>
            <p:spPr>
              <a:xfrm>
                <a:off x="2640" y="2423"/>
                <a:ext cx="183" cy="338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2705" extrusionOk="0">
                    <a:moveTo>
                      <a:pt x="250" y="259"/>
                    </a:moveTo>
                    <a:lnTo>
                      <a:pt x="228" y="334"/>
                    </a:lnTo>
                    <a:lnTo>
                      <a:pt x="205" y="422"/>
                    </a:lnTo>
                    <a:lnTo>
                      <a:pt x="160" y="634"/>
                    </a:lnTo>
                    <a:lnTo>
                      <a:pt x="118" y="879"/>
                    </a:lnTo>
                    <a:lnTo>
                      <a:pt x="80" y="1145"/>
                    </a:lnTo>
                    <a:lnTo>
                      <a:pt x="46" y="1415"/>
                    </a:lnTo>
                    <a:lnTo>
                      <a:pt x="21" y="1677"/>
                    </a:lnTo>
                    <a:lnTo>
                      <a:pt x="5" y="1914"/>
                    </a:lnTo>
                    <a:lnTo>
                      <a:pt x="0" y="2021"/>
                    </a:lnTo>
                    <a:lnTo>
                      <a:pt x="0" y="2115"/>
                    </a:lnTo>
                    <a:lnTo>
                      <a:pt x="5" y="2213"/>
                    </a:lnTo>
                    <a:lnTo>
                      <a:pt x="16" y="2304"/>
                    </a:lnTo>
                    <a:lnTo>
                      <a:pt x="34" y="2388"/>
                    </a:lnTo>
                    <a:lnTo>
                      <a:pt x="60" y="2463"/>
                    </a:lnTo>
                    <a:lnTo>
                      <a:pt x="91" y="2530"/>
                    </a:lnTo>
                    <a:lnTo>
                      <a:pt x="130" y="2587"/>
                    </a:lnTo>
                    <a:lnTo>
                      <a:pt x="174" y="2634"/>
                    </a:lnTo>
                    <a:lnTo>
                      <a:pt x="224" y="2670"/>
                    </a:lnTo>
                    <a:lnTo>
                      <a:pt x="280" y="2694"/>
                    </a:lnTo>
                    <a:lnTo>
                      <a:pt x="340" y="2705"/>
                    </a:lnTo>
                    <a:lnTo>
                      <a:pt x="406" y="2703"/>
                    </a:lnTo>
                    <a:lnTo>
                      <a:pt x="477" y="2688"/>
                    </a:lnTo>
                    <a:lnTo>
                      <a:pt x="553" y="2656"/>
                    </a:lnTo>
                    <a:lnTo>
                      <a:pt x="632" y="2609"/>
                    </a:lnTo>
                    <a:lnTo>
                      <a:pt x="716" y="2547"/>
                    </a:lnTo>
                    <a:lnTo>
                      <a:pt x="803" y="2466"/>
                    </a:lnTo>
                    <a:lnTo>
                      <a:pt x="895" y="2364"/>
                    </a:lnTo>
                    <a:lnTo>
                      <a:pt x="972" y="2256"/>
                    </a:lnTo>
                    <a:lnTo>
                      <a:pt x="1035" y="2143"/>
                    </a:lnTo>
                    <a:lnTo>
                      <a:pt x="1084" y="2026"/>
                    </a:lnTo>
                    <a:lnTo>
                      <a:pt x="1120" y="1906"/>
                    </a:lnTo>
                    <a:lnTo>
                      <a:pt x="1147" y="1782"/>
                    </a:lnTo>
                    <a:lnTo>
                      <a:pt x="1160" y="1658"/>
                    </a:lnTo>
                    <a:lnTo>
                      <a:pt x="1164" y="1532"/>
                    </a:lnTo>
                    <a:lnTo>
                      <a:pt x="1146" y="1283"/>
                    </a:lnTo>
                    <a:lnTo>
                      <a:pt x="1094" y="1037"/>
                    </a:lnTo>
                    <a:lnTo>
                      <a:pt x="1019" y="804"/>
                    </a:lnTo>
                    <a:lnTo>
                      <a:pt x="925" y="588"/>
                    </a:lnTo>
                    <a:lnTo>
                      <a:pt x="818" y="397"/>
                    </a:lnTo>
                    <a:lnTo>
                      <a:pt x="705" y="237"/>
                    </a:lnTo>
                    <a:lnTo>
                      <a:pt x="592" y="113"/>
                    </a:lnTo>
                    <a:lnTo>
                      <a:pt x="538" y="67"/>
                    </a:lnTo>
                    <a:lnTo>
                      <a:pt x="487" y="31"/>
                    </a:lnTo>
                    <a:lnTo>
                      <a:pt x="438" y="9"/>
                    </a:lnTo>
                    <a:lnTo>
                      <a:pt x="393" y="0"/>
                    </a:lnTo>
                    <a:lnTo>
                      <a:pt x="353" y="4"/>
                    </a:lnTo>
                    <a:lnTo>
                      <a:pt x="318" y="23"/>
                    </a:lnTo>
                    <a:lnTo>
                      <a:pt x="290" y="56"/>
                    </a:lnTo>
                    <a:lnTo>
                      <a:pt x="268" y="108"/>
                    </a:lnTo>
                    <a:lnTo>
                      <a:pt x="256" y="174"/>
                    </a:lnTo>
                    <a:lnTo>
                      <a:pt x="250" y="25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39" name="Google Shape;1739;p42"/>
              <p:cNvSpPr/>
              <p:nvPr/>
            </p:nvSpPr>
            <p:spPr>
              <a:xfrm>
                <a:off x="2640" y="2423"/>
                <a:ext cx="183" cy="338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2705" extrusionOk="0">
                    <a:moveTo>
                      <a:pt x="250" y="259"/>
                    </a:moveTo>
                    <a:lnTo>
                      <a:pt x="228" y="334"/>
                    </a:lnTo>
                    <a:lnTo>
                      <a:pt x="205" y="422"/>
                    </a:lnTo>
                    <a:lnTo>
                      <a:pt x="160" y="634"/>
                    </a:lnTo>
                    <a:lnTo>
                      <a:pt x="118" y="879"/>
                    </a:lnTo>
                    <a:lnTo>
                      <a:pt x="80" y="1145"/>
                    </a:lnTo>
                    <a:lnTo>
                      <a:pt x="46" y="1415"/>
                    </a:lnTo>
                    <a:lnTo>
                      <a:pt x="21" y="1677"/>
                    </a:lnTo>
                    <a:lnTo>
                      <a:pt x="5" y="1914"/>
                    </a:lnTo>
                    <a:lnTo>
                      <a:pt x="0" y="2021"/>
                    </a:lnTo>
                    <a:lnTo>
                      <a:pt x="0" y="2115"/>
                    </a:lnTo>
                    <a:lnTo>
                      <a:pt x="5" y="2213"/>
                    </a:lnTo>
                    <a:lnTo>
                      <a:pt x="16" y="2304"/>
                    </a:lnTo>
                    <a:lnTo>
                      <a:pt x="34" y="2388"/>
                    </a:lnTo>
                    <a:lnTo>
                      <a:pt x="60" y="2463"/>
                    </a:lnTo>
                    <a:lnTo>
                      <a:pt x="91" y="2530"/>
                    </a:lnTo>
                    <a:lnTo>
                      <a:pt x="130" y="2587"/>
                    </a:lnTo>
                    <a:lnTo>
                      <a:pt x="174" y="2634"/>
                    </a:lnTo>
                    <a:lnTo>
                      <a:pt x="224" y="2670"/>
                    </a:lnTo>
                    <a:lnTo>
                      <a:pt x="280" y="2694"/>
                    </a:lnTo>
                    <a:lnTo>
                      <a:pt x="340" y="2705"/>
                    </a:lnTo>
                    <a:lnTo>
                      <a:pt x="406" y="2703"/>
                    </a:lnTo>
                    <a:lnTo>
                      <a:pt x="477" y="2688"/>
                    </a:lnTo>
                    <a:lnTo>
                      <a:pt x="553" y="2656"/>
                    </a:lnTo>
                    <a:lnTo>
                      <a:pt x="632" y="2609"/>
                    </a:lnTo>
                    <a:lnTo>
                      <a:pt x="716" y="2547"/>
                    </a:lnTo>
                    <a:lnTo>
                      <a:pt x="803" y="2466"/>
                    </a:lnTo>
                    <a:lnTo>
                      <a:pt x="895" y="2364"/>
                    </a:lnTo>
                    <a:lnTo>
                      <a:pt x="972" y="2256"/>
                    </a:lnTo>
                    <a:lnTo>
                      <a:pt x="1035" y="2143"/>
                    </a:lnTo>
                    <a:lnTo>
                      <a:pt x="1084" y="2026"/>
                    </a:lnTo>
                    <a:lnTo>
                      <a:pt x="1120" y="1906"/>
                    </a:lnTo>
                    <a:lnTo>
                      <a:pt x="1147" y="1782"/>
                    </a:lnTo>
                    <a:lnTo>
                      <a:pt x="1160" y="1658"/>
                    </a:lnTo>
                    <a:lnTo>
                      <a:pt x="1164" y="1532"/>
                    </a:lnTo>
                    <a:lnTo>
                      <a:pt x="1146" y="1283"/>
                    </a:lnTo>
                    <a:lnTo>
                      <a:pt x="1094" y="1037"/>
                    </a:lnTo>
                    <a:lnTo>
                      <a:pt x="1019" y="804"/>
                    </a:lnTo>
                    <a:lnTo>
                      <a:pt x="925" y="588"/>
                    </a:lnTo>
                    <a:lnTo>
                      <a:pt x="818" y="397"/>
                    </a:lnTo>
                    <a:lnTo>
                      <a:pt x="705" y="237"/>
                    </a:lnTo>
                    <a:lnTo>
                      <a:pt x="592" y="113"/>
                    </a:lnTo>
                    <a:lnTo>
                      <a:pt x="538" y="67"/>
                    </a:lnTo>
                    <a:lnTo>
                      <a:pt x="487" y="31"/>
                    </a:lnTo>
                    <a:lnTo>
                      <a:pt x="438" y="9"/>
                    </a:lnTo>
                    <a:lnTo>
                      <a:pt x="393" y="0"/>
                    </a:lnTo>
                    <a:lnTo>
                      <a:pt x="353" y="4"/>
                    </a:lnTo>
                    <a:lnTo>
                      <a:pt x="318" y="23"/>
                    </a:lnTo>
                    <a:lnTo>
                      <a:pt x="290" y="56"/>
                    </a:lnTo>
                    <a:lnTo>
                      <a:pt x="268" y="108"/>
                    </a:lnTo>
                    <a:lnTo>
                      <a:pt x="256" y="174"/>
                    </a:lnTo>
                    <a:lnTo>
                      <a:pt x="250" y="25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40" name="Google Shape;1740;p42"/>
              <p:cNvSpPr/>
              <p:nvPr/>
            </p:nvSpPr>
            <p:spPr>
              <a:xfrm>
                <a:off x="2753" y="2402"/>
                <a:ext cx="73" cy="72"/>
              </a:xfrm>
              <a:custGeom>
                <a:avLst/>
                <a:gdLst/>
                <a:ahLst/>
                <a:cxnLst/>
                <a:rect l="l" t="t" r="r" b="b"/>
                <a:pathLst>
                  <a:path w="473" h="585" extrusionOk="0">
                    <a:moveTo>
                      <a:pt x="0" y="92"/>
                    </a:moveTo>
                    <a:lnTo>
                      <a:pt x="70" y="229"/>
                    </a:lnTo>
                    <a:lnTo>
                      <a:pt x="146" y="347"/>
                    </a:lnTo>
                    <a:lnTo>
                      <a:pt x="226" y="448"/>
                    </a:lnTo>
                    <a:lnTo>
                      <a:pt x="306" y="536"/>
                    </a:lnTo>
                    <a:lnTo>
                      <a:pt x="353" y="573"/>
                    </a:lnTo>
                    <a:lnTo>
                      <a:pt x="392" y="585"/>
                    </a:lnTo>
                    <a:lnTo>
                      <a:pt x="425" y="578"/>
                    </a:lnTo>
                    <a:lnTo>
                      <a:pt x="449" y="552"/>
                    </a:lnTo>
                    <a:lnTo>
                      <a:pt x="464" y="512"/>
                    </a:lnTo>
                    <a:lnTo>
                      <a:pt x="473" y="460"/>
                    </a:lnTo>
                    <a:lnTo>
                      <a:pt x="472" y="400"/>
                    </a:lnTo>
                    <a:lnTo>
                      <a:pt x="462" y="334"/>
                    </a:lnTo>
                    <a:lnTo>
                      <a:pt x="417" y="201"/>
                    </a:lnTo>
                    <a:lnTo>
                      <a:pt x="381" y="140"/>
                    </a:lnTo>
                    <a:lnTo>
                      <a:pt x="335" y="85"/>
                    </a:lnTo>
                    <a:lnTo>
                      <a:pt x="279" y="42"/>
                    </a:lnTo>
                    <a:lnTo>
                      <a:pt x="213" y="12"/>
                    </a:lnTo>
                    <a:lnTo>
                      <a:pt x="137" y="0"/>
                    </a:lnTo>
                    <a:lnTo>
                      <a:pt x="50" y="7"/>
                    </a:lnTo>
                    <a:lnTo>
                      <a:pt x="33" y="25"/>
                    </a:lnTo>
                    <a:lnTo>
                      <a:pt x="25" y="57"/>
                    </a:lnTo>
                    <a:lnTo>
                      <a:pt x="17" y="85"/>
                    </a:lnTo>
                    <a:lnTo>
                      <a:pt x="9" y="93"/>
                    </a:ln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41" name="Google Shape;1741;p42"/>
              <p:cNvSpPr/>
              <p:nvPr/>
            </p:nvSpPr>
            <p:spPr>
              <a:xfrm>
                <a:off x="2753" y="2402"/>
                <a:ext cx="73" cy="72"/>
              </a:xfrm>
              <a:custGeom>
                <a:avLst/>
                <a:gdLst/>
                <a:ahLst/>
                <a:cxnLst/>
                <a:rect l="l" t="t" r="r" b="b"/>
                <a:pathLst>
                  <a:path w="473" h="585" extrusionOk="0">
                    <a:moveTo>
                      <a:pt x="0" y="92"/>
                    </a:moveTo>
                    <a:lnTo>
                      <a:pt x="70" y="229"/>
                    </a:lnTo>
                    <a:lnTo>
                      <a:pt x="146" y="347"/>
                    </a:lnTo>
                    <a:lnTo>
                      <a:pt x="226" y="448"/>
                    </a:lnTo>
                    <a:lnTo>
                      <a:pt x="306" y="536"/>
                    </a:lnTo>
                    <a:lnTo>
                      <a:pt x="353" y="573"/>
                    </a:lnTo>
                    <a:lnTo>
                      <a:pt x="392" y="585"/>
                    </a:lnTo>
                    <a:lnTo>
                      <a:pt x="425" y="578"/>
                    </a:lnTo>
                    <a:lnTo>
                      <a:pt x="449" y="552"/>
                    </a:lnTo>
                    <a:lnTo>
                      <a:pt x="464" y="512"/>
                    </a:lnTo>
                    <a:lnTo>
                      <a:pt x="473" y="460"/>
                    </a:lnTo>
                    <a:lnTo>
                      <a:pt x="472" y="400"/>
                    </a:lnTo>
                    <a:lnTo>
                      <a:pt x="462" y="334"/>
                    </a:lnTo>
                    <a:lnTo>
                      <a:pt x="417" y="201"/>
                    </a:lnTo>
                    <a:lnTo>
                      <a:pt x="381" y="140"/>
                    </a:lnTo>
                    <a:lnTo>
                      <a:pt x="335" y="85"/>
                    </a:lnTo>
                    <a:lnTo>
                      <a:pt x="279" y="42"/>
                    </a:lnTo>
                    <a:lnTo>
                      <a:pt x="213" y="12"/>
                    </a:lnTo>
                    <a:lnTo>
                      <a:pt x="137" y="0"/>
                    </a:lnTo>
                    <a:lnTo>
                      <a:pt x="50" y="7"/>
                    </a:lnTo>
                    <a:lnTo>
                      <a:pt x="33" y="25"/>
                    </a:lnTo>
                    <a:lnTo>
                      <a:pt x="25" y="57"/>
                    </a:lnTo>
                    <a:lnTo>
                      <a:pt x="17" y="85"/>
                    </a:lnTo>
                    <a:lnTo>
                      <a:pt x="9" y="93"/>
                    </a:lnTo>
                    <a:lnTo>
                      <a:pt x="0" y="9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42" name="Google Shape;1742;p42"/>
              <p:cNvSpPr/>
              <p:nvPr/>
            </p:nvSpPr>
            <p:spPr>
              <a:xfrm>
                <a:off x="3863" y="2437"/>
                <a:ext cx="69" cy="58"/>
              </a:xfrm>
              <a:custGeom>
                <a:avLst/>
                <a:gdLst/>
                <a:ahLst/>
                <a:cxnLst/>
                <a:rect l="l" t="t" r="r" b="b"/>
                <a:pathLst>
                  <a:path w="452" h="467" extrusionOk="0">
                    <a:moveTo>
                      <a:pt x="332" y="26"/>
                    </a:moveTo>
                    <a:lnTo>
                      <a:pt x="309" y="44"/>
                    </a:lnTo>
                    <a:lnTo>
                      <a:pt x="279" y="69"/>
                    </a:lnTo>
                    <a:lnTo>
                      <a:pt x="204" y="139"/>
                    </a:lnTo>
                    <a:lnTo>
                      <a:pt x="124" y="226"/>
                    </a:lnTo>
                    <a:lnTo>
                      <a:pt x="53" y="314"/>
                    </a:lnTo>
                    <a:lnTo>
                      <a:pt x="26" y="356"/>
                    </a:lnTo>
                    <a:lnTo>
                      <a:pt x="8" y="392"/>
                    </a:lnTo>
                    <a:lnTo>
                      <a:pt x="0" y="424"/>
                    </a:lnTo>
                    <a:lnTo>
                      <a:pt x="6" y="448"/>
                    </a:lnTo>
                    <a:lnTo>
                      <a:pt x="26" y="462"/>
                    </a:lnTo>
                    <a:lnTo>
                      <a:pt x="63" y="467"/>
                    </a:lnTo>
                    <a:lnTo>
                      <a:pt x="118" y="458"/>
                    </a:lnTo>
                    <a:lnTo>
                      <a:pt x="195" y="436"/>
                    </a:lnTo>
                    <a:lnTo>
                      <a:pt x="261" y="410"/>
                    </a:lnTo>
                    <a:lnTo>
                      <a:pt x="315" y="377"/>
                    </a:lnTo>
                    <a:lnTo>
                      <a:pt x="360" y="340"/>
                    </a:lnTo>
                    <a:lnTo>
                      <a:pt x="394" y="299"/>
                    </a:lnTo>
                    <a:lnTo>
                      <a:pt x="437" y="215"/>
                    </a:lnTo>
                    <a:lnTo>
                      <a:pt x="452" y="133"/>
                    </a:lnTo>
                    <a:lnTo>
                      <a:pt x="442" y="63"/>
                    </a:lnTo>
                    <a:lnTo>
                      <a:pt x="414" y="15"/>
                    </a:lnTo>
                    <a:lnTo>
                      <a:pt x="397" y="3"/>
                    </a:lnTo>
                    <a:lnTo>
                      <a:pt x="376" y="0"/>
                    </a:lnTo>
                    <a:lnTo>
                      <a:pt x="354" y="8"/>
                    </a:lnTo>
                    <a:lnTo>
                      <a:pt x="332" y="26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43" name="Google Shape;1743;p42"/>
              <p:cNvSpPr/>
              <p:nvPr/>
            </p:nvSpPr>
            <p:spPr>
              <a:xfrm>
                <a:off x="3863" y="2437"/>
                <a:ext cx="69" cy="58"/>
              </a:xfrm>
              <a:custGeom>
                <a:avLst/>
                <a:gdLst/>
                <a:ahLst/>
                <a:cxnLst/>
                <a:rect l="l" t="t" r="r" b="b"/>
                <a:pathLst>
                  <a:path w="452" h="467" extrusionOk="0">
                    <a:moveTo>
                      <a:pt x="332" y="26"/>
                    </a:moveTo>
                    <a:lnTo>
                      <a:pt x="309" y="44"/>
                    </a:lnTo>
                    <a:lnTo>
                      <a:pt x="279" y="69"/>
                    </a:lnTo>
                    <a:lnTo>
                      <a:pt x="204" y="139"/>
                    </a:lnTo>
                    <a:lnTo>
                      <a:pt x="124" y="226"/>
                    </a:lnTo>
                    <a:lnTo>
                      <a:pt x="53" y="314"/>
                    </a:lnTo>
                    <a:lnTo>
                      <a:pt x="26" y="356"/>
                    </a:lnTo>
                    <a:lnTo>
                      <a:pt x="8" y="392"/>
                    </a:lnTo>
                    <a:lnTo>
                      <a:pt x="0" y="424"/>
                    </a:lnTo>
                    <a:lnTo>
                      <a:pt x="6" y="448"/>
                    </a:lnTo>
                    <a:lnTo>
                      <a:pt x="26" y="462"/>
                    </a:lnTo>
                    <a:lnTo>
                      <a:pt x="63" y="467"/>
                    </a:lnTo>
                    <a:lnTo>
                      <a:pt x="118" y="458"/>
                    </a:lnTo>
                    <a:lnTo>
                      <a:pt x="195" y="436"/>
                    </a:lnTo>
                    <a:lnTo>
                      <a:pt x="261" y="410"/>
                    </a:lnTo>
                    <a:lnTo>
                      <a:pt x="315" y="377"/>
                    </a:lnTo>
                    <a:lnTo>
                      <a:pt x="360" y="340"/>
                    </a:lnTo>
                    <a:lnTo>
                      <a:pt x="394" y="299"/>
                    </a:lnTo>
                    <a:lnTo>
                      <a:pt x="437" y="215"/>
                    </a:lnTo>
                    <a:lnTo>
                      <a:pt x="452" y="133"/>
                    </a:lnTo>
                    <a:lnTo>
                      <a:pt x="442" y="63"/>
                    </a:lnTo>
                    <a:lnTo>
                      <a:pt x="414" y="15"/>
                    </a:lnTo>
                    <a:lnTo>
                      <a:pt x="397" y="3"/>
                    </a:lnTo>
                    <a:lnTo>
                      <a:pt x="376" y="0"/>
                    </a:lnTo>
                    <a:lnTo>
                      <a:pt x="354" y="8"/>
                    </a:lnTo>
                    <a:lnTo>
                      <a:pt x="332" y="2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44" name="Google Shape;1744;p42"/>
              <p:cNvSpPr/>
              <p:nvPr/>
            </p:nvSpPr>
            <p:spPr>
              <a:xfrm>
                <a:off x="4166" y="2462"/>
                <a:ext cx="387" cy="365"/>
              </a:xfrm>
              <a:custGeom>
                <a:avLst/>
                <a:gdLst/>
                <a:ahLst/>
                <a:cxnLst/>
                <a:rect l="l" t="t" r="r" b="b"/>
                <a:pathLst>
                  <a:path w="2496" h="2920" extrusionOk="0">
                    <a:moveTo>
                      <a:pt x="945" y="207"/>
                    </a:moveTo>
                    <a:lnTo>
                      <a:pt x="909" y="258"/>
                    </a:lnTo>
                    <a:lnTo>
                      <a:pt x="869" y="317"/>
                    </a:lnTo>
                    <a:lnTo>
                      <a:pt x="776" y="455"/>
                    </a:lnTo>
                    <a:lnTo>
                      <a:pt x="670" y="618"/>
                    </a:lnTo>
                    <a:lnTo>
                      <a:pt x="558" y="800"/>
                    </a:lnTo>
                    <a:lnTo>
                      <a:pt x="444" y="996"/>
                    </a:lnTo>
                    <a:lnTo>
                      <a:pt x="333" y="1203"/>
                    </a:lnTo>
                    <a:lnTo>
                      <a:pt x="230" y="1413"/>
                    </a:lnTo>
                    <a:lnTo>
                      <a:pt x="140" y="1624"/>
                    </a:lnTo>
                    <a:lnTo>
                      <a:pt x="69" y="1830"/>
                    </a:lnTo>
                    <a:lnTo>
                      <a:pt x="20" y="2027"/>
                    </a:lnTo>
                    <a:lnTo>
                      <a:pt x="6" y="2120"/>
                    </a:lnTo>
                    <a:lnTo>
                      <a:pt x="0" y="2209"/>
                    </a:lnTo>
                    <a:lnTo>
                      <a:pt x="1" y="2293"/>
                    </a:lnTo>
                    <a:lnTo>
                      <a:pt x="12" y="2372"/>
                    </a:lnTo>
                    <a:lnTo>
                      <a:pt x="32" y="2444"/>
                    </a:lnTo>
                    <a:lnTo>
                      <a:pt x="63" y="2510"/>
                    </a:lnTo>
                    <a:lnTo>
                      <a:pt x="104" y="2568"/>
                    </a:lnTo>
                    <a:lnTo>
                      <a:pt x="158" y="2619"/>
                    </a:lnTo>
                    <a:lnTo>
                      <a:pt x="222" y="2661"/>
                    </a:lnTo>
                    <a:lnTo>
                      <a:pt x="300" y="2694"/>
                    </a:lnTo>
                    <a:lnTo>
                      <a:pt x="391" y="2718"/>
                    </a:lnTo>
                    <a:lnTo>
                      <a:pt x="496" y="2730"/>
                    </a:lnTo>
                    <a:lnTo>
                      <a:pt x="643" y="2811"/>
                    </a:lnTo>
                    <a:lnTo>
                      <a:pt x="781" y="2868"/>
                    </a:lnTo>
                    <a:lnTo>
                      <a:pt x="911" y="2904"/>
                    </a:lnTo>
                    <a:lnTo>
                      <a:pt x="1033" y="2920"/>
                    </a:lnTo>
                    <a:lnTo>
                      <a:pt x="1147" y="2917"/>
                    </a:lnTo>
                    <a:lnTo>
                      <a:pt x="1256" y="2897"/>
                    </a:lnTo>
                    <a:lnTo>
                      <a:pt x="1357" y="2862"/>
                    </a:lnTo>
                    <a:lnTo>
                      <a:pt x="1453" y="2812"/>
                    </a:lnTo>
                    <a:lnTo>
                      <a:pt x="1544" y="2751"/>
                    </a:lnTo>
                    <a:lnTo>
                      <a:pt x="1630" y="2678"/>
                    </a:lnTo>
                    <a:lnTo>
                      <a:pt x="1713" y="2597"/>
                    </a:lnTo>
                    <a:lnTo>
                      <a:pt x="1791" y="2507"/>
                    </a:lnTo>
                    <a:lnTo>
                      <a:pt x="1941" y="2309"/>
                    </a:lnTo>
                    <a:lnTo>
                      <a:pt x="2082" y="2099"/>
                    </a:lnTo>
                    <a:lnTo>
                      <a:pt x="2139" y="1993"/>
                    </a:lnTo>
                    <a:lnTo>
                      <a:pt x="2198" y="1855"/>
                    </a:lnTo>
                    <a:lnTo>
                      <a:pt x="2254" y="1696"/>
                    </a:lnTo>
                    <a:lnTo>
                      <a:pt x="2308" y="1523"/>
                    </a:lnTo>
                    <a:lnTo>
                      <a:pt x="2355" y="1349"/>
                    </a:lnTo>
                    <a:lnTo>
                      <a:pt x="2394" y="1184"/>
                    </a:lnTo>
                    <a:lnTo>
                      <a:pt x="2424" y="1038"/>
                    </a:lnTo>
                    <a:lnTo>
                      <a:pt x="2434" y="975"/>
                    </a:lnTo>
                    <a:lnTo>
                      <a:pt x="2440" y="920"/>
                    </a:lnTo>
                    <a:lnTo>
                      <a:pt x="2471" y="792"/>
                    </a:lnTo>
                    <a:lnTo>
                      <a:pt x="2489" y="676"/>
                    </a:lnTo>
                    <a:lnTo>
                      <a:pt x="2496" y="571"/>
                    </a:lnTo>
                    <a:lnTo>
                      <a:pt x="2492" y="477"/>
                    </a:lnTo>
                    <a:lnTo>
                      <a:pt x="2478" y="393"/>
                    </a:lnTo>
                    <a:lnTo>
                      <a:pt x="2455" y="318"/>
                    </a:lnTo>
                    <a:lnTo>
                      <a:pt x="2423" y="253"/>
                    </a:lnTo>
                    <a:lnTo>
                      <a:pt x="2384" y="196"/>
                    </a:lnTo>
                    <a:lnTo>
                      <a:pt x="2337" y="147"/>
                    </a:lnTo>
                    <a:lnTo>
                      <a:pt x="2284" y="107"/>
                    </a:lnTo>
                    <a:lnTo>
                      <a:pt x="2225" y="74"/>
                    </a:lnTo>
                    <a:lnTo>
                      <a:pt x="2162" y="47"/>
                    </a:lnTo>
                    <a:lnTo>
                      <a:pt x="2023" y="12"/>
                    </a:lnTo>
                    <a:lnTo>
                      <a:pt x="1873" y="0"/>
                    </a:lnTo>
                    <a:lnTo>
                      <a:pt x="1716" y="4"/>
                    </a:lnTo>
                    <a:lnTo>
                      <a:pt x="1560" y="23"/>
                    </a:lnTo>
                    <a:lnTo>
                      <a:pt x="1410" y="51"/>
                    </a:lnTo>
                    <a:lnTo>
                      <a:pt x="1271" y="86"/>
                    </a:lnTo>
                    <a:lnTo>
                      <a:pt x="1150" y="122"/>
                    </a:lnTo>
                    <a:lnTo>
                      <a:pt x="1051" y="157"/>
                    </a:lnTo>
                    <a:lnTo>
                      <a:pt x="981" y="187"/>
                    </a:lnTo>
                    <a:lnTo>
                      <a:pt x="959" y="198"/>
                    </a:lnTo>
                    <a:lnTo>
                      <a:pt x="945" y="207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45" name="Google Shape;1745;p42"/>
              <p:cNvSpPr/>
              <p:nvPr/>
            </p:nvSpPr>
            <p:spPr>
              <a:xfrm>
                <a:off x="4166" y="2462"/>
                <a:ext cx="387" cy="365"/>
              </a:xfrm>
              <a:custGeom>
                <a:avLst/>
                <a:gdLst/>
                <a:ahLst/>
                <a:cxnLst/>
                <a:rect l="l" t="t" r="r" b="b"/>
                <a:pathLst>
                  <a:path w="2496" h="2920" extrusionOk="0">
                    <a:moveTo>
                      <a:pt x="945" y="207"/>
                    </a:moveTo>
                    <a:lnTo>
                      <a:pt x="909" y="258"/>
                    </a:lnTo>
                    <a:lnTo>
                      <a:pt x="869" y="317"/>
                    </a:lnTo>
                    <a:lnTo>
                      <a:pt x="776" y="455"/>
                    </a:lnTo>
                    <a:lnTo>
                      <a:pt x="670" y="618"/>
                    </a:lnTo>
                    <a:lnTo>
                      <a:pt x="558" y="800"/>
                    </a:lnTo>
                    <a:lnTo>
                      <a:pt x="444" y="996"/>
                    </a:lnTo>
                    <a:lnTo>
                      <a:pt x="333" y="1203"/>
                    </a:lnTo>
                    <a:lnTo>
                      <a:pt x="230" y="1413"/>
                    </a:lnTo>
                    <a:lnTo>
                      <a:pt x="140" y="1624"/>
                    </a:lnTo>
                    <a:lnTo>
                      <a:pt x="69" y="1830"/>
                    </a:lnTo>
                    <a:lnTo>
                      <a:pt x="20" y="2027"/>
                    </a:lnTo>
                    <a:lnTo>
                      <a:pt x="6" y="2120"/>
                    </a:lnTo>
                    <a:lnTo>
                      <a:pt x="0" y="2209"/>
                    </a:lnTo>
                    <a:lnTo>
                      <a:pt x="1" y="2293"/>
                    </a:lnTo>
                    <a:lnTo>
                      <a:pt x="12" y="2372"/>
                    </a:lnTo>
                    <a:lnTo>
                      <a:pt x="32" y="2444"/>
                    </a:lnTo>
                    <a:lnTo>
                      <a:pt x="63" y="2510"/>
                    </a:lnTo>
                    <a:lnTo>
                      <a:pt x="104" y="2568"/>
                    </a:lnTo>
                    <a:lnTo>
                      <a:pt x="158" y="2619"/>
                    </a:lnTo>
                    <a:lnTo>
                      <a:pt x="222" y="2661"/>
                    </a:lnTo>
                    <a:lnTo>
                      <a:pt x="300" y="2694"/>
                    </a:lnTo>
                    <a:lnTo>
                      <a:pt x="391" y="2718"/>
                    </a:lnTo>
                    <a:lnTo>
                      <a:pt x="496" y="2730"/>
                    </a:lnTo>
                    <a:lnTo>
                      <a:pt x="643" y="2811"/>
                    </a:lnTo>
                    <a:lnTo>
                      <a:pt x="781" y="2868"/>
                    </a:lnTo>
                    <a:lnTo>
                      <a:pt x="911" y="2904"/>
                    </a:lnTo>
                    <a:lnTo>
                      <a:pt x="1033" y="2920"/>
                    </a:lnTo>
                    <a:lnTo>
                      <a:pt x="1147" y="2917"/>
                    </a:lnTo>
                    <a:lnTo>
                      <a:pt x="1256" y="2897"/>
                    </a:lnTo>
                    <a:lnTo>
                      <a:pt x="1357" y="2862"/>
                    </a:lnTo>
                    <a:lnTo>
                      <a:pt x="1453" y="2812"/>
                    </a:lnTo>
                    <a:lnTo>
                      <a:pt x="1544" y="2751"/>
                    </a:lnTo>
                    <a:lnTo>
                      <a:pt x="1630" y="2678"/>
                    </a:lnTo>
                    <a:lnTo>
                      <a:pt x="1713" y="2597"/>
                    </a:lnTo>
                    <a:lnTo>
                      <a:pt x="1791" y="2507"/>
                    </a:lnTo>
                    <a:lnTo>
                      <a:pt x="1941" y="2309"/>
                    </a:lnTo>
                    <a:lnTo>
                      <a:pt x="2082" y="2099"/>
                    </a:lnTo>
                    <a:lnTo>
                      <a:pt x="2139" y="1993"/>
                    </a:lnTo>
                    <a:lnTo>
                      <a:pt x="2198" y="1855"/>
                    </a:lnTo>
                    <a:lnTo>
                      <a:pt x="2254" y="1696"/>
                    </a:lnTo>
                    <a:lnTo>
                      <a:pt x="2308" y="1523"/>
                    </a:lnTo>
                    <a:lnTo>
                      <a:pt x="2355" y="1349"/>
                    </a:lnTo>
                    <a:lnTo>
                      <a:pt x="2394" y="1184"/>
                    </a:lnTo>
                    <a:lnTo>
                      <a:pt x="2424" y="1038"/>
                    </a:lnTo>
                    <a:lnTo>
                      <a:pt x="2434" y="975"/>
                    </a:lnTo>
                    <a:lnTo>
                      <a:pt x="2440" y="920"/>
                    </a:lnTo>
                    <a:lnTo>
                      <a:pt x="2471" y="792"/>
                    </a:lnTo>
                    <a:lnTo>
                      <a:pt x="2489" y="676"/>
                    </a:lnTo>
                    <a:lnTo>
                      <a:pt x="2496" y="571"/>
                    </a:lnTo>
                    <a:lnTo>
                      <a:pt x="2492" y="477"/>
                    </a:lnTo>
                    <a:lnTo>
                      <a:pt x="2478" y="393"/>
                    </a:lnTo>
                    <a:lnTo>
                      <a:pt x="2455" y="318"/>
                    </a:lnTo>
                    <a:lnTo>
                      <a:pt x="2423" y="253"/>
                    </a:lnTo>
                    <a:lnTo>
                      <a:pt x="2384" y="196"/>
                    </a:lnTo>
                    <a:lnTo>
                      <a:pt x="2337" y="147"/>
                    </a:lnTo>
                    <a:lnTo>
                      <a:pt x="2284" y="107"/>
                    </a:lnTo>
                    <a:lnTo>
                      <a:pt x="2225" y="74"/>
                    </a:lnTo>
                    <a:lnTo>
                      <a:pt x="2162" y="47"/>
                    </a:lnTo>
                    <a:lnTo>
                      <a:pt x="2023" y="12"/>
                    </a:lnTo>
                    <a:lnTo>
                      <a:pt x="1873" y="0"/>
                    </a:lnTo>
                    <a:lnTo>
                      <a:pt x="1716" y="4"/>
                    </a:lnTo>
                    <a:lnTo>
                      <a:pt x="1560" y="23"/>
                    </a:lnTo>
                    <a:lnTo>
                      <a:pt x="1410" y="51"/>
                    </a:lnTo>
                    <a:lnTo>
                      <a:pt x="1271" y="86"/>
                    </a:lnTo>
                    <a:lnTo>
                      <a:pt x="1150" y="122"/>
                    </a:lnTo>
                    <a:lnTo>
                      <a:pt x="1051" y="157"/>
                    </a:lnTo>
                    <a:lnTo>
                      <a:pt x="981" y="187"/>
                    </a:lnTo>
                    <a:lnTo>
                      <a:pt x="959" y="198"/>
                    </a:lnTo>
                    <a:lnTo>
                      <a:pt x="945" y="20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46" name="Google Shape;1746;p42"/>
              <p:cNvSpPr/>
              <p:nvPr/>
            </p:nvSpPr>
            <p:spPr>
              <a:xfrm>
                <a:off x="4288" y="2547"/>
                <a:ext cx="167" cy="167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333" extrusionOk="0">
                    <a:moveTo>
                      <a:pt x="456" y="148"/>
                    </a:moveTo>
                    <a:lnTo>
                      <a:pt x="376" y="253"/>
                    </a:lnTo>
                    <a:lnTo>
                      <a:pt x="312" y="352"/>
                    </a:lnTo>
                    <a:lnTo>
                      <a:pt x="215" y="547"/>
                    </a:lnTo>
                    <a:lnTo>
                      <a:pt x="134" y="741"/>
                    </a:lnTo>
                    <a:lnTo>
                      <a:pt x="89" y="841"/>
                    </a:lnTo>
                    <a:lnTo>
                      <a:pt x="37" y="944"/>
                    </a:lnTo>
                    <a:lnTo>
                      <a:pt x="7" y="1018"/>
                    </a:lnTo>
                    <a:lnTo>
                      <a:pt x="0" y="1090"/>
                    </a:lnTo>
                    <a:lnTo>
                      <a:pt x="12" y="1156"/>
                    </a:lnTo>
                    <a:lnTo>
                      <a:pt x="41" y="1215"/>
                    </a:lnTo>
                    <a:lnTo>
                      <a:pt x="86" y="1264"/>
                    </a:lnTo>
                    <a:lnTo>
                      <a:pt x="143" y="1301"/>
                    </a:lnTo>
                    <a:lnTo>
                      <a:pt x="213" y="1324"/>
                    </a:lnTo>
                    <a:lnTo>
                      <a:pt x="293" y="1333"/>
                    </a:lnTo>
                    <a:lnTo>
                      <a:pt x="379" y="1322"/>
                    </a:lnTo>
                    <a:lnTo>
                      <a:pt x="471" y="1291"/>
                    </a:lnTo>
                    <a:lnTo>
                      <a:pt x="567" y="1239"/>
                    </a:lnTo>
                    <a:lnTo>
                      <a:pt x="663" y="1160"/>
                    </a:lnTo>
                    <a:lnTo>
                      <a:pt x="759" y="1056"/>
                    </a:lnTo>
                    <a:lnTo>
                      <a:pt x="853" y="923"/>
                    </a:lnTo>
                    <a:lnTo>
                      <a:pt x="942" y="758"/>
                    </a:lnTo>
                    <a:lnTo>
                      <a:pt x="1024" y="560"/>
                    </a:lnTo>
                    <a:lnTo>
                      <a:pt x="1063" y="433"/>
                    </a:lnTo>
                    <a:lnTo>
                      <a:pt x="1078" y="323"/>
                    </a:lnTo>
                    <a:lnTo>
                      <a:pt x="1074" y="232"/>
                    </a:lnTo>
                    <a:lnTo>
                      <a:pt x="1053" y="159"/>
                    </a:lnTo>
                    <a:lnTo>
                      <a:pt x="1018" y="100"/>
                    </a:lnTo>
                    <a:lnTo>
                      <a:pt x="971" y="56"/>
                    </a:lnTo>
                    <a:lnTo>
                      <a:pt x="914" y="26"/>
                    </a:lnTo>
                    <a:lnTo>
                      <a:pt x="852" y="7"/>
                    </a:lnTo>
                    <a:lnTo>
                      <a:pt x="787" y="0"/>
                    </a:lnTo>
                    <a:lnTo>
                      <a:pt x="720" y="2"/>
                    </a:lnTo>
                    <a:lnTo>
                      <a:pt x="655" y="12"/>
                    </a:lnTo>
                    <a:lnTo>
                      <a:pt x="595" y="29"/>
                    </a:lnTo>
                    <a:lnTo>
                      <a:pt x="543" y="53"/>
                    </a:lnTo>
                    <a:lnTo>
                      <a:pt x="500" y="82"/>
                    </a:lnTo>
                    <a:lnTo>
                      <a:pt x="470" y="114"/>
                    </a:lnTo>
                    <a:lnTo>
                      <a:pt x="456" y="14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47" name="Google Shape;1747;p42"/>
              <p:cNvSpPr/>
              <p:nvPr/>
            </p:nvSpPr>
            <p:spPr>
              <a:xfrm>
                <a:off x="4288" y="2547"/>
                <a:ext cx="167" cy="167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333" extrusionOk="0">
                    <a:moveTo>
                      <a:pt x="456" y="148"/>
                    </a:moveTo>
                    <a:lnTo>
                      <a:pt x="376" y="253"/>
                    </a:lnTo>
                    <a:lnTo>
                      <a:pt x="312" y="352"/>
                    </a:lnTo>
                    <a:lnTo>
                      <a:pt x="215" y="547"/>
                    </a:lnTo>
                    <a:lnTo>
                      <a:pt x="134" y="741"/>
                    </a:lnTo>
                    <a:lnTo>
                      <a:pt x="89" y="841"/>
                    </a:lnTo>
                    <a:lnTo>
                      <a:pt x="37" y="944"/>
                    </a:lnTo>
                    <a:lnTo>
                      <a:pt x="7" y="1018"/>
                    </a:lnTo>
                    <a:lnTo>
                      <a:pt x="0" y="1090"/>
                    </a:lnTo>
                    <a:lnTo>
                      <a:pt x="12" y="1156"/>
                    </a:lnTo>
                    <a:lnTo>
                      <a:pt x="41" y="1215"/>
                    </a:lnTo>
                    <a:lnTo>
                      <a:pt x="86" y="1264"/>
                    </a:lnTo>
                    <a:lnTo>
                      <a:pt x="143" y="1301"/>
                    </a:lnTo>
                    <a:lnTo>
                      <a:pt x="213" y="1324"/>
                    </a:lnTo>
                    <a:lnTo>
                      <a:pt x="293" y="1333"/>
                    </a:lnTo>
                    <a:lnTo>
                      <a:pt x="379" y="1322"/>
                    </a:lnTo>
                    <a:lnTo>
                      <a:pt x="471" y="1291"/>
                    </a:lnTo>
                    <a:lnTo>
                      <a:pt x="567" y="1239"/>
                    </a:lnTo>
                    <a:lnTo>
                      <a:pt x="663" y="1160"/>
                    </a:lnTo>
                    <a:lnTo>
                      <a:pt x="759" y="1056"/>
                    </a:lnTo>
                    <a:lnTo>
                      <a:pt x="853" y="923"/>
                    </a:lnTo>
                    <a:lnTo>
                      <a:pt x="942" y="758"/>
                    </a:lnTo>
                    <a:lnTo>
                      <a:pt x="1024" y="560"/>
                    </a:lnTo>
                    <a:lnTo>
                      <a:pt x="1063" y="433"/>
                    </a:lnTo>
                    <a:lnTo>
                      <a:pt x="1078" y="323"/>
                    </a:lnTo>
                    <a:lnTo>
                      <a:pt x="1074" y="232"/>
                    </a:lnTo>
                    <a:lnTo>
                      <a:pt x="1053" y="159"/>
                    </a:lnTo>
                    <a:lnTo>
                      <a:pt x="1018" y="100"/>
                    </a:lnTo>
                    <a:lnTo>
                      <a:pt x="971" y="56"/>
                    </a:lnTo>
                    <a:lnTo>
                      <a:pt x="914" y="26"/>
                    </a:lnTo>
                    <a:lnTo>
                      <a:pt x="852" y="7"/>
                    </a:lnTo>
                    <a:lnTo>
                      <a:pt x="787" y="0"/>
                    </a:lnTo>
                    <a:lnTo>
                      <a:pt x="720" y="2"/>
                    </a:lnTo>
                    <a:lnTo>
                      <a:pt x="655" y="12"/>
                    </a:lnTo>
                    <a:lnTo>
                      <a:pt x="595" y="29"/>
                    </a:lnTo>
                    <a:lnTo>
                      <a:pt x="543" y="53"/>
                    </a:lnTo>
                    <a:lnTo>
                      <a:pt x="500" y="82"/>
                    </a:lnTo>
                    <a:lnTo>
                      <a:pt x="470" y="114"/>
                    </a:lnTo>
                    <a:lnTo>
                      <a:pt x="456" y="14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48" name="Google Shape;1748;p42"/>
              <p:cNvSpPr/>
              <p:nvPr/>
            </p:nvSpPr>
            <p:spPr>
              <a:xfrm>
                <a:off x="4201" y="2685"/>
                <a:ext cx="77" cy="68"/>
              </a:xfrm>
              <a:custGeom>
                <a:avLst/>
                <a:gdLst/>
                <a:ahLst/>
                <a:cxnLst/>
                <a:rect l="l" t="t" r="r" b="b"/>
                <a:pathLst>
                  <a:path w="482" h="543" extrusionOk="0">
                    <a:moveTo>
                      <a:pt x="147" y="44"/>
                    </a:moveTo>
                    <a:lnTo>
                      <a:pt x="72" y="178"/>
                    </a:lnTo>
                    <a:lnTo>
                      <a:pt x="39" y="231"/>
                    </a:lnTo>
                    <a:lnTo>
                      <a:pt x="14" y="279"/>
                    </a:lnTo>
                    <a:lnTo>
                      <a:pt x="0" y="320"/>
                    </a:lnTo>
                    <a:lnTo>
                      <a:pt x="1" y="358"/>
                    </a:lnTo>
                    <a:lnTo>
                      <a:pt x="18" y="393"/>
                    </a:lnTo>
                    <a:lnTo>
                      <a:pt x="57" y="429"/>
                    </a:lnTo>
                    <a:lnTo>
                      <a:pt x="151" y="487"/>
                    </a:lnTo>
                    <a:lnTo>
                      <a:pt x="232" y="523"/>
                    </a:lnTo>
                    <a:lnTo>
                      <a:pt x="301" y="541"/>
                    </a:lnTo>
                    <a:lnTo>
                      <a:pt x="358" y="543"/>
                    </a:lnTo>
                    <a:lnTo>
                      <a:pt x="403" y="530"/>
                    </a:lnTo>
                    <a:lnTo>
                      <a:pt x="439" y="505"/>
                    </a:lnTo>
                    <a:lnTo>
                      <a:pt x="463" y="470"/>
                    </a:lnTo>
                    <a:lnTo>
                      <a:pt x="478" y="427"/>
                    </a:lnTo>
                    <a:lnTo>
                      <a:pt x="482" y="378"/>
                    </a:lnTo>
                    <a:lnTo>
                      <a:pt x="477" y="325"/>
                    </a:lnTo>
                    <a:lnTo>
                      <a:pt x="440" y="216"/>
                    </a:lnTo>
                    <a:lnTo>
                      <a:pt x="409" y="165"/>
                    </a:lnTo>
                    <a:lnTo>
                      <a:pt x="369" y="118"/>
                    </a:lnTo>
                    <a:lnTo>
                      <a:pt x="322" y="77"/>
                    </a:lnTo>
                    <a:lnTo>
                      <a:pt x="267" y="44"/>
                    </a:lnTo>
                    <a:lnTo>
                      <a:pt x="248" y="37"/>
                    </a:lnTo>
                    <a:lnTo>
                      <a:pt x="217" y="26"/>
                    </a:lnTo>
                    <a:lnTo>
                      <a:pt x="146" y="5"/>
                    </a:lnTo>
                    <a:lnTo>
                      <a:pt x="120" y="0"/>
                    </a:lnTo>
                    <a:lnTo>
                      <a:pt x="106" y="4"/>
                    </a:lnTo>
                    <a:lnTo>
                      <a:pt x="114" y="17"/>
                    </a:lnTo>
                    <a:lnTo>
                      <a:pt x="127" y="29"/>
                    </a:lnTo>
                    <a:lnTo>
                      <a:pt x="147" y="44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49" name="Google Shape;1749;p42"/>
              <p:cNvSpPr/>
              <p:nvPr/>
            </p:nvSpPr>
            <p:spPr>
              <a:xfrm>
                <a:off x="4201" y="2685"/>
                <a:ext cx="77" cy="68"/>
              </a:xfrm>
              <a:custGeom>
                <a:avLst/>
                <a:gdLst/>
                <a:ahLst/>
                <a:cxnLst/>
                <a:rect l="l" t="t" r="r" b="b"/>
                <a:pathLst>
                  <a:path w="482" h="543" extrusionOk="0">
                    <a:moveTo>
                      <a:pt x="147" y="44"/>
                    </a:moveTo>
                    <a:lnTo>
                      <a:pt x="72" y="178"/>
                    </a:lnTo>
                    <a:lnTo>
                      <a:pt x="39" y="231"/>
                    </a:lnTo>
                    <a:lnTo>
                      <a:pt x="14" y="279"/>
                    </a:lnTo>
                    <a:lnTo>
                      <a:pt x="0" y="320"/>
                    </a:lnTo>
                    <a:lnTo>
                      <a:pt x="1" y="358"/>
                    </a:lnTo>
                    <a:lnTo>
                      <a:pt x="18" y="393"/>
                    </a:lnTo>
                    <a:lnTo>
                      <a:pt x="57" y="429"/>
                    </a:lnTo>
                    <a:lnTo>
                      <a:pt x="151" y="487"/>
                    </a:lnTo>
                    <a:lnTo>
                      <a:pt x="232" y="523"/>
                    </a:lnTo>
                    <a:lnTo>
                      <a:pt x="301" y="541"/>
                    </a:lnTo>
                    <a:lnTo>
                      <a:pt x="358" y="543"/>
                    </a:lnTo>
                    <a:lnTo>
                      <a:pt x="403" y="530"/>
                    </a:lnTo>
                    <a:lnTo>
                      <a:pt x="439" y="505"/>
                    </a:lnTo>
                    <a:lnTo>
                      <a:pt x="463" y="470"/>
                    </a:lnTo>
                    <a:lnTo>
                      <a:pt x="478" y="427"/>
                    </a:lnTo>
                    <a:lnTo>
                      <a:pt x="482" y="378"/>
                    </a:lnTo>
                    <a:lnTo>
                      <a:pt x="477" y="325"/>
                    </a:lnTo>
                    <a:lnTo>
                      <a:pt x="440" y="216"/>
                    </a:lnTo>
                    <a:lnTo>
                      <a:pt x="409" y="165"/>
                    </a:lnTo>
                    <a:lnTo>
                      <a:pt x="369" y="118"/>
                    </a:lnTo>
                    <a:lnTo>
                      <a:pt x="322" y="77"/>
                    </a:lnTo>
                    <a:lnTo>
                      <a:pt x="267" y="44"/>
                    </a:lnTo>
                    <a:lnTo>
                      <a:pt x="248" y="37"/>
                    </a:lnTo>
                    <a:lnTo>
                      <a:pt x="217" y="26"/>
                    </a:lnTo>
                    <a:lnTo>
                      <a:pt x="146" y="5"/>
                    </a:lnTo>
                    <a:lnTo>
                      <a:pt x="120" y="0"/>
                    </a:lnTo>
                    <a:lnTo>
                      <a:pt x="106" y="4"/>
                    </a:lnTo>
                    <a:lnTo>
                      <a:pt x="114" y="17"/>
                    </a:lnTo>
                    <a:lnTo>
                      <a:pt x="127" y="29"/>
                    </a:lnTo>
                    <a:lnTo>
                      <a:pt x="147" y="4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50" name="Google Shape;1750;p42"/>
              <p:cNvSpPr/>
              <p:nvPr/>
            </p:nvSpPr>
            <p:spPr>
              <a:xfrm>
                <a:off x="1315" y="2098"/>
                <a:ext cx="290" cy="336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2687" extrusionOk="0">
                    <a:moveTo>
                      <a:pt x="873" y="2417"/>
                    </a:moveTo>
                    <a:lnTo>
                      <a:pt x="922" y="2479"/>
                    </a:lnTo>
                    <a:lnTo>
                      <a:pt x="965" y="2530"/>
                    </a:lnTo>
                    <a:lnTo>
                      <a:pt x="1001" y="2571"/>
                    </a:lnTo>
                    <a:lnTo>
                      <a:pt x="1034" y="2602"/>
                    </a:lnTo>
                    <a:lnTo>
                      <a:pt x="1059" y="2624"/>
                    </a:lnTo>
                    <a:lnTo>
                      <a:pt x="1080" y="2639"/>
                    </a:lnTo>
                    <a:lnTo>
                      <a:pt x="1108" y="2647"/>
                    </a:lnTo>
                    <a:lnTo>
                      <a:pt x="1121" y="2631"/>
                    </a:lnTo>
                    <a:lnTo>
                      <a:pt x="1118" y="2596"/>
                    </a:lnTo>
                    <a:lnTo>
                      <a:pt x="1105" y="2549"/>
                    </a:lnTo>
                    <a:lnTo>
                      <a:pt x="1082" y="2492"/>
                    </a:lnTo>
                    <a:lnTo>
                      <a:pt x="1020" y="2380"/>
                    </a:lnTo>
                    <a:lnTo>
                      <a:pt x="986" y="2332"/>
                    </a:lnTo>
                    <a:lnTo>
                      <a:pt x="951" y="2300"/>
                    </a:lnTo>
                    <a:lnTo>
                      <a:pt x="921" y="2288"/>
                    </a:lnTo>
                    <a:lnTo>
                      <a:pt x="896" y="2298"/>
                    </a:lnTo>
                    <a:lnTo>
                      <a:pt x="879" y="2340"/>
                    </a:lnTo>
                    <a:lnTo>
                      <a:pt x="875" y="2373"/>
                    </a:lnTo>
                    <a:lnTo>
                      <a:pt x="873" y="2417"/>
                    </a:lnTo>
                    <a:close/>
                    <a:moveTo>
                      <a:pt x="1513" y="31"/>
                    </a:moveTo>
                    <a:lnTo>
                      <a:pt x="1458" y="193"/>
                    </a:lnTo>
                    <a:lnTo>
                      <a:pt x="1441" y="265"/>
                    </a:lnTo>
                    <a:lnTo>
                      <a:pt x="1436" y="327"/>
                    </a:lnTo>
                    <a:lnTo>
                      <a:pt x="1451" y="377"/>
                    </a:lnTo>
                    <a:lnTo>
                      <a:pt x="1490" y="412"/>
                    </a:lnTo>
                    <a:lnTo>
                      <a:pt x="1519" y="423"/>
                    </a:lnTo>
                    <a:lnTo>
                      <a:pt x="1558" y="429"/>
                    </a:lnTo>
                    <a:lnTo>
                      <a:pt x="1604" y="430"/>
                    </a:lnTo>
                    <a:lnTo>
                      <a:pt x="1660" y="425"/>
                    </a:lnTo>
                    <a:lnTo>
                      <a:pt x="1749" y="408"/>
                    </a:lnTo>
                    <a:lnTo>
                      <a:pt x="1812" y="382"/>
                    </a:lnTo>
                    <a:lnTo>
                      <a:pt x="1852" y="350"/>
                    </a:lnTo>
                    <a:lnTo>
                      <a:pt x="1870" y="313"/>
                    </a:lnTo>
                    <a:lnTo>
                      <a:pt x="1872" y="272"/>
                    </a:lnTo>
                    <a:lnTo>
                      <a:pt x="1860" y="229"/>
                    </a:lnTo>
                    <a:lnTo>
                      <a:pt x="1800" y="143"/>
                    </a:lnTo>
                    <a:lnTo>
                      <a:pt x="1715" y="68"/>
                    </a:lnTo>
                    <a:lnTo>
                      <a:pt x="1623" y="17"/>
                    </a:lnTo>
                    <a:lnTo>
                      <a:pt x="1582" y="3"/>
                    </a:lnTo>
                    <a:lnTo>
                      <a:pt x="1548" y="0"/>
                    </a:lnTo>
                    <a:lnTo>
                      <a:pt x="1524" y="9"/>
                    </a:lnTo>
                    <a:lnTo>
                      <a:pt x="1513" y="31"/>
                    </a:lnTo>
                    <a:close/>
                    <a:moveTo>
                      <a:pt x="1587" y="844"/>
                    </a:moveTo>
                    <a:lnTo>
                      <a:pt x="1564" y="919"/>
                    </a:lnTo>
                    <a:lnTo>
                      <a:pt x="1541" y="1006"/>
                    </a:lnTo>
                    <a:lnTo>
                      <a:pt x="1516" y="1093"/>
                    </a:lnTo>
                    <a:lnTo>
                      <a:pt x="1488" y="1163"/>
                    </a:lnTo>
                    <a:lnTo>
                      <a:pt x="1454" y="1234"/>
                    </a:lnTo>
                    <a:lnTo>
                      <a:pt x="1429" y="1294"/>
                    </a:lnTo>
                    <a:lnTo>
                      <a:pt x="1412" y="1346"/>
                    </a:lnTo>
                    <a:lnTo>
                      <a:pt x="1403" y="1386"/>
                    </a:lnTo>
                    <a:lnTo>
                      <a:pt x="1400" y="1420"/>
                    </a:lnTo>
                    <a:lnTo>
                      <a:pt x="1403" y="1444"/>
                    </a:lnTo>
                    <a:lnTo>
                      <a:pt x="1412" y="1461"/>
                    </a:lnTo>
                    <a:lnTo>
                      <a:pt x="1426" y="1470"/>
                    </a:lnTo>
                    <a:lnTo>
                      <a:pt x="1466" y="1469"/>
                    </a:lnTo>
                    <a:lnTo>
                      <a:pt x="1517" y="1445"/>
                    </a:lnTo>
                    <a:lnTo>
                      <a:pt x="1575" y="1402"/>
                    </a:lnTo>
                    <a:lnTo>
                      <a:pt x="1635" y="1345"/>
                    </a:lnTo>
                    <a:lnTo>
                      <a:pt x="1693" y="1277"/>
                    </a:lnTo>
                    <a:lnTo>
                      <a:pt x="1742" y="1202"/>
                    </a:lnTo>
                    <a:lnTo>
                      <a:pt x="1777" y="1125"/>
                    </a:lnTo>
                    <a:lnTo>
                      <a:pt x="1796" y="1049"/>
                    </a:lnTo>
                    <a:lnTo>
                      <a:pt x="1791" y="979"/>
                    </a:lnTo>
                    <a:lnTo>
                      <a:pt x="1757" y="919"/>
                    </a:lnTo>
                    <a:lnTo>
                      <a:pt x="1728" y="894"/>
                    </a:lnTo>
                    <a:lnTo>
                      <a:pt x="1691" y="872"/>
                    </a:lnTo>
                    <a:lnTo>
                      <a:pt x="1643" y="855"/>
                    </a:lnTo>
                    <a:lnTo>
                      <a:pt x="1587" y="844"/>
                    </a:lnTo>
                    <a:close/>
                    <a:moveTo>
                      <a:pt x="554" y="253"/>
                    </a:moveTo>
                    <a:lnTo>
                      <a:pt x="483" y="328"/>
                    </a:lnTo>
                    <a:lnTo>
                      <a:pt x="432" y="392"/>
                    </a:lnTo>
                    <a:lnTo>
                      <a:pt x="400" y="445"/>
                    </a:lnTo>
                    <a:lnTo>
                      <a:pt x="384" y="487"/>
                    </a:lnTo>
                    <a:lnTo>
                      <a:pt x="383" y="520"/>
                    </a:lnTo>
                    <a:lnTo>
                      <a:pt x="395" y="544"/>
                    </a:lnTo>
                    <a:lnTo>
                      <a:pt x="416" y="558"/>
                    </a:lnTo>
                    <a:lnTo>
                      <a:pt x="445" y="566"/>
                    </a:lnTo>
                    <a:lnTo>
                      <a:pt x="519" y="559"/>
                    </a:lnTo>
                    <a:lnTo>
                      <a:pt x="602" y="531"/>
                    </a:lnTo>
                    <a:lnTo>
                      <a:pt x="676" y="484"/>
                    </a:lnTo>
                    <a:lnTo>
                      <a:pt x="725" y="425"/>
                    </a:lnTo>
                    <a:lnTo>
                      <a:pt x="733" y="380"/>
                    </a:lnTo>
                    <a:lnTo>
                      <a:pt x="716" y="331"/>
                    </a:lnTo>
                    <a:lnTo>
                      <a:pt x="682" y="284"/>
                    </a:lnTo>
                    <a:lnTo>
                      <a:pt x="643" y="246"/>
                    </a:lnTo>
                    <a:lnTo>
                      <a:pt x="601" y="218"/>
                    </a:lnTo>
                    <a:lnTo>
                      <a:pt x="567" y="206"/>
                    </a:lnTo>
                    <a:lnTo>
                      <a:pt x="549" y="216"/>
                    </a:lnTo>
                    <a:lnTo>
                      <a:pt x="548" y="231"/>
                    </a:lnTo>
                    <a:lnTo>
                      <a:pt x="554" y="253"/>
                    </a:lnTo>
                    <a:close/>
                    <a:moveTo>
                      <a:pt x="110" y="966"/>
                    </a:moveTo>
                    <a:lnTo>
                      <a:pt x="54" y="1048"/>
                    </a:lnTo>
                    <a:lnTo>
                      <a:pt x="17" y="1120"/>
                    </a:lnTo>
                    <a:lnTo>
                      <a:pt x="0" y="1181"/>
                    </a:lnTo>
                    <a:lnTo>
                      <a:pt x="1" y="1226"/>
                    </a:lnTo>
                    <a:lnTo>
                      <a:pt x="19" y="1254"/>
                    </a:lnTo>
                    <a:lnTo>
                      <a:pt x="56" y="1258"/>
                    </a:lnTo>
                    <a:lnTo>
                      <a:pt x="111" y="1237"/>
                    </a:lnTo>
                    <a:lnTo>
                      <a:pt x="146" y="1216"/>
                    </a:lnTo>
                    <a:lnTo>
                      <a:pt x="185" y="1188"/>
                    </a:lnTo>
                    <a:lnTo>
                      <a:pt x="221" y="1153"/>
                    </a:lnTo>
                    <a:lnTo>
                      <a:pt x="245" y="1119"/>
                    </a:lnTo>
                    <a:lnTo>
                      <a:pt x="263" y="1055"/>
                    </a:lnTo>
                    <a:lnTo>
                      <a:pt x="249" y="998"/>
                    </a:lnTo>
                    <a:lnTo>
                      <a:pt x="215" y="954"/>
                    </a:lnTo>
                    <a:lnTo>
                      <a:pt x="173" y="924"/>
                    </a:lnTo>
                    <a:lnTo>
                      <a:pt x="133" y="914"/>
                    </a:lnTo>
                    <a:lnTo>
                      <a:pt x="119" y="917"/>
                    </a:lnTo>
                    <a:lnTo>
                      <a:pt x="109" y="926"/>
                    </a:lnTo>
                    <a:lnTo>
                      <a:pt x="106" y="943"/>
                    </a:lnTo>
                    <a:lnTo>
                      <a:pt x="110" y="966"/>
                    </a:lnTo>
                    <a:close/>
                    <a:moveTo>
                      <a:pt x="1242" y="1753"/>
                    </a:moveTo>
                    <a:lnTo>
                      <a:pt x="1169" y="2073"/>
                    </a:lnTo>
                    <a:lnTo>
                      <a:pt x="1144" y="2044"/>
                    </a:lnTo>
                    <a:lnTo>
                      <a:pt x="1121" y="2004"/>
                    </a:lnTo>
                    <a:lnTo>
                      <a:pt x="1102" y="1958"/>
                    </a:lnTo>
                    <a:lnTo>
                      <a:pt x="1093" y="1908"/>
                    </a:lnTo>
                    <a:lnTo>
                      <a:pt x="1099" y="1860"/>
                    </a:lnTo>
                    <a:lnTo>
                      <a:pt x="1122" y="1815"/>
                    </a:lnTo>
                    <a:lnTo>
                      <a:pt x="1169" y="1778"/>
                    </a:lnTo>
                    <a:lnTo>
                      <a:pt x="1242" y="1753"/>
                    </a:lnTo>
                    <a:close/>
                    <a:moveTo>
                      <a:pt x="430" y="2417"/>
                    </a:moveTo>
                    <a:lnTo>
                      <a:pt x="554" y="2687"/>
                    </a:lnTo>
                    <a:lnTo>
                      <a:pt x="613" y="2650"/>
                    </a:lnTo>
                    <a:lnTo>
                      <a:pt x="654" y="2611"/>
                    </a:lnTo>
                    <a:lnTo>
                      <a:pt x="677" y="2570"/>
                    </a:lnTo>
                    <a:lnTo>
                      <a:pt x="687" y="2529"/>
                    </a:lnTo>
                    <a:lnTo>
                      <a:pt x="681" y="2488"/>
                    </a:lnTo>
                    <a:lnTo>
                      <a:pt x="667" y="2450"/>
                    </a:lnTo>
                    <a:lnTo>
                      <a:pt x="614" y="2383"/>
                    </a:lnTo>
                    <a:lnTo>
                      <a:pt x="546" y="2337"/>
                    </a:lnTo>
                    <a:lnTo>
                      <a:pt x="513" y="2325"/>
                    </a:lnTo>
                    <a:lnTo>
                      <a:pt x="482" y="2321"/>
                    </a:lnTo>
                    <a:lnTo>
                      <a:pt x="455" y="2327"/>
                    </a:lnTo>
                    <a:lnTo>
                      <a:pt x="437" y="2345"/>
                    </a:lnTo>
                    <a:lnTo>
                      <a:pt x="427" y="2374"/>
                    </a:lnTo>
                    <a:lnTo>
                      <a:pt x="430" y="2417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51" name="Google Shape;1751;p42"/>
              <p:cNvSpPr/>
              <p:nvPr/>
            </p:nvSpPr>
            <p:spPr>
              <a:xfrm>
                <a:off x="1495" y="2446"/>
                <a:ext cx="345" cy="242"/>
              </a:xfrm>
              <a:custGeom>
                <a:avLst/>
                <a:gdLst/>
                <a:ahLst/>
                <a:cxnLst/>
                <a:rect l="l" t="t" r="r" b="b"/>
                <a:pathLst>
                  <a:path w="2225" h="1935" extrusionOk="0">
                    <a:moveTo>
                      <a:pt x="1432" y="52"/>
                    </a:moveTo>
                    <a:lnTo>
                      <a:pt x="1504" y="136"/>
                    </a:lnTo>
                    <a:lnTo>
                      <a:pt x="1569" y="194"/>
                    </a:lnTo>
                    <a:lnTo>
                      <a:pt x="1625" y="226"/>
                    </a:lnTo>
                    <a:lnTo>
                      <a:pt x="1671" y="238"/>
                    </a:lnTo>
                    <a:lnTo>
                      <a:pt x="1708" y="234"/>
                    </a:lnTo>
                    <a:lnTo>
                      <a:pt x="1735" y="215"/>
                    </a:lnTo>
                    <a:lnTo>
                      <a:pt x="1753" y="187"/>
                    </a:lnTo>
                    <a:lnTo>
                      <a:pt x="1762" y="153"/>
                    </a:lnTo>
                    <a:lnTo>
                      <a:pt x="1758" y="115"/>
                    </a:lnTo>
                    <a:lnTo>
                      <a:pt x="1746" y="77"/>
                    </a:lnTo>
                    <a:lnTo>
                      <a:pt x="1722" y="44"/>
                    </a:lnTo>
                    <a:lnTo>
                      <a:pt x="1687" y="18"/>
                    </a:lnTo>
                    <a:lnTo>
                      <a:pt x="1641" y="2"/>
                    </a:lnTo>
                    <a:lnTo>
                      <a:pt x="1584" y="0"/>
                    </a:lnTo>
                    <a:lnTo>
                      <a:pt x="1514" y="16"/>
                    </a:lnTo>
                    <a:lnTo>
                      <a:pt x="1432" y="52"/>
                    </a:lnTo>
                    <a:close/>
                    <a:moveTo>
                      <a:pt x="842" y="77"/>
                    </a:moveTo>
                    <a:lnTo>
                      <a:pt x="819" y="119"/>
                    </a:lnTo>
                    <a:lnTo>
                      <a:pt x="789" y="169"/>
                    </a:lnTo>
                    <a:lnTo>
                      <a:pt x="732" y="275"/>
                    </a:lnTo>
                    <a:lnTo>
                      <a:pt x="720" y="321"/>
                    </a:lnTo>
                    <a:lnTo>
                      <a:pt x="725" y="356"/>
                    </a:lnTo>
                    <a:lnTo>
                      <a:pt x="737" y="367"/>
                    </a:lnTo>
                    <a:lnTo>
                      <a:pt x="755" y="374"/>
                    </a:lnTo>
                    <a:lnTo>
                      <a:pt x="782" y="376"/>
                    </a:lnTo>
                    <a:lnTo>
                      <a:pt x="817" y="372"/>
                    </a:lnTo>
                    <a:lnTo>
                      <a:pt x="882" y="357"/>
                    </a:lnTo>
                    <a:lnTo>
                      <a:pt x="934" y="335"/>
                    </a:lnTo>
                    <a:lnTo>
                      <a:pt x="975" y="306"/>
                    </a:lnTo>
                    <a:lnTo>
                      <a:pt x="1005" y="275"/>
                    </a:lnTo>
                    <a:lnTo>
                      <a:pt x="1038" y="205"/>
                    </a:lnTo>
                    <a:lnTo>
                      <a:pt x="1037" y="136"/>
                    </a:lnTo>
                    <a:lnTo>
                      <a:pt x="1011" y="77"/>
                    </a:lnTo>
                    <a:lnTo>
                      <a:pt x="965" y="41"/>
                    </a:lnTo>
                    <a:lnTo>
                      <a:pt x="936" y="35"/>
                    </a:lnTo>
                    <a:lnTo>
                      <a:pt x="906" y="38"/>
                    </a:lnTo>
                    <a:lnTo>
                      <a:pt x="875" y="51"/>
                    </a:lnTo>
                    <a:lnTo>
                      <a:pt x="842" y="77"/>
                    </a:lnTo>
                    <a:close/>
                    <a:moveTo>
                      <a:pt x="251" y="298"/>
                    </a:moveTo>
                    <a:lnTo>
                      <a:pt x="203" y="337"/>
                    </a:lnTo>
                    <a:lnTo>
                      <a:pt x="142" y="392"/>
                    </a:lnTo>
                    <a:lnTo>
                      <a:pt x="80" y="457"/>
                    </a:lnTo>
                    <a:lnTo>
                      <a:pt x="30" y="522"/>
                    </a:lnTo>
                    <a:lnTo>
                      <a:pt x="1" y="579"/>
                    </a:lnTo>
                    <a:lnTo>
                      <a:pt x="0" y="602"/>
                    </a:lnTo>
                    <a:lnTo>
                      <a:pt x="9" y="620"/>
                    </a:lnTo>
                    <a:lnTo>
                      <a:pt x="30" y="632"/>
                    </a:lnTo>
                    <a:lnTo>
                      <a:pt x="64" y="636"/>
                    </a:lnTo>
                    <a:lnTo>
                      <a:pt x="112" y="632"/>
                    </a:lnTo>
                    <a:lnTo>
                      <a:pt x="177" y="618"/>
                    </a:lnTo>
                    <a:lnTo>
                      <a:pt x="252" y="595"/>
                    </a:lnTo>
                    <a:lnTo>
                      <a:pt x="309" y="569"/>
                    </a:lnTo>
                    <a:lnTo>
                      <a:pt x="348" y="540"/>
                    </a:lnTo>
                    <a:lnTo>
                      <a:pt x="372" y="509"/>
                    </a:lnTo>
                    <a:lnTo>
                      <a:pt x="382" y="479"/>
                    </a:lnTo>
                    <a:lnTo>
                      <a:pt x="382" y="448"/>
                    </a:lnTo>
                    <a:lnTo>
                      <a:pt x="358" y="387"/>
                    </a:lnTo>
                    <a:lnTo>
                      <a:pt x="316" y="337"/>
                    </a:lnTo>
                    <a:lnTo>
                      <a:pt x="272" y="300"/>
                    </a:lnTo>
                    <a:lnTo>
                      <a:pt x="256" y="291"/>
                    </a:lnTo>
                    <a:lnTo>
                      <a:pt x="245" y="286"/>
                    </a:lnTo>
                    <a:lnTo>
                      <a:pt x="243" y="289"/>
                    </a:lnTo>
                    <a:lnTo>
                      <a:pt x="251" y="298"/>
                    </a:lnTo>
                    <a:close/>
                    <a:moveTo>
                      <a:pt x="55" y="1134"/>
                    </a:moveTo>
                    <a:lnTo>
                      <a:pt x="87" y="1210"/>
                    </a:lnTo>
                    <a:lnTo>
                      <a:pt x="109" y="1268"/>
                    </a:lnTo>
                    <a:lnTo>
                      <a:pt x="125" y="1313"/>
                    </a:lnTo>
                    <a:lnTo>
                      <a:pt x="136" y="1347"/>
                    </a:lnTo>
                    <a:lnTo>
                      <a:pt x="159" y="1393"/>
                    </a:lnTo>
                    <a:lnTo>
                      <a:pt x="202" y="1429"/>
                    </a:lnTo>
                    <a:lnTo>
                      <a:pt x="250" y="1454"/>
                    </a:lnTo>
                    <a:lnTo>
                      <a:pt x="289" y="1459"/>
                    </a:lnTo>
                    <a:lnTo>
                      <a:pt x="318" y="1447"/>
                    </a:lnTo>
                    <a:lnTo>
                      <a:pt x="338" y="1421"/>
                    </a:lnTo>
                    <a:lnTo>
                      <a:pt x="351" y="1384"/>
                    </a:lnTo>
                    <a:lnTo>
                      <a:pt x="354" y="1339"/>
                    </a:lnTo>
                    <a:lnTo>
                      <a:pt x="340" y="1239"/>
                    </a:lnTo>
                    <a:lnTo>
                      <a:pt x="300" y="1144"/>
                    </a:lnTo>
                    <a:lnTo>
                      <a:pt x="270" y="1106"/>
                    </a:lnTo>
                    <a:lnTo>
                      <a:pt x="236" y="1079"/>
                    </a:lnTo>
                    <a:lnTo>
                      <a:pt x="197" y="1065"/>
                    </a:lnTo>
                    <a:lnTo>
                      <a:pt x="153" y="1068"/>
                    </a:lnTo>
                    <a:lnTo>
                      <a:pt x="106" y="1089"/>
                    </a:lnTo>
                    <a:lnTo>
                      <a:pt x="55" y="1134"/>
                    </a:lnTo>
                    <a:close/>
                    <a:moveTo>
                      <a:pt x="670" y="1529"/>
                    </a:moveTo>
                    <a:lnTo>
                      <a:pt x="781" y="1661"/>
                    </a:lnTo>
                    <a:lnTo>
                      <a:pt x="842" y="1718"/>
                    </a:lnTo>
                    <a:lnTo>
                      <a:pt x="877" y="1738"/>
                    </a:lnTo>
                    <a:lnTo>
                      <a:pt x="915" y="1749"/>
                    </a:lnTo>
                    <a:lnTo>
                      <a:pt x="996" y="1758"/>
                    </a:lnTo>
                    <a:lnTo>
                      <a:pt x="1049" y="1753"/>
                    </a:lnTo>
                    <a:lnTo>
                      <a:pt x="1081" y="1737"/>
                    </a:lnTo>
                    <a:lnTo>
                      <a:pt x="1091" y="1713"/>
                    </a:lnTo>
                    <a:lnTo>
                      <a:pt x="1085" y="1681"/>
                    </a:lnTo>
                    <a:lnTo>
                      <a:pt x="1064" y="1645"/>
                    </a:lnTo>
                    <a:lnTo>
                      <a:pt x="990" y="1569"/>
                    </a:lnTo>
                    <a:lnTo>
                      <a:pt x="890" y="1501"/>
                    </a:lnTo>
                    <a:lnTo>
                      <a:pt x="838" y="1477"/>
                    </a:lnTo>
                    <a:lnTo>
                      <a:pt x="789" y="1461"/>
                    </a:lnTo>
                    <a:lnTo>
                      <a:pt x="744" y="1455"/>
                    </a:lnTo>
                    <a:lnTo>
                      <a:pt x="707" y="1464"/>
                    </a:lnTo>
                    <a:lnTo>
                      <a:pt x="682" y="1487"/>
                    </a:lnTo>
                    <a:lnTo>
                      <a:pt x="670" y="1529"/>
                    </a:lnTo>
                    <a:close/>
                    <a:moveTo>
                      <a:pt x="1727" y="1651"/>
                    </a:moveTo>
                    <a:lnTo>
                      <a:pt x="1679" y="1697"/>
                    </a:lnTo>
                    <a:lnTo>
                      <a:pt x="1623" y="1750"/>
                    </a:lnTo>
                    <a:lnTo>
                      <a:pt x="1570" y="1804"/>
                    </a:lnTo>
                    <a:lnTo>
                      <a:pt x="1531" y="1854"/>
                    </a:lnTo>
                    <a:lnTo>
                      <a:pt x="1514" y="1896"/>
                    </a:lnTo>
                    <a:lnTo>
                      <a:pt x="1518" y="1912"/>
                    </a:lnTo>
                    <a:lnTo>
                      <a:pt x="1530" y="1925"/>
                    </a:lnTo>
                    <a:lnTo>
                      <a:pt x="1554" y="1932"/>
                    </a:lnTo>
                    <a:lnTo>
                      <a:pt x="1590" y="1935"/>
                    </a:lnTo>
                    <a:lnTo>
                      <a:pt x="1639" y="1932"/>
                    </a:lnTo>
                    <a:lnTo>
                      <a:pt x="1703" y="1922"/>
                    </a:lnTo>
                    <a:lnTo>
                      <a:pt x="1768" y="1907"/>
                    </a:lnTo>
                    <a:lnTo>
                      <a:pt x="1816" y="1888"/>
                    </a:lnTo>
                    <a:lnTo>
                      <a:pt x="1848" y="1867"/>
                    </a:lnTo>
                    <a:lnTo>
                      <a:pt x="1867" y="1844"/>
                    </a:lnTo>
                    <a:lnTo>
                      <a:pt x="1872" y="1795"/>
                    </a:lnTo>
                    <a:lnTo>
                      <a:pt x="1845" y="1746"/>
                    </a:lnTo>
                    <a:lnTo>
                      <a:pt x="1802" y="1702"/>
                    </a:lnTo>
                    <a:lnTo>
                      <a:pt x="1758" y="1668"/>
                    </a:lnTo>
                    <a:lnTo>
                      <a:pt x="1728" y="1650"/>
                    </a:lnTo>
                    <a:lnTo>
                      <a:pt x="1723" y="1648"/>
                    </a:lnTo>
                    <a:lnTo>
                      <a:pt x="1727" y="1651"/>
                    </a:lnTo>
                    <a:close/>
                    <a:moveTo>
                      <a:pt x="1998" y="1209"/>
                    </a:moveTo>
                    <a:lnTo>
                      <a:pt x="2011" y="1275"/>
                    </a:lnTo>
                    <a:lnTo>
                      <a:pt x="2023" y="1332"/>
                    </a:lnTo>
                    <a:lnTo>
                      <a:pt x="2034" y="1422"/>
                    </a:lnTo>
                    <a:lnTo>
                      <a:pt x="2041" y="1483"/>
                    </a:lnTo>
                    <a:lnTo>
                      <a:pt x="2044" y="1518"/>
                    </a:lnTo>
                    <a:lnTo>
                      <a:pt x="2051" y="1534"/>
                    </a:lnTo>
                    <a:lnTo>
                      <a:pt x="2067" y="1533"/>
                    </a:lnTo>
                    <a:lnTo>
                      <a:pt x="2096" y="1521"/>
                    </a:lnTo>
                    <a:lnTo>
                      <a:pt x="2145" y="1503"/>
                    </a:lnTo>
                    <a:lnTo>
                      <a:pt x="2182" y="1490"/>
                    </a:lnTo>
                    <a:lnTo>
                      <a:pt x="2211" y="1471"/>
                    </a:lnTo>
                    <a:lnTo>
                      <a:pt x="2225" y="1437"/>
                    </a:lnTo>
                    <a:lnTo>
                      <a:pt x="2225" y="1413"/>
                    </a:lnTo>
                    <a:lnTo>
                      <a:pt x="2220" y="1381"/>
                    </a:lnTo>
                    <a:lnTo>
                      <a:pt x="2199" y="1337"/>
                    </a:lnTo>
                    <a:lnTo>
                      <a:pt x="2166" y="1311"/>
                    </a:lnTo>
                    <a:lnTo>
                      <a:pt x="2126" y="1298"/>
                    </a:lnTo>
                    <a:lnTo>
                      <a:pt x="2086" y="1290"/>
                    </a:lnTo>
                    <a:lnTo>
                      <a:pt x="2047" y="1284"/>
                    </a:lnTo>
                    <a:lnTo>
                      <a:pt x="2017" y="1271"/>
                    </a:lnTo>
                    <a:lnTo>
                      <a:pt x="1999" y="1248"/>
                    </a:lnTo>
                    <a:lnTo>
                      <a:pt x="1998" y="1209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52" name="Google Shape;1752;p42"/>
              <p:cNvSpPr/>
              <p:nvPr/>
            </p:nvSpPr>
            <p:spPr>
              <a:xfrm>
                <a:off x="1824" y="2083"/>
                <a:ext cx="317" cy="326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2609" extrusionOk="0">
                    <a:moveTo>
                      <a:pt x="1797" y="1500"/>
                    </a:moveTo>
                    <a:lnTo>
                      <a:pt x="1817" y="1585"/>
                    </a:lnTo>
                    <a:lnTo>
                      <a:pt x="1834" y="1658"/>
                    </a:lnTo>
                    <a:lnTo>
                      <a:pt x="1851" y="1720"/>
                    </a:lnTo>
                    <a:lnTo>
                      <a:pt x="1867" y="1771"/>
                    </a:lnTo>
                    <a:lnTo>
                      <a:pt x="1893" y="1844"/>
                    </a:lnTo>
                    <a:lnTo>
                      <a:pt x="1913" y="1883"/>
                    </a:lnTo>
                    <a:lnTo>
                      <a:pt x="1926" y="1892"/>
                    </a:lnTo>
                    <a:lnTo>
                      <a:pt x="1935" y="1877"/>
                    </a:lnTo>
                    <a:lnTo>
                      <a:pt x="1939" y="1842"/>
                    </a:lnTo>
                    <a:lnTo>
                      <a:pt x="1938" y="1793"/>
                    </a:lnTo>
                    <a:lnTo>
                      <a:pt x="1923" y="1671"/>
                    </a:lnTo>
                    <a:lnTo>
                      <a:pt x="1893" y="1550"/>
                    </a:lnTo>
                    <a:lnTo>
                      <a:pt x="1873" y="1503"/>
                    </a:lnTo>
                    <a:lnTo>
                      <a:pt x="1850" y="1472"/>
                    </a:lnTo>
                    <a:lnTo>
                      <a:pt x="1824" y="1462"/>
                    </a:lnTo>
                    <a:lnTo>
                      <a:pt x="1797" y="1475"/>
                    </a:lnTo>
                    <a:lnTo>
                      <a:pt x="1793" y="1495"/>
                    </a:lnTo>
                    <a:lnTo>
                      <a:pt x="1797" y="1500"/>
                    </a:lnTo>
                    <a:close/>
                    <a:moveTo>
                      <a:pt x="1157" y="2213"/>
                    </a:moveTo>
                    <a:lnTo>
                      <a:pt x="1134" y="2359"/>
                    </a:lnTo>
                    <a:lnTo>
                      <a:pt x="1110" y="2467"/>
                    </a:lnTo>
                    <a:lnTo>
                      <a:pt x="1085" y="2543"/>
                    </a:lnTo>
                    <a:lnTo>
                      <a:pt x="1061" y="2589"/>
                    </a:lnTo>
                    <a:lnTo>
                      <a:pt x="1038" y="2609"/>
                    </a:lnTo>
                    <a:lnTo>
                      <a:pt x="1017" y="2607"/>
                    </a:lnTo>
                    <a:lnTo>
                      <a:pt x="1000" y="2588"/>
                    </a:lnTo>
                    <a:lnTo>
                      <a:pt x="987" y="2553"/>
                    </a:lnTo>
                    <a:lnTo>
                      <a:pt x="980" y="2508"/>
                    </a:lnTo>
                    <a:lnTo>
                      <a:pt x="979" y="2457"/>
                    </a:lnTo>
                    <a:lnTo>
                      <a:pt x="999" y="2348"/>
                    </a:lnTo>
                    <a:lnTo>
                      <a:pt x="1023" y="2298"/>
                    </a:lnTo>
                    <a:lnTo>
                      <a:pt x="1056" y="2256"/>
                    </a:lnTo>
                    <a:lnTo>
                      <a:pt x="1100" y="2227"/>
                    </a:lnTo>
                    <a:lnTo>
                      <a:pt x="1157" y="2213"/>
                    </a:lnTo>
                    <a:close/>
                    <a:moveTo>
                      <a:pt x="1550" y="2017"/>
                    </a:moveTo>
                    <a:lnTo>
                      <a:pt x="1590" y="2130"/>
                    </a:lnTo>
                    <a:lnTo>
                      <a:pt x="1624" y="2215"/>
                    </a:lnTo>
                    <a:lnTo>
                      <a:pt x="1654" y="2275"/>
                    </a:lnTo>
                    <a:lnTo>
                      <a:pt x="1679" y="2312"/>
                    </a:lnTo>
                    <a:lnTo>
                      <a:pt x="1699" y="2329"/>
                    </a:lnTo>
                    <a:lnTo>
                      <a:pt x="1713" y="2329"/>
                    </a:lnTo>
                    <a:lnTo>
                      <a:pt x="1725" y="2316"/>
                    </a:lnTo>
                    <a:lnTo>
                      <a:pt x="1731" y="2290"/>
                    </a:lnTo>
                    <a:lnTo>
                      <a:pt x="1734" y="2216"/>
                    </a:lnTo>
                    <a:lnTo>
                      <a:pt x="1725" y="2132"/>
                    </a:lnTo>
                    <a:lnTo>
                      <a:pt x="1704" y="2057"/>
                    </a:lnTo>
                    <a:lnTo>
                      <a:pt x="1689" y="2031"/>
                    </a:lnTo>
                    <a:lnTo>
                      <a:pt x="1673" y="2017"/>
                    </a:lnTo>
                    <a:lnTo>
                      <a:pt x="1637" y="1999"/>
                    </a:lnTo>
                    <a:lnTo>
                      <a:pt x="1590" y="1982"/>
                    </a:lnTo>
                    <a:lnTo>
                      <a:pt x="1570" y="1979"/>
                    </a:lnTo>
                    <a:lnTo>
                      <a:pt x="1554" y="1982"/>
                    </a:lnTo>
                    <a:lnTo>
                      <a:pt x="1547" y="1995"/>
                    </a:lnTo>
                    <a:lnTo>
                      <a:pt x="1550" y="2017"/>
                    </a:lnTo>
                    <a:close/>
                    <a:moveTo>
                      <a:pt x="173" y="1377"/>
                    </a:moveTo>
                    <a:lnTo>
                      <a:pt x="177" y="1475"/>
                    </a:lnTo>
                    <a:lnTo>
                      <a:pt x="181" y="1581"/>
                    </a:lnTo>
                    <a:lnTo>
                      <a:pt x="194" y="1682"/>
                    </a:lnTo>
                    <a:lnTo>
                      <a:pt x="222" y="1771"/>
                    </a:lnTo>
                    <a:lnTo>
                      <a:pt x="252" y="1808"/>
                    </a:lnTo>
                    <a:lnTo>
                      <a:pt x="286" y="1814"/>
                    </a:lnTo>
                    <a:lnTo>
                      <a:pt x="320" y="1797"/>
                    </a:lnTo>
                    <a:lnTo>
                      <a:pt x="354" y="1763"/>
                    </a:lnTo>
                    <a:lnTo>
                      <a:pt x="383" y="1717"/>
                    </a:lnTo>
                    <a:lnTo>
                      <a:pt x="405" y="1665"/>
                    </a:lnTo>
                    <a:lnTo>
                      <a:pt x="418" y="1616"/>
                    </a:lnTo>
                    <a:lnTo>
                      <a:pt x="418" y="1574"/>
                    </a:lnTo>
                    <a:lnTo>
                      <a:pt x="403" y="1532"/>
                    </a:lnTo>
                    <a:lnTo>
                      <a:pt x="372" y="1490"/>
                    </a:lnTo>
                    <a:lnTo>
                      <a:pt x="289" y="1413"/>
                    </a:lnTo>
                    <a:lnTo>
                      <a:pt x="246" y="1385"/>
                    </a:lnTo>
                    <a:lnTo>
                      <a:pt x="208" y="1369"/>
                    </a:lnTo>
                    <a:lnTo>
                      <a:pt x="182" y="1364"/>
                    </a:lnTo>
                    <a:lnTo>
                      <a:pt x="173" y="1377"/>
                    </a:lnTo>
                    <a:close/>
                    <a:moveTo>
                      <a:pt x="517" y="2091"/>
                    </a:moveTo>
                    <a:lnTo>
                      <a:pt x="501" y="2171"/>
                    </a:lnTo>
                    <a:lnTo>
                      <a:pt x="490" y="2241"/>
                    </a:lnTo>
                    <a:lnTo>
                      <a:pt x="482" y="2303"/>
                    </a:lnTo>
                    <a:lnTo>
                      <a:pt x="479" y="2354"/>
                    </a:lnTo>
                    <a:lnTo>
                      <a:pt x="479" y="2398"/>
                    </a:lnTo>
                    <a:lnTo>
                      <a:pt x="483" y="2433"/>
                    </a:lnTo>
                    <a:lnTo>
                      <a:pt x="498" y="2481"/>
                    </a:lnTo>
                    <a:lnTo>
                      <a:pt x="521" y="2502"/>
                    </a:lnTo>
                    <a:lnTo>
                      <a:pt x="550" y="2500"/>
                    </a:lnTo>
                    <a:lnTo>
                      <a:pt x="582" y="2479"/>
                    </a:lnTo>
                    <a:lnTo>
                      <a:pt x="613" y="2443"/>
                    </a:lnTo>
                    <a:lnTo>
                      <a:pt x="642" y="2397"/>
                    </a:lnTo>
                    <a:lnTo>
                      <a:pt x="664" y="2343"/>
                    </a:lnTo>
                    <a:lnTo>
                      <a:pt x="678" y="2286"/>
                    </a:lnTo>
                    <a:lnTo>
                      <a:pt x="681" y="2230"/>
                    </a:lnTo>
                    <a:lnTo>
                      <a:pt x="668" y="2179"/>
                    </a:lnTo>
                    <a:lnTo>
                      <a:pt x="639" y="2135"/>
                    </a:lnTo>
                    <a:lnTo>
                      <a:pt x="590" y="2105"/>
                    </a:lnTo>
                    <a:lnTo>
                      <a:pt x="517" y="2091"/>
                    </a:lnTo>
                    <a:close/>
                    <a:moveTo>
                      <a:pt x="149" y="74"/>
                    </a:moveTo>
                    <a:lnTo>
                      <a:pt x="222" y="393"/>
                    </a:lnTo>
                    <a:lnTo>
                      <a:pt x="234" y="417"/>
                    </a:lnTo>
                    <a:lnTo>
                      <a:pt x="252" y="429"/>
                    </a:lnTo>
                    <a:lnTo>
                      <a:pt x="298" y="423"/>
                    </a:lnTo>
                    <a:lnTo>
                      <a:pt x="343" y="397"/>
                    </a:lnTo>
                    <a:lnTo>
                      <a:pt x="369" y="369"/>
                    </a:lnTo>
                    <a:lnTo>
                      <a:pt x="388" y="324"/>
                    </a:lnTo>
                    <a:lnTo>
                      <a:pt x="395" y="284"/>
                    </a:lnTo>
                    <a:lnTo>
                      <a:pt x="394" y="249"/>
                    </a:lnTo>
                    <a:lnTo>
                      <a:pt x="385" y="219"/>
                    </a:lnTo>
                    <a:lnTo>
                      <a:pt x="349" y="169"/>
                    </a:lnTo>
                    <a:lnTo>
                      <a:pt x="297" y="134"/>
                    </a:lnTo>
                    <a:lnTo>
                      <a:pt x="241" y="109"/>
                    </a:lnTo>
                    <a:lnTo>
                      <a:pt x="191" y="93"/>
                    </a:lnTo>
                    <a:lnTo>
                      <a:pt x="156" y="83"/>
                    </a:lnTo>
                    <a:lnTo>
                      <a:pt x="149" y="74"/>
                    </a:lnTo>
                    <a:close/>
                    <a:moveTo>
                      <a:pt x="788" y="25"/>
                    </a:moveTo>
                    <a:lnTo>
                      <a:pt x="909" y="59"/>
                    </a:lnTo>
                    <a:lnTo>
                      <a:pt x="1000" y="96"/>
                    </a:lnTo>
                    <a:lnTo>
                      <a:pt x="1064" y="136"/>
                    </a:lnTo>
                    <a:lnTo>
                      <a:pt x="1105" y="176"/>
                    </a:lnTo>
                    <a:lnTo>
                      <a:pt x="1123" y="213"/>
                    </a:lnTo>
                    <a:lnTo>
                      <a:pt x="1125" y="247"/>
                    </a:lnTo>
                    <a:lnTo>
                      <a:pt x="1112" y="276"/>
                    </a:lnTo>
                    <a:lnTo>
                      <a:pt x="1087" y="298"/>
                    </a:lnTo>
                    <a:lnTo>
                      <a:pt x="1053" y="311"/>
                    </a:lnTo>
                    <a:lnTo>
                      <a:pt x="1015" y="313"/>
                    </a:lnTo>
                    <a:lnTo>
                      <a:pt x="973" y="302"/>
                    </a:lnTo>
                    <a:lnTo>
                      <a:pt x="932" y="277"/>
                    </a:lnTo>
                    <a:lnTo>
                      <a:pt x="895" y="236"/>
                    </a:lnTo>
                    <a:lnTo>
                      <a:pt x="865" y="178"/>
                    </a:lnTo>
                    <a:lnTo>
                      <a:pt x="845" y="99"/>
                    </a:lnTo>
                    <a:lnTo>
                      <a:pt x="837" y="0"/>
                    </a:lnTo>
                    <a:lnTo>
                      <a:pt x="837" y="26"/>
                    </a:lnTo>
                    <a:lnTo>
                      <a:pt x="834" y="42"/>
                    </a:lnTo>
                    <a:lnTo>
                      <a:pt x="819" y="42"/>
                    </a:lnTo>
                    <a:lnTo>
                      <a:pt x="788" y="25"/>
                    </a:lnTo>
                    <a:close/>
                    <a:moveTo>
                      <a:pt x="1600" y="910"/>
                    </a:moveTo>
                    <a:lnTo>
                      <a:pt x="1638" y="876"/>
                    </a:lnTo>
                    <a:lnTo>
                      <a:pt x="1679" y="834"/>
                    </a:lnTo>
                    <a:lnTo>
                      <a:pt x="1763" y="750"/>
                    </a:lnTo>
                    <a:lnTo>
                      <a:pt x="1805" y="716"/>
                    </a:lnTo>
                    <a:lnTo>
                      <a:pt x="1846" y="696"/>
                    </a:lnTo>
                    <a:lnTo>
                      <a:pt x="1884" y="693"/>
                    </a:lnTo>
                    <a:lnTo>
                      <a:pt x="1919" y="713"/>
                    </a:lnTo>
                    <a:lnTo>
                      <a:pt x="1932" y="741"/>
                    </a:lnTo>
                    <a:lnTo>
                      <a:pt x="1951" y="800"/>
                    </a:lnTo>
                    <a:lnTo>
                      <a:pt x="1971" y="878"/>
                    </a:lnTo>
                    <a:lnTo>
                      <a:pt x="1993" y="966"/>
                    </a:lnTo>
                    <a:lnTo>
                      <a:pt x="2013" y="1053"/>
                    </a:lnTo>
                    <a:lnTo>
                      <a:pt x="2030" y="1129"/>
                    </a:lnTo>
                    <a:lnTo>
                      <a:pt x="2040" y="1183"/>
                    </a:lnTo>
                    <a:lnTo>
                      <a:pt x="2043" y="1199"/>
                    </a:lnTo>
                    <a:lnTo>
                      <a:pt x="2043" y="1205"/>
                    </a:lnTo>
                    <a:lnTo>
                      <a:pt x="1997" y="1245"/>
                    </a:lnTo>
                    <a:lnTo>
                      <a:pt x="1953" y="1269"/>
                    </a:lnTo>
                    <a:lnTo>
                      <a:pt x="1912" y="1280"/>
                    </a:lnTo>
                    <a:lnTo>
                      <a:pt x="1874" y="1278"/>
                    </a:lnTo>
                    <a:lnTo>
                      <a:pt x="1840" y="1266"/>
                    </a:lnTo>
                    <a:lnTo>
                      <a:pt x="1807" y="1244"/>
                    </a:lnTo>
                    <a:lnTo>
                      <a:pt x="1751" y="1180"/>
                    </a:lnTo>
                    <a:lnTo>
                      <a:pt x="1707" y="1099"/>
                    </a:lnTo>
                    <a:lnTo>
                      <a:pt x="1674" y="1010"/>
                    </a:lnTo>
                    <a:lnTo>
                      <a:pt x="1656" y="926"/>
                    </a:lnTo>
                    <a:lnTo>
                      <a:pt x="1649" y="860"/>
                    </a:lnTo>
                    <a:lnTo>
                      <a:pt x="1648" y="884"/>
                    </a:lnTo>
                    <a:lnTo>
                      <a:pt x="1642" y="899"/>
                    </a:lnTo>
                    <a:lnTo>
                      <a:pt x="1627" y="907"/>
                    </a:lnTo>
                    <a:lnTo>
                      <a:pt x="1600" y="910"/>
                    </a:lnTo>
                    <a:close/>
                    <a:moveTo>
                      <a:pt x="100" y="787"/>
                    </a:moveTo>
                    <a:lnTo>
                      <a:pt x="0" y="1082"/>
                    </a:lnTo>
                    <a:lnTo>
                      <a:pt x="22" y="1095"/>
                    </a:lnTo>
                    <a:lnTo>
                      <a:pt x="55" y="1126"/>
                    </a:lnTo>
                    <a:lnTo>
                      <a:pt x="139" y="1204"/>
                    </a:lnTo>
                    <a:lnTo>
                      <a:pt x="184" y="1231"/>
                    </a:lnTo>
                    <a:lnTo>
                      <a:pt x="228" y="1234"/>
                    </a:lnTo>
                    <a:lnTo>
                      <a:pt x="248" y="1223"/>
                    </a:lnTo>
                    <a:lnTo>
                      <a:pt x="266" y="1204"/>
                    </a:lnTo>
                    <a:lnTo>
                      <a:pt x="283" y="1174"/>
                    </a:lnTo>
                    <a:lnTo>
                      <a:pt x="296" y="1131"/>
                    </a:lnTo>
                    <a:lnTo>
                      <a:pt x="300" y="1077"/>
                    </a:lnTo>
                    <a:lnTo>
                      <a:pt x="287" y="1035"/>
                    </a:lnTo>
                    <a:lnTo>
                      <a:pt x="260" y="1004"/>
                    </a:lnTo>
                    <a:lnTo>
                      <a:pt x="225" y="976"/>
                    </a:lnTo>
                    <a:lnTo>
                      <a:pt x="156" y="921"/>
                    </a:lnTo>
                    <a:lnTo>
                      <a:pt x="133" y="884"/>
                    </a:lnTo>
                    <a:lnTo>
                      <a:pt x="124" y="836"/>
                    </a:lnTo>
                    <a:lnTo>
                      <a:pt x="135" y="842"/>
                    </a:lnTo>
                    <a:lnTo>
                      <a:pt x="139" y="840"/>
                    </a:lnTo>
                    <a:lnTo>
                      <a:pt x="130" y="824"/>
                    </a:lnTo>
                    <a:lnTo>
                      <a:pt x="117" y="808"/>
                    </a:lnTo>
                    <a:lnTo>
                      <a:pt x="100" y="787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53" name="Google Shape;1753;p42"/>
              <p:cNvSpPr/>
              <p:nvPr/>
            </p:nvSpPr>
            <p:spPr>
              <a:xfrm>
                <a:off x="1950" y="2447"/>
                <a:ext cx="392" cy="341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2730" extrusionOk="0">
                    <a:moveTo>
                      <a:pt x="1169" y="345"/>
                    </a:moveTo>
                    <a:lnTo>
                      <a:pt x="1244" y="415"/>
                    </a:lnTo>
                    <a:lnTo>
                      <a:pt x="1303" y="465"/>
                    </a:lnTo>
                    <a:lnTo>
                      <a:pt x="1350" y="498"/>
                    </a:lnTo>
                    <a:lnTo>
                      <a:pt x="1384" y="513"/>
                    </a:lnTo>
                    <a:lnTo>
                      <a:pt x="1407" y="515"/>
                    </a:lnTo>
                    <a:lnTo>
                      <a:pt x="1418" y="505"/>
                    </a:lnTo>
                    <a:lnTo>
                      <a:pt x="1420" y="485"/>
                    </a:lnTo>
                    <a:lnTo>
                      <a:pt x="1413" y="459"/>
                    </a:lnTo>
                    <a:lnTo>
                      <a:pt x="1376" y="392"/>
                    </a:lnTo>
                    <a:lnTo>
                      <a:pt x="1315" y="323"/>
                    </a:lnTo>
                    <a:lnTo>
                      <a:pt x="1235" y="269"/>
                    </a:lnTo>
                    <a:lnTo>
                      <a:pt x="1191" y="252"/>
                    </a:lnTo>
                    <a:lnTo>
                      <a:pt x="1145" y="247"/>
                    </a:lnTo>
                    <a:lnTo>
                      <a:pt x="1163" y="248"/>
                    </a:lnTo>
                    <a:lnTo>
                      <a:pt x="1176" y="258"/>
                    </a:lnTo>
                    <a:lnTo>
                      <a:pt x="1180" y="288"/>
                    </a:lnTo>
                    <a:lnTo>
                      <a:pt x="1177" y="313"/>
                    </a:lnTo>
                    <a:lnTo>
                      <a:pt x="1169" y="345"/>
                    </a:lnTo>
                    <a:close/>
                    <a:moveTo>
                      <a:pt x="874" y="0"/>
                    </a:moveTo>
                    <a:lnTo>
                      <a:pt x="789" y="33"/>
                    </a:lnTo>
                    <a:lnTo>
                      <a:pt x="718" y="63"/>
                    </a:lnTo>
                    <a:lnTo>
                      <a:pt x="661" y="91"/>
                    </a:lnTo>
                    <a:lnTo>
                      <a:pt x="617" y="120"/>
                    </a:lnTo>
                    <a:lnTo>
                      <a:pt x="559" y="179"/>
                    </a:lnTo>
                    <a:lnTo>
                      <a:pt x="529" y="247"/>
                    </a:lnTo>
                    <a:lnTo>
                      <a:pt x="527" y="278"/>
                    </a:lnTo>
                    <a:lnTo>
                      <a:pt x="536" y="302"/>
                    </a:lnTo>
                    <a:lnTo>
                      <a:pt x="554" y="319"/>
                    </a:lnTo>
                    <a:lnTo>
                      <a:pt x="582" y="329"/>
                    </a:lnTo>
                    <a:lnTo>
                      <a:pt x="654" y="330"/>
                    </a:lnTo>
                    <a:lnTo>
                      <a:pt x="738" y="311"/>
                    </a:lnTo>
                    <a:lnTo>
                      <a:pt x="824" y="275"/>
                    </a:lnTo>
                    <a:lnTo>
                      <a:pt x="896" y="229"/>
                    </a:lnTo>
                    <a:lnTo>
                      <a:pt x="942" y="177"/>
                    </a:lnTo>
                    <a:lnTo>
                      <a:pt x="951" y="151"/>
                    </a:lnTo>
                    <a:lnTo>
                      <a:pt x="949" y="124"/>
                    </a:lnTo>
                    <a:lnTo>
                      <a:pt x="935" y="92"/>
                    </a:lnTo>
                    <a:lnTo>
                      <a:pt x="914" y="51"/>
                    </a:lnTo>
                    <a:lnTo>
                      <a:pt x="892" y="17"/>
                    </a:lnTo>
                    <a:lnTo>
                      <a:pt x="874" y="0"/>
                    </a:lnTo>
                    <a:close/>
                    <a:moveTo>
                      <a:pt x="329" y="590"/>
                    </a:moveTo>
                    <a:lnTo>
                      <a:pt x="324" y="569"/>
                    </a:lnTo>
                    <a:lnTo>
                      <a:pt x="315" y="555"/>
                    </a:lnTo>
                    <a:lnTo>
                      <a:pt x="284" y="549"/>
                    </a:lnTo>
                    <a:lnTo>
                      <a:pt x="241" y="566"/>
                    </a:lnTo>
                    <a:lnTo>
                      <a:pt x="193" y="600"/>
                    </a:lnTo>
                    <a:lnTo>
                      <a:pt x="142" y="647"/>
                    </a:lnTo>
                    <a:lnTo>
                      <a:pt x="96" y="702"/>
                    </a:lnTo>
                    <a:lnTo>
                      <a:pt x="60" y="758"/>
                    </a:lnTo>
                    <a:lnTo>
                      <a:pt x="38" y="812"/>
                    </a:lnTo>
                    <a:lnTo>
                      <a:pt x="15" y="919"/>
                    </a:lnTo>
                    <a:lnTo>
                      <a:pt x="2" y="1002"/>
                    </a:lnTo>
                    <a:lnTo>
                      <a:pt x="0" y="1061"/>
                    </a:lnTo>
                    <a:lnTo>
                      <a:pt x="7" y="1100"/>
                    </a:lnTo>
                    <a:lnTo>
                      <a:pt x="22" y="1120"/>
                    </a:lnTo>
                    <a:lnTo>
                      <a:pt x="43" y="1123"/>
                    </a:lnTo>
                    <a:lnTo>
                      <a:pt x="69" y="1111"/>
                    </a:lnTo>
                    <a:lnTo>
                      <a:pt x="99" y="1084"/>
                    </a:lnTo>
                    <a:lnTo>
                      <a:pt x="133" y="1046"/>
                    </a:lnTo>
                    <a:lnTo>
                      <a:pt x="166" y="997"/>
                    </a:lnTo>
                    <a:lnTo>
                      <a:pt x="234" y="876"/>
                    </a:lnTo>
                    <a:lnTo>
                      <a:pt x="292" y="735"/>
                    </a:lnTo>
                    <a:lnTo>
                      <a:pt x="329" y="590"/>
                    </a:lnTo>
                    <a:close/>
                    <a:moveTo>
                      <a:pt x="234" y="1426"/>
                    </a:moveTo>
                    <a:lnTo>
                      <a:pt x="382" y="1698"/>
                    </a:lnTo>
                    <a:lnTo>
                      <a:pt x="405" y="1721"/>
                    </a:lnTo>
                    <a:lnTo>
                      <a:pt x="438" y="1728"/>
                    </a:lnTo>
                    <a:lnTo>
                      <a:pt x="478" y="1723"/>
                    </a:lnTo>
                    <a:lnTo>
                      <a:pt x="519" y="1707"/>
                    </a:lnTo>
                    <a:lnTo>
                      <a:pt x="556" y="1682"/>
                    </a:lnTo>
                    <a:lnTo>
                      <a:pt x="587" y="1650"/>
                    </a:lnTo>
                    <a:lnTo>
                      <a:pt x="604" y="1613"/>
                    </a:lnTo>
                    <a:lnTo>
                      <a:pt x="604" y="1575"/>
                    </a:lnTo>
                    <a:lnTo>
                      <a:pt x="583" y="1538"/>
                    </a:lnTo>
                    <a:lnTo>
                      <a:pt x="541" y="1495"/>
                    </a:lnTo>
                    <a:lnTo>
                      <a:pt x="484" y="1450"/>
                    </a:lnTo>
                    <a:lnTo>
                      <a:pt x="421" y="1411"/>
                    </a:lnTo>
                    <a:lnTo>
                      <a:pt x="357" y="1382"/>
                    </a:lnTo>
                    <a:lnTo>
                      <a:pt x="300" y="1372"/>
                    </a:lnTo>
                    <a:lnTo>
                      <a:pt x="276" y="1375"/>
                    </a:lnTo>
                    <a:lnTo>
                      <a:pt x="256" y="1384"/>
                    </a:lnTo>
                    <a:lnTo>
                      <a:pt x="243" y="1401"/>
                    </a:lnTo>
                    <a:lnTo>
                      <a:pt x="234" y="1426"/>
                    </a:lnTo>
                    <a:close/>
                    <a:moveTo>
                      <a:pt x="924" y="1771"/>
                    </a:moveTo>
                    <a:lnTo>
                      <a:pt x="1023" y="1885"/>
                    </a:lnTo>
                    <a:lnTo>
                      <a:pt x="1117" y="1970"/>
                    </a:lnTo>
                    <a:lnTo>
                      <a:pt x="1206" y="2027"/>
                    </a:lnTo>
                    <a:lnTo>
                      <a:pt x="1286" y="2063"/>
                    </a:lnTo>
                    <a:lnTo>
                      <a:pt x="1358" y="2078"/>
                    </a:lnTo>
                    <a:lnTo>
                      <a:pt x="1417" y="2074"/>
                    </a:lnTo>
                    <a:lnTo>
                      <a:pt x="1464" y="2059"/>
                    </a:lnTo>
                    <a:lnTo>
                      <a:pt x="1496" y="2031"/>
                    </a:lnTo>
                    <a:lnTo>
                      <a:pt x="1510" y="1995"/>
                    </a:lnTo>
                    <a:lnTo>
                      <a:pt x="1506" y="1953"/>
                    </a:lnTo>
                    <a:lnTo>
                      <a:pt x="1482" y="1910"/>
                    </a:lnTo>
                    <a:lnTo>
                      <a:pt x="1437" y="1868"/>
                    </a:lnTo>
                    <a:lnTo>
                      <a:pt x="1367" y="1831"/>
                    </a:lnTo>
                    <a:lnTo>
                      <a:pt x="1272" y="1799"/>
                    </a:lnTo>
                    <a:lnTo>
                      <a:pt x="1149" y="1780"/>
                    </a:lnTo>
                    <a:lnTo>
                      <a:pt x="998" y="1771"/>
                    </a:lnTo>
                    <a:lnTo>
                      <a:pt x="1007" y="1783"/>
                    </a:lnTo>
                    <a:lnTo>
                      <a:pt x="1004" y="1787"/>
                    </a:lnTo>
                    <a:lnTo>
                      <a:pt x="979" y="1784"/>
                    </a:lnTo>
                    <a:lnTo>
                      <a:pt x="924" y="1771"/>
                    </a:lnTo>
                    <a:close/>
                    <a:moveTo>
                      <a:pt x="2030" y="2386"/>
                    </a:moveTo>
                    <a:lnTo>
                      <a:pt x="1986" y="2440"/>
                    </a:lnTo>
                    <a:lnTo>
                      <a:pt x="1954" y="2485"/>
                    </a:lnTo>
                    <a:lnTo>
                      <a:pt x="1933" y="2522"/>
                    </a:lnTo>
                    <a:lnTo>
                      <a:pt x="1922" y="2553"/>
                    </a:lnTo>
                    <a:lnTo>
                      <a:pt x="1925" y="2612"/>
                    </a:lnTo>
                    <a:lnTo>
                      <a:pt x="1938" y="2643"/>
                    </a:lnTo>
                    <a:lnTo>
                      <a:pt x="1957" y="2681"/>
                    </a:lnTo>
                    <a:lnTo>
                      <a:pt x="1977" y="2710"/>
                    </a:lnTo>
                    <a:lnTo>
                      <a:pt x="1998" y="2726"/>
                    </a:lnTo>
                    <a:lnTo>
                      <a:pt x="2020" y="2730"/>
                    </a:lnTo>
                    <a:lnTo>
                      <a:pt x="2043" y="2723"/>
                    </a:lnTo>
                    <a:lnTo>
                      <a:pt x="2084" y="2683"/>
                    </a:lnTo>
                    <a:lnTo>
                      <a:pt x="2118" y="2619"/>
                    </a:lnTo>
                    <a:lnTo>
                      <a:pt x="2136" y="2546"/>
                    </a:lnTo>
                    <a:lnTo>
                      <a:pt x="2131" y="2474"/>
                    </a:lnTo>
                    <a:lnTo>
                      <a:pt x="2119" y="2442"/>
                    </a:lnTo>
                    <a:lnTo>
                      <a:pt x="2098" y="2416"/>
                    </a:lnTo>
                    <a:lnTo>
                      <a:pt x="2069" y="2397"/>
                    </a:lnTo>
                    <a:lnTo>
                      <a:pt x="2030" y="2386"/>
                    </a:lnTo>
                    <a:close/>
                    <a:moveTo>
                      <a:pt x="2277" y="1279"/>
                    </a:moveTo>
                    <a:lnTo>
                      <a:pt x="2277" y="1308"/>
                    </a:lnTo>
                    <a:lnTo>
                      <a:pt x="2277" y="1357"/>
                    </a:lnTo>
                    <a:lnTo>
                      <a:pt x="2279" y="1487"/>
                    </a:lnTo>
                    <a:lnTo>
                      <a:pt x="2284" y="1554"/>
                    </a:lnTo>
                    <a:lnTo>
                      <a:pt x="2292" y="1611"/>
                    </a:lnTo>
                    <a:lnTo>
                      <a:pt x="2306" y="1653"/>
                    </a:lnTo>
                    <a:lnTo>
                      <a:pt x="2326" y="1673"/>
                    </a:lnTo>
                    <a:lnTo>
                      <a:pt x="2357" y="1674"/>
                    </a:lnTo>
                    <a:lnTo>
                      <a:pt x="2394" y="1666"/>
                    </a:lnTo>
                    <a:lnTo>
                      <a:pt x="2468" y="1627"/>
                    </a:lnTo>
                    <a:lnTo>
                      <a:pt x="2500" y="1599"/>
                    </a:lnTo>
                    <a:lnTo>
                      <a:pt x="2521" y="1567"/>
                    </a:lnTo>
                    <a:lnTo>
                      <a:pt x="2530" y="1534"/>
                    </a:lnTo>
                    <a:lnTo>
                      <a:pt x="2523" y="1500"/>
                    </a:lnTo>
                    <a:lnTo>
                      <a:pt x="2490" y="1454"/>
                    </a:lnTo>
                    <a:lnTo>
                      <a:pt x="2448" y="1419"/>
                    </a:lnTo>
                    <a:lnTo>
                      <a:pt x="2355" y="1368"/>
                    </a:lnTo>
                    <a:lnTo>
                      <a:pt x="2314" y="1348"/>
                    </a:lnTo>
                    <a:lnTo>
                      <a:pt x="2284" y="1328"/>
                    </a:lnTo>
                    <a:lnTo>
                      <a:pt x="2270" y="1306"/>
                    </a:lnTo>
                    <a:lnTo>
                      <a:pt x="2277" y="1279"/>
                    </a:lnTo>
                    <a:close/>
                    <a:moveTo>
                      <a:pt x="1735" y="762"/>
                    </a:moveTo>
                    <a:lnTo>
                      <a:pt x="1785" y="849"/>
                    </a:lnTo>
                    <a:lnTo>
                      <a:pt x="1831" y="918"/>
                    </a:lnTo>
                    <a:lnTo>
                      <a:pt x="1872" y="968"/>
                    </a:lnTo>
                    <a:lnTo>
                      <a:pt x="1909" y="1004"/>
                    </a:lnTo>
                    <a:lnTo>
                      <a:pt x="1940" y="1027"/>
                    </a:lnTo>
                    <a:lnTo>
                      <a:pt x="1968" y="1036"/>
                    </a:lnTo>
                    <a:lnTo>
                      <a:pt x="1991" y="1036"/>
                    </a:lnTo>
                    <a:lnTo>
                      <a:pt x="2011" y="1028"/>
                    </a:lnTo>
                    <a:lnTo>
                      <a:pt x="2038" y="993"/>
                    </a:lnTo>
                    <a:lnTo>
                      <a:pt x="2050" y="944"/>
                    </a:lnTo>
                    <a:lnTo>
                      <a:pt x="2047" y="896"/>
                    </a:lnTo>
                    <a:lnTo>
                      <a:pt x="2030" y="862"/>
                    </a:lnTo>
                    <a:lnTo>
                      <a:pt x="2013" y="848"/>
                    </a:lnTo>
                    <a:lnTo>
                      <a:pt x="1981" y="824"/>
                    </a:lnTo>
                    <a:lnTo>
                      <a:pt x="1886" y="766"/>
                    </a:lnTo>
                    <a:lnTo>
                      <a:pt x="1834" y="743"/>
                    </a:lnTo>
                    <a:lnTo>
                      <a:pt x="1789" y="731"/>
                    </a:lnTo>
                    <a:lnTo>
                      <a:pt x="1754" y="736"/>
                    </a:lnTo>
                    <a:lnTo>
                      <a:pt x="1735" y="762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54" name="Google Shape;1754;p42"/>
              <p:cNvSpPr/>
              <p:nvPr/>
            </p:nvSpPr>
            <p:spPr>
              <a:xfrm>
                <a:off x="1163" y="2476"/>
                <a:ext cx="294" cy="322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2573" extrusionOk="0">
                    <a:moveTo>
                      <a:pt x="1624" y="2218"/>
                    </a:moveTo>
                    <a:lnTo>
                      <a:pt x="1602" y="2345"/>
                    </a:lnTo>
                    <a:lnTo>
                      <a:pt x="1575" y="2440"/>
                    </a:lnTo>
                    <a:lnTo>
                      <a:pt x="1546" y="2507"/>
                    </a:lnTo>
                    <a:lnTo>
                      <a:pt x="1514" y="2550"/>
                    </a:lnTo>
                    <a:lnTo>
                      <a:pt x="1484" y="2570"/>
                    </a:lnTo>
                    <a:lnTo>
                      <a:pt x="1455" y="2573"/>
                    </a:lnTo>
                    <a:lnTo>
                      <a:pt x="1430" y="2558"/>
                    </a:lnTo>
                    <a:lnTo>
                      <a:pt x="1409" y="2532"/>
                    </a:lnTo>
                    <a:lnTo>
                      <a:pt x="1395" y="2495"/>
                    </a:lnTo>
                    <a:lnTo>
                      <a:pt x="1390" y="2451"/>
                    </a:lnTo>
                    <a:lnTo>
                      <a:pt x="1394" y="2404"/>
                    </a:lnTo>
                    <a:lnTo>
                      <a:pt x="1411" y="2356"/>
                    </a:lnTo>
                    <a:lnTo>
                      <a:pt x="1440" y="2310"/>
                    </a:lnTo>
                    <a:lnTo>
                      <a:pt x="1484" y="2270"/>
                    </a:lnTo>
                    <a:lnTo>
                      <a:pt x="1545" y="2238"/>
                    </a:lnTo>
                    <a:lnTo>
                      <a:pt x="1624" y="2218"/>
                    </a:lnTo>
                    <a:close/>
                    <a:moveTo>
                      <a:pt x="197" y="53"/>
                    </a:moveTo>
                    <a:lnTo>
                      <a:pt x="145" y="146"/>
                    </a:lnTo>
                    <a:lnTo>
                      <a:pt x="105" y="231"/>
                    </a:lnTo>
                    <a:lnTo>
                      <a:pt x="81" y="304"/>
                    </a:lnTo>
                    <a:lnTo>
                      <a:pt x="77" y="363"/>
                    </a:lnTo>
                    <a:lnTo>
                      <a:pt x="84" y="386"/>
                    </a:lnTo>
                    <a:lnTo>
                      <a:pt x="97" y="403"/>
                    </a:lnTo>
                    <a:lnTo>
                      <a:pt x="118" y="415"/>
                    </a:lnTo>
                    <a:lnTo>
                      <a:pt x="146" y="421"/>
                    </a:lnTo>
                    <a:lnTo>
                      <a:pt x="182" y="420"/>
                    </a:lnTo>
                    <a:lnTo>
                      <a:pt x="227" y="412"/>
                    </a:lnTo>
                    <a:lnTo>
                      <a:pt x="281" y="397"/>
                    </a:lnTo>
                    <a:lnTo>
                      <a:pt x="345" y="373"/>
                    </a:lnTo>
                    <a:lnTo>
                      <a:pt x="395" y="347"/>
                    </a:lnTo>
                    <a:lnTo>
                      <a:pt x="429" y="314"/>
                    </a:lnTo>
                    <a:lnTo>
                      <a:pt x="447" y="279"/>
                    </a:lnTo>
                    <a:lnTo>
                      <a:pt x="451" y="241"/>
                    </a:lnTo>
                    <a:lnTo>
                      <a:pt x="427" y="164"/>
                    </a:lnTo>
                    <a:lnTo>
                      <a:pt x="373" y="93"/>
                    </a:lnTo>
                    <a:lnTo>
                      <a:pt x="307" y="35"/>
                    </a:lnTo>
                    <a:lnTo>
                      <a:pt x="245" y="4"/>
                    </a:lnTo>
                    <a:lnTo>
                      <a:pt x="220" y="0"/>
                    </a:lnTo>
                    <a:lnTo>
                      <a:pt x="203" y="6"/>
                    </a:lnTo>
                    <a:lnTo>
                      <a:pt x="195" y="24"/>
                    </a:lnTo>
                    <a:lnTo>
                      <a:pt x="197" y="53"/>
                    </a:lnTo>
                    <a:close/>
                    <a:moveTo>
                      <a:pt x="862" y="29"/>
                    </a:moveTo>
                    <a:lnTo>
                      <a:pt x="885" y="45"/>
                    </a:lnTo>
                    <a:lnTo>
                      <a:pt x="928" y="76"/>
                    </a:lnTo>
                    <a:lnTo>
                      <a:pt x="982" y="118"/>
                    </a:lnTo>
                    <a:lnTo>
                      <a:pt x="1041" y="165"/>
                    </a:lnTo>
                    <a:lnTo>
                      <a:pt x="1097" y="212"/>
                    </a:lnTo>
                    <a:lnTo>
                      <a:pt x="1144" y="254"/>
                    </a:lnTo>
                    <a:lnTo>
                      <a:pt x="1174" y="285"/>
                    </a:lnTo>
                    <a:lnTo>
                      <a:pt x="1182" y="295"/>
                    </a:lnTo>
                    <a:lnTo>
                      <a:pt x="1181" y="300"/>
                    </a:lnTo>
                    <a:lnTo>
                      <a:pt x="1124" y="333"/>
                    </a:lnTo>
                    <a:lnTo>
                      <a:pt x="1076" y="354"/>
                    </a:lnTo>
                    <a:lnTo>
                      <a:pt x="1036" y="363"/>
                    </a:lnTo>
                    <a:lnTo>
                      <a:pt x="1004" y="360"/>
                    </a:lnTo>
                    <a:lnTo>
                      <a:pt x="978" y="350"/>
                    </a:lnTo>
                    <a:lnTo>
                      <a:pt x="957" y="331"/>
                    </a:lnTo>
                    <a:lnTo>
                      <a:pt x="928" y="276"/>
                    </a:lnTo>
                    <a:lnTo>
                      <a:pt x="911" y="207"/>
                    </a:lnTo>
                    <a:lnTo>
                      <a:pt x="898" y="136"/>
                    </a:lnTo>
                    <a:lnTo>
                      <a:pt x="885" y="72"/>
                    </a:lnTo>
                    <a:lnTo>
                      <a:pt x="862" y="29"/>
                    </a:lnTo>
                    <a:close/>
                    <a:moveTo>
                      <a:pt x="1624" y="742"/>
                    </a:moveTo>
                    <a:lnTo>
                      <a:pt x="1642" y="824"/>
                    </a:lnTo>
                    <a:lnTo>
                      <a:pt x="1662" y="912"/>
                    </a:lnTo>
                    <a:lnTo>
                      <a:pt x="1685" y="998"/>
                    </a:lnTo>
                    <a:lnTo>
                      <a:pt x="1712" y="1071"/>
                    </a:lnTo>
                    <a:lnTo>
                      <a:pt x="1745" y="1123"/>
                    </a:lnTo>
                    <a:lnTo>
                      <a:pt x="1764" y="1136"/>
                    </a:lnTo>
                    <a:lnTo>
                      <a:pt x="1786" y="1140"/>
                    </a:lnTo>
                    <a:lnTo>
                      <a:pt x="1809" y="1134"/>
                    </a:lnTo>
                    <a:lnTo>
                      <a:pt x="1835" y="1115"/>
                    </a:lnTo>
                    <a:lnTo>
                      <a:pt x="1864" y="1084"/>
                    </a:lnTo>
                    <a:lnTo>
                      <a:pt x="1895" y="1037"/>
                    </a:lnTo>
                    <a:lnTo>
                      <a:pt x="1898" y="1000"/>
                    </a:lnTo>
                    <a:lnTo>
                      <a:pt x="1878" y="949"/>
                    </a:lnTo>
                    <a:lnTo>
                      <a:pt x="1841" y="893"/>
                    </a:lnTo>
                    <a:lnTo>
                      <a:pt x="1792" y="836"/>
                    </a:lnTo>
                    <a:lnTo>
                      <a:pt x="1741" y="787"/>
                    </a:lnTo>
                    <a:lnTo>
                      <a:pt x="1691" y="749"/>
                    </a:lnTo>
                    <a:lnTo>
                      <a:pt x="1650" y="733"/>
                    </a:lnTo>
                    <a:lnTo>
                      <a:pt x="1635" y="734"/>
                    </a:lnTo>
                    <a:lnTo>
                      <a:pt x="1624" y="742"/>
                    </a:lnTo>
                    <a:close/>
                    <a:moveTo>
                      <a:pt x="0" y="1233"/>
                    </a:moveTo>
                    <a:lnTo>
                      <a:pt x="23" y="1362"/>
                    </a:lnTo>
                    <a:lnTo>
                      <a:pt x="50" y="1456"/>
                    </a:lnTo>
                    <a:lnTo>
                      <a:pt x="79" y="1522"/>
                    </a:lnTo>
                    <a:lnTo>
                      <a:pt x="110" y="1561"/>
                    </a:lnTo>
                    <a:lnTo>
                      <a:pt x="138" y="1577"/>
                    </a:lnTo>
                    <a:lnTo>
                      <a:pt x="165" y="1575"/>
                    </a:lnTo>
                    <a:lnTo>
                      <a:pt x="189" y="1556"/>
                    </a:lnTo>
                    <a:lnTo>
                      <a:pt x="208" y="1525"/>
                    </a:lnTo>
                    <a:lnTo>
                      <a:pt x="220" y="1484"/>
                    </a:lnTo>
                    <a:lnTo>
                      <a:pt x="224" y="1438"/>
                    </a:lnTo>
                    <a:lnTo>
                      <a:pt x="219" y="1390"/>
                    </a:lnTo>
                    <a:lnTo>
                      <a:pt x="203" y="1343"/>
                    </a:lnTo>
                    <a:lnTo>
                      <a:pt x="175" y="1300"/>
                    </a:lnTo>
                    <a:lnTo>
                      <a:pt x="132" y="1266"/>
                    </a:lnTo>
                    <a:lnTo>
                      <a:pt x="74" y="1243"/>
                    </a:lnTo>
                    <a:lnTo>
                      <a:pt x="0" y="1233"/>
                    </a:lnTo>
                    <a:close/>
                    <a:moveTo>
                      <a:pt x="222" y="2021"/>
                    </a:moveTo>
                    <a:lnTo>
                      <a:pt x="225" y="2030"/>
                    </a:lnTo>
                    <a:lnTo>
                      <a:pt x="234" y="2051"/>
                    </a:lnTo>
                    <a:lnTo>
                      <a:pt x="249" y="2083"/>
                    </a:lnTo>
                    <a:lnTo>
                      <a:pt x="268" y="2122"/>
                    </a:lnTo>
                    <a:lnTo>
                      <a:pt x="315" y="2215"/>
                    </a:lnTo>
                    <a:lnTo>
                      <a:pt x="372" y="2310"/>
                    </a:lnTo>
                    <a:lnTo>
                      <a:pt x="434" y="2386"/>
                    </a:lnTo>
                    <a:lnTo>
                      <a:pt x="464" y="2413"/>
                    </a:lnTo>
                    <a:lnTo>
                      <a:pt x="495" y="2426"/>
                    </a:lnTo>
                    <a:lnTo>
                      <a:pt x="523" y="2426"/>
                    </a:lnTo>
                    <a:lnTo>
                      <a:pt x="548" y="2409"/>
                    </a:lnTo>
                    <a:lnTo>
                      <a:pt x="571" y="2373"/>
                    </a:lnTo>
                    <a:lnTo>
                      <a:pt x="591" y="2315"/>
                    </a:lnTo>
                    <a:lnTo>
                      <a:pt x="600" y="2259"/>
                    </a:lnTo>
                    <a:lnTo>
                      <a:pt x="599" y="2211"/>
                    </a:lnTo>
                    <a:lnTo>
                      <a:pt x="589" y="2172"/>
                    </a:lnTo>
                    <a:lnTo>
                      <a:pt x="570" y="2140"/>
                    </a:lnTo>
                    <a:lnTo>
                      <a:pt x="545" y="2116"/>
                    </a:lnTo>
                    <a:lnTo>
                      <a:pt x="515" y="2096"/>
                    </a:lnTo>
                    <a:lnTo>
                      <a:pt x="443" y="2072"/>
                    </a:lnTo>
                    <a:lnTo>
                      <a:pt x="367" y="2059"/>
                    </a:lnTo>
                    <a:lnTo>
                      <a:pt x="298" y="2051"/>
                    </a:lnTo>
                    <a:lnTo>
                      <a:pt x="246" y="2041"/>
                    </a:lnTo>
                    <a:lnTo>
                      <a:pt x="229" y="2033"/>
                    </a:lnTo>
                    <a:lnTo>
                      <a:pt x="222" y="2021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55" name="Google Shape;1755;p42"/>
              <p:cNvSpPr/>
              <p:nvPr/>
            </p:nvSpPr>
            <p:spPr>
              <a:xfrm>
                <a:off x="2540" y="2044"/>
                <a:ext cx="322" cy="290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2319" extrusionOk="0">
                    <a:moveTo>
                      <a:pt x="1375" y="0"/>
                    </a:moveTo>
                    <a:lnTo>
                      <a:pt x="1285" y="16"/>
                    </a:lnTo>
                    <a:lnTo>
                      <a:pt x="1185" y="22"/>
                    </a:lnTo>
                    <a:lnTo>
                      <a:pt x="1140" y="29"/>
                    </a:lnTo>
                    <a:lnTo>
                      <a:pt x="1102" y="43"/>
                    </a:lnTo>
                    <a:lnTo>
                      <a:pt x="1073" y="65"/>
                    </a:lnTo>
                    <a:lnTo>
                      <a:pt x="1056" y="98"/>
                    </a:lnTo>
                    <a:lnTo>
                      <a:pt x="1048" y="139"/>
                    </a:lnTo>
                    <a:lnTo>
                      <a:pt x="1049" y="174"/>
                    </a:lnTo>
                    <a:lnTo>
                      <a:pt x="1071" y="227"/>
                    </a:lnTo>
                    <a:lnTo>
                      <a:pt x="1113" y="260"/>
                    </a:lnTo>
                    <a:lnTo>
                      <a:pt x="1171" y="277"/>
                    </a:lnTo>
                    <a:lnTo>
                      <a:pt x="1238" y="280"/>
                    </a:lnTo>
                    <a:lnTo>
                      <a:pt x="1306" y="270"/>
                    </a:lnTo>
                    <a:lnTo>
                      <a:pt x="1371" y="250"/>
                    </a:lnTo>
                    <a:lnTo>
                      <a:pt x="1425" y="222"/>
                    </a:lnTo>
                    <a:lnTo>
                      <a:pt x="1459" y="196"/>
                    </a:lnTo>
                    <a:lnTo>
                      <a:pt x="1483" y="172"/>
                    </a:lnTo>
                    <a:lnTo>
                      <a:pt x="1504" y="129"/>
                    </a:lnTo>
                    <a:lnTo>
                      <a:pt x="1497" y="92"/>
                    </a:lnTo>
                    <a:lnTo>
                      <a:pt x="1471" y="62"/>
                    </a:lnTo>
                    <a:lnTo>
                      <a:pt x="1403" y="20"/>
                    </a:lnTo>
                    <a:lnTo>
                      <a:pt x="1379" y="7"/>
                    </a:lnTo>
                    <a:lnTo>
                      <a:pt x="1375" y="0"/>
                    </a:lnTo>
                    <a:close/>
                    <a:moveTo>
                      <a:pt x="1449" y="1919"/>
                    </a:moveTo>
                    <a:lnTo>
                      <a:pt x="1393" y="1971"/>
                    </a:lnTo>
                    <a:lnTo>
                      <a:pt x="1328" y="2038"/>
                    </a:lnTo>
                    <a:lnTo>
                      <a:pt x="1265" y="2110"/>
                    </a:lnTo>
                    <a:lnTo>
                      <a:pt x="1217" y="2182"/>
                    </a:lnTo>
                    <a:lnTo>
                      <a:pt x="1202" y="2215"/>
                    </a:lnTo>
                    <a:lnTo>
                      <a:pt x="1195" y="2245"/>
                    </a:lnTo>
                    <a:lnTo>
                      <a:pt x="1197" y="2271"/>
                    </a:lnTo>
                    <a:lnTo>
                      <a:pt x="1211" y="2293"/>
                    </a:lnTo>
                    <a:lnTo>
                      <a:pt x="1236" y="2308"/>
                    </a:lnTo>
                    <a:lnTo>
                      <a:pt x="1274" y="2318"/>
                    </a:lnTo>
                    <a:lnTo>
                      <a:pt x="1329" y="2319"/>
                    </a:lnTo>
                    <a:lnTo>
                      <a:pt x="1400" y="2312"/>
                    </a:lnTo>
                    <a:lnTo>
                      <a:pt x="1467" y="2290"/>
                    </a:lnTo>
                    <a:lnTo>
                      <a:pt x="1521" y="2246"/>
                    </a:lnTo>
                    <a:lnTo>
                      <a:pt x="1562" y="2188"/>
                    </a:lnTo>
                    <a:lnTo>
                      <a:pt x="1585" y="2123"/>
                    </a:lnTo>
                    <a:lnTo>
                      <a:pt x="1588" y="2058"/>
                    </a:lnTo>
                    <a:lnTo>
                      <a:pt x="1568" y="1997"/>
                    </a:lnTo>
                    <a:lnTo>
                      <a:pt x="1522" y="1949"/>
                    </a:lnTo>
                    <a:lnTo>
                      <a:pt x="1490" y="1931"/>
                    </a:lnTo>
                    <a:lnTo>
                      <a:pt x="1449" y="1919"/>
                    </a:lnTo>
                    <a:close/>
                    <a:moveTo>
                      <a:pt x="170" y="1230"/>
                    </a:moveTo>
                    <a:lnTo>
                      <a:pt x="110" y="1311"/>
                    </a:lnTo>
                    <a:lnTo>
                      <a:pt x="64" y="1369"/>
                    </a:lnTo>
                    <a:lnTo>
                      <a:pt x="31" y="1407"/>
                    </a:lnTo>
                    <a:lnTo>
                      <a:pt x="10" y="1438"/>
                    </a:lnTo>
                    <a:lnTo>
                      <a:pt x="1" y="1464"/>
                    </a:lnTo>
                    <a:lnTo>
                      <a:pt x="0" y="1495"/>
                    </a:lnTo>
                    <a:lnTo>
                      <a:pt x="7" y="1538"/>
                    </a:lnTo>
                    <a:lnTo>
                      <a:pt x="23" y="1599"/>
                    </a:lnTo>
                    <a:lnTo>
                      <a:pt x="46" y="1664"/>
                    </a:lnTo>
                    <a:lnTo>
                      <a:pt x="74" y="1706"/>
                    </a:lnTo>
                    <a:lnTo>
                      <a:pt x="106" y="1727"/>
                    </a:lnTo>
                    <a:lnTo>
                      <a:pt x="141" y="1729"/>
                    </a:lnTo>
                    <a:lnTo>
                      <a:pt x="176" y="1716"/>
                    </a:lnTo>
                    <a:lnTo>
                      <a:pt x="211" y="1690"/>
                    </a:lnTo>
                    <a:lnTo>
                      <a:pt x="243" y="1653"/>
                    </a:lnTo>
                    <a:lnTo>
                      <a:pt x="270" y="1608"/>
                    </a:lnTo>
                    <a:lnTo>
                      <a:pt x="307" y="1508"/>
                    </a:lnTo>
                    <a:lnTo>
                      <a:pt x="312" y="1456"/>
                    </a:lnTo>
                    <a:lnTo>
                      <a:pt x="307" y="1408"/>
                    </a:lnTo>
                    <a:lnTo>
                      <a:pt x="289" y="1367"/>
                    </a:lnTo>
                    <a:lnTo>
                      <a:pt x="258" y="1333"/>
                    </a:lnTo>
                    <a:lnTo>
                      <a:pt x="210" y="1311"/>
                    </a:lnTo>
                    <a:lnTo>
                      <a:pt x="145" y="1304"/>
                    </a:lnTo>
                    <a:lnTo>
                      <a:pt x="157" y="1294"/>
                    </a:lnTo>
                    <a:lnTo>
                      <a:pt x="164" y="1272"/>
                    </a:lnTo>
                    <a:lnTo>
                      <a:pt x="170" y="1230"/>
                    </a:lnTo>
                    <a:close/>
                    <a:moveTo>
                      <a:pt x="663" y="1844"/>
                    </a:moveTo>
                    <a:lnTo>
                      <a:pt x="526" y="1904"/>
                    </a:lnTo>
                    <a:lnTo>
                      <a:pt x="392" y="1968"/>
                    </a:lnTo>
                    <a:lnTo>
                      <a:pt x="374" y="1982"/>
                    </a:lnTo>
                    <a:lnTo>
                      <a:pt x="371" y="1999"/>
                    </a:lnTo>
                    <a:lnTo>
                      <a:pt x="380" y="2017"/>
                    </a:lnTo>
                    <a:lnTo>
                      <a:pt x="400" y="2035"/>
                    </a:lnTo>
                    <a:lnTo>
                      <a:pt x="465" y="2070"/>
                    </a:lnTo>
                    <a:lnTo>
                      <a:pt x="552" y="2099"/>
                    </a:lnTo>
                    <a:lnTo>
                      <a:pt x="646" y="2119"/>
                    </a:lnTo>
                    <a:lnTo>
                      <a:pt x="734" y="2123"/>
                    </a:lnTo>
                    <a:lnTo>
                      <a:pt x="770" y="2118"/>
                    </a:lnTo>
                    <a:lnTo>
                      <a:pt x="801" y="2108"/>
                    </a:lnTo>
                    <a:lnTo>
                      <a:pt x="823" y="2091"/>
                    </a:lnTo>
                    <a:lnTo>
                      <a:pt x="834" y="2066"/>
                    </a:lnTo>
                    <a:lnTo>
                      <a:pt x="838" y="2020"/>
                    </a:lnTo>
                    <a:lnTo>
                      <a:pt x="833" y="1982"/>
                    </a:lnTo>
                    <a:lnTo>
                      <a:pt x="818" y="1951"/>
                    </a:lnTo>
                    <a:lnTo>
                      <a:pt x="799" y="1926"/>
                    </a:lnTo>
                    <a:lnTo>
                      <a:pt x="744" y="1891"/>
                    </a:lnTo>
                    <a:lnTo>
                      <a:pt x="687" y="1869"/>
                    </a:lnTo>
                    <a:lnTo>
                      <a:pt x="667" y="1854"/>
                    </a:lnTo>
                    <a:lnTo>
                      <a:pt x="663" y="1844"/>
                    </a:lnTo>
                    <a:close/>
                    <a:moveTo>
                      <a:pt x="1942" y="1180"/>
                    </a:moveTo>
                    <a:lnTo>
                      <a:pt x="1875" y="1341"/>
                    </a:lnTo>
                    <a:lnTo>
                      <a:pt x="1818" y="1500"/>
                    </a:lnTo>
                    <a:lnTo>
                      <a:pt x="1805" y="1556"/>
                    </a:lnTo>
                    <a:lnTo>
                      <a:pt x="1805" y="1595"/>
                    </a:lnTo>
                    <a:lnTo>
                      <a:pt x="1816" y="1622"/>
                    </a:lnTo>
                    <a:lnTo>
                      <a:pt x="1837" y="1635"/>
                    </a:lnTo>
                    <a:lnTo>
                      <a:pt x="1864" y="1637"/>
                    </a:lnTo>
                    <a:lnTo>
                      <a:pt x="1896" y="1628"/>
                    </a:lnTo>
                    <a:lnTo>
                      <a:pt x="1962" y="1582"/>
                    </a:lnTo>
                    <a:lnTo>
                      <a:pt x="1993" y="1547"/>
                    </a:lnTo>
                    <a:lnTo>
                      <a:pt x="2019" y="1506"/>
                    </a:lnTo>
                    <a:lnTo>
                      <a:pt x="2038" y="1460"/>
                    </a:lnTo>
                    <a:lnTo>
                      <a:pt x="2046" y="1408"/>
                    </a:lnTo>
                    <a:lnTo>
                      <a:pt x="2044" y="1354"/>
                    </a:lnTo>
                    <a:lnTo>
                      <a:pt x="2027" y="1296"/>
                    </a:lnTo>
                    <a:lnTo>
                      <a:pt x="1994" y="1239"/>
                    </a:lnTo>
                    <a:lnTo>
                      <a:pt x="1942" y="1180"/>
                    </a:lnTo>
                    <a:close/>
                    <a:moveTo>
                      <a:pt x="834" y="493"/>
                    </a:moveTo>
                    <a:lnTo>
                      <a:pt x="788" y="542"/>
                    </a:lnTo>
                    <a:lnTo>
                      <a:pt x="749" y="588"/>
                    </a:lnTo>
                    <a:lnTo>
                      <a:pt x="689" y="674"/>
                    </a:lnTo>
                    <a:lnTo>
                      <a:pt x="632" y="756"/>
                    </a:lnTo>
                    <a:lnTo>
                      <a:pt x="563" y="836"/>
                    </a:lnTo>
                    <a:lnTo>
                      <a:pt x="534" y="856"/>
                    </a:lnTo>
                    <a:lnTo>
                      <a:pt x="499" y="863"/>
                    </a:lnTo>
                    <a:lnTo>
                      <a:pt x="429" y="841"/>
                    </a:lnTo>
                    <a:lnTo>
                      <a:pt x="397" y="817"/>
                    </a:lnTo>
                    <a:lnTo>
                      <a:pt x="370" y="785"/>
                    </a:lnTo>
                    <a:lnTo>
                      <a:pt x="350" y="750"/>
                    </a:lnTo>
                    <a:lnTo>
                      <a:pt x="338" y="710"/>
                    </a:lnTo>
                    <a:lnTo>
                      <a:pt x="338" y="669"/>
                    </a:lnTo>
                    <a:lnTo>
                      <a:pt x="352" y="629"/>
                    </a:lnTo>
                    <a:lnTo>
                      <a:pt x="381" y="591"/>
                    </a:lnTo>
                    <a:lnTo>
                      <a:pt x="427" y="556"/>
                    </a:lnTo>
                    <a:lnTo>
                      <a:pt x="494" y="527"/>
                    </a:lnTo>
                    <a:lnTo>
                      <a:pt x="583" y="506"/>
                    </a:lnTo>
                    <a:lnTo>
                      <a:pt x="695" y="494"/>
                    </a:lnTo>
                    <a:lnTo>
                      <a:pt x="834" y="493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56" name="Google Shape;1756;p42"/>
              <p:cNvSpPr/>
              <p:nvPr/>
            </p:nvSpPr>
            <p:spPr>
              <a:xfrm>
                <a:off x="3667" y="2085"/>
                <a:ext cx="260" cy="351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807" extrusionOk="0">
                    <a:moveTo>
                      <a:pt x="213" y="2266"/>
                    </a:moveTo>
                    <a:lnTo>
                      <a:pt x="201" y="2196"/>
                    </a:lnTo>
                    <a:lnTo>
                      <a:pt x="187" y="2114"/>
                    </a:lnTo>
                    <a:lnTo>
                      <a:pt x="169" y="2035"/>
                    </a:lnTo>
                    <a:lnTo>
                      <a:pt x="147" y="1967"/>
                    </a:lnTo>
                    <a:lnTo>
                      <a:pt x="118" y="1925"/>
                    </a:lnTo>
                    <a:lnTo>
                      <a:pt x="103" y="1917"/>
                    </a:lnTo>
                    <a:lnTo>
                      <a:pt x="85" y="1920"/>
                    </a:lnTo>
                    <a:lnTo>
                      <a:pt x="66" y="1936"/>
                    </a:lnTo>
                    <a:lnTo>
                      <a:pt x="46" y="1965"/>
                    </a:lnTo>
                    <a:lnTo>
                      <a:pt x="24" y="2010"/>
                    </a:lnTo>
                    <a:lnTo>
                      <a:pt x="0" y="2070"/>
                    </a:lnTo>
                    <a:lnTo>
                      <a:pt x="24" y="2122"/>
                    </a:lnTo>
                    <a:lnTo>
                      <a:pt x="58" y="2178"/>
                    </a:lnTo>
                    <a:lnTo>
                      <a:pt x="137" y="2282"/>
                    </a:lnTo>
                    <a:lnTo>
                      <a:pt x="173" y="2315"/>
                    </a:lnTo>
                    <a:lnTo>
                      <a:pt x="201" y="2329"/>
                    </a:lnTo>
                    <a:lnTo>
                      <a:pt x="210" y="2326"/>
                    </a:lnTo>
                    <a:lnTo>
                      <a:pt x="216" y="2314"/>
                    </a:lnTo>
                    <a:lnTo>
                      <a:pt x="217" y="2294"/>
                    </a:lnTo>
                    <a:lnTo>
                      <a:pt x="213" y="2266"/>
                    </a:lnTo>
                    <a:close/>
                    <a:moveTo>
                      <a:pt x="1611" y="2286"/>
                    </a:moveTo>
                    <a:lnTo>
                      <a:pt x="1647" y="2152"/>
                    </a:lnTo>
                    <a:lnTo>
                      <a:pt x="1660" y="2032"/>
                    </a:lnTo>
                    <a:lnTo>
                      <a:pt x="1650" y="1932"/>
                    </a:lnTo>
                    <a:lnTo>
                      <a:pt x="1639" y="1893"/>
                    </a:lnTo>
                    <a:lnTo>
                      <a:pt x="1624" y="1861"/>
                    </a:lnTo>
                    <a:lnTo>
                      <a:pt x="1607" y="1839"/>
                    </a:lnTo>
                    <a:lnTo>
                      <a:pt x="1586" y="1827"/>
                    </a:lnTo>
                    <a:lnTo>
                      <a:pt x="1564" y="1826"/>
                    </a:lnTo>
                    <a:lnTo>
                      <a:pt x="1540" y="1835"/>
                    </a:lnTo>
                    <a:lnTo>
                      <a:pt x="1514" y="1859"/>
                    </a:lnTo>
                    <a:lnTo>
                      <a:pt x="1489" y="1896"/>
                    </a:lnTo>
                    <a:lnTo>
                      <a:pt x="1464" y="1947"/>
                    </a:lnTo>
                    <a:lnTo>
                      <a:pt x="1440" y="2014"/>
                    </a:lnTo>
                    <a:lnTo>
                      <a:pt x="1433" y="2067"/>
                    </a:lnTo>
                    <a:lnTo>
                      <a:pt x="1440" y="2127"/>
                    </a:lnTo>
                    <a:lnTo>
                      <a:pt x="1457" y="2188"/>
                    </a:lnTo>
                    <a:lnTo>
                      <a:pt x="1483" y="2242"/>
                    </a:lnTo>
                    <a:lnTo>
                      <a:pt x="1513" y="2285"/>
                    </a:lnTo>
                    <a:lnTo>
                      <a:pt x="1547" y="2311"/>
                    </a:lnTo>
                    <a:lnTo>
                      <a:pt x="1580" y="2313"/>
                    </a:lnTo>
                    <a:lnTo>
                      <a:pt x="1611" y="2286"/>
                    </a:lnTo>
                    <a:close/>
                    <a:moveTo>
                      <a:pt x="1580" y="1110"/>
                    </a:moveTo>
                    <a:lnTo>
                      <a:pt x="1633" y="1026"/>
                    </a:lnTo>
                    <a:lnTo>
                      <a:pt x="1672" y="928"/>
                    </a:lnTo>
                    <a:lnTo>
                      <a:pt x="1680" y="874"/>
                    </a:lnTo>
                    <a:lnTo>
                      <a:pt x="1674" y="819"/>
                    </a:lnTo>
                    <a:lnTo>
                      <a:pt x="1655" y="762"/>
                    </a:lnTo>
                    <a:lnTo>
                      <a:pt x="1617" y="702"/>
                    </a:lnTo>
                    <a:lnTo>
                      <a:pt x="1584" y="671"/>
                    </a:lnTo>
                    <a:lnTo>
                      <a:pt x="1550" y="653"/>
                    </a:lnTo>
                    <a:lnTo>
                      <a:pt x="1517" y="650"/>
                    </a:lnTo>
                    <a:lnTo>
                      <a:pt x="1484" y="658"/>
                    </a:lnTo>
                    <a:lnTo>
                      <a:pt x="1454" y="677"/>
                    </a:lnTo>
                    <a:lnTo>
                      <a:pt x="1427" y="704"/>
                    </a:lnTo>
                    <a:lnTo>
                      <a:pt x="1388" y="779"/>
                    </a:lnTo>
                    <a:lnTo>
                      <a:pt x="1375" y="870"/>
                    </a:lnTo>
                    <a:lnTo>
                      <a:pt x="1397" y="964"/>
                    </a:lnTo>
                    <a:lnTo>
                      <a:pt x="1425" y="1008"/>
                    </a:lnTo>
                    <a:lnTo>
                      <a:pt x="1463" y="1048"/>
                    </a:lnTo>
                    <a:lnTo>
                      <a:pt x="1514" y="1082"/>
                    </a:lnTo>
                    <a:lnTo>
                      <a:pt x="1580" y="1110"/>
                    </a:lnTo>
                    <a:close/>
                    <a:moveTo>
                      <a:pt x="1369" y="332"/>
                    </a:moveTo>
                    <a:lnTo>
                      <a:pt x="1272" y="319"/>
                    </a:lnTo>
                    <a:lnTo>
                      <a:pt x="1180" y="294"/>
                    </a:lnTo>
                    <a:lnTo>
                      <a:pt x="1100" y="258"/>
                    </a:lnTo>
                    <a:lnTo>
                      <a:pt x="1043" y="214"/>
                    </a:lnTo>
                    <a:lnTo>
                      <a:pt x="1015" y="165"/>
                    </a:lnTo>
                    <a:lnTo>
                      <a:pt x="1026" y="111"/>
                    </a:lnTo>
                    <a:lnTo>
                      <a:pt x="1049" y="85"/>
                    </a:lnTo>
                    <a:lnTo>
                      <a:pt x="1085" y="58"/>
                    </a:lnTo>
                    <a:lnTo>
                      <a:pt x="1134" y="32"/>
                    </a:lnTo>
                    <a:lnTo>
                      <a:pt x="1199" y="6"/>
                    </a:lnTo>
                    <a:lnTo>
                      <a:pt x="1226" y="0"/>
                    </a:lnTo>
                    <a:lnTo>
                      <a:pt x="1251" y="6"/>
                    </a:lnTo>
                    <a:lnTo>
                      <a:pt x="1294" y="38"/>
                    </a:lnTo>
                    <a:lnTo>
                      <a:pt x="1327" y="92"/>
                    </a:lnTo>
                    <a:lnTo>
                      <a:pt x="1352" y="159"/>
                    </a:lnTo>
                    <a:lnTo>
                      <a:pt x="1368" y="227"/>
                    </a:lnTo>
                    <a:lnTo>
                      <a:pt x="1376" y="286"/>
                    </a:lnTo>
                    <a:lnTo>
                      <a:pt x="1376" y="325"/>
                    </a:lnTo>
                    <a:lnTo>
                      <a:pt x="1369" y="332"/>
                    </a:lnTo>
                    <a:close/>
                    <a:moveTo>
                      <a:pt x="257" y="966"/>
                    </a:moveTo>
                    <a:lnTo>
                      <a:pt x="289" y="891"/>
                    </a:lnTo>
                    <a:lnTo>
                      <a:pt x="312" y="810"/>
                    </a:lnTo>
                    <a:lnTo>
                      <a:pt x="324" y="733"/>
                    </a:lnTo>
                    <a:lnTo>
                      <a:pt x="325" y="668"/>
                    </a:lnTo>
                    <a:lnTo>
                      <a:pt x="315" y="626"/>
                    </a:lnTo>
                    <a:lnTo>
                      <a:pt x="306" y="615"/>
                    </a:lnTo>
                    <a:lnTo>
                      <a:pt x="293" y="613"/>
                    </a:lnTo>
                    <a:lnTo>
                      <a:pt x="277" y="621"/>
                    </a:lnTo>
                    <a:lnTo>
                      <a:pt x="257" y="640"/>
                    </a:lnTo>
                    <a:lnTo>
                      <a:pt x="236" y="671"/>
                    </a:lnTo>
                    <a:lnTo>
                      <a:pt x="209" y="714"/>
                    </a:lnTo>
                    <a:lnTo>
                      <a:pt x="188" y="757"/>
                    </a:lnTo>
                    <a:lnTo>
                      <a:pt x="177" y="796"/>
                    </a:lnTo>
                    <a:lnTo>
                      <a:pt x="175" y="860"/>
                    </a:lnTo>
                    <a:lnTo>
                      <a:pt x="193" y="908"/>
                    </a:lnTo>
                    <a:lnTo>
                      <a:pt x="221" y="942"/>
                    </a:lnTo>
                    <a:lnTo>
                      <a:pt x="250" y="964"/>
                    </a:lnTo>
                    <a:lnTo>
                      <a:pt x="273" y="974"/>
                    </a:lnTo>
                    <a:lnTo>
                      <a:pt x="278" y="975"/>
                    </a:lnTo>
                    <a:lnTo>
                      <a:pt x="257" y="966"/>
                    </a:lnTo>
                    <a:close/>
                    <a:moveTo>
                      <a:pt x="573" y="2798"/>
                    </a:moveTo>
                    <a:lnTo>
                      <a:pt x="524" y="2491"/>
                    </a:lnTo>
                    <a:lnTo>
                      <a:pt x="440" y="2548"/>
                    </a:lnTo>
                    <a:lnTo>
                      <a:pt x="392" y="2608"/>
                    </a:lnTo>
                    <a:lnTo>
                      <a:pt x="375" y="2666"/>
                    </a:lnTo>
                    <a:lnTo>
                      <a:pt x="383" y="2721"/>
                    </a:lnTo>
                    <a:lnTo>
                      <a:pt x="412" y="2765"/>
                    </a:lnTo>
                    <a:lnTo>
                      <a:pt x="457" y="2795"/>
                    </a:lnTo>
                    <a:lnTo>
                      <a:pt x="513" y="2807"/>
                    </a:lnTo>
                    <a:lnTo>
                      <a:pt x="573" y="2798"/>
                    </a:lnTo>
                    <a:close/>
                    <a:moveTo>
                      <a:pt x="1144" y="2723"/>
                    </a:moveTo>
                    <a:lnTo>
                      <a:pt x="1299" y="2631"/>
                    </a:lnTo>
                    <a:lnTo>
                      <a:pt x="1364" y="2588"/>
                    </a:lnTo>
                    <a:lnTo>
                      <a:pt x="1413" y="2551"/>
                    </a:lnTo>
                    <a:lnTo>
                      <a:pt x="1437" y="2520"/>
                    </a:lnTo>
                    <a:lnTo>
                      <a:pt x="1430" y="2497"/>
                    </a:lnTo>
                    <a:lnTo>
                      <a:pt x="1412" y="2489"/>
                    </a:lnTo>
                    <a:lnTo>
                      <a:pt x="1385" y="2482"/>
                    </a:lnTo>
                    <a:lnTo>
                      <a:pt x="1345" y="2479"/>
                    </a:lnTo>
                    <a:lnTo>
                      <a:pt x="1294" y="2478"/>
                    </a:lnTo>
                    <a:lnTo>
                      <a:pt x="1200" y="2485"/>
                    </a:lnTo>
                    <a:lnTo>
                      <a:pt x="1124" y="2501"/>
                    </a:lnTo>
                    <a:lnTo>
                      <a:pt x="1068" y="2523"/>
                    </a:lnTo>
                    <a:lnTo>
                      <a:pt x="1027" y="2551"/>
                    </a:lnTo>
                    <a:lnTo>
                      <a:pt x="1001" y="2584"/>
                    </a:lnTo>
                    <a:lnTo>
                      <a:pt x="987" y="2618"/>
                    </a:lnTo>
                    <a:lnTo>
                      <a:pt x="990" y="2686"/>
                    </a:lnTo>
                    <a:lnTo>
                      <a:pt x="1022" y="2745"/>
                    </a:lnTo>
                    <a:lnTo>
                      <a:pt x="1067" y="2779"/>
                    </a:lnTo>
                    <a:lnTo>
                      <a:pt x="1091" y="2782"/>
                    </a:lnTo>
                    <a:lnTo>
                      <a:pt x="1113" y="2776"/>
                    </a:lnTo>
                    <a:lnTo>
                      <a:pt x="1132" y="2756"/>
                    </a:lnTo>
                    <a:lnTo>
                      <a:pt x="1144" y="2723"/>
                    </a:lnTo>
                    <a:close/>
                    <a:moveTo>
                      <a:pt x="159" y="1626"/>
                    </a:moveTo>
                    <a:lnTo>
                      <a:pt x="141" y="1541"/>
                    </a:lnTo>
                    <a:lnTo>
                      <a:pt x="120" y="1472"/>
                    </a:lnTo>
                    <a:lnTo>
                      <a:pt x="102" y="1416"/>
                    </a:lnTo>
                    <a:lnTo>
                      <a:pt x="89" y="1373"/>
                    </a:lnTo>
                    <a:lnTo>
                      <a:pt x="89" y="1341"/>
                    </a:lnTo>
                    <a:lnTo>
                      <a:pt x="107" y="1318"/>
                    </a:lnTo>
                    <a:lnTo>
                      <a:pt x="148" y="1304"/>
                    </a:lnTo>
                    <a:lnTo>
                      <a:pt x="216" y="1298"/>
                    </a:lnTo>
                    <a:lnTo>
                      <a:pt x="244" y="1311"/>
                    </a:lnTo>
                    <a:lnTo>
                      <a:pt x="254" y="1346"/>
                    </a:lnTo>
                    <a:lnTo>
                      <a:pt x="252" y="1395"/>
                    </a:lnTo>
                    <a:lnTo>
                      <a:pt x="241" y="1452"/>
                    </a:lnTo>
                    <a:lnTo>
                      <a:pt x="199" y="1562"/>
                    </a:lnTo>
                    <a:lnTo>
                      <a:pt x="178" y="1604"/>
                    </a:lnTo>
                    <a:lnTo>
                      <a:pt x="159" y="1626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57" name="Google Shape;1757;p42"/>
              <p:cNvSpPr/>
              <p:nvPr/>
            </p:nvSpPr>
            <p:spPr>
              <a:xfrm>
                <a:off x="2591" y="2386"/>
                <a:ext cx="284" cy="409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3275" extrusionOk="0">
                    <a:moveTo>
                      <a:pt x="1214" y="2995"/>
                    </a:moveTo>
                    <a:lnTo>
                      <a:pt x="1147" y="3098"/>
                    </a:lnTo>
                    <a:lnTo>
                      <a:pt x="1086" y="3174"/>
                    </a:lnTo>
                    <a:lnTo>
                      <a:pt x="1032" y="3228"/>
                    </a:lnTo>
                    <a:lnTo>
                      <a:pt x="986" y="3260"/>
                    </a:lnTo>
                    <a:lnTo>
                      <a:pt x="947" y="3275"/>
                    </a:lnTo>
                    <a:lnTo>
                      <a:pt x="917" y="3274"/>
                    </a:lnTo>
                    <a:lnTo>
                      <a:pt x="895" y="3261"/>
                    </a:lnTo>
                    <a:lnTo>
                      <a:pt x="883" y="3237"/>
                    </a:lnTo>
                    <a:lnTo>
                      <a:pt x="882" y="3206"/>
                    </a:lnTo>
                    <a:lnTo>
                      <a:pt x="892" y="3170"/>
                    </a:lnTo>
                    <a:lnTo>
                      <a:pt x="914" y="3131"/>
                    </a:lnTo>
                    <a:lnTo>
                      <a:pt x="947" y="3093"/>
                    </a:lnTo>
                    <a:lnTo>
                      <a:pt x="993" y="3058"/>
                    </a:lnTo>
                    <a:lnTo>
                      <a:pt x="1053" y="3028"/>
                    </a:lnTo>
                    <a:lnTo>
                      <a:pt x="1126" y="3007"/>
                    </a:lnTo>
                    <a:lnTo>
                      <a:pt x="1214" y="2995"/>
                    </a:lnTo>
                    <a:close/>
                    <a:moveTo>
                      <a:pt x="181" y="315"/>
                    </a:moveTo>
                    <a:lnTo>
                      <a:pt x="192" y="451"/>
                    </a:lnTo>
                    <a:lnTo>
                      <a:pt x="207" y="556"/>
                    </a:lnTo>
                    <a:lnTo>
                      <a:pt x="223" y="635"/>
                    </a:lnTo>
                    <a:lnTo>
                      <a:pt x="239" y="689"/>
                    </a:lnTo>
                    <a:lnTo>
                      <a:pt x="258" y="722"/>
                    </a:lnTo>
                    <a:lnTo>
                      <a:pt x="277" y="735"/>
                    </a:lnTo>
                    <a:lnTo>
                      <a:pt x="297" y="732"/>
                    </a:lnTo>
                    <a:lnTo>
                      <a:pt x="316" y="716"/>
                    </a:lnTo>
                    <a:lnTo>
                      <a:pt x="350" y="658"/>
                    </a:lnTo>
                    <a:lnTo>
                      <a:pt x="379" y="582"/>
                    </a:lnTo>
                    <a:lnTo>
                      <a:pt x="398" y="508"/>
                    </a:lnTo>
                    <a:lnTo>
                      <a:pt x="402" y="481"/>
                    </a:lnTo>
                    <a:lnTo>
                      <a:pt x="402" y="462"/>
                    </a:lnTo>
                    <a:lnTo>
                      <a:pt x="390" y="426"/>
                    </a:lnTo>
                    <a:lnTo>
                      <a:pt x="363" y="384"/>
                    </a:lnTo>
                    <a:lnTo>
                      <a:pt x="287" y="303"/>
                    </a:lnTo>
                    <a:lnTo>
                      <a:pt x="248" y="277"/>
                    </a:lnTo>
                    <a:lnTo>
                      <a:pt x="214" y="267"/>
                    </a:lnTo>
                    <a:lnTo>
                      <a:pt x="190" y="277"/>
                    </a:lnTo>
                    <a:lnTo>
                      <a:pt x="184" y="293"/>
                    </a:lnTo>
                    <a:lnTo>
                      <a:pt x="181" y="315"/>
                    </a:lnTo>
                    <a:close/>
                    <a:moveTo>
                      <a:pt x="157" y="1077"/>
                    </a:moveTo>
                    <a:lnTo>
                      <a:pt x="209" y="1225"/>
                    </a:lnTo>
                    <a:lnTo>
                      <a:pt x="255" y="1373"/>
                    </a:lnTo>
                    <a:lnTo>
                      <a:pt x="261" y="1409"/>
                    </a:lnTo>
                    <a:lnTo>
                      <a:pt x="261" y="1438"/>
                    </a:lnTo>
                    <a:lnTo>
                      <a:pt x="245" y="1484"/>
                    </a:lnTo>
                    <a:lnTo>
                      <a:pt x="208" y="1516"/>
                    </a:lnTo>
                    <a:lnTo>
                      <a:pt x="157" y="1544"/>
                    </a:lnTo>
                    <a:lnTo>
                      <a:pt x="103" y="1566"/>
                    </a:lnTo>
                    <a:lnTo>
                      <a:pt x="63" y="1573"/>
                    </a:lnTo>
                    <a:lnTo>
                      <a:pt x="33" y="1564"/>
                    </a:lnTo>
                    <a:lnTo>
                      <a:pt x="14" y="1545"/>
                    </a:lnTo>
                    <a:lnTo>
                      <a:pt x="5" y="1516"/>
                    </a:lnTo>
                    <a:lnTo>
                      <a:pt x="2" y="1480"/>
                    </a:lnTo>
                    <a:lnTo>
                      <a:pt x="17" y="1389"/>
                    </a:lnTo>
                    <a:lnTo>
                      <a:pt x="49" y="1288"/>
                    </a:lnTo>
                    <a:lnTo>
                      <a:pt x="89" y="1193"/>
                    </a:lnTo>
                    <a:lnTo>
                      <a:pt x="127" y="1118"/>
                    </a:lnTo>
                    <a:lnTo>
                      <a:pt x="144" y="1093"/>
                    </a:lnTo>
                    <a:lnTo>
                      <a:pt x="157" y="1077"/>
                    </a:lnTo>
                    <a:close/>
                    <a:moveTo>
                      <a:pt x="58" y="2061"/>
                    </a:moveTo>
                    <a:lnTo>
                      <a:pt x="35" y="2128"/>
                    </a:lnTo>
                    <a:lnTo>
                      <a:pt x="17" y="2209"/>
                    </a:lnTo>
                    <a:lnTo>
                      <a:pt x="4" y="2297"/>
                    </a:lnTo>
                    <a:lnTo>
                      <a:pt x="0" y="2384"/>
                    </a:lnTo>
                    <a:lnTo>
                      <a:pt x="6" y="2460"/>
                    </a:lnTo>
                    <a:lnTo>
                      <a:pt x="25" y="2520"/>
                    </a:lnTo>
                    <a:lnTo>
                      <a:pt x="40" y="2540"/>
                    </a:lnTo>
                    <a:lnTo>
                      <a:pt x="57" y="2553"/>
                    </a:lnTo>
                    <a:lnTo>
                      <a:pt x="80" y="2557"/>
                    </a:lnTo>
                    <a:lnTo>
                      <a:pt x="108" y="2552"/>
                    </a:lnTo>
                    <a:lnTo>
                      <a:pt x="143" y="2534"/>
                    </a:lnTo>
                    <a:lnTo>
                      <a:pt x="169" y="2508"/>
                    </a:lnTo>
                    <a:lnTo>
                      <a:pt x="185" y="2476"/>
                    </a:lnTo>
                    <a:lnTo>
                      <a:pt x="193" y="2439"/>
                    </a:lnTo>
                    <a:lnTo>
                      <a:pt x="189" y="2354"/>
                    </a:lnTo>
                    <a:lnTo>
                      <a:pt x="166" y="2264"/>
                    </a:lnTo>
                    <a:lnTo>
                      <a:pt x="133" y="2179"/>
                    </a:lnTo>
                    <a:lnTo>
                      <a:pt x="97" y="2110"/>
                    </a:lnTo>
                    <a:lnTo>
                      <a:pt x="81" y="2085"/>
                    </a:lnTo>
                    <a:lnTo>
                      <a:pt x="69" y="2067"/>
                    </a:lnTo>
                    <a:lnTo>
                      <a:pt x="60" y="2059"/>
                    </a:lnTo>
                    <a:lnTo>
                      <a:pt x="58" y="2061"/>
                    </a:lnTo>
                    <a:close/>
                    <a:moveTo>
                      <a:pt x="1485" y="2602"/>
                    </a:moveTo>
                    <a:lnTo>
                      <a:pt x="1430" y="2658"/>
                    </a:lnTo>
                    <a:lnTo>
                      <a:pt x="1384" y="2709"/>
                    </a:lnTo>
                    <a:lnTo>
                      <a:pt x="1348" y="2755"/>
                    </a:lnTo>
                    <a:lnTo>
                      <a:pt x="1317" y="2795"/>
                    </a:lnTo>
                    <a:lnTo>
                      <a:pt x="1296" y="2830"/>
                    </a:lnTo>
                    <a:lnTo>
                      <a:pt x="1279" y="2862"/>
                    </a:lnTo>
                    <a:lnTo>
                      <a:pt x="1265" y="2910"/>
                    </a:lnTo>
                    <a:lnTo>
                      <a:pt x="1273" y="2942"/>
                    </a:lnTo>
                    <a:lnTo>
                      <a:pt x="1294" y="2959"/>
                    </a:lnTo>
                    <a:lnTo>
                      <a:pt x="1330" y="2962"/>
                    </a:lnTo>
                    <a:lnTo>
                      <a:pt x="1372" y="2952"/>
                    </a:lnTo>
                    <a:lnTo>
                      <a:pt x="1463" y="2901"/>
                    </a:lnTo>
                    <a:lnTo>
                      <a:pt x="1504" y="2864"/>
                    </a:lnTo>
                    <a:lnTo>
                      <a:pt x="1535" y="2819"/>
                    </a:lnTo>
                    <a:lnTo>
                      <a:pt x="1553" y="2769"/>
                    </a:lnTo>
                    <a:lnTo>
                      <a:pt x="1554" y="2715"/>
                    </a:lnTo>
                    <a:lnTo>
                      <a:pt x="1532" y="2659"/>
                    </a:lnTo>
                    <a:lnTo>
                      <a:pt x="1485" y="2602"/>
                    </a:lnTo>
                    <a:close/>
                    <a:moveTo>
                      <a:pt x="1632" y="1619"/>
                    </a:moveTo>
                    <a:lnTo>
                      <a:pt x="1589" y="1701"/>
                    </a:lnTo>
                    <a:lnTo>
                      <a:pt x="1539" y="1795"/>
                    </a:lnTo>
                    <a:lnTo>
                      <a:pt x="1506" y="1894"/>
                    </a:lnTo>
                    <a:lnTo>
                      <a:pt x="1502" y="1942"/>
                    </a:lnTo>
                    <a:lnTo>
                      <a:pt x="1509" y="1988"/>
                    </a:lnTo>
                    <a:lnTo>
                      <a:pt x="1530" y="2026"/>
                    </a:lnTo>
                    <a:lnTo>
                      <a:pt x="1559" y="2048"/>
                    </a:lnTo>
                    <a:lnTo>
                      <a:pt x="1594" y="2054"/>
                    </a:lnTo>
                    <a:lnTo>
                      <a:pt x="1632" y="2044"/>
                    </a:lnTo>
                    <a:lnTo>
                      <a:pt x="1712" y="1993"/>
                    </a:lnTo>
                    <a:lnTo>
                      <a:pt x="1781" y="1910"/>
                    </a:lnTo>
                    <a:lnTo>
                      <a:pt x="1825" y="1815"/>
                    </a:lnTo>
                    <a:lnTo>
                      <a:pt x="1831" y="1768"/>
                    </a:lnTo>
                    <a:lnTo>
                      <a:pt x="1825" y="1723"/>
                    </a:lnTo>
                    <a:lnTo>
                      <a:pt x="1804" y="1685"/>
                    </a:lnTo>
                    <a:lnTo>
                      <a:pt x="1766" y="1652"/>
                    </a:lnTo>
                    <a:lnTo>
                      <a:pt x="1710" y="1629"/>
                    </a:lnTo>
                    <a:lnTo>
                      <a:pt x="1632" y="1619"/>
                    </a:lnTo>
                    <a:close/>
                    <a:moveTo>
                      <a:pt x="1559" y="906"/>
                    </a:moveTo>
                    <a:lnTo>
                      <a:pt x="1684" y="1025"/>
                    </a:lnTo>
                    <a:lnTo>
                      <a:pt x="1734" y="1082"/>
                    </a:lnTo>
                    <a:lnTo>
                      <a:pt x="1767" y="1139"/>
                    </a:lnTo>
                    <a:lnTo>
                      <a:pt x="1780" y="1192"/>
                    </a:lnTo>
                    <a:lnTo>
                      <a:pt x="1765" y="1240"/>
                    </a:lnTo>
                    <a:lnTo>
                      <a:pt x="1718" y="1285"/>
                    </a:lnTo>
                    <a:lnTo>
                      <a:pt x="1680" y="1305"/>
                    </a:lnTo>
                    <a:lnTo>
                      <a:pt x="1632" y="1324"/>
                    </a:lnTo>
                    <a:lnTo>
                      <a:pt x="1595" y="1332"/>
                    </a:lnTo>
                    <a:lnTo>
                      <a:pt x="1567" y="1330"/>
                    </a:lnTo>
                    <a:lnTo>
                      <a:pt x="1548" y="1319"/>
                    </a:lnTo>
                    <a:lnTo>
                      <a:pt x="1535" y="1299"/>
                    </a:lnTo>
                    <a:lnTo>
                      <a:pt x="1527" y="1241"/>
                    </a:lnTo>
                    <a:lnTo>
                      <a:pt x="1535" y="1166"/>
                    </a:lnTo>
                    <a:lnTo>
                      <a:pt x="1565" y="1008"/>
                    </a:lnTo>
                    <a:lnTo>
                      <a:pt x="1571" y="944"/>
                    </a:lnTo>
                    <a:lnTo>
                      <a:pt x="1567" y="921"/>
                    </a:lnTo>
                    <a:lnTo>
                      <a:pt x="1559" y="906"/>
                    </a:lnTo>
                    <a:close/>
                    <a:moveTo>
                      <a:pt x="722" y="44"/>
                    </a:moveTo>
                    <a:lnTo>
                      <a:pt x="648" y="66"/>
                    </a:lnTo>
                    <a:lnTo>
                      <a:pt x="565" y="100"/>
                    </a:lnTo>
                    <a:lnTo>
                      <a:pt x="483" y="138"/>
                    </a:lnTo>
                    <a:lnTo>
                      <a:pt x="419" y="177"/>
                    </a:lnTo>
                    <a:lnTo>
                      <a:pt x="398" y="196"/>
                    </a:lnTo>
                    <a:lnTo>
                      <a:pt x="386" y="213"/>
                    </a:lnTo>
                    <a:lnTo>
                      <a:pt x="385" y="227"/>
                    </a:lnTo>
                    <a:lnTo>
                      <a:pt x="396" y="239"/>
                    </a:lnTo>
                    <a:lnTo>
                      <a:pt x="421" y="246"/>
                    </a:lnTo>
                    <a:lnTo>
                      <a:pt x="462" y="249"/>
                    </a:lnTo>
                    <a:lnTo>
                      <a:pt x="521" y="248"/>
                    </a:lnTo>
                    <a:lnTo>
                      <a:pt x="599" y="242"/>
                    </a:lnTo>
                    <a:lnTo>
                      <a:pt x="661" y="230"/>
                    </a:lnTo>
                    <a:lnTo>
                      <a:pt x="707" y="215"/>
                    </a:lnTo>
                    <a:lnTo>
                      <a:pt x="739" y="195"/>
                    </a:lnTo>
                    <a:lnTo>
                      <a:pt x="760" y="171"/>
                    </a:lnTo>
                    <a:lnTo>
                      <a:pt x="775" y="119"/>
                    </a:lnTo>
                    <a:lnTo>
                      <a:pt x="762" y="68"/>
                    </a:lnTo>
                    <a:lnTo>
                      <a:pt x="737" y="26"/>
                    </a:lnTo>
                    <a:lnTo>
                      <a:pt x="713" y="2"/>
                    </a:lnTo>
                    <a:lnTo>
                      <a:pt x="706" y="0"/>
                    </a:lnTo>
                    <a:lnTo>
                      <a:pt x="704" y="6"/>
                    </a:lnTo>
                    <a:lnTo>
                      <a:pt x="709" y="20"/>
                    </a:lnTo>
                    <a:lnTo>
                      <a:pt x="722" y="44"/>
                    </a:lnTo>
                    <a:close/>
                    <a:moveTo>
                      <a:pt x="82" y="2946"/>
                    </a:moveTo>
                    <a:lnTo>
                      <a:pt x="146" y="3078"/>
                    </a:lnTo>
                    <a:lnTo>
                      <a:pt x="183" y="3140"/>
                    </a:lnTo>
                    <a:lnTo>
                      <a:pt x="230" y="3192"/>
                    </a:lnTo>
                    <a:lnTo>
                      <a:pt x="245" y="3192"/>
                    </a:lnTo>
                    <a:lnTo>
                      <a:pt x="269" y="3181"/>
                    </a:lnTo>
                    <a:lnTo>
                      <a:pt x="323" y="3137"/>
                    </a:lnTo>
                    <a:lnTo>
                      <a:pt x="343" y="3107"/>
                    </a:lnTo>
                    <a:lnTo>
                      <a:pt x="350" y="3077"/>
                    </a:lnTo>
                    <a:lnTo>
                      <a:pt x="340" y="3047"/>
                    </a:lnTo>
                    <a:lnTo>
                      <a:pt x="304" y="3020"/>
                    </a:lnTo>
                    <a:lnTo>
                      <a:pt x="225" y="2989"/>
                    </a:lnTo>
                    <a:lnTo>
                      <a:pt x="157" y="2971"/>
                    </a:lnTo>
                    <a:lnTo>
                      <a:pt x="107" y="2961"/>
                    </a:lnTo>
                    <a:lnTo>
                      <a:pt x="82" y="2946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58" name="Google Shape;1758;p42"/>
              <p:cNvSpPr/>
              <p:nvPr/>
            </p:nvSpPr>
            <p:spPr>
              <a:xfrm>
                <a:off x="3430" y="2562"/>
                <a:ext cx="362" cy="251"/>
              </a:xfrm>
              <a:custGeom>
                <a:avLst/>
                <a:gdLst/>
                <a:ahLst/>
                <a:cxnLst/>
                <a:rect l="l" t="t" r="r" b="b"/>
                <a:pathLst>
                  <a:path w="2337" h="2006" extrusionOk="0">
                    <a:moveTo>
                      <a:pt x="1673" y="52"/>
                    </a:moveTo>
                    <a:lnTo>
                      <a:pt x="1844" y="274"/>
                    </a:lnTo>
                    <a:lnTo>
                      <a:pt x="1837" y="227"/>
                    </a:lnTo>
                    <a:lnTo>
                      <a:pt x="1818" y="170"/>
                    </a:lnTo>
                    <a:lnTo>
                      <a:pt x="1759" y="58"/>
                    </a:lnTo>
                    <a:lnTo>
                      <a:pt x="1727" y="19"/>
                    </a:lnTo>
                    <a:lnTo>
                      <a:pt x="1699" y="0"/>
                    </a:lnTo>
                    <a:lnTo>
                      <a:pt x="1680" y="8"/>
                    </a:lnTo>
                    <a:lnTo>
                      <a:pt x="1674" y="25"/>
                    </a:lnTo>
                    <a:lnTo>
                      <a:pt x="1673" y="52"/>
                    </a:lnTo>
                    <a:close/>
                    <a:moveTo>
                      <a:pt x="0" y="1331"/>
                    </a:moveTo>
                    <a:lnTo>
                      <a:pt x="21" y="1407"/>
                    </a:lnTo>
                    <a:lnTo>
                      <a:pt x="42" y="1472"/>
                    </a:lnTo>
                    <a:lnTo>
                      <a:pt x="85" y="1571"/>
                    </a:lnTo>
                    <a:lnTo>
                      <a:pt x="128" y="1642"/>
                    </a:lnTo>
                    <a:lnTo>
                      <a:pt x="172" y="1700"/>
                    </a:lnTo>
                    <a:lnTo>
                      <a:pt x="215" y="1668"/>
                    </a:lnTo>
                    <a:lnTo>
                      <a:pt x="262" y="1646"/>
                    </a:lnTo>
                    <a:lnTo>
                      <a:pt x="308" y="1626"/>
                    </a:lnTo>
                    <a:lnTo>
                      <a:pt x="344" y="1602"/>
                    </a:lnTo>
                    <a:lnTo>
                      <a:pt x="370" y="1570"/>
                    </a:lnTo>
                    <a:lnTo>
                      <a:pt x="380" y="1540"/>
                    </a:lnTo>
                    <a:lnTo>
                      <a:pt x="378" y="1513"/>
                    </a:lnTo>
                    <a:lnTo>
                      <a:pt x="366" y="1487"/>
                    </a:lnTo>
                    <a:lnTo>
                      <a:pt x="313" y="1444"/>
                    </a:lnTo>
                    <a:lnTo>
                      <a:pt x="239" y="1408"/>
                    </a:lnTo>
                    <a:lnTo>
                      <a:pt x="155" y="1380"/>
                    </a:lnTo>
                    <a:lnTo>
                      <a:pt x="79" y="1358"/>
                    </a:lnTo>
                    <a:lnTo>
                      <a:pt x="22" y="1342"/>
                    </a:lnTo>
                    <a:lnTo>
                      <a:pt x="6" y="1336"/>
                    </a:lnTo>
                    <a:lnTo>
                      <a:pt x="0" y="1331"/>
                    </a:lnTo>
                    <a:close/>
                    <a:moveTo>
                      <a:pt x="2140" y="1381"/>
                    </a:moveTo>
                    <a:lnTo>
                      <a:pt x="2051" y="1437"/>
                    </a:lnTo>
                    <a:lnTo>
                      <a:pt x="1984" y="1488"/>
                    </a:lnTo>
                    <a:lnTo>
                      <a:pt x="1938" y="1532"/>
                    </a:lnTo>
                    <a:lnTo>
                      <a:pt x="1910" y="1570"/>
                    </a:lnTo>
                    <a:lnTo>
                      <a:pt x="1898" y="1602"/>
                    </a:lnTo>
                    <a:lnTo>
                      <a:pt x="1899" y="1629"/>
                    </a:lnTo>
                    <a:lnTo>
                      <a:pt x="1913" y="1648"/>
                    </a:lnTo>
                    <a:lnTo>
                      <a:pt x="1937" y="1663"/>
                    </a:lnTo>
                    <a:lnTo>
                      <a:pt x="1970" y="1671"/>
                    </a:lnTo>
                    <a:lnTo>
                      <a:pt x="2009" y="1675"/>
                    </a:lnTo>
                    <a:lnTo>
                      <a:pt x="2096" y="1663"/>
                    </a:lnTo>
                    <a:lnTo>
                      <a:pt x="2186" y="1631"/>
                    </a:lnTo>
                    <a:lnTo>
                      <a:pt x="2263" y="1577"/>
                    </a:lnTo>
                    <a:lnTo>
                      <a:pt x="2289" y="1533"/>
                    </a:lnTo>
                    <a:lnTo>
                      <a:pt x="2293" y="1486"/>
                    </a:lnTo>
                    <a:lnTo>
                      <a:pt x="2279" y="1439"/>
                    </a:lnTo>
                    <a:lnTo>
                      <a:pt x="2254" y="1398"/>
                    </a:lnTo>
                    <a:lnTo>
                      <a:pt x="2223" y="1366"/>
                    </a:lnTo>
                    <a:lnTo>
                      <a:pt x="2189" y="1349"/>
                    </a:lnTo>
                    <a:lnTo>
                      <a:pt x="2160" y="1353"/>
                    </a:lnTo>
                    <a:lnTo>
                      <a:pt x="2140" y="1381"/>
                    </a:lnTo>
                    <a:close/>
                    <a:moveTo>
                      <a:pt x="1304" y="1725"/>
                    </a:moveTo>
                    <a:lnTo>
                      <a:pt x="1342" y="1737"/>
                    </a:lnTo>
                    <a:lnTo>
                      <a:pt x="1396" y="1743"/>
                    </a:lnTo>
                    <a:lnTo>
                      <a:pt x="1525" y="1736"/>
                    </a:lnTo>
                    <a:lnTo>
                      <a:pt x="1654" y="1731"/>
                    </a:lnTo>
                    <a:lnTo>
                      <a:pt x="1707" y="1736"/>
                    </a:lnTo>
                    <a:lnTo>
                      <a:pt x="1746" y="1750"/>
                    </a:lnTo>
                    <a:lnTo>
                      <a:pt x="1691" y="1804"/>
                    </a:lnTo>
                    <a:lnTo>
                      <a:pt x="1639" y="1850"/>
                    </a:lnTo>
                    <a:lnTo>
                      <a:pt x="1550" y="1923"/>
                    </a:lnTo>
                    <a:lnTo>
                      <a:pt x="1477" y="1971"/>
                    </a:lnTo>
                    <a:lnTo>
                      <a:pt x="1419" y="1999"/>
                    </a:lnTo>
                    <a:lnTo>
                      <a:pt x="1373" y="2006"/>
                    </a:lnTo>
                    <a:lnTo>
                      <a:pt x="1338" y="1999"/>
                    </a:lnTo>
                    <a:lnTo>
                      <a:pt x="1314" y="1978"/>
                    </a:lnTo>
                    <a:lnTo>
                      <a:pt x="1298" y="1947"/>
                    </a:lnTo>
                    <a:lnTo>
                      <a:pt x="1288" y="1870"/>
                    </a:lnTo>
                    <a:lnTo>
                      <a:pt x="1292" y="1791"/>
                    </a:lnTo>
                    <a:lnTo>
                      <a:pt x="1302" y="1734"/>
                    </a:lnTo>
                    <a:lnTo>
                      <a:pt x="1305" y="1722"/>
                    </a:lnTo>
                    <a:lnTo>
                      <a:pt x="1304" y="1725"/>
                    </a:lnTo>
                    <a:close/>
                    <a:moveTo>
                      <a:pt x="689" y="1676"/>
                    </a:moveTo>
                    <a:lnTo>
                      <a:pt x="467" y="1848"/>
                    </a:lnTo>
                    <a:lnTo>
                      <a:pt x="521" y="1886"/>
                    </a:lnTo>
                    <a:lnTo>
                      <a:pt x="595" y="1914"/>
                    </a:lnTo>
                    <a:lnTo>
                      <a:pt x="677" y="1931"/>
                    </a:lnTo>
                    <a:lnTo>
                      <a:pt x="758" y="1932"/>
                    </a:lnTo>
                    <a:lnTo>
                      <a:pt x="826" y="1915"/>
                    </a:lnTo>
                    <a:lnTo>
                      <a:pt x="853" y="1898"/>
                    </a:lnTo>
                    <a:lnTo>
                      <a:pt x="873" y="1876"/>
                    </a:lnTo>
                    <a:lnTo>
                      <a:pt x="885" y="1848"/>
                    </a:lnTo>
                    <a:lnTo>
                      <a:pt x="889" y="1814"/>
                    </a:lnTo>
                    <a:lnTo>
                      <a:pt x="880" y="1773"/>
                    </a:lnTo>
                    <a:lnTo>
                      <a:pt x="861" y="1725"/>
                    </a:lnTo>
                    <a:lnTo>
                      <a:pt x="830" y="1689"/>
                    </a:lnTo>
                    <a:lnTo>
                      <a:pt x="784" y="1664"/>
                    </a:lnTo>
                    <a:lnTo>
                      <a:pt x="733" y="1658"/>
                    </a:lnTo>
                    <a:lnTo>
                      <a:pt x="689" y="1676"/>
                    </a:lnTo>
                    <a:close/>
                    <a:moveTo>
                      <a:pt x="1968" y="199"/>
                    </a:moveTo>
                    <a:lnTo>
                      <a:pt x="1994" y="305"/>
                    </a:lnTo>
                    <a:lnTo>
                      <a:pt x="2020" y="389"/>
                    </a:lnTo>
                    <a:lnTo>
                      <a:pt x="2045" y="452"/>
                    </a:lnTo>
                    <a:lnTo>
                      <a:pt x="2069" y="497"/>
                    </a:lnTo>
                    <a:lnTo>
                      <a:pt x="2091" y="527"/>
                    </a:lnTo>
                    <a:lnTo>
                      <a:pt x="2111" y="540"/>
                    </a:lnTo>
                    <a:lnTo>
                      <a:pt x="2129" y="541"/>
                    </a:lnTo>
                    <a:lnTo>
                      <a:pt x="2143" y="531"/>
                    </a:lnTo>
                    <a:lnTo>
                      <a:pt x="2165" y="483"/>
                    </a:lnTo>
                    <a:lnTo>
                      <a:pt x="2174" y="411"/>
                    </a:lnTo>
                    <a:lnTo>
                      <a:pt x="2166" y="328"/>
                    </a:lnTo>
                    <a:lnTo>
                      <a:pt x="2140" y="250"/>
                    </a:lnTo>
                    <a:lnTo>
                      <a:pt x="2125" y="233"/>
                    </a:lnTo>
                    <a:lnTo>
                      <a:pt x="2102" y="222"/>
                    </a:lnTo>
                    <a:lnTo>
                      <a:pt x="2042" y="213"/>
                    </a:lnTo>
                    <a:lnTo>
                      <a:pt x="1990" y="209"/>
                    </a:lnTo>
                    <a:lnTo>
                      <a:pt x="1973" y="206"/>
                    </a:lnTo>
                    <a:lnTo>
                      <a:pt x="1968" y="199"/>
                    </a:lnTo>
                    <a:close/>
                    <a:moveTo>
                      <a:pt x="2312" y="863"/>
                    </a:moveTo>
                    <a:lnTo>
                      <a:pt x="2337" y="1233"/>
                    </a:lnTo>
                    <a:lnTo>
                      <a:pt x="2267" y="1230"/>
                    </a:lnTo>
                    <a:lnTo>
                      <a:pt x="2216" y="1223"/>
                    </a:lnTo>
                    <a:lnTo>
                      <a:pt x="2180" y="1209"/>
                    </a:lnTo>
                    <a:lnTo>
                      <a:pt x="2160" y="1193"/>
                    </a:lnTo>
                    <a:lnTo>
                      <a:pt x="2152" y="1173"/>
                    </a:lnTo>
                    <a:lnTo>
                      <a:pt x="2155" y="1149"/>
                    </a:lnTo>
                    <a:lnTo>
                      <a:pt x="2183" y="1095"/>
                    </a:lnTo>
                    <a:lnTo>
                      <a:pt x="2276" y="974"/>
                    </a:lnTo>
                    <a:lnTo>
                      <a:pt x="2310" y="916"/>
                    </a:lnTo>
                    <a:lnTo>
                      <a:pt x="2315" y="888"/>
                    </a:lnTo>
                    <a:lnTo>
                      <a:pt x="2312" y="863"/>
                    </a:lnTo>
                    <a:close/>
                    <a:moveTo>
                      <a:pt x="1131" y="225"/>
                    </a:moveTo>
                    <a:lnTo>
                      <a:pt x="1014" y="265"/>
                    </a:lnTo>
                    <a:lnTo>
                      <a:pt x="930" y="300"/>
                    </a:lnTo>
                    <a:lnTo>
                      <a:pt x="875" y="327"/>
                    </a:lnTo>
                    <a:lnTo>
                      <a:pt x="845" y="348"/>
                    </a:lnTo>
                    <a:lnTo>
                      <a:pt x="838" y="364"/>
                    </a:lnTo>
                    <a:lnTo>
                      <a:pt x="850" y="374"/>
                    </a:lnTo>
                    <a:lnTo>
                      <a:pt x="879" y="379"/>
                    </a:lnTo>
                    <a:lnTo>
                      <a:pt x="920" y="380"/>
                    </a:lnTo>
                    <a:lnTo>
                      <a:pt x="1029" y="370"/>
                    </a:lnTo>
                    <a:lnTo>
                      <a:pt x="1150" y="347"/>
                    </a:lnTo>
                    <a:lnTo>
                      <a:pt x="1259" y="313"/>
                    </a:lnTo>
                    <a:lnTo>
                      <a:pt x="1299" y="294"/>
                    </a:lnTo>
                    <a:lnTo>
                      <a:pt x="1328" y="274"/>
                    </a:lnTo>
                    <a:lnTo>
                      <a:pt x="1339" y="240"/>
                    </a:lnTo>
                    <a:lnTo>
                      <a:pt x="1316" y="209"/>
                    </a:lnTo>
                    <a:lnTo>
                      <a:pt x="1271" y="183"/>
                    </a:lnTo>
                    <a:lnTo>
                      <a:pt x="1216" y="163"/>
                    </a:lnTo>
                    <a:lnTo>
                      <a:pt x="1162" y="155"/>
                    </a:lnTo>
                    <a:lnTo>
                      <a:pt x="1123" y="160"/>
                    </a:lnTo>
                    <a:lnTo>
                      <a:pt x="1111" y="169"/>
                    </a:lnTo>
                    <a:lnTo>
                      <a:pt x="1108" y="183"/>
                    </a:lnTo>
                    <a:lnTo>
                      <a:pt x="1114" y="201"/>
                    </a:lnTo>
                    <a:lnTo>
                      <a:pt x="1131" y="225"/>
                    </a:lnTo>
                    <a:close/>
                    <a:moveTo>
                      <a:pt x="580" y="255"/>
                    </a:moveTo>
                    <a:lnTo>
                      <a:pt x="501" y="274"/>
                    </a:lnTo>
                    <a:lnTo>
                      <a:pt x="434" y="295"/>
                    </a:lnTo>
                    <a:lnTo>
                      <a:pt x="378" y="316"/>
                    </a:lnTo>
                    <a:lnTo>
                      <a:pt x="335" y="336"/>
                    </a:lnTo>
                    <a:lnTo>
                      <a:pt x="304" y="358"/>
                    </a:lnTo>
                    <a:lnTo>
                      <a:pt x="283" y="379"/>
                    </a:lnTo>
                    <a:lnTo>
                      <a:pt x="274" y="399"/>
                    </a:lnTo>
                    <a:lnTo>
                      <a:pt x="275" y="418"/>
                    </a:lnTo>
                    <a:lnTo>
                      <a:pt x="286" y="435"/>
                    </a:lnTo>
                    <a:lnTo>
                      <a:pt x="307" y="450"/>
                    </a:lnTo>
                    <a:lnTo>
                      <a:pt x="338" y="463"/>
                    </a:lnTo>
                    <a:lnTo>
                      <a:pt x="379" y="472"/>
                    </a:lnTo>
                    <a:lnTo>
                      <a:pt x="428" y="480"/>
                    </a:lnTo>
                    <a:lnTo>
                      <a:pt x="487" y="482"/>
                    </a:lnTo>
                    <a:lnTo>
                      <a:pt x="554" y="481"/>
                    </a:lnTo>
                    <a:lnTo>
                      <a:pt x="629" y="475"/>
                    </a:lnTo>
                    <a:lnTo>
                      <a:pt x="667" y="468"/>
                    </a:lnTo>
                    <a:lnTo>
                      <a:pt x="697" y="458"/>
                    </a:lnTo>
                    <a:lnTo>
                      <a:pt x="737" y="424"/>
                    </a:lnTo>
                    <a:lnTo>
                      <a:pt x="750" y="382"/>
                    </a:lnTo>
                    <a:lnTo>
                      <a:pt x="744" y="339"/>
                    </a:lnTo>
                    <a:lnTo>
                      <a:pt x="720" y="297"/>
                    </a:lnTo>
                    <a:lnTo>
                      <a:pt x="682" y="265"/>
                    </a:lnTo>
                    <a:lnTo>
                      <a:pt x="634" y="250"/>
                    </a:lnTo>
                    <a:lnTo>
                      <a:pt x="580" y="255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59" name="Google Shape;1759;p42"/>
              <p:cNvSpPr/>
              <p:nvPr/>
            </p:nvSpPr>
            <p:spPr>
              <a:xfrm>
                <a:off x="3994" y="2075"/>
                <a:ext cx="357" cy="366"/>
              </a:xfrm>
              <a:custGeom>
                <a:avLst/>
                <a:gdLst/>
                <a:ahLst/>
                <a:cxnLst/>
                <a:rect l="l" t="t" r="r" b="b"/>
                <a:pathLst>
                  <a:path w="2301" h="2931" extrusionOk="0">
                    <a:moveTo>
                      <a:pt x="223" y="1451"/>
                    </a:moveTo>
                    <a:lnTo>
                      <a:pt x="241" y="1561"/>
                    </a:lnTo>
                    <a:lnTo>
                      <a:pt x="260" y="1647"/>
                    </a:lnTo>
                    <a:lnTo>
                      <a:pt x="279" y="1713"/>
                    </a:lnTo>
                    <a:lnTo>
                      <a:pt x="297" y="1759"/>
                    </a:lnTo>
                    <a:lnTo>
                      <a:pt x="314" y="1789"/>
                    </a:lnTo>
                    <a:lnTo>
                      <a:pt x="330" y="1802"/>
                    </a:lnTo>
                    <a:lnTo>
                      <a:pt x="341" y="1801"/>
                    </a:lnTo>
                    <a:lnTo>
                      <a:pt x="351" y="1786"/>
                    </a:lnTo>
                    <a:lnTo>
                      <a:pt x="355" y="1762"/>
                    </a:lnTo>
                    <a:lnTo>
                      <a:pt x="354" y="1729"/>
                    </a:lnTo>
                    <a:lnTo>
                      <a:pt x="347" y="1687"/>
                    </a:lnTo>
                    <a:lnTo>
                      <a:pt x="333" y="1640"/>
                    </a:lnTo>
                    <a:lnTo>
                      <a:pt x="284" y="1536"/>
                    </a:lnTo>
                    <a:lnTo>
                      <a:pt x="198" y="1427"/>
                    </a:lnTo>
                    <a:lnTo>
                      <a:pt x="201" y="1439"/>
                    </a:lnTo>
                    <a:lnTo>
                      <a:pt x="223" y="1451"/>
                    </a:lnTo>
                    <a:close/>
                    <a:moveTo>
                      <a:pt x="1772" y="2680"/>
                    </a:moveTo>
                    <a:lnTo>
                      <a:pt x="1656" y="2706"/>
                    </a:lnTo>
                    <a:lnTo>
                      <a:pt x="1554" y="2729"/>
                    </a:lnTo>
                    <a:lnTo>
                      <a:pt x="1463" y="2759"/>
                    </a:lnTo>
                    <a:lnTo>
                      <a:pt x="1379" y="2804"/>
                    </a:lnTo>
                    <a:lnTo>
                      <a:pt x="1356" y="2827"/>
                    </a:lnTo>
                    <a:lnTo>
                      <a:pt x="1355" y="2849"/>
                    </a:lnTo>
                    <a:lnTo>
                      <a:pt x="1370" y="2870"/>
                    </a:lnTo>
                    <a:lnTo>
                      <a:pt x="1401" y="2889"/>
                    </a:lnTo>
                    <a:lnTo>
                      <a:pt x="1443" y="2905"/>
                    </a:lnTo>
                    <a:lnTo>
                      <a:pt x="1493" y="2919"/>
                    </a:lnTo>
                    <a:lnTo>
                      <a:pt x="1605" y="2931"/>
                    </a:lnTo>
                    <a:lnTo>
                      <a:pt x="1661" y="2928"/>
                    </a:lnTo>
                    <a:lnTo>
                      <a:pt x="1714" y="2920"/>
                    </a:lnTo>
                    <a:lnTo>
                      <a:pt x="1759" y="2903"/>
                    </a:lnTo>
                    <a:lnTo>
                      <a:pt x="1795" y="2878"/>
                    </a:lnTo>
                    <a:lnTo>
                      <a:pt x="1817" y="2844"/>
                    </a:lnTo>
                    <a:lnTo>
                      <a:pt x="1822" y="2801"/>
                    </a:lnTo>
                    <a:lnTo>
                      <a:pt x="1809" y="2746"/>
                    </a:lnTo>
                    <a:lnTo>
                      <a:pt x="1772" y="2680"/>
                    </a:lnTo>
                    <a:close/>
                    <a:moveTo>
                      <a:pt x="2141" y="2189"/>
                    </a:moveTo>
                    <a:lnTo>
                      <a:pt x="2061" y="2309"/>
                    </a:lnTo>
                    <a:lnTo>
                      <a:pt x="2022" y="2370"/>
                    </a:lnTo>
                    <a:lnTo>
                      <a:pt x="1994" y="2435"/>
                    </a:lnTo>
                    <a:lnTo>
                      <a:pt x="1977" y="2489"/>
                    </a:lnTo>
                    <a:lnTo>
                      <a:pt x="1966" y="2535"/>
                    </a:lnTo>
                    <a:lnTo>
                      <a:pt x="1961" y="2574"/>
                    </a:lnTo>
                    <a:lnTo>
                      <a:pt x="1961" y="2605"/>
                    </a:lnTo>
                    <a:lnTo>
                      <a:pt x="1973" y="2647"/>
                    </a:lnTo>
                    <a:lnTo>
                      <a:pt x="2000" y="2666"/>
                    </a:lnTo>
                    <a:lnTo>
                      <a:pt x="2037" y="2663"/>
                    </a:lnTo>
                    <a:lnTo>
                      <a:pt x="2081" y="2643"/>
                    </a:lnTo>
                    <a:lnTo>
                      <a:pt x="2130" y="2609"/>
                    </a:lnTo>
                    <a:lnTo>
                      <a:pt x="2178" y="2563"/>
                    </a:lnTo>
                    <a:lnTo>
                      <a:pt x="2223" y="2510"/>
                    </a:lnTo>
                    <a:lnTo>
                      <a:pt x="2260" y="2452"/>
                    </a:lnTo>
                    <a:lnTo>
                      <a:pt x="2287" y="2393"/>
                    </a:lnTo>
                    <a:lnTo>
                      <a:pt x="2301" y="2335"/>
                    </a:lnTo>
                    <a:lnTo>
                      <a:pt x="2296" y="2283"/>
                    </a:lnTo>
                    <a:lnTo>
                      <a:pt x="2271" y="2239"/>
                    </a:lnTo>
                    <a:lnTo>
                      <a:pt x="2220" y="2207"/>
                    </a:lnTo>
                    <a:lnTo>
                      <a:pt x="2184" y="2196"/>
                    </a:lnTo>
                    <a:lnTo>
                      <a:pt x="2141" y="2189"/>
                    </a:lnTo>
                    <a:close/>
                    <a:moveTo>
                      <a:pt x="1821" y="1451"/>
                    </a:moveTo>
                    <a:lnTo>
                      <a:pt x="1845" y="1593"/>
                    </a:lnTo>
                    <a:lnTo>
                      <a:pt x="1871" y="1700"/>
                    </a:lnTo>
                    <a:lnTo>
                      <a:pt x="1897" y="1775"/>
                    </a:lnTo>
                    <a:lnTo>
                      <a:pt x="1924" y="1822"/>
                    </a:lnTo>
                    <a:lnTo>
                      <a:pt x="1950" y="1844"/>
                    </a:lnTo>
                    <a:lnTo>
                      <a:pt x="1973" y="1845"/>
                    </a:lnTo>
                    <a:lnTo>
                      <a:pt x="1994" y="1827"/>
                    </a:lnTo>
                    <a:lnTo>
                      <a:pt x="2011" y="1795"/>
                    </a:lnTo>
                    <a:lnTo>
                      <a:pt x="2025" y="1751"/>
                    </a:lnTo>
                    <a:lnTo>
                      <a:pt x="2032" y="1699"/>
                    </a:lnTo>
                    <a:lnTo>
                      <a:pt x="2029" y="1584"/>
                    </a:lnTo>
                    <a:lnTo>
                      <a:pt x="2016" y="1527"/>
                    </a:lnTo>
                    <a:lnTo>
                      <a:pt x="1994" y="1476"/>
                    </a:lnTo>
                    <a:lnTo>
                      <a:pt x="1962" y="1433"/>
                    </a:lnTo>
                    <a:lnTo>
                      <a:pt x="1919" y="1402"/>
                    </a:lnTo>
                    <a:lnTo>
                      <a:pt x="1881" y="1384"/>
                    </a:lnTo>
                    <a:lnTo>
                      <a:pt x="1856" y="1381"/>
                    </a:lnTo>
                    <a:lnTo>
                      <a:pt x="1838" y="1402"/>
                    </a:lnTo>
                    <a:lnTo>
                      <a:pt x="1821" y="1451"/>
                    </a:lnTo>
                    <a:close/>
                    <a:moveTo>
                      <a:pt x="1330" y="517"/>
                    </a:moveTo>
                    <a:lnTo>
                      <a:pt x="1352" y="537"/>
                    </a:lnTo>
                    <a:lnTo>
                      <a:pt x="1381" y="565"/>
                    </a:lnTo>
                    <a:lnTo>
                      <a:pt x="1450" y="641"/>
                    </a:lnTo>
                    <a:lnTo>
                      <a:pt x="1523" y="730"/>
                    </a:lnTo>
                    <a:lnTo>
                      <a:pt x="1586" y="820"/>
                    </a:lnTo>
                    <a:lnTo>
                      <a:pt x="1608" y="863"/>
                    </a:lnTo>
                    <a:lnTo>
                      <a:pt x="1622" y="902"/>
                    </a:lnTo>
                    <a:lnTo>
                      <a:pt x="1626" y="934"/>
                    </a:lnTo>
                    <a:lnTo>
                      <a:pt x="1618" y="960"/>
                    </a:lnTo>
                    <a:lnTo>
                      <a:pt x="1596" y="976"/>
                    </a:lnTo>
                    <a:lnTo>
                      <a:pt x="1558" y="984"/>
                    </a:lnTo>
                    <a:lnTo>
                      <a:pt x="1502" y="978"/>
                    </a:lnTo>
                    <a:lnTo>
                      <a:pt x="1428" y="960"/>
                    </a:lnTo>
                    <a:lnTo>
                      <a:pt x="1390" y="933"/>
                    </a:lnTo>
                    <a:lnTo>
                      <a:pt x="1370" y="887"/>
                    </a:lnTo>
                    <a:lnTo>
                      <a:pt x="1364" y="828"/>
                    </a:lnTo>
                    <a:lnTo>
                      <a:pt x="1366" y="760"/>
                    </a:lnTo>
                    <a:lnTo>
                      <a:pt x="1367" y="622"/>
                    </a:lnTo>
                    <a:lnTo>
                      <a:pt x="1357" y="562"/>
                    </a:lnTo>
                    <a:lnTo>
                      <a:pt x="1330" y="517"/>
                    </a:lnTo>
                    <a:close/>
                    <a:moveTo>
                      <a:pt x="838" y="221"/>
                    </a:moveTo>
                    <a:lnTo>
                      <a:pt x="858" y="249"/>
                    </a:lnTo>
                    <a:lnTo>
                      <a:pt x="883" y="265"/>
                    </a:lnTo>
                    <a:lnTo>
                      <a:pt x="940" y="278"/>
                    </a:lnTo>
                    <a:lnTo>
                      <a:pt x="1000" y="286"/>
                    </a:lnTo>
                    <a:lnTo>
                      <a:pt x="1030" y="299"/>
                    </a:lnTo>
                    <a:lnTo>
                      <a:pt x="1059" y="320"/>
                    </a:lnTo>
                    <a:lnTo>
                      <a:pt x="1095" y="355"/>
                    </a:lnTo>
                    <a:lnTo>
                      <a:pt x="1126" y="380"/>
                    </a:lnTo>
                    <a:lnTo>
                      <a:pt x="1151" y="398"/>
                    </a:lnTo>
                    <a:lnTo>
                      <a:pt x="1170" y="409"/>
                    </a:lnTo>
                    <a:lnTo>
                      <a:pt x="1193" y="408"/>
                    </a:lnTo>
                    <a:lnTo>
                      <a:pt x="1199" y="383"/>
                    </a:lnTo>
                    <a:lnTo>
                      <a:pt x="1189" y="343"/>
                    </a:lnTo>
                    <a:lnTo>
                      <a:pt x="1167" y="289"/>
                    </a:lnTo>
                    <a:lnTo>
                      <a:pt x="1136" y="228"/>
                    </a:lnTo>
                    <a:lnTo>
                      <a:pt x="1097" y="165"/>
                    </a:lnTo>
                    <a:lnTo>
                      <a:pt x="1009" y="55"/>
                    </a:lnTo>
                    <a:lnTo>
                      <a:pt x="963" y="18"/>
                    </a:lnTo>
                    <a:lnTo>
                      <a:pt x="921" y="0"/>
                    </a:lnTo>
                    <a:lnTo>
                      <a:pt x="885" y="5"/>
                    </a:lnTo>
                    <a:lnTo>
                      <a:pt x="857" y="41"/>
                    </a:lnTo>
                    <a:lnTo>
                      <a:pt x="847" y="72"/>
                    </a:lnTo>
                    <a:lnTo>
                      <a:pt x="840" y="112"/>
                    </a:lnTo>
                    <a:lnTo>
                      <a:pt x="837" y="161"/>
                    </a:lnTo>
                    <a:lnTo>
                      <a:pt x="838" y="221"/>
                    </a:lnTo>
                    <a:close/>
                    <a:moveTo>
                      <a:pt x="0" y="885"/>
                    </a:moveTo>
                    <a:lnTo>
                      <a:pt x="20" y="964"/>
                    </a:lnTo>
                    <a:lnTo>
                      <a:pt x="38" y="1031"/>
                    </a:lnTo>
                    <a:lnTo>
                      <a:pt x="73" y="1131"/>
                    </a:lnTo>
                    <a:lnTo>
                      <a:pt x="103" y="1195"/>
                    </a:lnTo>
                    <a:lnTo>
                      <a:pt x="129" y="1225"/>
                    </a:lnTo>
                    <a:lnTo>
                      <a:pt x="151" y="1228"/>
                    </a:lnTo>
                    <a:lnTo>
                      <a:pt x="169" y="1208"/>
                    </a:lnTo>
                    <a:lnTo>
                      <a:pt x="181" y="1171"/>
                    </a:lnTo>
                    <a:lnTo>
                      <a:pt x="188" y="1121"/>
                    </a:lnTo>
                    <a:lnTo>
                      <a:pt x="183" y="1004"/>
                    </a:lnTo>
                    <a:lnTo>
                      <a:pt x="172" y="948"/>
                    </a:lnTo>
                    <a:lnTo>
                      <a:pt x="153" y="899"/>
                    </a:lnTo>
                    <a:lnTo>
                      <a:pt x="127" y="863"/>
                    </a:lnTo>
                    <a:lnTo>
                      <a:pt x="93" y="846"/>
                    </a:lnTo>
                    <a:lnTo>
                      <a:pt x="52" y="852"/>
                    </a:lnTo>
                    <a:lnTo>
                      <a:pt x="0" y="885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60" name="Google Shape;1760;p42"/>
              <p:cNvSpPr/>
              <p:nvPr/>
            </p:nvSpPr>
            <p:spPr>
              <a:xfrm>
                <a:off x="4233" y="2501"/>
                <a:ext cx="292" cy="286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2337" extrusionOk="0">
                    <a:moveTo>
                      <a:pt x="278" y="898"/>
                    </a:moveTo>
                    <a:lnTo>
                      <a:pt x="272" y="905"/>
                    </a:lnTo>
                    <a:lnTo>
                      <a:pt x="258" y="921"/>
                    </a:lnTo>
                    <a:lnTo>
                      <a:pt x="237" y="944"/>
                    </a:lnTo>
                    <a:lnTo>
                      <a:pt x="211" y="974"/>
                    </a:lnTo>
                    <a:lnTo>
                      <a:pt x="150" y="1049"/>
                    </a:lnTo>
                    <a:lnTo>
                      <a:pt x="87" y="1134"/>
                    </a:lnTo>
                    <a:lnTo>
                      <a:pt x="34" y="1224"/>
                    </a:lnTo>
                    <a:lnTo>
                      <a:pt x="3" y="1307"/>
                    </a:lnTo>
                    <a:lnTo>
                      <a:pt x="0" y="1342"/>
                    </a:lnTo>
                    <a:lnTo>
                      <a:pt x="7" y="1373"/>
                    </a:lnTo>
                    <a:lnTo>
                      <a:pt x="25" y="1398"/>
                    </a:lnTo>
                    <a:lnTo>
                      <a:pt x="57" y="1414"/>
                    </a:lnTo>
                    <a:lnTo>
                      <a:pt x="114" y="1427"/>
                    </a:lnTo>
                    <a:lnTo>
                      <a:pt x="167" y="1426"/>
                    </a:lnTo>
                    <a:lnTo>
                      <a:pt x="214" y="1412"/>
                    </a:lnTo>
                    <a:lnTo>
                      <a:pt x="255" y="1389"/>
                    </a:lnTo>
                    <a:lnTo>
                      <a:pt x="292" y="1357"/>
                    </a:lnTo>
                    <a:lnTo>
                      <a:pt x="322" y="1317"/>
                    </a:lnTo>
                    <a:lnTo>
                      <a:pt x="366" y="1224"/>
                    </a:lnTo>
                    <a:lnTo>
                      <a:pt x="384" y="1122"/>
                    </a:lnTo>
                    <a:lnTo>
                      <a:pt x="377" y="1025"/>
                    </a:lnTo>
                    <a:lnTo>
                      <a:pt x="363" y="983"/>
                    </a:lnTo>
                    <a:lnTo>
                      <a:pt x="342" y="946"/>
                    </a:lnTo>
                    <a:lnTo>
                      <a:pt x="314" y="917"/>
                    </a:lnTo>
                    <a:lnTo>
                      <a:pt x="278" y="898"/>
                    </a:lnTo>
                    <a:close/>
                    <a:moveTo>
                      <a:pt x="573" y="185"/>
                    </a:moveTo>
                    <a:lnTo>
                      <a:pt x="498" y="259"/>
                    </a:lnTo>
                    <a:lnTo>
                      <a:pt x="442" y="327"/>
                    </a:lnTo>
                    <a:lnTo>
                      <a:pt x="403" y="389"/>
                    </a:lnTo>
                    <a:lnTo>
                      <a:pt x="380" y="443"/>
                    </a:lnTo>
                    <a:lnTo>
                      <a:pt x="369" y="489"/>
                    </a:lnTo>
                    <a:lnTo>
                      <a:pt x="372" y="526"/>
                    </a:lnTo>
                    <a:lnTo>
                      <a:pt x="383" y="553"/>
                    </a:lnTo>
                    <a:lnTo>
                      <a:pt x="401" y="569"/>
                    </a:lnTo>
                    <a:lnTo>
                      <a:pt x="425" y="572"/>
                    </a:lnTo>
                    <a:lnTo>
                      <a:pt x="452" y="562"/>
                    </a:lnTo>
                    <a:lnTo>
                      <a:pt x="481" y="539"/>
                    </a:lnTo>
                    <a:lnTo>
                      <a:pt x="509" y="502"/>
                    </a:lnTo>
                    <a:lnTo>
                      <a:pt x="534" y="448"/>
                    </a:lnTo>
                    <a:lnTo>
                      <a:pt x="555" y="378"/>
                    </a:lnTo>
                    <a:lnTo>
                      <a:pt x="568" y="291"/>
                    </a:lnTo>
                    <a:lnTo>
                      <a:pt x="573" y="185"/>
                    </a:lnTo>
                    <a:close/>
                    <a:moveTo>
                      <a:pt x="1557" y="87"/>
                    </a:moveTo>
                    <a:lnTo>
                      <a:pt x="1615" y="111"/>
                    </a:lnTo>
                    <a:lnTo>
                      <a:pt x="1680" y="146"/>
                    </a:lnTo>
                    <a:lnTo>
                      <a:pt x="1805" y="239"/>
                    </a:lnTo>
                    <a:lnTo>
                      <a:pt x="1852" y="289"/>
                    </a:lnTo>
                    <a:lnTo>
                      <a:pt x="1881" y="336"/>
                    </a:lnTo>
                    <a:lnTo>
                      <a:pt x="1883" y="375"/>
                    </a:lnTo>
                    <a:lnTo>
                      <a:pt x="1872" y="392"/>
                    </a:lnTo>
                    <a:lnTo>
                      <a:pt x="1852" y="406"/>
                    </a:lnTo>
                    <a:lnTo>
                      <a:pt x="1792" y="432"/>
                    </a:lnTo>
                    <a:lnTo>
                      <a:pt x="1740" y="442"/>
                    </a:lnTo>
                    <a:lnTo>
                      <a:pt x="1698" y="440"/>
                    </a:lnTo>
                    <a:lnTo>
                      <a:pt x="1663" y="428"/>
                    </a:lnTo>
                    <a:lnTo>
                      <a:pt x="1635" y="407"/>
                    </a:lnTo>
                    <a:lnTo>
                      <a:pt x="1614" y="377"/>
                    </a:lnTo>
                    <a:lnTo>
                      <a:pt x="1586" y="306"/>
                    </a:lnTo>
                    <a:lnTo>
                      <a:pt x="1573" y="227"/>
                    </a:lnTo>
                    <a:lnTo>
                      <a:pt x="1568" y="155"/>
                    </a:lnTo>
                    <a:lnTo>
                      <a:pt x="1565" y="102"/>
                    </a:lnTo>
                    <a:lnTo>
                      <a:pt x="1563" y="90"/>
                    </a:lnTo>
                    <a:lnTo>
                      <a:pt x="1557" y="87"/>
                    </a:lnTo>
                    <a:close/>
                    <a:moveTo>
                      <a:pt x="1114" y="38"/>
                    </a:moveTo>
                    <a:lnTo>
                      <a:pt x="1014" y="78"/>
                    </a:lnTo>
                    <a:lnTo>
                      <a:pt x="933" y="128"/>
                    </a:lnTo>
                    <a:lnTo>
                      <a:pt x="877" y="178"/>
                    </a:lnTo>
                    <a:lnTo>
                      <a:pt x="845" y="227"/>
                    </a:lnTo>
                    <a:lnTo>
                      <a:pt x="844" y="269"/>
                    </a:lnTo>
                    <a:lnTo>
                      <a:pt x="855" y="285"/>
                    </a:lnTo>
                    <a:lnTo>
                      <a:pt x="874" y="299"/>
                    </a:lnTo>
                    <a:lnTo>
                      <a:pt x="902" y="308"/>
                    </a:lnTo>
                    <a:lnTo>
                      <a:pt x="938" y="314"/>
                    </a:lnTo>
                    <a:lnTo>
                      <a:pt x="984" y="314"/>
                    </a:lnTo>
                    <a:lnTo>
                      <a:pt x="1041" y="308"/>
                    </a:lnTo>
                    <a:lnTo>
                      <a:pt x="1112" y="293"/>
                    </a:lnTo>
                    <a:lnTo>
                      <a:pt x="1164" y="272"/>
                    </a:lnTo>
                    <a:lnTo>
                      <a:pt x="1198" y="247"/>
                    </a:lnTo>
                    <a:lnTo>
                      <a:pt x="1217" y="217"/>
                    </a:lnTo>
                    <a:lnTo>
                      <a:pt x="1223" y="187"/>
                    </a:lnTo>
                    <a:lnTo>
                      <a:pt x="1218" y="155"/>
                    </a:lnTo>
                    <a:lnTo>
                      <a:pt x="1187" y="92"/>
                    </a:lnTo>
                    <a:lnTo>
                      <a:pt x="1142" y="40"/>
                    </a:lnTo>
                    <a:lnTo>
                      <a:pt x="1103" y="6"/>
                    </a:lnTo>
                    <a:lnTo>
                      <a:pt x="1090" y="0"/>
                    </a:lnTo>
                    <a:lnTo>
                      <a:pt x="1087" y="3"/>
                    </a:lnTo>
                    <a:lnTo>
                      <a:pt x="1094" y="15"/>
                    </a:lnTo>
                    <a:lnTo>
                      <a:pt x="1114" y="38"/>
                    </a:lnTo>
                    <a:close/>
                    <a:moveTo>
                      <a:pt x="1607" y="849"/>
                    </a:moveTo>
                    <a:lnTo>
                      <a:pt x="1567" y="895"/>
                    </a:lnTo>
                    <a:lnTo>
                      <a:pt x="1521" y="959"/>
                    </a:lnTo>
                    <a:lnTo>
                      <a:pt x="1476" y="1033"/>
                    </a:lnTo>
                    <a:lnTo>
                      <a:pt x="1442" y="1106"/>
                    </a:lnTo>
                    <a:lnTo>
                      <a:pt x="1428" y="1171"/>
                    </a:lnTo>
                    <a:lnTo>
                      <a:pt x="1430" y="1197"/>
                    </a:lnTo>
                    <a:lnTo>
                      <a:pt x="1440" y="1217"/>
                    </a:lnTo>
                    <a:lnTo>
                      <a:pt x="1459" y="1230"/>
                    </a:lnTo>
                    <a:lnTo>
                      <a:pt x="1488" y="1236"/>
                    </a:lnTo>
                    <a:lnTo>
                      <a:pt x="1529" y="1232"/>
                    </a:lnTo>
                    <a:lnTo>
                      <a:pt x="1581" y="1218"/>
                    </a:lnTo>
                    <a:lnTo>
                      <a:pt x="1624" y="1199"/>
                    </a:lnTo>
                    <a:lnTo>
                      <a:pt x="1654" y="1177"/>
                    </a:lnTo>
                    <a:lnTo>
                      <a:pt x="1674" y="1152"/>
                    </a:lnTo>
                    <a:lnTo>
                      <a:pt x="1683" y="1125"/>
                    </a:lnTo>
                    <a:lnTo>
                      <a:pt x="1679" y="1066"/>
                    </a:lnTo>
                    <a:lnTo>
                      <a:pt x="1656" y="1006"/>
                    </a:lnTo>
                    <a:lnTo>
                      <a:pt x="1624" y="948"/>
                    </a:lnTo>
                    <a:lnTo>
                      <a:pt x="1598" y="900"/>
                    </a:lnTo>
                    <a:lnTo>
                      <a:pt x="1588" y="865"/>
                    </a:lnTo>
                    <a:lnTo>
                      <a:pt x="1593" y="854"/>
                    </a:lnTo>
                    <a:lnTo>
                      <a:pt x="1607" y="849"/>
                    </a:lnTo>
                    <a:close/>
                    <a:moveTo>
                      <a:pt x="1336" y="1709"/>
                    </a:moveTo>
                    <a:lnTo>
                      <a:pt x="1299" y="1838"/>
                    </a:lnTo>
                    <a:lnTo>
                      <a:pt x="1257" y="1934"/>
                    </a:lnTo>
                    <a:lnTo>
                      <a:pt x="1212" y="2001"/>
                    </a:lnTo>
                    <a:lnTo>
                      <a:pt x="1167" y="2043"/>
                    </a:lnTo>
                    <a:lnTo>
                      <a:pt x="1123" y="2063"/>
                    </a:lnTo>
                    <a:lnTo>
                      <a:pt x="1083" y="2063"/>
                    </a:lnTo>
                    <a:lnTo>
                      <a:pt x="1047" y="2047"/>
                    </a:lnTo>
                    <a:lnTo>
                      <a:pt x="1020" y="2019"/>
                    </a:lnTo>
                    <a:lnTo>
                      <a:pt x="1003" y="1980"/>
                    </a:lnTo>
                    <a:lnTo>
                      <a:pt x="998" y="1935"/>
                    </a:lnTo>
                    <a:lnTo>
                      <a:pt x="1006" y="1887"/>
                    </a:lnTo>
                    <a:lnTo>
                      <a:pt x="1031" y="1839"/>
                    </a:lnTo>
                    <a:lnTo>
                      <a:pt x="1074" y="1794"/>
                    </a:lnTo>
                    <a:lnTo>
                      <a:pt x="1138" y="1755"/>
                    </a:lnTo>
                    <a:lnTo>
                      <a:pt x="1225" y="1726"/>
                    </a:lnTo>
                    <a:lnTo>
                      <a:pt x="1336" y="1709"/>
                    </a:lnTo>
                    <a:close/>
                    <a:moveTo>
                      <a:pt x="623" y="1931"/>
                    </a:moveTo>
                    <a:lnTo>
                      <a:pt x="529" y="2036"/>
                    </a:lnTo>
                    <a:lnTo>
                      <a:pt x="485" y="2092"/>
                    </a:lnTo>
                    <a:lnTo>
                      <a:pt x="450" y="2151"/>
                    </a:lnTo>
                    <a:lnTo>
                      <a:pt x="432" y="2196"/>
                    </a:lnTo>
                    <a:lnTo>
                      <a:pt x="421" y="2234"/>
                    </a:lnTo>
                    <a:lnTo>
                      <a:pt x="413" y="2291"/>
                    </a:lnTo>
                    <a:lnTo>
                      <a:pt x="425" y="2324"/>
                    </a:lnTo>
                    <a:lnTo>
                      <a:pt x="451" y="2337"/>
                    </a:lnTo>
                    <a:lnTo>
                      <a:pt x="489" y="2332"/>
                    </a:lnTo>
                    <a:lnTo>
                      <a:pt x="535" y="2314"/>
                    </a:lnTo>
                    <a:lnTo>
                      <a:pt x="585" y="2282"/>
                    </a:lnTo>
                    <a:lnTo>
                      <a:pt x="635" y="2242"/>
                    </a:lnTo>
                    <a:lnTo>
                      <a:pt x="723" y="2146"/>
                    </a:lnTo>
                    <a:lnTo>
                      <a:pt x="753" y="2096"/>
                    </a:lnTo>
                    <a:lnTo>
                      <a:pt x="770" y="2048"/>
                    </a:lnTo>
                    <a:lnTo>
                      <a:pt x="768" y="2004"/>
                    </a:lnTo>
                    <a:lnTo>
                      <a:pt x="746" y="1969"/>
                    </a:lnTo>
                    <a:lnTo>
                      <a:pt x="699" y="1942"/>
                    </a:lnTo>
                    <a:lnTo>
                      <a:pt x="623" y="1931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61" name="Google Shape;1761;p42"/>
              <p:cNvSpPr/>
              <p:nvPr/>
            </p:nvSpPr>
            <p:spPr>
              <a:xfrm>
                <a:off x="3834" y="2431"/>
                <a:ext cx="320" cy="389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3112" extrusionOk="0">
                    <a:moveTo>
                      <a:pt x="543" y="2645"/>
                    </a:moveTo>
                    <a:lnTo>
                      <a:pt x="557" y="2765"/>
                    </a:lnTo>
                    <a:lnTo>
                      <a:pt x="573" y="2854"/>
                    </a:lnTo>
                    <a:lnTo>
                      <a:pt x="589" y="2916"/>
                    </a:lnTo>
                    <a:lnTo>
                      <a:pt x="607" y="2952"/>
                    </a:lnTo>
                    <a:lnTo>
                      <a:pt x="624" y="2968"/>
                    </a:lnTo>
                    <a:lnTo>
                      <a:pt x="640" y="2965"/>
                    </a:lnTo>
                    <a:lnTo>
                      <a:pt x="654" y="2947"/>
                    </a:lnTo>
                    <a:lnTo>
                      <a:pt x="665" y="2918"/>
                    </a:lnTo>
                    <a:lnTo>
                      <a:pt x="674" y="2837"/>
                    </a:lnTo>
                    <a:lnTo>
                      <a:pt x="662" y="2747"/>
                    </a:lnTo>
                    <a:lnTo>
                      <a:pt x="645" y="2708"/>
                    </a:lnTo>
                    <a:lnTo>
                      <a:pt x="621" y="2674"/>
                    </a:lnTo>
                    <a:lnTo>
                      <a:pt x="586" y="2652"/>
                    </a:lnTo>
                    <a:lnTo>
                      <a:pt x="543" y="2645"/>
                    </a:lnTo>
                    <a:close/>
                    <a:moveTo>
                      <a:pt x="1233" y="210"/>
                    </a:moveTo>
                    <a:lnTo>
                      <a:pt x="1173" y="134"/>
                    </a:lnTo>
                    <a:lnTo>
                      <a:pt x="1122" y="76"/>
                    </a:lnTo>
                    <a:lnTo>
                      <a:pt x="1076" y="36"/>
                    </a:lnTo>
                    <a:lnTo>
                      <a:pt x="1036" y="11"/>
                    </a:lnTo>
                    <a:lnTo>
                      <a:pt x="1003" y="0"/>
                    </a:lnTo>
                    <a:lnTo>
                      <a:pt x="972" y="0"/>
                    </a:lnTo>
                    <a:lnTo>
                      <a:pt x="947" y="9"/>
                    </a:lnTo>
                    <a:lnTo>
                      <a:pt x="925" y="27"/>
                    </a:lnTo>
                    <a:lnTo>
                      <a:pt x="891" y="80"/>
                    </a:lnTo>
                    <a:lnTo>
                      <a:pt x="863" y="141"/>
                    </a:lnTo>
                    <a:lnTo>
                      <a:pt x="839" y="198"/>
                    </a:lnTo>
                    <a:lnTo>
                      <a:pt x="814" y="234"/>
                    </a:lnTo>
                    <a:lnTo>
                      <a:pt x="849" y="242"/>
                    </a:lnTo>
                    <a:lnTo>
                      <a:pt x="898" y="259"/>
                    </a:lnTo>
                    <a:lnTo>
                      <a:pt x="1019" y="300"/>
                    </a:lnTo>
                    <a:lnTo>
                      <a:pt x="1083" y="308"/>
                    </a:lnTo>
                    <a:lnTo>
                      <a:pt x="1143" y="301"/>
                    </a:lnTo>
                    <a:lnTo>
                      <a:pt x="1194" y="271"/>
                    </a:lnTo>
                    <a:lnTo>
                      <a:pt x="1215" y="245"/>
                    </a:lnTo>
                    <a:lnTo>
                      <a:pt x="1233" y="210"/>
                    </a:lnTo>
                    <a:close/>
                    <a:moveTo>
                      <a:pt x="1651" y="2374"/>
                    </a:moveTo>
                    <a:lnTo>
                      <a:pt x="1540" y="2459"/>
                    </a:lnTo>
                    <a:lnTo>
                      <a:pt x="1493" y="2500"/>
                    </a:lnTo>
                    <a:lnTo>
                      <a:pt x="1456" y="2539"/>
                    </a:lnTo>
                    <a:lnTo>
                      <a:pt x="1437" y="2576"/>
                    </a:lnTo>
                    <a:lnTo>
                      <a:pt x="1439" y="2611"/>
                    </a:lnTo>
                    <a:lnTo>
                      <a:pt x="1468" y="2642"/>
                    </a:lnTo>
                    <a:lnTo>
                      <a:pt x="1528" y="2669"/>
                    </a:lnTo>
                    <a:lnTo>
                      <a:pt x="1615" y="2694"/>
                    </a:lnTo>
                    <a:lnTo>
                      <a:pt x="1682" y="2701"/>
                    </a:lnTo>
                    <a:lnTo>
                      <a:pt x="1730" y="2695"/>
                    </a:lnTo>
                    <a:lnTo>
                      <a:pt x="1761" y="2677"/>
                    </a:lnTo>
                    <a:lnTo>
                      <a:pt x="1777" y="2650"/>
                    </a:lnTo>
                    <a:lnTo>
                      <a:pt x="1781" y="2616"/>
                    </a:lnTo>
                    <a:lnTo>
                      <a:pt x="1775" y="2576"/>
                    </a:lnTo>
                    <a:lnTo>
                      <a:pt x="1761" y="2533"/>
                    </a:lnTo>
                    <a:lnTo>
                      <a:pt x="1720" y="2450"/>
                    </a:lnTo>
                    <a:lnTo>
                      <a:pt x="1675" y="2384"/>
                    </a:lnTo>
                    <a:lnTo>
                      <a:pt x="1657" y="2362"/>
                    </a:lnTo>
                    <a:lnTo>
                      <a:pt x="1646" y="2352"/>
                    </a:lnTo>
                    <a:lnTo>
                      <a:pt x="1643" y="2355"/>
                    </a:lnTo>
                    <a:lnTo>
                      <a:pt x="1651" y="2374"/>
                    </a:lnTo>
                    <a:close/>
                    <a:moveTo>
                      <a:pt x="1233" y="2989"/>
                    </a:moveTo>
                    <a:lnTo>
                      <a:pt x="1201" y="2893"/>
                    </a:lnTo>
                    <a:lnTo>
                      <a:pt x="1172" y="2822"/>
                    </a:lnTo>
                    <a:lnTo>
                      <a:pt x="1144" y="2774"/>
                    </a:lnTo>
                    <a:lnTo>
                      <a:pt x="1119" y="2747"/>
                    </a:lnTo>
                    <a:lnTo>
                      <a:pt x="1095" y="2738"/>
                    </a:lnTo>
                    <a:lnTo>
                      <a:pt x="1072" y="2745"/>
                    </a:lnTo>
                    <a:lnTo>
                      <a:pt x="1051" y="2764"/>
                    </a:lnTo>
                    <a:lnTo>
                      <a:pt x="1030" y="2795"/>
                    </a:lnTo>
                    <a:lnTo>
                      <a:pt x="992" y="2877"/>
                    </a:lnTo>
                    <a:lnTo>
                      <a:pt x="957" y="2970"/>
                    </a:lnTo>
                    <a:lnTo>
                      <a:pt x="922" y="3056"/>
                    </a:lnTo>
                    <a:lnTo>
                      <a:pt x="888" y="3112"/>
                    </a:lnTo>
                    <a:lnTo>
                      <a:pt x="924" y="3111"/>
                    </a:lnTo>
                    <a:lnTo>
                      <a:pt x="971" y="3108"/>
                    </a:lnTo>
                    <a:lnTo>
                      <a:pt x="1078" y="3091"/>
                    </a:lnTo>
                    <a:lnTo>
                      <a:pt x="1130" y="3076"/>
                    </a:lnTo>
                    <a:lnTo>
                      <a:pt x="1176" y="3054"/>
                    </a:lnTo>
                    <a:lnTo>
                      <a:pt x="1212" y="3026"/>
                    </a:lnTo>
                    <a:lnTo>
                      <a:pt x="1233" y="2989"/>
                    </a:lnTo>
                    <a:close/>
                    <a:moveTo>
                      <a:pt x="298" y="2178"/>
                    </a:moveTo>
                    <a:lnTo>
                      <a:pt x="321" y="2309"/>
                    </a:lnTo>
                    <a:lnTo>
                      <a:pt x="346" y="2406"/>
                    </a:lnTo>
                    <a:lnTo>
                      <a:pt x="372" y="2471"/>
                    </a:lnTo>
                    <a:lnTo>
                      <a:pt x="398" y="2509"/>
                    </a:lnTo>
                    <a:lnTo>
                      <a:pt x="423" y="2524"/>
                    </a:lnTo>
                    <a:lnTo>
                      <a:pt x="446" y="2517"/>
                    </a:lnTo>
                    <a:lnTo>
                      <a:pt x="465" y="2496"/>
                    </a:lnTo>
                    <a:lnTo>
                      <a:pt x="481" y="2460"/>
                    </a:lnTo>
                    <a:lnTo>
                      <a:pt x="489" y="2416"/>
                    </a:lnTo>
                    <a:lnTo>
                      <a:pt x="491" y="2368"/>
                    </a:lnTo>
                    <a:lnTo>
                      <a:pt x="486" y="2318"/>
                    </a:lnTo>
                    <a:lnTo>
                      <a:pt x="471" y="2270"/>
                    </a:lnTo>
                    <a:lnTo>
                      <a:pt x="446" y="2228"/>
                    </a:lnTo>
                    <a:lnTo>
                      <a:pt x="410" y="2197"/>
                    </a:lnTo>
                    <a:lnTo>
                      <a:pt x="360" y="2179"/>
                    </a:lnTo>
                    <a:lnTo>
                      <a:pt x="298" y="2178"/>
                    </a:lnTo>
                    <a:close/>
                    <a:moveTo>
                      <a:pt x="215" y="1404"/>
                    </a:moveTo>
                    <a:lnTo>
                      <a:pt x="253" y="1495"/>
                    </a:lnTo>
                    <a:lnTo>
                      <a:pt x="277" y="1572"/>
                    </a:lnTo>
                    <a:lnTo>
                      <a:pt x="290" y="1637"/>
                    </a:lnTo>
                    <a:lnTo>
                      <a:pt x="292" y="1690"/>
                    </a:lnTo>
                    <a:lnTo>
                      <a:pt x="285" y="1731"/>
                    </a:lnTo>
                    <a:lnTo>
                      <a:pt x="272" y="1763"/>
                    </a:lnTo>
                    <a:lnTo>
                      <a:pt x="251" y="1785"/>
                    </a:lnTo>
                    <a:lnTo>
                      <a:pt x="226" y="1797"/>
                    </a:lnTo>
                    <a:lnTo>
                      <a:pt x="166" y="1800"/>
                    </a:lnTo>
                    <a:lnTo>
                      <a:pt x="106" y="1778"/>
                    </a:lnTo>
                    <a:lnTo>
                      <a:pt x="55" y="1739"/>
                    </a:lnTo>
                    <a:lnTo>
                      <a:pt x="27" y="1686"/>
                    </a:lnTo>
                    <a:lnTo>
                      <a:pt x="30" y="1659"/>
                    </a:lnTo>
                    <a:lnTo>
                      <a:pt x="47" y="1622"/>
                    </a:lnTo>
                    <a:lnTo>
                      <a:pt x="106" y="1534"/>
                    </a:lnTo>
                    <a:lnTo>
                      <a:pt x="173" y="1451"/>
                    </a:lnTo>
                    <a:lnTo>
                      <a:pt x="198" y="1421"/>
                    </a:lnTo>
                    <a:lnTo>
                      <a:pt x="215" y="1404"/>
                    </a:lnTo>
                    <a:close/>
                    <a:moveTo>
                      <a:pt x="3" y="825"/>
                    </a:moveTo>
                    <a:lnTo>
                      <a:pt x="52" y="1169"/>
                    </a:lnTo>
                    <a:lnTo>
                      <a:pt x="120" y="1140"/>
                    </a:lnTo>
                    <a:lnTo>
                      <a:pt x="168" y="1105"/>
                    </a:lnTo>
                    <a:lnTo>
                      <a:pt x="199" y="1067"/>
                    </a:lnTo>
                    <a:lnTo>
                      <a:pt x="215" y="1027"/>
                    </a:lnTo>
                    <a:lnTo>
                      <a:pt x="217" y="985"/>
                    </a:lnTo>
                    <a:lnTo>
                      <a:pt x="208" y="943"/>
                    </a:lnTo>
                    <a:lnTo>
                      <a:pt x="167" y="866"/>
                    </a:lnTo>
                    <a:lnTo>
                      <a:pt x="107" y="804"/>
                    </a:lnTo>
                    <a:lnTo>
                      <a:pt x="49" y="770"/>
                    </a:lnTo>
                    <a:lnTo>
                      <a:pt x="25" y="766"/>
                    </a:lnTo>
                    <a:lnTo>
                      <a:pt x="8" y="774"/>
                    </a:lnTo>
                    <a:lnTo>
                      <a:pt x="0" y="793"/>
                    </a:lnTo>
                    <a:lnTo>
                      <a:pt x="3" y="825"/>
                    </a:lnTo>
                    <a:close/>
                    <a:moveTo>
                      <a:pt x="1798" y="1883"/>
                    </a:moveTo>
                    <a:lnTo>
                      <a:pt x="1773" y="2251"/>
                    </a:lnTo>
                    <a:lnTo>
                      <a:pt x="1863" y="2246"/>
                    </a:lnTo>
                    <a:lnTo>
                      <a:pt x="1933" y="2231"/>
                    </a:lnTo>
                    <a:lnTo>
                      <a:pt x="1987" y="2208"/>
                    </a:lnTo>
                    <a:lnTo>
                      <a:pt x="2024" y="2178"/>
                    </a:lnTo>
                    <a:lnTo>
                      <a:pt x="2047" y="2143"/>
                    </a:lnTo>
                    <a:lnTo>
                      <a:pt x="2058" y="2105"/>
                    </a:lnTo>
                    <a:lnTo>
                      <a:pt x="2046" y="2025"/>
                    </a:lnTo>
                    <a:lnTo>
                      <a:pt x="2001" y="1950"/>
                    </a:lnTo>
                    <a:lnTo>
                      <a:pt x="1937" y="1892"/>
                    </a:lnTo>
                    <a:lnTo>
                      <a:pt x="1865" y="1866"/>
                    </a:lnTo>
                    <a:lnTo>
                      <a:pt x="1830" y="1868"/>
                    </a:lnTo>
                    <a:lnTo>
                      <a:pt x="1798" y="1883"/>
                    </a:lnTo>
                    <a:close/>
                    <a:moveTo>
                      <a:pt x="1848" y="1120"/>
                    </a:moveTo>
                    <a:lnTo>
                      <a:pt x="1951" y="1227"/>
                    </a:lnTo>
                    <a:lnTo>
                      <a:pt x="2000" y="1282"/>
                    </a:lnTo>
                    <a:lnTo>
                      <a:pt x="2044" y="1341"/>
                    </a:lnTo>
                    <a:lnTo>
                      <a:pt x="2061" y="1379"/>
                    </a:lnTo>
                    <a:lnTo>
                      <a:pt x="2065" y="1417"/>
                    </a:lnTo>
                    <a:lnTo>
                      <a:pt x="2059" y="1451"/>
                    </a:lnTo>
                    <a:lnTo>
                      <a:pt x="2043" y="1484"/>
                    </a:lnTo>
                    <a:lnTo>
                      <a:pt x="1992" y="1539"/>
                    </a:lnTo>
                    <a:lnTo>
                      <a:pt x="1923" y="1576"/>
                    </a:lnTo>
                    <a:lnTo>
                      <a:pt x="1852" y="1587"/>
                    </a:lnTo>
                    <a:lnTo>
                      <a:pt x="1819" y="1582"/>
                    </a:lnTo>
                    <a:lnTo>
                      <a:pt x="1790" y="1568"/>
                    </a:lnTo>
                    <a:lnTo>
                      <a:pt x="1767" y="1545"/>
                    </a:lnTo>
                    <a:lnTo>
                      <a:pt x="1751" y="1513"/>
                    </a:lnTo>
                    <a:lnTo>
                      <a:pt x="1745" y="1470"/>
                    </a:lnTo>
                    <a:lnTo>
                      <a:pt x="1749" y="1416"/>
                    </a:lnTo>
                    <a:lnTo>
                      <a:pt x="1760" y="1358"/>
                    </a:lnTo>
                    <a:lnTo>
                      <a:pt x="1780" y="1283"/>
                    </a:lnTo>
                    <a:lnTo>
                      <a:pt x="1809" y="1199"/>
                    </a:lnTo>
                    <a:lnTo>
                      <a:pt x="1848" y="1120"/>
                    </a:lnTo>
                    <a:close/>
                    <a:moveTo>
                      <a:pt x="1552" y="530"/>
                    </a:moveTo>
                    <a:lnTo>
                      <a:pt x="1586" y="597"/>
                    </a:lnTo>
                    <a:lnTo>
                      <a:pt x="1616" y="655"/>
                    </a:lnTo>
                    <a:lnTo>
                      <a:pt x="1669" y="747"/>
                    </a:lnTo>
                    <a:lnTo>
                      <a:pt x="1711" y="810"/>
                    </a:lnTo>
                    <a:lnTo>
                      <a:pt x="1742" y="847"/>
                    </a:lnTo>
                    <a:lnTo>
                      <a:pt x="1764" y="862"/>
                    </a:lnTo>
                    <a:lnTo>
                      <a:pt x="1779" y="857"/>
                    </a:lnTo>
                    <a:lnTo>
                      <a:pt x="1787" y="837"/>
                    </a:lnTo>
                    <a:lnTo>
                      <a:pt x="1788" y="805"/>
                    </a:lnTo>
                    <a:lnTo>
                      <a:pt x="1780" y="716"/>
                    </a:lnTo>
                    <a:lnTo>
                      <a:pt x="1760" y="619"/>
                    </a:lnTo>
                    <a:lnTo>
                      <a:pt x="1739" y="540"/>
                    </a:lnTo>
                    <a:lnTo>
                      <a:pt x="1730" y="515"/>
                    </a:lnTo>
                    <a:lnTo>
                      <a:pt x="1724" y="505"/>
                    </a:lnTo>
                    <a:lnTo>
                      <a:pt x="1675" y="489"/>
                    </a:lnTo>
                    <a:lnTo>
                      <a:pt x="1612" y="476"/>
                    </a:lnTo>
                    <a:lnTo>
                      <a:pt x="1584" y="476"/>
                    </a:lnTo>
                    <a:lnTo>
                      <a:pt x="1562" y="483"/>
                    </a:lnTo>
                    <a:lnTo>
                      <a:pt x="1551" y="501"/>
                    </a:lnTo>
                    <a:lnTo>
                      <a:pt x="1552" y="53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62" name="Google Shape;1762;p42"/>
              <p:cNvSpPr/>
              <p:nvPr/>
            </p:nvSpPr>
            <p:spPr>
              <a:xfrm>
                <a:off x="2607" y="2831"/>
                <a:ext cx="147" cy="63"/>
              </a:xfrm>
              <a:custGeom>
                <a:avLst/>
                <a:gdLst/>
                <a:ahLst/>
                <a:cxnLst/>
                <a:rect l="l" t="t" r="r" b="b"/>
                <a:pathLst>
                  <a:path w="950" h="498" extrusionOk="0">
                    <a:moveTo>
                      <a:pt x="51" y="114"/>
                    </a:moveTo>
                    <a:lnTo>
                      <a:pt x="28" y="144"/>
                    </a:lnTo>
                    <a:lnTo>
                      <a:pt x="13" y="179"/>
                    </a:lnTo>
                    <a:lnTo>
                      <a:pt x="0" y="261"/>
                    </a:lnTo>
                    <a:lnTo>
                      <a:pt x="13" y="341"/>
                    </a:lnTo>
                    <a:lnTo>
                      <a:pt x="29" y="377"/>
                    </a:lnTo>
                    <a:lnTo>
                      <a:pt x="52" y="405"/>
                    </a:lnTo>
                    <a:lnTo>
                      <a:pt x="88" y="433"/>
                    </a:lnTo>
                    <a:lnTo>
                      <a:pt x="129" y="455"/>
                    </a:lnTo>
                    <a:lnTo>
                      <a:pt x="226" y="485"/>
                    </a:lnTo>
                    <a:lnTo>
                      <a:pt x="335" y="498"/>
                    </a:lnTo>
                    <a:lnTo>
                      <a:pt x="448" y="495"/>
                    </a:lnTo>
                    <a:lnTo>
                      <a:pt x="553" y="479"/>
                    </a:lnTo>
                    <a:lnTo>
                      <a:pt x="646" y="452"/>
                    </a:lnTo>
                    <a:lnTo>
                      <a:pt x="714" y="416"/>
                    </a:lnTo>
                    <a:lnTo>
                      <a:pt x="751" y="374"/>
                    </a:lnTo>
                    <a:lnTo>
                      <a:pt x="768" y="307"/>
                    </a:lnTo>
                    <a:lnTo>
                      <a:pt x="801" y="255"/>
                    </a:lnTo>
                    <a:lnTo>
                      <a:pt x="844" y="217"/>
                    </a:lnTo>
                    <a:lnTo>
                      <a:pt x="889" y="186"/>
                    </a:lnTo>
                    <a:lnTo>
                      <a:pt x="927" y="162"/>
                    </a:lnTo>
                    <a:lnTo>
                      <a:pt x="950" y="143"/>
                    </a:lnTo>
                    <a:lnTo>
                      <a:pt x="950" y="123"/>
                    </a:lnTo>
                    <a:lnTo>
                      <a:pt x="919" y="101"/>
                    </a:lnTo>
                    <a:lnTo>
                      <a:pt x="849" y="73"/>
                    </a:lnTo>
                    <a:lnTo>
                      <a:pt x="752" y="44"/>
                    </a:lnTo>
                    <a:lnTo>
                      <a:pt x="636" y="19"/>
                    </a:lnTo>
                    <a:lnTo>
                      <a:pt x="508" y="4"/>
                    </a:lnTo>
                    <a:lnTo>
                      <a:pt x="378" y="0"/>
                    </a:lnTo>
                    <a:lnTo>
                      <a:pt x="252" y="15"/>
                    </a:lnTo>
                    <a:lnTo>
                      <a:pt x="141" y="52"/>
                    </a:lnTo>
                    <a:lnTo>
                      <a:pt x="93" y="79"/>
                    </a:lnTo>
                    <a:lnTo>
                      <a:pt x="51" y="114"/>
                    </a:lnTo>
                  </a:path>
                </a:pathLst>
              </a:custGeom>
              <a:solidFill>
                <a:schemeClr val="folHlink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63" name="Google Shape;1763;p42"/>
              <p:cNvSpPr/>
              <p:nvPr/>
            </p:nvSpPr>
            <p:spPr>
              <a:xfrm>
                <a:off x="2185" y="2876"/>
                <a:ext cx="147" cy="63"/>
              </a:xfrm>
              <a:custGeom>
                <a:avLst/>
                <a:gdLst/>
                <a:ahLst/>
                <a:cxnLst/>
                <a:rect l="l" t="t" r="r" b="b"/>
                <a:pathLst>
                  <a:path w="950" h="498" extrusionOk="0">
                    <a:moveTo>
                      <a:pt x="51" y="114"/>
                    </a:moveTo>
                    <a:lnTo>
                      <a:pt x="28" y="144"/>
                    </a:lnTo>
                    <a:lnTo>
                      <a:pt x="13" y="179"/>
                    </a:lnTo>
                    <a:lnTo>
                      <a:pt x="0" y="261"/>
                    </a:lnTo>
                    <a:lnTo>
                      <a:pt x="13" y="341"/>
                    </a:lnTo>
                    <a:lnTo>
                      <a:pt x="29" y="377"/>
                    </a:lnTo>
                    <a:lnTo>
                      <a:pt x="52" y="405"/>
                    </a:lnTo>
                    <a:lnTo>
                      <a:pt x="88" y="433"/>
                    </a:lnTo>
                    <a:lnTo>
                      <a:pt x="129" y="455"/>
                    </a:lnTo>
                    <a:lnTo>
                      <a:pt x="226" y="485"/>
                    </a:lnTo>
                    <a:lnTo>
                      <a:pt x="335" y="498"/>
                    </a:lnTo>
                    <a:lnTo>
                      <a:pt x="448" y="495"/>
                    </a:lnTo>
                    <a:lnTo>
                      <a:pt x="553" y="479"/>
                    </a:lnTo>
                    <a:lnTo>
                      <a:pt x="646" y="452"/>
                    </a:lnTo>
                    <a:lnTo>
                      <a:pt x="714" y="416"/>
                    </a:lnTo>
                    <a:lnTo>
                      <a:pt x="751" y="374"/>
                    </a:lnTo>
                    <a:lnTo>
                      <a:pt x="768" y="307"/>
                    </a:lnTo>
                    <a:lnTo>
                      <a:pt x="801" y="255"/>
                    </a:lnTo>
                    <a:lnTo>
                      <a:pt x="844" y="217"/>
                    </a:lnTo>
                    <a:lnTo>
                      <a:pt x="889" y="186"/>
                    </a:lnTo>
                    <a:lnTo>
                      <a:pt x="927" y="162"/>
                    </a:lnTo>
                    <a:lnTo>
                      <a:pt x="950" y="143"/>
                    </a:lnTo>
                    <a:lnTo>
                      <a:pt x="950" y="123"/>
                    </a:lnTo>
                    <a:lnTo>
                      <a:pt x="919" y="101"/>
                    </a:lnTo>
                    <a:lnTo>
                      <a:pt x="849" y="73"/>
                    </a:lnTo>
                    <a:lnTo>
                      <a:pt x="752" y="44"/>
                    </a:lnTo>
                    <a:lnTo>
                      <a:pt x="636" y="19"/>
                    </a:lnTo>
                    <a:lnTo>
                      <a:pt x="508" y="4"/>
                    </a:lnTo>
                    <a:lnTo>
                      <a:pt x="378" y="0"/>
                    </a:lnTo>
                    <a:lnTo>
                      <a:pt x="252" y="15"/>
                    </a:lnTo>
                    <a:lnTo>
                      <a:pt x="141" y="52"/>
                    </a:lnTo>
                    <a:lnTo>
                      <a:pt x="93" y="79"/>
                    </a:lnTo>
                    <a:lnTo>
                      <a:pt x="51" y="114"/>
                    </a:lnTo>
                  </a:path>
                </a:pathLst>
              </a:custGeom>
              <a:solidFill>
                <a:schemeClr val="folHlink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</p:grpSp>
        <p:grpSp>
          <p:nvGrpSpPr>
            <p:cNvPr id="1764" name="Google Shape;1764;p42"/>
            <p:cNvGrpSpPr/>
            <p:nvPr/>
          </p:nvGrpSpPr>
          <p:grpSpPr>
            <a:xfrm>
              <a:off x="4440" y="845"/>
              <a:ext cx="1200" cy="300"/>
              <a:chOff x="4440" y="845"/>
              <a:chExt cx="1200" cy="300"/>
            </a:xfrm>
          </p:grpSpPr>
          <p:sp>
            <p:nvSpPr>
              <p:cNvPr id="1765" name="Google Shape;1765;p42"/>
              <p:cNvSpPr txBox="1"/>
              <p:nvPr/>
            </p:nvSpPr>
            <p:spPr>
              <a:xfrm>
                <a:off x="4740" y="845"/>
                <a:ext cx="900" cy="300"/>
              </a:xfrm>
              <a:prstGeom prst="rect">
                <a:avLst/>
              </a:pr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omic Sans MS"/>
                  <a:buNone/>
                </a:pPr>
                <a:r>
                  <a:rPr lang="en-GB" sz="1800" b="0" i="0" u="none">
                    <a:solidFill>
                      <a:schemeClr val="dk1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Waxy cuticle</a:t>
                </a:r>
                <a:endParaRPr/>
              </a:p>
            </p:txBody>
          </p:sp>
          <p:cxnSp>
            <p:nvCxnSpPr>
              <p:cNvPr id="1766" name="Google Shape;1766;p42"/>
              <p:cNvCxnSpPr/>
              <p:nvPr/>
            </p:nvCxnSpPr>
            <p:spPr>
              <a:xfrm rot="10800000">
                <a:off x="4440" y="1026"/>
                <a:ext cx="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med" len="med"/>
                <a:tailEnd type="triangle" w="med" len="med"/>
              </a:ln>
            </p:spPr>
          </p:cxnSp>
        </p:grpSp>
        <p:sp>
          <p:nvSpPr>
            <p:cNvPr id="1767" name="Google Shape;1767;p42"/>
            <p:cNvSpPr txBox="1"/>
            <p:nvPr/>
          </p:nvSpPr>
          <p:spPr>
            <a:xfrm>
              <a:off x="4694" y="2205"/>
              <a:ext cx="900" cy="3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omic Sans MS"/>
                <a:buNone/>
              </a:pPr>
              <a:r>
                <a:rPr lang="en-GB" sz="20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Spongy mesophyll</a:t>
              </a:r>
              <a:endParaRPr/>
            </a:p>
          </p:txBody>
        </p:sp>
        <p:cxnSp>
          <p:nvCxnSpPr>
            <p:cNvPr id="1768" name="Google Shape;1768;p42"/>
            <p:cNvCxnSpPr/>
            <p:nvPr/>
          </p:nvCxnSpPr>
          <p:spPr>
            <a:xfrm rot="10800000">
              <a:off x="4394" y="2387"/>
              <a:ext cx="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triangle" w="med" len="med"/>
            </a:ln>
          </p:spPr>
        </p:cxnSp>
        <p:sp>
          <p:nvSpPr>
            <p:cNvPr id="1769" name="Google Shape;1769;p42"/>
            <p:cNvSpPr txBox="1"/>
            <p:nvPr/>
          </p:nvSpPr>
          <p:spPr>
            <a:xfrm>
              <a:off x="4694" y="2840"/>
              <a:ext cx="900" cy="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omic Sans MS"/>
                <a:buNone/>
              </a:pPr>
              <a:r>
                <a:rPr lang="en-GB"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Moist air spaces</a:t>
              </a:r>
              <a:endParaRPr/>
            </a:p>
          </p:txBody>
        </p:sp>
        <p:cxnSp>
          <p:nvCxnSpPr>
            <p:cNvPr id="1770" name="Google Shape;1770;p42"/>
            <p:cNvCxnSpPr/>
            <p:nvPr/>
          </p:nvCxnSpPr>
          <p:spPr>
            <a:xfrm rot="10800000">
              <a:off x="3330" y="2331"/>
              <a:ext cx="1500" cy="6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triangle" w="med" len="med"/>
            </a:ln>
          </p:spPr>
        </p:cxnSp>
        <p:cxnSp>
          <p:nvCxnSpPr>
            <p:cNvPr id="1771" name="Google Shape;1771;p42"/>
            <p:cNvCxnSpPr/>
            <p:nvPr/>
          </p:nvCxnSpPr>
          <p:spPr>
            <a:xfrm rot="10800000">
              <a:off x="2430" y="2331"/>
              <a:ext cx="2400" cy="6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triangle" w="med" len="med"/>
            </a:ln>
          </p:spPr>
        </p:cxnSp>
      </p:grpSp>
      <p:grpSp>
        <p:nvGrpSpPr>
          <p:cNvPr id="1772" name="Google Shape;1772;p42"/>
          <p:cNvGrpSpPr/>
          <p:nvPr/>
        </p:nvGrpSpPr>
        <p:grpSpPr>
          <a:xfrm>
            <a:off x="179387" y="1275159"/>
            <a:ext cx="1916112" cy="357188"/>
            <a:chOff x="113" y="1026"/>
            <a:chExt cx="1207" cy="300"/>
          </a:xfrm>
        </p:grpSpPr>
        <p:sp>
          <p:nvSpPr>
            <p:cNvPr id="1773" name="Google Shape;1773;p42"/>
            <p:cNvSpPr txBox="1"/>
            <p:nvPr/>
          </p:nvSpPr>
          <p:spPr>
            <a:xfrm>
              <a:off x="113" y="1026"/>
              <a:ext cx="900" cy="3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omic Sans MS"/>
                <a:buNone/>
              </a:pPr>
              <a:r>
                <a:rPr lang="en-GB" sz="20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Upper epidermis</a:t>
              </a:r>
              <a:endParaRPr/>
            </a:p>
          </p:txBody>
        </p:sp>
        <p:cxnSp>
          <p:nvCxnSpPr>
            <p:cNvPr id="1774" name="Google Shape;1774;p42"/>
            <p:cNvCxnSpPr/>
            <p:nvPr/>
          </p:nvCxnSpPr>
          <p:spPr>
            <a:xfrm>
              <a:off x="1020" y="1117"/>
              <a:ext cx="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triangle" w="med" len="med"/>
            </a:ln>
          </p:spPr>
        </p:cxnSp>
      </p:grpSp>
      <p:grpSp>
        <p:nvGrpSpPr>
          <p:cNvPr id="1775" name="Google Shape;1775;p42"/>
          <p:cNvGrpSpPr/>
          <p:nvPr/>
        </p:nvGrpSpPr>
        <p:grpSpPr>
          <a:xfrm>
            <a:off x="179387" y="2031206"/>
            <a:ext cx="1584325" cy="357188"/>
            <a:chOff x="113" y="1706"/>
            <a:chExt cx="998" cy="300"/>
          </a:xfrm>
        </p:grpSpPr>
        <p:sp>
          <p:nvSpPr>
            <p:cNvPr id="1776" name="Google Shape;1776;p42"/>
            <p:cNvSpPr txBox="1"/>
            <p:nvPr/>
          </p:nvSpPr>
          <p:spPr>
            <a:xfrm>
              <a:off x="113" y="1706"/>
              <a:ext cx="900" cy="3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omic Sans MS"/>
                <a:buNone/>
              </a:pPr>
              <a:r>
                <a:rPr lang="en-GB" sz="20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Palisade mesophyll</a:t>
              </a:r>
              <a:endParaRPr/>
            </a:p>
          </p:txBody>
        </p:sp>
        <p:cxnSp>
          <p:nvCxnSpPr>
            <p:cNvPr id="1777" name="Google Shape;1777;p42"/>
            <p:cNvCxnSpPr/>
            <p:nvPr/>
          </p:nvCxnSpPr>
          <p:spPr>
            <a:xfrm>
              <a:off x="1111" y="1797"/>
              <a:ext cx="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triangle" w="med" len="med"/>
            </a:ln>
          </p:spPr>
        </p:cxnSp>
      </p:grpSp>
      <p:grpSp>
        <p:nvGrpSpPr>
          <p:cNvPr id="1778" name="Google Shape;1778;p42"/>
          <p:cNvGrpSpPr/>
          <p:nvPr/>
        </p:nvGrpSpPr>
        <p:grpSpPr>
          <a:xfrm>
            <a:off x="179387" y="3219450"/>
            <a:ext cx="1439862" cy="357188"/>
            <a:chOff x="113" y="2704"/>
            <a:chExt cx="907" cy="300"/>
          </a:xfrm>
        </p:grpSpPr>
        <p:sp>
          <p:nvSpPr>
            <p:cNvPr id="1779" name="Google Shape;1779;p42"/>
            <p:cNvSpPr txBox="1"/>
            <p:nvPr/>
          </p:nvSpPr>
          <p:spPr>
            <a:xfrm>
              <a:off x="113" y="2704"/>
              <a:ext cx="900" cy="3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omic Sans MS"/>
                <a:buNone/>
              </a:pPr>
              <a:r>
                <a:rPr lang="en-GB" sz="20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Lower epidermis</a:t>
              </a:r>
              <a:endParaRPr/>
            </a:p>
          </p:txBody>
        </p:sp>
        <p:cxnSp>
          <p:nvCxnSpPr>
            <p:cNvPr id="1780" name="Google Shape;1780;p42"/>
            <p:cNvCxnSpPr/>
            <p:nvPr/>
          </p:nvCxnSpPr>
          <p:spPr>
            <a:xfrm>
              <a:off x="1020" y="2931"/>
              <a:ext cx="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triangle" w="med" len="med"/>
            </a:ln>
          </p:spPr>
        </p:cxnSp>
      </p:grpSp>
      <p:sp>
        <p:nvSpPr>
          <p:cNvPr id="1781" name="Google Shape;1781;p42"/>
          <p:cNvSpPr txBox="1"/>
          <p:nvPr/>
        </p:nvSpPr>
        <p:spPr>
          <a:xfrm>
            <a:off x="250825" y="4083844"/>
            <a:ext cx="8713800" cy="5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Sans MS"/>
              <a:buNone/>
            </a:pPr>
            <a:r>
              <a:rPr lang="en-GB" sz="20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Gases enter and leave the leaf through the stomata so the internal leaf cells can respire and photosynthesise.</a:t>
            </a:r>
            <a:endParaRPr/>
          </a:p>
        </p:txBody>
      </p:sp>
      <p:sp>
        <p:nvSpPr>
          <p:cNvPr id="1782" name="Google Shape;1782;p4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omic Sans MS"/>
              <a:buNone/>
            </a:pPr>
            <a:r>
              <a:rPr lang="en-GB" sz="4400" b="0" i="0" u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Internal Structure of a Leaf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7" name="Google Shape;1787;p43"/>
          <p:cNvSpPr txBox="1"/>
          <p:nvPr/>
        </p:nvSpPr>
        <p:spPr>
          <a:xfrm>
            <a:off x="395287" y="3543300"/>
            <a:ext cx="8280300" cy="14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Sans MS"/>
              <a:buNone/>
            </a:pPr>
            <a:r>
              <a:rPr lang="en-GB" sz="19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leaf vein contains the transport vessels which enable this to occur.</a:t>
            </a:r>
            <a:endParaRPr sz="13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Sans MS"/>
              <a:buNone/>
            </a:pPr>
            <a:r>
              <a:rPr lang="en-GB" sz="1900" b="0" i="0" u="sng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Xylem</a:t>
            </a:r>
            <a:r>
              <a:rPr lang="en-GB" sz="19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transports water and soil nutrients from the roots up into the leaf so the cells can carry out photosynthesis.</a:t>
            </a:r>
            <a:endParaRPr sz="13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Sans MS"/>
              <a:buNone/>
            </a:pPr>
            <a:r>
              <a:rPr lang="en-GB" sz="1900" b="0" i="0" u="sng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Phloem</a:t>
            </a:r>
            <a:r>
              <a:rPr lang="en-GB" sz="19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transport the sugars made during photosynthesis away to other parts of the plant.</a:t>
            </a:r>
            <a:endParaRPr sz="1300"/>
          </a:p>
        </p:txBody>
      </p:sp>
      <p:grpSp>
        <p:nvGrpSpPr>
          <p:cNvPr id="1788" name="Google Shape;1788;p43"/>
          <p:cNvGrpSpPr/>
          <p:nvPr/>
        </p:nvGrpSpPr>
        <p:grpSpPr>
          <a:xfrm>
            <a:off x="1187450" y="844153"/>
            <a:ext cx="5488488" cy="2650099"/>
            <a:chOff x="975" y="709"/>
            <a:chExt cx="3457" cy="2226"/>
          </a:xfrm>
        </p:grpSpPr>
        <p:sp>
          <p:nvSpPr>
            <p:cNvPr id="1789" name="Google Shape;1789;p43"/>
            <p:cNvSpPr txBox="1"/>
            <p:nvPr/>
          </p:nvSpPr>
          <p:spPr>
            <a:xfrm>
              <a:off x="3885" y="2012"/>
              <a:ext cx="0" cy="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790" name="Google Shape;1790;p43"/>
            <p:cNvSpPr txBox="1"/>
            <p:nvPr/>
          </p:nvSpPr>
          <p:spPr>
            <a:xfrm>
              <a:off x="2259" y="1567"/>
              <a:ext cx="0" cy="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grpSp>
          <p:nvGrpSpPr>
            <p:cNvPr id="1791" name="Google Shape;1791;p43"/>
            <p:cNvGrpSpPr/>
            <p:nvPr/>
          </p:nvGrpSpPr>
          <p:grpSpPr>
            <a:xfrm>
              <a:off x="2744" y="1842"/>
              <a:ext cx="792" cy="616"/>
              <a:chOff x="2864" y="2046"/>
              <a:chExt cx="792" cy="616"/>
            </a:xfrm>
          </p:grpSpPr>
          <p:sp>
            <p:nvSpPr>
              <p:cNvPr id="1792" name="Google Shape;1792;p43"/>
              <p:cNvSpPr/>
              <p:nvPr/>
            </p:nvSpPr>
            <p:spPr>
              <a:xfrm>
                <a:off x="3394" y="2530"/>
                <a:ext cx="116" cy="87"/>
              </a:xfrm>
              <a:custGeom>
                <a:avLst/>
                <a:gdLst/>
                <a:ahLst/>
                <a:cxnLst/>
                <a:rect l="l" t="t" r="r" b="b"/>
                <a:pathLst>
                  <a:path w="747" h="695" extrusionOk="0">
                    <a:moveTo>
                      <a:pt x="13" y="613"/>
                    </a:moveTo>
                    <a:lnTo>
                      <a:pt x="0" y="562"/>
                    </a:lnTo>
                    <a:lnTo>
                      <a:pt x="2" y="510"/>
                    </a:lnTo>
                    <a:lnTo>
                      <a:pt x="20" y="455"/>
                    </a:lnTo>
                    <a:lnTo>
                      <a:pt x="48" y="401"/>
                    </a:lnTo>
                    <a:lnTo>
                      <a:pt x="135" y="293"/>
                    </a:lnTo>
                    <a:lnTo>
                      <a:pt x="247" y="193"/>
                    </a:lnTo>
                    <a:lnTo>
                      <a:pt x="367" y="107"/>
                    </a:lnTo>
                    <a:lnTo>
                      <a:pt x="481" y="42"/>
                    </a:lnTo>
                    <a:lnTo>
                      <a:pt x="531" y="20"/>
                    </a:lnTo>
                    <a:lnTo>
                      <a:pt x="572" y="6"/>
                    </a:lnTo>
                    <a:lnTo>
                      <a:pt x="604" y="0"/>
                    </a:lnTo>
                    <a:lnTo>
                      <a:pt x="625" y="4"/>
                    </a:lnTo>
                    <a:lnTo>
                      <a:pt x="672" y="37"/>
                    </a:lnTo>
                    <a:lnTo>
                      <a:pt x="707" y="73"/>
                    </a:lnTo>
                    <a:lnTo>
                      <a:pt x="731" y="110"/>
                    </a:lnTo>
                    <a:lnTo>
                      <a:pt x="745" y="149"/>
                    </a:lnTo>
                    <a:lnTo>
                      <a:pt x="747" y="230"/>
                    </a:lnTo>
                    <a:lnTo>
                      <a:pt x="720" y="312"/>
                    </a:lnTo>
                    <a:lnTo>
                      <a:pt x="672" y="391"/>
                    </a:lnTo>
                    <a:lnTo>
                      <a:pt x="612" y="466"/>
                    </a:lnTo>
                    <a:lnTo>
                      <a:pt x="547" y="533"/>
                    </a:lnTo>
                    <a:lnTo>
                      <a:pt x="486" y="587"/>
                    </a:lnTo>
                    <a:lnTo>
                      <a:pt x="433" y="623"/>
                    </a:lnTo>
                    <a:lnTo>
                      <a:pt x="369" y="654"/>
                    </a:lnTo>
                    <a:lnTo>
                      <a:pt x="299" y="678"/>
                    </a:lnTo>
                    <a:lnTo>
                      <a:pt x="228" y="691"/>
                    </a:lnTo>
                    <a:lnTo>
                      <a:pt x="159" y="695"/>
                    </a:lnTo>
                    <a:lnTo>
                      <a:pt x="97" y="684"/>
                    </a:lnTo>
                    <a:lnTo>
                      <a:pt x="47" y="657"/>
                    </a:lnTo>
                    <a:lnTo>
                      <a:pt x="13" y="613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93" name="Google Shape;1793;p43"/>
              <p:cNvSpPr/>
              <p:nvPr/>
            </p:nvSpPr>
            <p:spPr>
              <a:xfrm>
                <a:off x="3394" y="2530"/>
                <a:ext cx="116" cy="87"/>
              </a:xfrm>
              <a:custGeom>
                <a:avLst/>
                <a:gdLst/>
                <a:ahLst/>
                <a:cxnLst/>
                <a:rect l="l" t="t" r="r" b="b"/>
                <a:pathLst>
                  <a:path w="747" h="695" extrusionOk="0">
                    <a:moveTo>
                      <a:pt x="13" y="613"/>
                    </a:moveTo>
                    <a:lnTo>
                      <a:pt x="0" y="562"/>
                    </a:lnTo>
                    <a:lnTo>
                      <a:pt x="2" y="510"/>
                    </a:lnTo>
                    <a:lnTo>
                      <a:pt x="20" y="455"/>
                    </a:lnTo>
                    <a:lnTo>
                      <a:pt x="48" y="401"/>
                    </a:lnTo>
                    <a:lnTo>
                      <a:pt x="135" y="293"/>
                    </a:lnTo>
                    <a:lnTo>
                      <a:pt x="247" y="193"/>
                    </a:lnTo>
                    <a:lnTo>
                      <a:pt x="367" y="107"/>
                    </a:lnTo>
                    <a:lnTo>
                      <a:pt x="481" y="42"/>
                    </a:lnTo>
                    <a:lnTo>
                      <a:pt x="531" y="20"/>
                    </a:lnTo>
                    <a:lnTo>
                      <a:pt x="572" y="6"/>
                    </a:lnTo>
                    <a:lnTo>
                      <a:pt x="604" y="0"/>
                    </a:lnTo>
                    <a:lnTo>
                      <a:pt x="625" y="4"/>
                    </a:lnTo>
                    <a:lnTo>
                      <a:pt x="672" y="37"/>
                    </a:lnTo>
                    <a:lnTo>
                      <a:pt x="707" y="73"/>
                    </a:lnTo>
                    <a:lnTo>
                      <a:pt x="731" y="110"/>
                    </a:lnTo>
                    <a:lnTo>
                      <a:pt x="745" y="149"/>
                    </a:lnTo>
                    <a:lnTo>
                      <a:pt x="747" y="230"/>
                    </a:lnTo>
                    <a:lnTo>
                      <a:pt x="720" y="312"/>
                    </a:lnTo>
                    <a:lnTo>
                      <a:pt x="672" y="391"/>
                    </a:lnTo>
                    <a:lnTo>
                      <a:pt x="612" y="466"/>
                    </a:lnTo>
                    <a:lnTo>
                      <a:pt x="547" y="533"/>
                    </a:lnTo>
                    <a:lnTo>
                      <a:pt x="486" y="587"/>
                    </a:lnTo>
                    <a:lnTo>
                      <a:pt x="433" y="623"/>
                    </a:lnTo>
                    <a:lnTo>
                      <a:pt x="369" y="654"/>
                    </a:lnTo>
                    <a:lnTo>
                      <a:pt x="299" y="678"/>
                    </a:lnTo>
                    <a:lnTo>
                      <a:pt x="228" y="691"/>
                    </a:lnTo>
                    <a:lnTo>
                      <a:pt x="159" y="695"/>
                    </a:lnTo>
                    <a:lnTo>
                      <a:pt x="97" y="684"/>
                    </a:lnTo>
                    <a:lnTo>
                      <a:pt x="47" y="657"/>
                    </a:lnTo>
                    <a:lnTo>
                      <a:pt x="13" y="61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794" name="Google Shape;1794;p43"/>
              <p:cNvSpPr/>
              <p:nvPr/>
            </p:nvSpPr>
            <p:spPr>
              <a:xfrm>
                <a:off x="3428" y="2555"/>
                <a:ext cx="46" cy="36"/>
              </a:xfrm>
              <a:custGeom>
                <a:avLst/>
                <a:gdLst/>
                <a:ahLst/>
                <a:cxnLst/>
                <a:rect l="l" t="t" r="r" b="b"/>
                <a:pathLst>
                  <a:path w="307" h="285" extrusionOk="0">
                    <a:moveTo>
                      <a:pt x="5" y="252"/>
                    </a:moveTo>
                    <a:lnTo>
                      <a:pt x="0" y="209"/>
                    </a:lnTo>
                    <a:lnTo>
                      <a:pt x="20" y="164"/>
                    </a:lnTo>
                    <a:lnTo>
                      <a:pt x="55" y="119"/>
                    </a:lnTo>
                    <a:lnTo>
                      <a:pt x="101" y="79"/>
                    </a:lnTo>
                    <a:lnTo>
                      <a:pt x="151" y="43"/>
                    </a:lnTo>
                    <a:lnTo>
                      <a:pt x="198" y="17"/>
                    </a:lnTo>
                    <a:lnTo>
                      <a:pt x="235" y="1"/>
                    </a:lnTo>
                    <a:lnTo>
                      <a:pt x="257" y="0"/>
                    </a:lnTo>
                    <a:lnTo>
                      <a:pt x="291" y="29"/>
                    </a:lnTo>
                    <a:lnTo>
                      <a:pt x="306" y="61"/>
                    </a:lnTo>
                    <a:lnTo>
                      <a:pt x="307" y="94"/>
                    </a:lnTo>
                    <a:lnTo>
                      <a:pt x="296" y="128"/>
                    </a:lnTo>
                    <a:lnTo>
                      <a:pt x="252" y="192"/>
                    </a:lnTo>
                    <a:lnTo>
                      <a:pt x="200" y="241"/>
                    </a:lnTo>
                    <a:lnTo>
                      <a:pt x="152" y="269"/>
                    </a:lnTo>
                    <a:lnTo>
                      <a:pt x="93" y="285"/>
                    </a:lnTo>
                    <a:lnTo>
                      <a:pt x="40" y="282"/>
                    </a:lnTo>
                    <a:lnTo>
                      <a:pt x="19" y="270"/>
                    </a:lnTo>
                    <a:lnTo>
                      <a:pt x="5" y="25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grpSp>
            <p:nvGrpSpPr>
              <p:cNvPr id="1795" name="Google Shape;1795;p43"/>
              <p:cNvGrpSpPr/>
              <p:nvPr/>
            </p:nvGrpSpPr>
            <p:grpSpPr>
              <a:xfrm>
                <a:off x="2864" y="2046"/>
                <a:ext cx="792" cy="616"/>
                <a:chOff x="2864" y="2046"/>
                <a:chExt cx="792" cy="616"/>
              </a:xfrm>
            </p:grpSpPr>
            <p:sp>
              <p:nvSpPr>
                <p:cNvPr id="1796" name="Google Shape;1796;p43"/>
                <p:cNvSpPr/>
                <p:nvPr/>
              </p:nvSpPr>
              <p:spPr>
                <a:xfrm>
                  <a:off x="3007" y="2563"/>
                  <a:ext cx="133" cy="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2" h="569" extrusionOk="0">
                      <a:moveTo>
                        <a:pt x="27" y="62"/>
                      </a:moveTo>
                      <a:lnTo>
                        <a:pt x="68" y="29"/>
                      </a:lnTo>
                      <a:lnTo>
                        <a:pt x="116" y="9"/>
                      </a:lnTo>
                      <a:lnTo>
                        <a:pt x="173" y="0"/>
                      </a:lnTo>
                      <a:lnTo>
                        <a:pt x="234" y="3"/>
                      </a:lnTo>
                      <a:lnTo>
                        <a:pt x="369" y="34"/>
                      </a:lnTo>
                      <a:lnTo>
                        <a:pt x="508" y="91"/>
                      </a:lnTo>
                      <a:lnTo>
                        <a:pt x="637" y="163"/>
                      </a:lnTo>
                      <a:lnTo>
                        <a:pt x="745" y="238"/>
                      </a:lnTo>
                      <a:lnTo>
                        <a:pt x="785" y="272"/>
                      </a:lnTo>
                      <a:lnTo>
                        <a:pt x="817" y="304"/>
                      </a:lnTo>
                      <a:lnTo>
                        <a:pt x="836" y="330"/>
                      </a:lnTo>
                      <a:lnTo>
                        <a:pt x="842" y="350"/>
                      </a:lnTo>
                      <a:lnTo>
                        <a:pt x="832" y="407"/>
                      </a:lnTo>
                      <a:lnTo>
                        <a:pt x="815" y="454"/>
                      </a:lnTo>
                      <a:lnTo>
                        <a:pt x="792" y="492"/>
                      </a:lnTo>
                      <a:lnTo>
                        <a:pt x="762" y="521"/>
                      </a:lnTo>
                      <a:lnTo>
                        <a:pt x="729" y="543"/>
                      </a:lnTo>
                      <a:lnTo>
                        <a:pt x="690" y="558"/>
                      </a:lnTo>
                      <a:lnTo>
                        <a:pt x="604" y="569"/>
                      </a:lnTo>
                      <a:lnTo>
                        <a:pt x="512" y="561"/>
                      </a:lnTo>
                      <a:lnTo>
                        <a:pt x="419" y="539"/>
                      </a:lnTo>
                      <a:lnTo>
                        <a:pt x="332" y="509"/>
                      </a:lnTo>
                      <a:lnTo>
                        <a:pt x="255" y="477"/>
                      </a:lnTo>
                      <a:lnTo>
                        <a:pt x="200" y="445"/>
                      </a:lnTo>
                      <a:lnTo>
                        <a:pt x="144" y="401"/>
                      </a:lnTo>
                      <a:lnTo>
                        <a:pt x="93" y="349"/>
                      </a:lnTo>
                      <a:lnTo>
                        <a:pt x="49" y="290"/>
                      </a:lnTo>
                      <a:lnTo>
                        <a:pt x="17" y="229"/>
                      </a:lnTo>
                      <a:lnTo>
                        <a:pt x="0" y="169"/>
                      </a:lnTo>
                      <a:lnTo>
                        <a:pt x="2" y="112"/>
                      </a:lnTo>
                      <a:lnTo>
                        <a:pt x="27" y="62"/>
                      </a:lnTo>
                      <a:close/>
                    </a:path>
                  </a:pathLst>
                </a:custGeom>
                <a:solidFill>
                  <a:srgbClr val="DDDDD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chemeClr val="dk1"/>
                    </a:solidFill>
                    <a:latin typeface="Comic Sans MS"/>
                    <a:ea typeface="Comic Sans MS"/>
                    <a:cs typeface="Comic Sans MS"/>
                    <a:sym typeface="Comic Sans MS"/>
                  </a:endParaRPr>
                </a:p>
              </p:txBody>
            </p:sp>
            <p:sp>
              <p:nvSpPr>
                <p:cNvPr id="1797" name="Google Shape;1797;p43"/>
                <p:cNvSpPr/>
                <p:nvPr/>
              </p:nvSpPr>
              <p:spPr>
                <a:xfrm>
                  <a:off x="3007" y="2563"/>
                  <a:ext cx="133" cy="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2" h="569" extrusionOk="0">
                      <a:moveTo>
                        <a:pt x="27" y="62"/>
                      </a:moveTo>
                      <a:lnTo>
                        <a:pt x="68" y="29"/>
                      </a:lnTo>
                      <a:lnTo>
                        <a:pt x="116" y="9"/>
                      </a:lnTo>
                      <a:lnTo>
                        <a:pt x="173" y="0"/>
                      </a:lnTo>
                      <a:lnTo>
                        <a:pt x="234" y="3"/>
                      </a:lnTo>
                      <a:lnTo>
                        <a:pt x="369" y="34"/>
                      </a:lnTo>
                      <a:lnTo>
                        <a:pt x="508" y="91"/>
                      </a:lnTo>
                      <a:lnTo>
                        <a:pt x="637" y="163"/>
                      </a:lnTo>
                      <a:lnTo>
                        <a:pt x="745" y="238"/>
                      </a:lnTo>
                      <a:lnTo>
                        <a:pt x="785" y="272"/>
                      </a:lnTo>
                      <a:lnTo>
                        <a:pt x="817" y="304"/>
                      </a:lnTo>
                      <a:lnTo>
                        <a:pt x="836" y="330"/>
                      </a:lnTo>
                      <a:lnTo>
                        <a:pt x="842" y="350"/>
                      </a:lnTo>
                      <a:lnTo>
                        <a:pt x="832" y="407"/>
                      </a:lnTo>
                      <a:lnTo>
                        <a:pt x="815" y="454"/>
                      </a:lnTo>
                      <a:lnTo>
                        <a:pt x="792" y="492"/>
                      </a:lnTo>
                      <a:lnTo>
                        <a:pt x="762" y="521"/>
                      </a:lnTo>
                      <a:lnTo>
                        <a:pt x="729" y="543"/>
                      </a:lnTo>
                      <a:lnTo>
                        <a:pt x="690" y="558"/>
                      </a:lnTo>
                      <a:lnTo>
                        <a:pt x="604" y="569"/>
                      </a:lnTo>
                      <a:lnTo>
                        <a:pt x="512" y="561"/>
                      </a:lnTo>
                      <a:lnTo>
                        <a:pt x="419" y="539"/>
                      </a:lnTo>
                      <a:lnTo>
                        <a:pt x="332" y="509"/>
                      </a:lnTo>
                      <a:lnTo>
                        <a:pt x="255" y="477"/>
                      </a:lnTo>
                      <a:lnTo>
                        <a:pt x="200" y="445"/>
                      </a:lnTo>
                      <a:lnTo>
                        <a:pt x="144" y="401"/>
                      </a:lnTo>
                      <a:lnTo>
                        <a:pt x="93" y="349"/>
                      </a:lnTo>
                      <a:lnTo>
                        <a:pt x="49" y="290"/>
                      </a:lnTo>
                      <a:lnTo>
                        <a:pt x="17" y="229"/>
                      </a:lnTo>
                      <a:lnTo>
                        <a:pt x="0" y="169"/>
                      </a:lnTo>
                      <a:lnTo>
                        <a:pt x="2" y="112"/>
                      </a:lnTo>
                      <a:lnTo>
                        <a:pt x="27" y="62"/>
                      </a:lnTo>
                    </a:path>
                  </a:pathLst>
                </a:cu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chemeClr val="dk1"/>
                    </a:solidFill>
                    <a:latin typeface="Comic Sans MS"/>
                    <a:ea typeface="Comic Sans MS"/>
                    <a:cs typeface="Comic Sans MS"/>
                    <a:sym typeface="Comic Sans MS"/>
                  </a:endParaRPr>
                </a:p>
              </p:txBody>
            </p:sp>
            <p:sp>
              <p:nvSpPr>
                <p:cNvPr id="1798" name="Google Shape;1798;p43"/>
                <p:cNvSpPr/>
                <p:nvPr/>
              </p:nvSpPr>
              <p:spPr>
                <a:xfrm>
                  <a:off x="3131" y="2602"/>
                  <a:ext cx="136" cy="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" h="488" extrusionOk="0">
                      <a:moveTo>
                        <a:pt x="0" y="192"/>
                      </a:moveTo>
                      <a:lnTo>
                        <a:pt x="0" y="147"/>
                      </a:lnTo>
                      <a:lnTo>
                        <a:pt x="15" y="102"/>
                      </a:lnTo>
                      <a:lnTo>
                        <a:pt x="45" y="63"/>
                      </a:lnTo>
                      <a:lnTo>
                        <a:pt x="83" y="36"/>
                      </a:lnTo>
                      <a:lnTo>
                        <a:pt x="184" y="8"/>
                      </a:lnTo>
                      <a:lnTo>
                        <a:pt x="302" y="0"/>
                      </a:lnTo>
                      <a:lnTo>
                        <a:pt x="427" y="8"/>
                      </a:lnTo>
                      <a:lnTo>
                        <a:pt x="553" y="27"/>
                      </a:lnTo>
                      <a:lnTo>
                        <a:pt x="668" y="54"/>
                      </a:lnTo>
                      <a:lnTo>
                        <a:pt x="764" y="86"/>
                      </a:lnTo>
                      <a:lnTo>
                        <a:pt x="832" y="118"/>
                      </a:lnTo>
                      <a:lnTo>
                        <a:pt x="852" y="132"/>
                      </a:lnTo>
                      <a:lnTo>
                        <a:pt x="861" y="146"/>
                      </a:lnTo>
                      <a:lnTo>
                        <a:pt x="874" y="202"/>
                      </a:lnTo>
                      <a:lnTo>
                        <a:pt x="877" y="253"/>
                      </a:lnTo>
                      <a:lnTo>
                        <a:pt x="870" y="296"/>
                      </a:lnTo>
                      <a:lnTo>
                        <a:pt x="854" y="335"/>
                      </a:lnTo>
                      <a:lnTo>
                        <a:pt x="831" y="369"/>
                      </a:lnTo>
                      <a:lnTo>
                        <a:pt x="801" y="396"/>
                      </a:lnTo>
                      <a:lnTo>
                        <a:pt x="726" y="439"/>
                      </a:lnTo>
                      <a:lnTo>
                        <a:pt x="637" y="467"/>
                      </a:lnTo>
                      <a:lnTo>
                        <a:pt x="543" y="483"/>
                      </a:lnTo>
                      <a:lnTo>
                        <a:pt x="450" y="488"/>
                      </a:lnTo>
                      <a:lnTo>
                        <a:pt x="368" y="488"/>
                      </a:lnTo>
                      <a:lnTo>
                        <a:pt x="308" y="479"/>
                      </a:lnTo>
                      <a:lnTo>
                        <a:pt x="248" y="461"/>
                      </a:lnTo>
                      <a:lnTo>
                        <a:pt x="190" y="432"/>
                      </a:lnTo>
                      <a:lnTo>
                        <a:pt x="136" y="396"/>
                      </a:lnTo>
                      <a:lnTo>
                        <a:pt x="87" y="352"/>
                      </a:lnTo>
                      <a:lnTo>
                        <a:pt x="48" y="303"/>
                      </a:lnTo>
                      <a:lnTo>
                        <a:pt x="17" y="248"/>
                      </a:lnTo>
                      <a:lnTo>
                        <a:pt x="0" y="192"/>
                      </a:lnTo>
                      <a:close/>
                    </a:path>
                  </a:pathLst>
                </a:custGeom>
                <a:solidFill>
                  <a:srgbClr val="C5FF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chemeClr val="dk1"/>
                    </a:solidFill>
                    <a:latin typeface="Comic Sans MS"/>
                    <a:ea typeface="Comic Sans MS"/>
                    <a:cs typeface="Comic Sans MS"/>
                    <a:sym typeface="Comic Sans MS"/>
                  </a:endParaRPr>
                </a:p>
              </p:txBody>
            </p:sp>
            <p:sp>
              <p:nvSpPr>
                <p:cNvPr id="1799" name="Google Shape;1799;p43"/>
                <p:cNvSpPr/>
                <p:nvPr/>
              </p:nvSpPr>
              <p:spPr>
                <a:xfrm>
                  <a:off x="3131" y="2602"/>
                  <a:ext cx="136" cy="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" h="488" extrusionOk="0">
                      <a:moveTo>
                        <a:pt x="0" y="192"/>
                      </a:moveTo>
                      <a:lnTo>
                        <a:pt x="0" y="147"/>
                      </a:lnTo>
                      <a:lnTo>
                        <a:pt x="15" y="102"/>
                      </a:lnTo>
                      <a:lnTo>
                        <a:pt x="45" y="63"/>
                      </a:lnTo>
                      <a:lnTo>
                        <a:pt x="83" y="36"/>
                      </a:lnTo>
                      <a:lnTo>
                        <a:pt x="184" y="8"/>
                      </a:lnTo>
                      <a:lnTo>
                        <a:pt x="302" y="0"/>
                      </a:lnTo>
                      <a:lnTo>
                        <a:pt x="427" y="8"/>
                      </a:lnTo>
                      <a:lnTo>
                        <a:pt x="553" y="27"/>
                      </a:lnTo>
                      <a:lnTo>
                        <a:pt x="668" y="54"/>
                      </a:lnTo>
                      <a:lnTo>
                        <a:pt x="764" y="86"/>
                      </a:lnTo>
                      <a:lnTo>
                        <a:pt x="832" y="118"/>
                      </a:lnTo>
                      <a:lnTo>
                        <a:pt x="852" y="132"/>
                      </a:lnTo>
                      <a:lnTo>
                        <a:pt x="861" y="146"/>
                      </a:lnTo>
                      <a:lnTo>
                        <a:pt x="874" y="202"/>
                      </a:lnTo>
                      <a:lnTo>
                        <a:pt x="877" y="253"/>
                      </a:lnTo>
                      <a:lnTo>
                        <a:pt x="870" y="296"/>
                      </a:lnTo>
                      <a:lnTo>
                        <a:pt x="854" y="335"/>
                      </a:lnTo>
                      <a:lnTo>
                        <a:pt x="831" y="369"/>
                      </a:lnTo>
                      <a:lnTo>
                        <a:pt x="801" y="396"/>
                      </a:lnTo>
                      <a:lnTo>
                        <a:pt x="726" y="439"/>
                      </a:lnTo>
                      <a:lnTo>
                        <a:pt x="637" y="467"/>
                      </a:lnTo>
                      <a:lnTo>
                        <a:pt x="543" y="483"/>
                      </a:lnTo>
                      <a:lnTo>
                        <a:pt x="450" y="488"/>
                      </a:lnTo>
                      <a:lnTo>
                        <a:pt x="368" y="488"/>
                      </a:lnTo>
                      <a:lnTo>
                        <a:pt x="308" y="479"/>
                      </a:lnTo>
                      <a:lnTo>
                        <a:pt x="248" y="461"/>
                      </a:lnTo>
                      <a:lnTo>
                        <a:pt x="190" y="432"/>
                      </a:lnTo>
                      <a:lnTo>
                        <a:pt x="136" y="396"/>
                      </a:lnTo>
                      <a:lnTo>
                        <a:pt x="87" y="352"/>
                      </a:lnTo>
                      <a:lnTo>
                        <a:pt x="48" y="303"/>
                      </a:lnTo>
                      <a:lnTo>
                        <a:pt x="17" y="248"/>
                      </a:lnTo>
                      <a:lnTo>
                        <a:pt x="0" y="192"/>
                      </a:lnTo>
                    </a:path>
                  </a:pathLst>
                </a:custGeom>
                <a:solidFill>
                  <a:srgbClr val="DDDDDD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chemeClr val="dk1"/>
                    </a:solidFill>
                    <a:latin typeface="Comic Sans MS"/>
                    <a:ea typeface="Comic Sans MS"/>
                    <a:cs typeface="Comic Sans MS"/>
                    <a:sym typeface="Comic Sans MS"/>
                  </a:endParaRPr>
                </a:p>
              </p:txBody>
            </p:sp>
            <p:sp>
              <p:nvSpPr>
                <p:cNvPr id="1800" name="Google Shape;1800;p43"/>
                <p:cNvSpPr/>
                <p:nvPr/>
              </p:nvSpPr>
              <p:spPr>
                <a:xfrm>
                  <a:off x="3270" y="2588"/>
                  <a:ext cx="131" cy="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" h="544" extrusionOk="0">
                      <a:moveTo>
                        <a:pt x="0" y="385"/>
                      </a:moveTo>
                      <a:lnTo>
                        <a:pt x="4" y="333"/>
                      </a:lnTo>
                      <a:lnTo>
                        <a:pt x="25" y="284"/>
                      </a:lnTo>
                      <a:lnTo>
                        <a:pt x="59" y="239"/>
                      </a:lnTo>
                      <a:lnTo>
                        <a:pt x="104" y="197"/>
                      </a:lnTo>
                      <a:lnTo>
                        <a:pt x="160" y="159"/>
                      </a:lnTo>
                      <a:lnTo>
                        <a:pt x="222" y="125"/>
                      </a:lnTo>
                      <a:lnTo>
                        <a:pt x="362" y="67"/>
                      </a:lnTo>
                      <a:lnTo>
                        <a:pt x="504" y="28"/>
                      </a:lnTo>
                      <a:lnTo>
                        <a:pt x="632" y="5"/>
                      </a:lnTo>
                      <a:lnTo>
                        <a:pt x="686" y="0"/>
                      </a:lnTo>
                      <a:lnTo>
                        <a:pt x="731" y="0"/>
                      </a:lnTo>
                      <a:lnTo>
                        <a:pt x="762" y="6"/>
                      </a:lnTo>
                      <a:lnTo>
                        <a:pt x="781" y="16"/>
                      </a:lnTo>
                      <a:lnTo>
                        <a:pt x="814" y="64"/>
                      </a:lnTo>
                      <a:lnTo>
                        <a:pt x="835" y="109"/>
                      </a:lnTo>
                      <a:lnTo>
                        <a:pt x="845" y="153"/>
                      </a:lnTo>
                      <a:lnTo>
                        <a:pt x="845" y="194"/>
                      </a:lnTo>
                      <a:lnTo>
                        <a:pt x="820" y="271"/>
                      </a:lnTo>
                      <a:lnTo>
                        <a:pt x="766" y="339"/>
                      </a:lnTo>
                      <a:lnTo>
                        <a:pt x="695" y="398"/>
                      </a:lnTo>
                      <a:lnTo>
                        <a:pt x="612" y="448"/>
                      </a:lnTo>
                      <a:lnTo>
                        <a:pt x="530" y="489"/>
                      </a:lnTo>
                      <a:lnTo>
                        <a:pt x="452" y="519"/>
                      </a:lnTo>
                      <a:lnTo>
                        <a:pt x="391" y="536"/>
                      </a:lnTo>
                      <a:lnTo>
                        <a:pt x="321" y="544"/>
                      </a:lnTo>
                      <a:lnTo>
                        <a:pt x="248" y="542"/>
                      </a:lnTo>
                      <a:lnTo>
                        <a:pt x="175" y="532"/>
                      </a:lnTo>
                      <a:lnTo>
                        <a:pt x="109" y="511"/>
                      </a:lnTo>
                      <a:lnTo>
                        <a:pt x="55" y="480"/>
                      </a:lnTo>
                      <a:lnTo>
                        <a:pt x="16" y="438"/>
                      </a:lnTo>
                      <a:lnTo>
                        <a:pt x="0" y="385"/>
                      </a:lnTo>
                      <a:close/>
                    </a:path>
                  </a:pathLst>
                </a:custGeom>
                <a:solidFill>
                  <a:srgbClr val="C5FF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chemeClr val="dk1"/>
                    </a:solidFill>
                    <a:latin typeface="Comic Sans MS"/>
                    <a:ea typeface="Comic Sans MS"/>
                    <a:cs typeface="Comic Sans MS"/>
                    <a:sym typeface="Comic Sans MS"/>
                  </a:endParaRPr>
                </a:p>
              </p:txBody>
            </p:sp>
            <p:sp>
              <p:nvSpPr>
                <p:cNvPr id="1801" name="Google Shape;1801;p43"/>
                <p:cNvSpPr/>
                <p:nvPr/>
              </p:nvSpPr>
              <p:spPr>
                <a:xfrm>
                  <a:off x="3270" y="2588"/>
                  <a:ext cx="131" cy="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" h="544" extrusionOk="0">
                      <a:moveTo>
                        <a:pt x="0" y="385"/>
                      </a:moveTo>
                      <a:lnTo>
                        <a:pt x="4" y="333"/>
                      </a:lnTo>
                      <a:lnTo>
                        <a:pt x="25" y="284"/>
                      </a:lnTo>
                      <a:lnTo>
                        <a:pt x="59" y="239"/>
                      </a:lnTo>
                      <a:lnTo>
                        <a:pt x="104" y="197"/>
                      </a:lnTo>
                      <a:lnTo>
                        <a:pt x="160" y="159"/>
                      </a:lnTo>
                      <a:lnTo>
                        <a:pt x="222" y="125"/>
                      </a:lnTo>
                      <a:lnTo>
                        <a:pt x="362" y="67"/>
                      </a:lnTo>
                      <a:lnTo>
                        <a:pt x="504" y="28"/>
                      </a:lnTo>
                      <a:lnTo>
                        <a:pt x="632" y="5"/>
                      </a:lnTo>
                      <a:lnTo>
                        <a:pt x="686" y="0"/>
                      </a:lnTo>
                      <a:lnTo>
                        <a:pt x="731" y="0"/>
                      </a:lnTo>
                      <a:lnTo>
                        <a:pt x="762" y="6"/>
                      </a:lnTo>
                      <a:lnTo>
                        <a:pt x="781" y="16"/>
                      </a:lnTo>
                      <a:lnTo>
                        <a:pt x="814" y="64"/>
                      </a:lnTo>
                      <a:lnTo>
                        <a:pt x="835" y="109"/>
                      </a:lnTo>
                      <a:lnTo>
                        <a:pt x="845" y="153"/>
                      </a:lnTo>
                      <a:lnTo>
                        <a:pt x="845" y="194"/>
                      </a:lnTo>
                      <a:lnTo>
                        <a:pt x="820" y="271"/>
                      </a:lnTo>
                      <a:lnTo>
                        <a:pt x="766" y="339"/>
                      </a:lnTo>
                      <a:lnTo>
                        <a:pt x="695" y="398"/>
                      </a:lnTo>
                      <a:lnTo>
                        <a:pt x="612" y="448"/>
                      </a:lnTo>
                      <a:lnTo>
                        <a:pt x="530" y="489"/>
                      </a:lnTo>
                      <a:lnTo>
                        <a:pt x="452" y="519"/>
                      </a:lnTo>
                      <a:lnTo>
                        <a:pt x="391" y="536"/>
                      </a:lnTo>
                      <a:lnTo>
                        <a:pt x="321" y="544"/>
                      </a:lnTo>
                      <a:lnTo>
                        <a:pt x="248" y="542"/>
                      </a:lnTo>
                      <a:lnTo>
                        <a:pt x="175" y="532"/>
                      </a:lnTo>
                      <a:lnTo>
                        <a:pt x="109" y="511"/>
                      </a:lnTo>
                      <a:lnTo>
                        <a:pt x="55" y="480"/>
                      </a:lnTo>
                      <a:lnTo>
                        <a:pt x="16" y="438"/>
                      </a:lnTo>
                      <a:lnTo>
                        <a:pt x="0" y="385"/>
                      </a:lnTo>
                    </a:path>
                  </a:pathLst>
                </a:custGeom>
                <a:solidFill>
                  <a:srgbClr val="DDDDDD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chemeClr val="dk1"/>
                    </a:solidFill>
                    <a:latin typeface="Comic Sans MS"/>
                    <a:ea typeface="Comic Sans MS"/>
                    <a:cs typeface="Comic Sans MS"/>
                    <a:sym typeface="Comic Sans MS"/>
                  </a:endParaRPr>
                </a:p>
              </p:txBody>
            </p:sp>
            <p:sp>
              <p:nvSpPr>
                <p:cNvPr id="1802" name="Google Shape;1802;p43"/>
                <p:cNvSpPr/>
                <p:nvPr/>
              </p:nvSpPr>
              <p:spPr>
                <a:xfrm>
                  <a:off x="3042" y="2583"/>
                  <a:ext cx="64" cy="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" h="283" extrusionOk="0">
                      <a:moveTo>
                        <a:pt x="14" y="30"/>
                      </a:moveTo>
                      <a:lnTo>
                        <a:pt x="34" y="13"/>
                      </a:lnTo>
                      <a:lnTo>
                        <a:pt x="58" y="3"/>
                      </a:lnTo>
                      <a:lnTo>
                        <a:pt x="117" y="0"/>
                      </a:lnTo>
                      <a:lnTo>
                        <a:pt x="184" y="15"/>
                      </a:lnTo>
                      <a:lnTo>
                        <a:pt x="253" y="45"/>
                      </a:lnTo>
                      <a:lnTo>
                        <a:pt x="318" y="80"/>
                      </a:lnTo>
                      <a:lnTo>
                        <a:pt x="371" y="117"/>
                      </a:lnTo>
                      <a:lnTo>
                        <a:pt x="408" y="150"/>
                      </a:lnTo>
                      <a:lnTo>
                        <a:pt x="421" y="173"/>
                      </a:lnTo>
                      <a:lnTo>
                        <a:pt x="407" y="226"/>
                      </a:lnTo>
                      <a:lnTo>
                        <a:pt x="381" y="259"/>
                      </a:lnTo>
                      <a:lnTo>
                        <a:pt x="344" y="277"/>
                      </a:lnTo>
                      <a:lnTo>
                        <a:pt x="301" y="283"/>
                      </a:lnTo>
                      <a:lnTo>
                        <a:pt x="209" y="267"/>
                      </a:lnTo>
                      <a:lnTo>
                        <a:pt x="127" y="236"/>
                      </a:lnTo>
                      <a:lnTo>
                        <a:pt x="72" y="198"/>
                      </a:lnTo>
                      <a:lnTo>
                        <a:pt x="24" y="143"/>
                      </a:lnTo>
                      <a:lnTo>
                        <a:pt x="0" y="82"/>
                      </a:lnTo>
                      <a:lnTo>
                        <a:pt x="1" y="54"/>
                      </a:lnTo>
                      <a:lnTo>
                        <a:pt x="14" y="30"/>
                      </a:lnTo>
                    </a:path>
                  </a:pathLst>
                </a:cu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chemeClr val="dk1"/>
                    </a:solidFill>
                    <a:latin typeface="Comic Sans MS"/>
                    <a:ea typeface="Comic Sans MS"/>
                    <a:cs typeface="Comic Sans MS"/>
                    <a:sym typeface="Comic Sans MS"/>
                  </a:endParaRPr>
                </a:p>
              </p:txBody>
            </p:sp>
            <p:sp>
              <p:nvSpPr>
                <p:cNvPr id="1803" name="Google Shape;1803;p43"/>
                <p:cNvSpPr/>
                <p:nvPr/>
              </p:nvSpPr>
              <p:spPr>
                <a:xfrm>
                  <a:off x="3173" y="2621"/>
                  <a:ext cx="51" cy="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" h="179" extrusionOk="0">
                      <a:moveTo>
                        <a:pt x="0" y="71"/>
                      </a:moveTo>
                      <a:lnTo>
                        <a:pt x="6" y="38"/>
                      </a:lnTo>
                      <a:lnTo>
                        <a:pt x="31" y="14"/>
                      </a:lnTo>
                      <a:lnTo>
                        <a:pt x="68" y="3"/>
                      </a:lnTo>
                      <a:lnTo>
                        <a:pt x="111" y="0"/>
                      </a:lnTo>
                      <a:lnTo>
                        <a:pt x="204" y="11"/>
                      </a:lnTo>
                      <a:lnTo>
                        <a:pt x="281" y="32"/>
                      </a:lnTo>
                      <a:lnTo>
                        <a:pt x="305" y="44"/>
                      </a:lnTo>
                      <a:lnTo>
                        <a:pt x="317" y="54"/>
                      </a:lnTo>
                      <a:lnTo>
                        <a:pt x="322" y="93"/>
                      </a:lnTo>
                      <a:lnTo>
                        <a:pt x="313" y="124"/>
                      </a:lnTo>
                      <a:lnTo>
                        <a:pt x="295" y="146"/>
                      </a:lnTo>
                      <a:lnTo>
                        <a:pt x="267" y="161"/>
                      </a:lnTo>
                      <a:lnTo>
                        <a:pt x="199" y="178"/>
                      </a:lnTo>
                      <a:lnTo>
                        <a:pt x="136" y="179"/>
                      </a:lnTo>
                      <a:lnTo>
                        <a:pt x="92" y="170"/>
                      </a:lnTo>
                      <a:lnTo>
                        <a:pt x="50" y="146"/>
                      </a:lnTo>
                      <a:lnTo>
                        <a:pt x="17" y="112"/>
                      </a:lnTo>
                      <a:lnTo>
                        <a:pt x="0" y="71"/>
                      </a:lnTo>
                    </a:path>
                  </a:pathLst>
                </a:cu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chemeClr val="dk1"/>
                    </a:solidFill>
                    <a:latin typeface="Comic Sans MS"/>
                    <a:ea typeface="Comic Sans MS"/>
                    <a:cs typeface="Comic Sans MS"/>
                    <a:sym typeface="Comic Sans MS"/>
                  </a:endParaRPr>
                </a:p>
              </p:txBody>
            </p:sp>
            <p:sp>
              <p:nvSpPr>
                <p:cNvPr id="1804" name="Google Shape;1804;p43"/>
                <p:cNvSpPr/>
                <p:nvPr/>
              </p:nvSpPr>
              <p:spPr>
                <a:xfrm>
                  <a:off x="3307" y="2605"/>
                  <a:ext cx="58" cy="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" h="245" extrusionOk="0">
                      <a:moveTo>
                        <a:pt x="0" y="172"/>
                      </a:moveTo>
                      <a:lnTo>
                        <a:pt x="10" y="127"/>
                      </a:lnTo>
                      <a:lnTo>
                        <a:pt x="47" y="88"/>
                      </a:lnTo>
                      <a:lnTo>
                        <a:pt x="99" y="55"/>
                      </a:lnTo>
                      <a:lnTo>
                        <a:pt x="162" y="30"/>
                      </a:lnTo>
                      <a:lnTo>
                        <a:pt x="226" y="11"/>
                      </a:lnTo>
                      <a:lnTo>
                        <a:pt x="283" y="2"/>
                      </a:lnTo>
                      <a:lnTo>
                        <a:pt x="328" y="0"/>
                      </a:lnTo>
                      <a:lnTo>
                        <a:pt x="350" y="6"/>
                      </a:lnTo>
                      <a:lnTo>
                        <a:pt x="375" y="49"/>
                      </a:lnTo>
                      <a:lnTo>
                        <a:pt x="379" y="87"/>
                      </a:lnTo>
                      <a:lnTo>
                        <a:pt x="368" y="121"/>
                      </a:lnTo>
                      <a:lnTo>
                        <a:pt x="344" y="153"/>
                      </a:lnTo>
                      <a:lnTo>
                        <a:pt x="275" y="201"/>
                      </a:lnTo>
                      <a:lnTo>
                        <a:pt x="203" y="233"/>
                      </a:lnTo>
                      <a:lnTo>
                        <a:pt x="144" y="245"/>
                      </a:lnTo>
                      <a:lnTo>
                        <a:pt x="78" y="239"/>
                      </a:lnTo>
                      <a:lnTo>
                        <a:pt x="24" y="215"/>
                      </a:lnTo>
                      <a:lnTo>
                        <a:pt x="7" y="196"/>
                      </a:lnTo>
                      <a:lnTo>
                        <a:pt x="0" y="172"/>
                      </a:lnTo>
                    </a:path>
                  </a:pathLst>
                </a:cu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chemeClr val="dk1"/>
                    </a:solidFill>
                    <a:latin typeface="Comic Sans MS"/>
                    <a:ea typeface="Comic Sans MS"/>
                    <a:cs typeface="Comic Sans MS"/>
                    <a:sym typeface="Comic Sans MS"/>
                  </a:endParaRPr>
                </a:p>
              </p:txBody>
            </p:sp>
            <p:grpSp>
              <p:nvGrpSpPr>
                <p:cNvPr id="1805" name="Google Shape;1805;p43"/>
                <p:cNvGrpSpPr/>
                <p:nvPr/>
              </p:nvGrpSpPr>
              <p:grpSpPr>
                <a:xfrm>
                  <a:off x="3199" y="2057"/>
                  <a:ext cx="457" cy="534"/>
                  <a:chOff x="3199" y="2057"/>
                  <a:chExt cx="457" cy="534"/>
                </a:xfrm>
              </p:grpSpPr>
              <p:sp>
                <p:nvSpPr>
                  <p:cNvPr id="1806" name="Google Shape;1806;p43"/>
                  <p:cNvSpPr/>
                  <p:nvPr/>
                </p:nvSpPr>
                <p:spPr>
                  <a:xfrm>
                    <a:off x="3307" y="2057"/>
                    <a:ext cx="140" cy="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3" h="525" extrusionOk="0">
                        <a:moveTo>
                          <a:pt x="83" y="37"/>
                        </a:moveTo>
                        <a:lnTo>
                          <a:pt x="133" y="16"/>
                        </a:lnTo>
                        <a:lnTo>
                          <a:pt x="189" y="2"/>
                        </a:lnTo>
                        <a:lnTo>
                          <a:pt x="315" y="0"/>
                        </a:lnTo>
                        <a:lnTo>
                          <a:pt x="448" y="22"/>
                        </a:lnTo>
                        <a:lnTo>
                          <a:pt x="582" y="61"/>
                        </a:lnTo>
                        <a:lnTo>
                          <a:pt x="706" y="111"/>
                        </a:lnTo>
                        <a:lnTo>
                          <a:pt x="807" y="164"/>
                        </a:lnTo>
                        <a:lnTo>
                          <a:pt x="846" y="189"/>
                        </a:lnTo>
                        <a:lnTo>
                          <a:pt x="876" y="214"/>
                        </a:lnTo>
                        <a:lnTo>
                          <a:pt x="895" y="236"/>
                        </a:lnTo>
                        <a:lnTo>
                          <a:pt x="903" y="254"/>
                        </a:lnTo>
                        <a:lnTo>
                          <a:pt x="903" y="347"/>
                        </a:lnTo>
                        <a:lnTo>
                          <a:pt x="886" y="423"/>
                        </a:lnTo>
                        <a:lnTo>
                          <a:pt x="850" y="479"/>
                        </a:lnTo>
                        <a:lnTo>
                          <a:pt x="825" y="498"/>
                        </a:lnTo>
                        <a:lnTo>
                          <a:pt x="795" y="511"/>
                        </a:lnTo>
                        <a:lnTo>
                          <a:pt x="743" y="521"/>
                        </a:lnTo>
                        <a:lnTo>
                          <a:pt x="688" y="525"/>
                        </a:lnTo>
                        <a:lnTo>
                          <a:pt x="568" y="516"/>
                        </a:lnTo>
                        <a:lnTo>
                          <a:pt x="444" y="491"/>
                        </a:lnTo>
                        <a:lnTo>
                          <a:pt x="327" y="457"/>
                        </a:lnTo>
                        <a:lnTo>
                          <a:pt x="238" y="424"/>
                        </a:lnTo>
                        <a:lnTo>
                          <a:pt x="151" y="383"/>
                        </a:lnTo>
                        <a:lnTo>
                          <a:pt x="74" y="332"/>
                        </a:lnTo>
                        <a:lnTo>
                          <a:pt x="14" y="274"/>
                        </a:lnTo>
                        <a:lnTo>
                          <a:pt x="2" y="248"/>
                        </a:lnTo>
                        <a:lnTo>
                          <a:pt x="0" y="218"/>
                        </a:lnTo>
                        <a:lnTo>
                          <a:pt x="18" y="154"/>
                        </a:lnTo>
                        <a:lnTo>
                          <a:pt x="51" y="90"/>
                        </a:lnTo>
                        <a:lnTo>
                          <a:pt x="83" y="37"/>
                        </a:lnTo>
                        <a:close/>
                      </a:path>
                    </a:pathLst>
                  </a:custGeom>
                  <a:solidFill>
                    <a:srgbClr val="DDDDD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07" name="Google Shape;1807;p43"/>
                  <p:cNvSpPr/>
                  <p:nvPr/>
                </p:nvSpPr>
                <p:spPr>
                  <a:xfrm>
                    <a:off x="3307" y="2057"/>
                    <a:ext cx="140" cy="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3" h="525" extrusionOk="0">
                        <a:moveTo>
                          <a:pt x="83" y="37"/>
                        </a:moveTo>
                        <a:lnTo>
                          <a:pt x="133" y="16"/>
                        </a:lnTo>
                        <a:lnTo>
                          <a:pt x="189" y="2"/>
                        </a:lnTo>
                        <a:lnTo>
                          <a:pt x="315" y="0"/>
                        </a:lnTo>
                        <a:lnTo>
                          <a:pt x="448" y="22"/>
                        </a:lnTo>
                        <a:lnTo>
                          <a:pt x="582" y="61"/>
                        </a:lnTo>
                        <a:lnTo>
                          <a:pt x="706" y="111"/>
                        </a:lnTo>
                        <a:lnTo>
                          <a:pt x="807" y="164"/>
                        </a:lnTo>
                        <a:lnTo>
                          <a:pt x="846" y="189"/>
                        </a:lnTo>
                        <a:lnTo>
                          <a:pt x="876" y="214"/>
                        </a:lnTo>
                        <a:lnTo>
                          <a:pt x="895" y="236"/>
                        </a:lnTo>
                        <a:lnTo>
                          <a:pt x="903" y="254"/>
                        </a:lnTo>
                        <a:lnTo>
                          <a:pt x="903" y="347"/>
                        </a:lnTo>
                        <a:lnTo>
                          <a:pt x="886" y="423"/>
                        </a:lnTo>
                        <a:lnTo>
                          <a:pt x="850" y="479"/>
                        </a:lnTo>
                        <a:lnTo>
                          <a:pt x="825" y="498"/>
                        </a:lnTo>
                        <a:lnTo>
                          <a:pt x="795" y="511"/>
                        </a:lnTo>
                        <a:lnTo>
                          <a:pt x="743" y="521"/>
                        </a:lnTo>
                        <a:lnTo>
                          <a:pt x="688" y="525"/>
                        </a:lnTo>
                        <a:lnTo>
                          <a:pt x="568" y="516"/>
                        </a:lnTo>
                        <a:lnTo>
                          <a:pt x="444" y="491"/>
                        </a:lnTo>
                        <a:lnTo>
                          <a:pt x="327" y="457"/>
                        </a:lnTo>
                        <a:lnTo>
                          <a:pt x="238" y="424"/>
                        </a:lnTo>
                        <a:lnTo>
                          <a:pt x="151" y="383"/>
                        </a:lnTo>
                        <a:lnTo>
                          <a:pt x="74" y="332"/>
                        </a:lnTo>
                        <a:lnTo>
                          <a:pt x="14" y="274"/>
                        </a:lnTo>
                        <a:lnTo>
                          <a:pt x="2" y="248"/>
                        </a:lnTo>
                        <a:lnTo>
                          <a:pt x="0" y="218"/>
                        </a:lnTo>
                        <a:lnTo>
                          <a:pt x="18" y="154"/>
                        </a:lnTo>
                        <a:lnTo>
                          <a:pt x="51" y="90"/>
                        </a:lnTo>
                        <a:lnTo>
                          <a:pt x="83" y="37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08" name="Google Shape;1808;p43"/>
                  <p:cNvSpPr/>
                  <p:nvPr/>
                </p:nvSpPr>
                <p:spPr>
                  <a:xfrm>
                    <a:off x="3505" y="2455"/>
                    <a:ext cx="97" cy="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3" h="776" extrusionOk="0">
                        <a:moveTo>
                          <a:pt x="43" y="742"/>
                        </a:moveTo>
                        <a:lnTo>
                          <a:pt x="13" y="700"/>
                        </a:lnTo>
                        <a:lnTo>
                          <a:pt x="1" y="651"/>
                        </a:lnTo>
                        <a:lnTo>
                          <a:pt x="0" y="596"/>
                        </a:lnTo>
                        <a:lnTo>
                          <a:pt x="11" y="539"/>
                        </a:lnTo>
                        <a:lnTo>
                          <a:pt x="62" y="414"/>
                        </a:lnTo>
                        <a:lnTo>
                          <a:pt x="139" y="290"/>
                        </a:lnTo>
                        <a:lnTo>
                          <a:pt x="230" y="176"/>
                        </a:lnTo>
                        <a:lnTo>
                          <a:pt x="320" y="83"/>
                        </a:lnTo>
                        <a:lnTo>
                          <a:pt x="360" y="47"/>
                        </a:lnTo>
                        <a:lnTo>
                          <a:pt x="397" y="20"/>
                        </a:lnTo>
                        <a:lnTo>
                          <a:pt x="426" y="5"/>
                        </a:lnTo>
                        <a:lnTo>
                          <a:pt x="447" y="0"/>
                        </a:lnTo>
                        <a:lnTo>
                          <a:pt x="503" y="13"/>
                        </a:lnTo>
                        <a:lnTo>
                          <a:pt x="547" y="31"/>
                        </a:lnTo>
                        <a:lnTo>
                          <a:pt x="579" y="55"/>
                        </a:lnTo>
                        <a:lnTo>
                          <a:pt x="602" y="83"/>
                        </a:lnTo>
                        <a:lnTo>
                          <a:pt x="617" y="115"/>
                        </a:lnTo>
                        <a:lnTo>
                          <a:pt x="623" y="150"/>
                        </a:lnTo>
                        <a:lnTo>
                          <a:pt x="615" y="228"/>
                        </a:lnTo>
                        <a:lnTo>
                          <a:pt x="587" y="311"/>
                        </a:lnTo>
                        <a:lnTo>
                          <a:pt x="549" y="393"/>
                        </a:lnTo>
                        <a:lnTo>
                          <a:pt x="506" y="470"/>
                        </a:lnTo>
                        <a:lnTo>
                          <a:pt x="466" y="535"/>
                        </a:lnTo>
                        <a:lnTo>
                          <a:pt x="429" y="587"/>
                        </a:lnTo>
                        <a:lnTo>
                          <a:pt x="381" y="640"/>
                        </a:lnTo>
                        <a:lnTo>
                          <a:pt x="326" y="689"/>
                        </a:lnTo>
                        <a:lnTo>
                          <a:pt x="265" y="731"/>
                        </a:lnTo>
                        <a:lnTo>
                          <a:pt x="203" y="762"/>
                        </a:lnTo>
                        <a:lnTo>
                          <a:pt x="143" y="776"/>
                        </a:lnTo>
                        <a:lnTo>
                          <a:pt x="89" y="771"/>
                        </a:lnTo>
                        <a:lnTo>
                          <a:pt x="43" y="742"/>
                        </a:lnTo>
                        <a:close/>
                      </a:path>
                    </a:pathLst>
                  </a:custGeom>
                  <a:solidFill>
                    <a:srgbClr val="C5FF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09" name="Google Shape;1809;p43"/>
                  <p:cNvSpPr/>
                  <p:nvPr/>
                </p:nvSpPr>
                <p:spPr>
                  <a:xfrm>
                    <a:off x="3505" y="2455"/>
                    <a:ext cx="97" cy="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3" h="776" extrusionOk="0">
                        <a:moveTo>
                          <a:pt x="43" y="742"/>
                        </a:moveTo>
                        <a:lnTo>
                          <a:pt x="13" y="700"/>
                        </a:lnTo>
                        <a:lnTo>
                          <a:pt x="1" y="651"/>
                        </a:lnTo>
                        <a:lnTo>
                          <a:pt x="0" y="596"/>
                        </a:lnTo>
                        <a:lnTo>
                          <a:pt x="11" y="539"/>
                        </a:lnTo>
                        <a:lnTo>
                          <a:pt x="62" y="414"/>
                        </a:lnTo>
                        <a:lnTo>
                          <a:pt x="139" y="290"/>
                        </a:lnTo>
                        <a:lnTo>
                          <a:pt x="230" y="176"/>
                        </a:lnTo>
                        <a:lnTo>
                          <a:pt x="320" y="83"/>
                        </a:lnTo>
                        <a:lnTo>
                          <a:pt x="360" y="47"/>
                        </a:lnTo>
                        <a:lnTo>
                          <a:pt x="397" y="20"/>
                        </a:lnTo>
                        <a:lnTo>
                          <a:pt x="426" y="5"/>
                        </a:lnTo>
                        <a:lnTo>
                          <a:pt x="447" y="0"/>
                        </a:lnTo>
                        <a:lnTo>
                          <a:pt x="503" y="13"/>
                        </a:lnTo>
                        <a:lnTo>
                          <a:pt x="547" y="31"/>
                        </a:lnTo>
                        <a:lnTo>
                          <a:pt x="579" y="55"/>
                        </a:lnTo>
                        <a:lnTo>
                          <a:pt x="602" y="83"/>
                        </a:lnTo>
                        <a:lnTo>
                          <a:pt x="617" y="115"/>
                        </a:lnTo>
                        <a:lnTo>
                          <a:pt x="623" y="150"/>
                        </a:lnTo>
                        <a:lnTo>
                          <a:pt x="615" y="228"/>
                        </a:lnTo>
                        <a:lnTo>
                          <a:pt x="587" y="311"/>
                        </a:lnTo>
                        <a:lnTo>
                          <a:pt x="549" y="393"/>
                        </a:lnTo>
                        <a:lnTo>
                          <a:pt x="506" y="470"/>
                        </a:lnTo>
                        <a:lnTo>
                          <a:pt x="466" y="535"/>
                        </a:lnTo>
                        <a:lnTo>
                          <a:pt x="429" y="587"/>
                        </a:lnTo>
                        <a:lnTo>
                          <a:pt x="381" y="640"/>
                        </a:lnTo>
                        <a:lnTo>
                          <a:pt x="326" y="689"/>
                        </a:lnTo>
                        <a:lnTo>
                          <a:pt x="265" y="731"/>
                        </a:lnTo>
                        <a:lnTo>
                          <a:pt x="203" y="762"/>
                        </a:lnTo>
                        <a:lnTo>
                          <a:pt x="143" y="776"/>
                        </a:lnTo>
                        <a:lnTo>
                          <a:pt x="89" y="771"/>
                        </a:lnTo>
                        <a:lnTo>
                          <a:pt x="43" y="742"/>
                        </a:lnTo>
                      </a:path>
                    </a:pathLst>
                  </a:custGeom>
                  <a:solidFill>
                    <a:srgbClr val="DDDDDD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10" name="Google Shape;1810;p43"/>
                  <p:cNvSpPr/>
                  <p:nvPr/>
                </p:nvSpPr>
                <p:spPr>
                  <a:xfrm>
                    <a:off x="3576" y="2355"/>
                    <a:ext cx="72" cy="1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892" extrusionOk="0">
                        <a:moveTo>
                          <a:pt x="102" y="881"/>
                        </a:moveTo>
                        <a:lnTo>
                          <a:pt x="59" y="851"/>
                        </a:lnTo>
                        <a:lnTo>
                          <a:pt x="29" y="808"/>
                        </a:lnTo>
                        <a:lnTo>
                          <a:pt x="9" y="756"/>
                        </a:lnTo>
                        <a:lnTo>
                          <a:pt x="1" y="695"/>
                        </a:lnTo>
                        <a:lnTo>
                          <a:pt x="0" y="627"/>
                        </a:lnTo>
                        <a:lnTo>
                          <a:pt x="8" y="556"/>
                        </a:lnTo>
                        <a:lnTo>
                          <a:pt x="42" y="407"/>
                        </a:lnTo>
                        <a:lnTo>
                          <a:pt x="92" y="262"/>
                        </a:lnTo>
                        <a:lnTo>
                          <a:pt x="149" y="137"/>
                        </a:lnTo>
                        <a:lnTo>
                          <a:pt x="178" y="88"/>
                        </a:lnTo>
                        <a:lnTo>
                          <a:pt x="204" y="48"/>
                        </a:lnTo>
                        <a:lnTo>
                          <a:pt x="227" y="22"/>
                        </a:lnTo>
                        <a:lnTo>
                          <a:pt x="244" y="10"/>
                        </a:lnTo>
                        <a:lnTo>
                          <a:pt x="300" y="0"/>
                        </a:lnTo>
                        <a:lnTo>
                          <a:pt x="347" y="1"/>
                        </a:lnTo>
                        <a:lnTo>
                          <a:pt x="384" y="12"/>
                        </a:lnTo>
                        <a:lnTo>
                          <a:pt x="413" y="30"/>
                        </a:lnTo>
                        <a:lnTo>
                          <a:pt x="435" y="58"/>
                        </a:lnTo>
                        <a:lnTo>
                          <a:pt x="450" y="90"/>
                        </a:lnTo>
                        <a:lnTo>
                          <a:pt x="465" y="171"/>
                        </a:lnTo>
                        <a:lnTo>
                          <a:pt x="463" y="264"/>
                        </a:lnTo>
                        <a:lnTo>
                          <a:pt x="449" y="360"/>
                        </a:lnTo>
                        <a:lnTo>
                          <a:pt x="432" y="451"/>
                        </a:lnTo>
                        <a:lnTo>
                          <a:pt x="415" y="528"/>
                        </a:lnTo>
                        <a:lnTo>
                          <a:pt x="398" y="590"/>
                        </a:lnTo>
                        <a:lnTo>
                          <a:pt x="373" y="658"/>
                        </a:lnTo>
                        <a:lnTo>
                          <a:pt x="340" y="726"/>
                        </a:lnTo>
                        <a:lnTo>
                          <a:pt x="301" y="787"/>
                        </a:lnTo>
                        <a:lnTo>
                          <a:pt x="256" y="840"/>
                        </a:lnTo>
                        <a:lnTo>
                          <a:pt x="207" y="876"/>
                        </a:lnTo>
                        <a:lnTo>
                          <a:pt x="156" y="892"/>
                        </a:lnTo>
                        <a:lnTo>
                          <a:pt x="102" y="881"/>
                        </a:lnTo>
                        <a:close/>
                      </a:path>
                    </a:pathLst>
                  </a:custGeom>
                  <a:solidFill>
                    <a:srgbClr val="DDDDD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11" name="Google Shape;1811;p43"/>
                  <p:cNvSpPr/>
                  <p:nvPr/>
                </p:nvSpPr>
                <p:spPr>
                  <a:xfrm>
                    <a:off x="3576" y="2355"/>
                    <a:ext cx="72" cy="1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892" extrusionOk="0">
                        <a:moveTo>
                          <a:pt x="102" y="881"/>
                        </a:moveTo>
                        <a:lnTo>
                          <a:pt x="59" y="851"/>
                        </a:lnTo>
                        <a:lnTo>
                          <a:pt x="29" y="808"/>
                        </a:lnTo>
                        <a:lnTo>
                          <a:pt x="9" y="756"/>
                        </a:lnTo>
                        <a:lnTo>
                          <a:pt x="1" y="695"/>
                        </a:lnTo>
                        <a:lnTo>
                          <a:pt x="0" y="627"/>
                        </a:lnTo>
                        <a:lnTo>
                          <a:pt x="8" y="556"/>
                        </a:lnTo>
                        <a:lnTo>
                          <a:pt x="42" y="407"/>
                        </a:lnTo>
                        <a:lnTo>
                          <a:pt x="92" y="262"/>
                        </a:lnTo>
                        <a:lnTo>
                          <a:pt x="149" y="137"/>
                        </a:lnTo>
                        <a:lnTo>
                          <a:pt x="178" y="88"/>
                        </a:lnTo>
                        <a:lnTo>
                          <a:pt x="204" y="48"/>
                        </a:lnTo>
                        <a:lnTo>
                          <a:pt x="227" y="22"/>
                        </a:lnTo>
                        <a:lnTo>
                          <a:pt x="244" y="10"/>
                        </a:lnTo>
                        <a:lnTo>
                          <a:pt x="300" y="0"/>
                        </a:lnTo>
                        <a:lnTo>
                          <a:pt x="347" y="1"/>
                        </a:lnTo>
                        <a:lnTo>
                          <a:pt x="384" y="12"/>
                        </a:lnTo>
                        <a:lnTo>
                          <a:pt x="413" y="30"/>
                        </a:lnTo>
                        <a:lnTo>
                          <a:pt x="435" y="58"/>
                        </a:lnTo>
                        <a:lnTo>
                          <a:pt x="450" y="90"/>
                        </a:lnTo>
                        <a:lnTo>
                          <a:pt x="465" y="171"/>
                        </a:lnTo>
                        <a:lnTo>
                          <a:pt x="463" y="264"/>
                        </a:lnTo>
                        <a:lnTo>
                          <a:pt x="449" y="360"/>
                        </a:lnTo>
                        <a:lnTo>
                          <a:pt x="432" y="451"/>
                        </a:lnTo>
                        <a:lnTo>
                          <a:pt x="415" y="528"/>
                        </a:lnTo>
                        <a:lnTo>
                          <a:pt x="398" y="590"/>
                        </a:lnTo>
                        <a:lnTo>
                          <a:pt x="373" y="658"/>
                        </a:lnTo>
                        <a:lnTo>
                          <a:pt x="340" y="726"/>
                        </a:lnTo>
                        <a:lnTo>
                          <a:pt x="301" y="787"/>
                        </a:lnTo>
                        <a:lnTo>
                          <a:pt x="256" y="840"/>
                        </a:lnTo>
                        <a:lnTo>
                          <a:pt x="207" y="876"/>
                        </a:lnTo>
                        <a:lnTo>
                          <a:pt x="156" y="892"/>
                        </a:lnTo>
                        <a:lnTo>
                          <a:pt x="102" y="881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12" name="Google Shape;1812;p43"/>
                  <p:cNvSpPr/>
                  <p:nvPr/>
                </p:nvSpPr>
                <p:spPr>
                  <a:xfrm>
                    <a:off x="3584" y="2257"/>
                    <a:ext cx="72" cy="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4" h="778" extrusionOk="0">
                        <a:moveTo>
                          <a:pt x="290" y="778"/>
                        </a:moveTo>
                        <a:lnTo>
                          <a:pt x="244" y="772"/>
                        </a:lnTo>
                        <a:lnTo>
                          <a:pt x="202" y="751"/>
                        </a:lnTo>
                        <a:lnTo>
                          <a:pt x="164" y="718"/>
                        </a:lnTo>
                        <a:lnTo>
                          <a:pt x="131" y="675"/>
                        </a:lnTo>
                        <a:lnTo>
                          <a:pt x="75" y="568"/>
                        </a:lnTo>
                        <a:lnTo>
                          <a:pt x="35" y="441"/>
                        </a:lnTo>
                        <a:lnTo>
                          <a:pt x="9" y="314"/>
                        </a:lnTo>
                        <a:lnTo>
                          <a:pt x="0" y="198"/>
                        </a:lnTo>
                        <a:lnTo>
                          <a:pt x="0" y="150"/>
                        </a:lnTo>
                        <a:lnTo>
                          <a:pt x="4" y="110"/>
                        </a:lnTo>
                        <a:lnTo>
                          <a:pt x="13" y="81"/>
                        </a:lnTo>
                        <a:lnTo>
                          <a:pt x="24" y="64"/>
                        </a:lnTo>
                        <a:lnTo>
                          <a:pt x="72" y="32"/>
                        </a:lnTo>
                        <a:lnTo>
                          <a:pt x="117" y="12"/>
                        </a:lnTo>
                        <a:lnTo>
                          <a:pt x="158" y="1"/>
                        </a:lnTo>
                        <a:lnTo>
                          <a:pt x="196" y="0"/>
                        </a:lnTo>
                        <a:lnTo>
                          <a:pt x="260" y="20"/>
                        </a:lnTo>
                        <a:lnTo>
                          <a:pt x="315" y="65"/>
                        </a:lnTo>
                        <a:lnTo>
                          <a:pt x="359" y="125"/>
                        </a:lnTo>
                        <a:lnTo>
                          <a:pt x="394" y="196"/>
                        </a:lnTo>
                        <a:lnTo>
                          <a:pt x="423" y="268"/>
                        </a:lnTo>
                        <a:lnTo>
                          <a:pt x="446" y="332"/>
                        </a:lnTo>
                        <a:lnTo>
                          <a:pt x="460" y="394"/>
                        </a:lnTo>
                        <a:lnTo>
                          <a:pt x="464" y="464"/>
                        </a:lnTo>
                        <a:lnTo>
                          <a:pt x="460" y="538"/>
                        </a:lnTo>
                        <a:lnTo>
                          <a:pt x="446" y="611"/>
                        </a:lnTo>
                        <a:lnTo>
                          <a:pt x="422" y="675"/>
                        </a:lnTo>
                        <a:lnTo>
                          <a:pt x="387" y="729"/>
                        </a:lnTo>
                        <a:lnTo>
                          <a:pt x="343" y="764"/>
                        </a:lnTo>
                        <a:lnTo>
                          <a:pt x="290" y="778"/>
                        </a:lnTo>
                        <a:close/>
                      </a:path>
                    </a:pathLst>
                  </a:custGeom>
                  <a:solidFill>
                    <a:srgbClr val="DDDDD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13" name="Google Shape;1813;p43"/>
                  <p:cNvSpPr/>
                  <p:nvPr/>
                </p:nvSpPr>
                <p:spPr>
                  <a:xfrm>
                    <a:off x="3584" y="2257"/>
                    <a:ext cx="72" cy="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4" h="778" extrusionOk="0">
                        <a:moveTo>
                          <a:pt x="290" y="778"/>
                        </a:moveTo>
                        <a:lnTo>
                          <a:pt x="244" y="772"/>
                        </a:lnTo>
                        <a:lnTo>
                          <a:pt x="202" y="751"/>
                        </a:lnTo>
                        <a:lnTo>
                          <a:pt x="164" y="718"/>
                        </a:lnTo>
                        <a:lnTo>
                          <a:pt x="131" y="675"/>
                        </a:lnTo>
                        <a:lnTo>
                          <a:pt x="75" y="568"/>
                        </a:lnTo>
                        <a:lnTo>
                          <a:pt x="35" y="441"/>
                        </a:lnTo>
                        <a:lnTo>
                          <a:pt x="9" y="314"/>
                        </a:lnTo>
                        <a:lnTo>
                          <a:pt x="0" y="198"/>
                        </a:lnTo>
                        <a:lnTo>
                          <a:pt x="0" y="150"/>
                        </a:lnTo>
                        <a:lnTo>
                          <a:pt x="4" y="110"/>
                        </a:lnTo>
                        <a:lnTo>
                          <a:pt x="13" y="81"/>
                        </a:lnTo>
                        <a:lnTo>
                          <a:pt x="24" y="64"/>
                        </a:lnTo>
                        <a:lnTo>
                          <a:pt x="72" y="32"/>
                        </a:lnTo>
                        <a:lnTo>
                          <a:pt x="117" y="12"/>
                        </a:lnTo>
                        <a:lnTo>
                          <a:pt x="158" y="1"/>
                        </a:lnTo>
                        <a:lnTo>
                          <a:pt x="196" y="0"/>
                        </a:lnTo>
                        <a:lnTo>
                          <a:pt x="260" y="20"/>
                        </a:lnTo>
                        <a:lnTo>
                          <a:pt x="315" y="65"/>
                        </a:lnTo>
                        <a:lnTo>
                          <a:pt x="359" y="125"/>
                        </a:lnTo>
                        <a:lnTo>
                          <a:pt x="394" y="196"/>
                        </a:lnTo>
                        <a:lnTo>
                          <a:pt x="423" y="268"/>
                        </a:lnTo>
                        <a:lnTo>
                          <a:pt x="446" y="332"/>
                        </a:lnTo>
                        <a:lnTo>
                          <a:pt x="460" y="394"/>
                        </a:lnTo>
                        <a:lnTo>
                          <a:pt x="464" y="464"/>
                        </a:lnTo>
                        <a:lnTo>
                          <a:pt x="460" y="538"/>
                        </a:lnTo>
                        <a:lnTo>
                          <a:pt x="446" y="611"/>
                        </a:lnTo>
                        <a:lnTo>
                          <a:pt x="422" y="675"/>
                        </a:lnTo>
                        <a:lnTo>
                          <a:pt x="387" y="729"/>
                        </a:lnTo>
                        <a:lnTo>
                          <a:pt x="343" y="764"/>
                        </a:lnTo>
                        <a:lnTo>
                          <a:pt x="290" y="778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14" name="Google Shape;1814;p43"/>
                  <p:cNvSpPr/>
                  <p:nvPr/>
                </p:nvSpPr>
                <p:spPr>
                  <a:xfrm>
                    <a:off x="3434" y="2093"/>
                    <a:ext cx="118" cy="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9" h="666" extrusionOk="0">
                        <a:moveTo>
                          <a:pt x="723" y="633"/>
                        </a:moveTo>
                        <a:lnTo>
                          <a:pt x="677" y="658"/>
                        </a:lnTo>
                        <a:lnTo>
                          <a:pt x="626" y="666"/>
                        </a:lnTo>
                        <a:lnTo>
                          <a:pt x="570" y="663"/>
                        </a:lnTo>
                        <a:lnTo>
                          <a:pt x="510" y="647"/>
                        </a:lnTo>
                        <a:lnTo>
                          <a:pt x="385" y="588"/>
                        </a:lnTo>
                        <a:lnTo>
                          <a:pt x="261" y="503"/>
                        </a:lnTo>
                        <a:lnTo>
                          <a:pt x="150" y="407"/>
                        </a:lnTo>
                        <a:lnTo>
                          <a:pt x="63" y="313"/>
                        </a:lnTo>
                        <a:lnTo>
                          <a:pt x="31" y="271"/>
                        </a:lnTo>
                        <a:lnTo>
                          <a:pt x="10" y="235"/>
                        </a:lnTo>
                        <a:lnTo>
                          <a:pt x="0" y="207"/>
                        </a:lnTo>
                        <a:lnTo>
                          <a:pt x="2" y="188"/>
                        </a:lnTo>
                        <a:lnTo>
                          <a:pt x="33" y="125"/>
                        </a:lnTo>
                        <a:lnTo>
                          <a:pt x="53" y="65"/>
                        </a:lnTo>
                        <a:lnTo>
                          <a:pt x="74" y="21"/>
                        </a:lnTo>
                        <a:lnTo>
                          <a:pt x="90" y="8"/>
                        </a:lnTo>
                        <a:lnTo>
                          <a:pt x="111" y="0"/>
                        </a:lnTo>
                        <a:lnTo>
                          <a:pt x="170" y="0"/>
                        </a:lnTo>
                        <a:lnTo>
                          <a:pt x="234" y="14"/>
                        </a:lnTo>
                        <a:lnTo>
                          <a:pt x="369" y="72"/>
                        </a:lnTo>
                        <a:lnTo>
                          <a:pt x="499" y="160"/>
                        </a:lnTo>
                        <a:lnTo>
                          <a:pt x="606" y="265"/>
                        </a:lnTo>
                        <a:lnTo>
                          <a:pt x="673" y="353"/>
                        </a:lnTo>
                        <a:lnTo>
                          <a:pt x="733" y="456"/>
                        </a:lnTo>
                        <a:lnTo>
                          <a:pt x="753" y="507"/>
                        </a:lnTo>
                        <a:lnTo>
                          <a:pt x="759" y="555"/>
                        </a:lnTo>
                        <a:lnTo>
                          <a:pt x="751" y="598"/>
                        </a:lnTo>
                        <a:lnTo>
                          <a:pt x="723" y="633"/>
                        </a:lnTo>
                        <a:close/>
                      </a:path>
                    </a:pathLst>
                  </a:custGeom>
                  <a:solidFill>
                    <a:srgbClr val="DDDDD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15" name="Google Shape;1815;p43"/>
                  <p:cNvSpPr/>
                  <p:nvPr/>
                </p:nvSpPr>
                <p:spPr>
                  <a:xfrm>
                    <a:off x="3434" y="2093"/>
                    <a:ext cx="118" cy="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9" h="666" extrusionOk="0">
                        <a:moveTo>
                          <a:pt x="723" y="633"/>
                        </a:moveTo>
                        <a:lnTo>
                          <a:pt x="677" y="658"/>
                        </a:lnTo>
                        <a:lnTo>
                          <a:pt x="626" y="666"/>
                        </a:lnTo>
                        <a:lnTo>
                          <a:pt x="570" y="663"/>
                        </a:lnTo>
                        <a:lnTo>
                          <a:pt x="510" y="647"/>
                        </a:lnTo>
                        <a:lnTo>
                          <a:pt x="385" y="588"/>
                        </a:lnTo>
                        <a:lnTo>
                          <a:pt x="261" y="503"/>
                        </a:lnTo>
                        <a:lnTo>
                          <a:pt x="150" y="407"/>
                        </a:lnTo>
                        <a:lnTo>
                          <a:pt x="63" y="313"/>
                        </a:lnTo>
                        <a:lnTo>
                          <a:pt x="31" y="271"/>
                        </a:lnTo>
                        <a:lnTo>
                          <a:pt x="10" y="235"/>
                        </a:lnTo>
                        <a:lnTo>
                          <a:pt x="0" y="207"/>
                        </a:lnTo>
                        <a:lnTo>
                          <a:pt x="2" y="188"/>
                        </a:lnTo>
                        <a:lnTo>
                          <a:pt x="33" y="125"/>
                        </a:lnTo>
                        <a:lnTo>
                          <a:pt x="53" y="65"/>
                        </a:lnTo>
                        <a:lnTo>
                          <a:pt x="74" y="21"/>
                        </a:lnTo>
                        <a:lnTo>
                          <a:pt x="90" y="8"/>
                        </a:lnTo>
                        <a:lnTo>
                          <a:pt x="111" y="0"/>
                        </a:lnTo>
                        <a:lnTo>
                          <a:pt x="170" y="0"/>
                        </a:lnTo>
                        <a:lnTo>
                          <a:pt x="234" y="14"/>
                        </a:lnTo>
                        <a:lnTo>
                          <a:pt x="369" y="72"/>
                        </a:lnTo>
                        <a:lnTo>
                          <a:pt x="499" y="160"/>
                        </a:lnTo>
                        <a:lnTo>
                          <a:pt x="606" y="265"/>
                        </a:lnTo>
                        <a:lnTo>
                          <a:pt x="673" y="353"/>
                        </a:lnTo>
                        <a:lnTo>
                          <a:pt x="733" y="456"/>
                        </a:lnTo>
                        <a:lnTo>
                          <a:pt x="753" y="507"/>
                        </a:lnTo>
                        <a:lnTo>
                          <a:pt x="759" y="555"/>
                        </a:lnTo>
                        <a:lnTo>
                          <a:pt x="751" y="598"/>
                        </a:lnTo>
                        <a:lnTo>
                          <a:pt x="723" y="633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16" name="Google Shape;1816;p43"/>
                  <p:cNvSpPr/>
                  <p:nvPr/>
                </p:nvSpPr>
                <p:spPr>
                  <a:xfrm>
                    <a:off x="3531" y="2157"/>
                    <a:ext cx="95" cy="1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6" h="840" extrusionOk="0">
                        <a:moveTo>
                          <a:pt x="409" y="840"/>
                        </a:moveTo>
                        <a:lnTo>
                          <a:pt x="319" y="781"/>
                        </a:lnTo>
                        <a:lnTo>
                          <a:pt x="234" y="693"/>
                        </a:lnTo>
                        <a:lnTo>
                          <a:pt x="158" y="588"/>
                        </a:lnTo>
                        <a:lnTo>
                          <a:pt x="93" y="474"/>
                        </a:lnTo>
                        <a:lnTo>
                          <a:pt x="44" y="362"/>
                        </a:lnTo>
                        <a:lnTo>
                          <a:pt x="11" y="263"/>
                        </a:lnTo>
                        <a:lnTo>
                          <a:pt x="3" y="223"/>
                        </a:lnTo>
                        <a:lnTo>
                          <a:pt x="0" y="188"/>
                        </a:lnTo>
                        <a:lnTo>
                          <a:pt x="3" y="163"/>
                        </a:lnTo>
                        <a:lnTo>
                          <a:pt x="14" y="148"/>
                        </a:lnTo>
                        <a:lnTo>
                          <a:pt x="66" y="100"/>
                        </a:lnTo>
                        <a:lnTo>
                          <a:pt x="114" y="48"/>
                        </a:lnTo>
                        <a:lnTo>
                          <a:pt x="158" y="9"/>
                        </a:lnTo>
                        <a:lnTo>
                          <a:pt x="201" y="0"/>
                        </a:lnTo>
                        <a:lnTo>
                          <a:pt x="257" y="23"/>
                        </a:lnTo>
                        <a:lnTo>
                          <a:pt x="314" y="60"/>
                        </a:lnTo>
                        <a:lnTo>
                          <a:pt x="369" y="110"/>
                        </a:lnTo>
                        <a:lnTo>
                          <a:pt x="421" y="168"/>
                        </a:lnTo>
                        <a:lnTo>
                          <a:pt x="514" y="303"/>
                        </a:lnTo>
                        <a:lnTo>
                          <a:pt x="581" y="444"/>
                        </a:lnTo>
                        <a:lnTo>
                          <a:pt x="605" y="534"/>
                        </a:lnTo>
                        <a:lnTo>
                          <a:pt x="616" y="631"/>
                        </a:lnTo>
                        <a:lnTo>
                          <a:pt x="610" y="723"/>
                        </a:lnTo>
                        <a:lnTo>
                          <a:pt x="587" y="800"/>
                        </a:lnTo>
                        <a:lnTo>
                          <a:pt x="554" y="829"/>
                        </a:lnTo>
                        <a:lnTo>
                          <a:pt x="507" y="840"/>
                        </a:lnTo>
                        <a:lnTo>
                          <a:pt x="409" y="840"/>
                        </a:lnTo>
                        <a:close/>
                      </a:path>
                    </a:pathLst>
                  </a:custGeom>
                  <a:solidFill>
                    <a:srgbClr val="DDDDD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17" name="Google Shape;1817;p43"/>
                  <p:cNvSpPr/>
                  <p:nvPr/>
                </p:nvSpPr>
                <p:spPr>
                  <a:xfrm>
                    <a:off x="3531" y="2157"/>
                    <a:ext cx="95" cy="1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6" h="840" extrusionOk="0">
                        <a:moveTo>
                          <a:pt x="409" y="840"/>
                        </a:moveTo>
                        <a:lnTo>
                          <a:pt x="319" y="781"/>
                        </a:lnTo>
                        <a:lnTo>
                          <a:pt x="234" y="693"/>
                        </a:lnTo>
                        <a:lnTo>
                          <a:pt x="158" y="588"/>
                        </a:lnTo>
                        <a:lnTo>
                          <a:pt x="93" y="474"/>
                        </a:lnTo>
                        <a:lnTo>
                          <a:pt x="44" y="362"/>
                        </a:lnTo>
                        <a:lnTo>
                          <a:pt x="11" y="263"/>
                        </a:lnTo>
                        <a:lnTo>
                          <a:pt x="3" y="223"/>
                        </a:lnTo>
                        <a:lnTo>
                          <a:pt x="0" y="188"/>
                        </a:lnTo>
                        <a:lnTo>
                          <a:pt x="3" y="163"/>
                        </a:lnTo>
                        <a:lnTo>
                          <a:pt x="14" y="148"/>
                        </a:lnTo>
                        <a:lnTo>
                          <a:pt x="66" y="100"/>
                        </a:lnTo>
                        <a:lnTo>
                          <a:pt x="114" y="48"/>
                        </a:lnTo>
                        <a:lnTo>
                          <a:pt x="158" y="9"/>
                        </a:lnTo>
                        <a:lnTo>
                          <a:pt x="201" y="0"/>
                        </a:lnTo>
                        <a:lnTo>
                          <a:pt x="257" y="23"/>
                        </a:lnTo>
                        <a:lnTo>
                          <a:pt x="314" y="60"/>
                        </a:lnTo>
                        <a:lnTo>
                          <a:pt x="369" y="110"/>
                        </a:lnTo>
                        <a:lnTo>
                          <a:pt x="421" y="168"/>
                        </a:lnTo>
                        <a:lnTo>
                          <a:pt x="514" y="303"/>
                        </a:lnTo>
                        <a:lnTo>
                          <a:pt x="581" y="444"/>
                        </a:lnTo>
                        <a:lnTo>
                          <a:pt x="605" y="534"/>
                        </a:lnTo>
                        <a:lnTo>
                          <a:pt x="616" y="631"/>
                        </a:lnTo>
                        <a:lnTo>
                          <a:pt x="610" y="723"/>
                        </a:lnTo>
                        <a:lnTo>
                          <a:pt x="587" y="800"/>
                        </a:lnTo>
                        <a:lnTo>
                          <a:pt x="554" y="829"/>
                        </a:lnTo>
                        <a:lnTo>
                          <a:pt x="507" y="840"/>
                        </a:lnTo>
                        <a:lnTo>
                          <a:pt x="409" y="840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18" name="Google Shape;1818;p43"/>
                  <p:cNvSpPr/>
                  <p:nvPr/>
                </p:nvSpPr>
                <p:spPr>
                  <a:xfrm>
                    <a:off x="3199" y="2094"/>
                    <a:ext cx="172" cy="1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9" h="1195" extrusionOk="0">
                        <a:moveTo>
                          <a:pt x="209" y="128"/>
                        </a:moveTo>
                        <a:lnTo>
                          <a:pt x="307" y="60"/>
                        </a:lnTo>
                        <a:lnTo>
                          <a:pt x="410" y="18"/>
                        </a:lnTo>
                        <a:lnTo>
                          <a:pt x="515" y="0"/>
                        </a:lnTo>
                        <a:lnTo>
                          <a:pt x="620" y="5"/>
                        </a:lnTo>
                        <a:lnTo>
                          <a:pt x="722" y="31"/>
                        </a:lnTo>
                        <a:lnTo>
                          <a:pt x="819" y="77"/>
                        </a:lnTo>
                        <a:lnTo>
                          <a:pt x="909" y="142"/>
                        </a:lnTo>
                        <a:lnTo>
                          <a:pt x="989" y="224"/>
                        </a:lnTo>
                        <a:lnTo>
                          <a:pt x="1052" y="320"/>
                        </a:lnTo>
                        <a:lnTo>
                          <a:pt x="1092" y="425"/>
                        </a:lnTo>
                        <a:lnTo>
                          <a:pt x="1109" y="536"/>
                        </a:lnTo>
                        <a:lnTo>
                          <a:pt x="1103" y="648"/>
                        </a:lnTo>
                        <a:lnTo>
                          <a:pt x="1073" y="761"/>
                        </a:lnTo>
                        <a:lnTo>
                          <a:pt x="1017" y="869"/>
                        </a:lnTo>
                        <a:lnTo>
                          <a:pt x="937" y="973"/>
                        </a:lnTo>
                        <a:lnTo>
                          <a:pt x="830" y="1068"/>
                        </a:lnTo>
                        <a:lnTo>
                          <a:pt x="735" y="1136"/>
                        </a:lnTo>
                        <a:lnTo>
                          <a:pt x="641" y="1178"/>
                        </a:lnTo>
                        <a:lnTo>
                          <a:pt x="548" y="1195"/>
                        </a:lnTo>
                        <a:lnTo>
                          <a:pt x="457" y="1191"/>
                        </a:lnTo>
                        <a:lnTo>
                          <a:pt x="369" y="1165"/>
                        </a:lnTo>
                        <a:lnTo>
                          <a:pt x="284" y="1119"/>
                        </a:lnTo>
                        <a:lnTo>
                          <a:pt x="204" y="1054"/>
                        </a:lnTo>
                        <a:lnTo>
                          <a:pt x="127" y="971"/>
                        </a:lnTo>
                        <a:lnTo>
                          <a:pt x="63" y="873"/>
                        </a:lnTo>
                        <a:lnTo>
                          <a:pt x="22" y="767"/>
                        </a:lnTo>
                        <a:lnTo>
                          <a:pt x="0" y="654"/>
                        </a:lnTo>
                        <a:lnTo>
                          <a:pt x="0" y="539"/>
                        </a:lnTo>
                        <a:lnTo>
                          <a:pt x="19" y="424"/>
                        </a:lnTo>
                        <a:lnTo>
                          <a:pt x="61" y="315"/>
                        </a:lnTo>
                        <a:lnTo>
                          <a:pt x="125" y="215"/>
                        </a:lnTo>
                        <a:lnTo>
                          <a:pt x="209" y="128"/>
                        </a:lnTo>
                        <a:close/>
                      </a:path>
                    </a:pathLst>
                  </a:custGeom>
                  <a:solidFill>
                    <a:srgbClr val="66C1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19" name="Google Shape;1819;p43"/>
                  <p:cNvSpPr/>
                  <p:nvPr/>
                </p:nvSpPr>
                <p:spPr>
                  <a:xfrm>
                    <a:off x="3199" y="2094"/>
                    <a:ext cx="172" cy="1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9" h="1195" extrusionOk="0">
                        <a:moveTo>
                          <a:pt x="209" y="128"/>
                        </a:moveTo>
                        <a:lnTo>
                          <a:pt x="307" y="60"/>
                        </a:lnTo>
                        <a:lnTo>
                          <a:pt x="410" y="18"/>
                        </a:lnTo>
                        <a:lnTo>
                          <a:pt x="515" y="0"/>
                        </a:lnTo>
                        <a:lnTo>
                          <a:pt x="620" y="5"/>
                        </a:lnTo>
                        <a:lnTo>
                          <a:pt x="722" y="31"/>
                        </a:lnTo>
                        <a:lnTo>
                          <a:pt x="819" y="77"/>
                        </a:lnTo>
                        <a:lnTo>
                          <a:pt x="909" y="142"/>
                        </a:lnTo>
                        <a:lnTo>
                          <a:pt x="989" y="224"/>
                        </a:lnTo>
                        <a:lnTo>
                          <a:pt x="1052" y="320"/>
                        </a:lnTo>
                        <a:lnTo>
                          <a:pt x="1092" y="425"/>
                        </a:lnTo>
                        <a:lnTo>
                          <a:pt x="1109" y="536"/>
                        </a:lnTo>
                        <a:lnTo>
                          <a:pt x="1103" y="648"/>
                        </a:lnTo>
                        <a:lnTo>
                          <a:pt x="1073" y="761"/>
                        </a:lnTo>
                        <a:lnTo>
                          <a:pt x="1017" y="869"/>
                        </a:lnTo>
                        <a:lnTo>
                          <a:pt x="937" y="973"/>
                        </a:lnTo>
                        <a:lnTo>
                          <a:pt x="830" y="1068"/>
                        </a:lnTo>
                        <a:lnTo>
                          <a:pt x="735" y="1136"/>
                        </a:lnTo>
                        <a:lnTo>
                          <a:pt x="641" y="1178"/>
                        </a:lnTo>
                        <a:lnTo>
                          <a:pt x="548" y="1195"/>
                        </a:lnTo>
                        <a:lnTo>
                          <a:pt x="457" y="1191"/>
                        </a:lnTo>
                        <a:lnTo>
                          <a:pt x="369" y="1165"/>
                        </a:lnTo>
                        <a:lnTo>
                          <a:pt x="284" y="1119"/>
                        </a:lnTo>
                        <a:lnTo>
                          <a:pt x="204" y="1054"/>
                        </a:lnTo>
                        <a:lnTo>
                          <a:pt x="127" y="971"/>
                        </a:lnTo>
                        <a:lnTo>
                          <a:pt x="63" y="873"/>
                        </a:lnTo>
                        <a:lnTo>
                          <a:pt x="22" y="767"/>
                        </a:lnTo>
                        <a:lnTo>
                          <a:pt x="0" y="654"/>
                        </a:lnTo>
                        <a:lnTo>
                          <a:pt x="0" y="539"/>
                        </a:lnTo>
                        <a:lnTo>
                          <a:pt x="19" y="424"/>
                        </a:lnTo>
                        <a:lnTo>
                          <a:pt x="61" y="315"/>
                        </a:lnTo>
                        <a:lnTo>
                          <a:pt x="125" y="215"/>
                        </a:lnTo>
                        <a:lnTo>
                          <a:pt x="209" y="128"/>
                        </a:lnTo>
                      </a:path>
                    </a:pathLst>
                  </a:custGeom>
                  <a:solidFill>
                    <a:srgbClr val="FFFFCC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20" name="Google Shape;1820;p43"/>
                  <p:cNvSpPr/>
                  <p:nvPr/>
                </p:nvSpPr>
                <p:spPr>
                  <a:xfrm>
                    <a:off x="3214" y="2107"/>
                    <a:ext cx="136" cy="1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9" h="928" extrusionOk="0">
                        <a:moveTo>
                          <a:pt x="0" y="445"/>
                        </a:moveTo>
                        <a:lnTo>
                          <a:pt x="10" y="348"/>
                        </a:lnTo>
                        <a:lnTo>
                          <a:pt x="36" y="261"/>
                        </a:lnTo>
                        <a:lnTo>
                          <a:pt x="79" y="185"/>
                        </a:lnTo>
                        <a:lnTo>
                          <a:pt x="135" y="121"/>
                        </a:lnTo>
                        <a:lnTo>
                          <a:pt x="202" y="69"/>
                        </a:lnTo>
                        <a:lnTo>
                          <a:pt x="279" y="32"/>
                        </a:lnTo>
                        <a:lnTo>
                          <a:pt x="364" y="8"/>
                        </a:lnTo>
                        <a:lnTo>
                          <a:pt x="454" y="0"/>
                        </a:lnTo>
                        <a:lnTo>
                          <a:pt x="543" y="10"/>
                        </a:lnTo>
                        <a:lnTo>
                          <a:pt x="627" y="37"/>
                        </a:lnTo>
                        <a:lnTo>
                          <a:pt x="702" y="83"/>
                        </a:lnTo>
                        <a:lnTo>
                          <a:pt x="766" y="145"/>
                        </a:lnTo>
                        <a:lnTo>
                          <a:pt x="818" y="222"/>
                        </a:lnTo>
                        <a:lnTo>
                          <a:pt x="856" y="313"/>
                        </a:lnTo>
                        <a:lnTo>
                          <a:pt x="876" y="417"/>
                        </a:lnTo>
                        <a:lnTo>
                          <a:pt x="879" y="534"/>
                        </a:lnTo>
                        <a:lnTo>
                          <a:pt x="871" y="628"/>
                        </a:lnTo>
                        <a:lnTo>
                          <a:pt x="848" y="709"/>
                        </a:lnTo>
                        <a:lnTo>
                          <a:pt x="813" y="777"/>
                        </a:lnTo>
                        <a:lnTo>
                          <a:pt x="764" y="832"/>
                        </a:lnTo>
                        <a:lnTo>
                          <a:pt x="703" y="874"/>
                        </a:lnTo>
                        <a:lnTo>
                          <a:pt x="632" y="905"/>
                        </a:lnTo>
                        <a:lnTo>
                          <a:pt x="552" y="923"/>
                        </a:lnTo>
                        <a:lnTo>
                          <a:pt x="463" y="928"/>
                        </a:lnTo>
                        <a:lnTo>
                          <a:pt x="373" y="918"/>
                        </a:lnTo>
                        <a:lnTo>
                          <a:pt x="288" y="890"/>
                        </a:lnTo>
                        <a:lnTo>
                          <a:pt x="209" y="846"/>
                        </a:lnTo>
                        <a:lnTo>
                          <a:pt x="140" y="788"/>
                        </a:lnTo>
                        <a:lnTo>
                          <a:pt x="82" y="717"/>
                        </a:lnTo>
                        <a:lnTo>
                          <a:pt x="38" y="634"/>
                        </a:lnTo>
                        <a:lnTo>
                          <a:pt x="10" y="543"/>
                        </a:lnTo>
                        <a:lnTo>
                          <a:pt x="0" y="4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21" name="Google Shape;1821;p43"/>
                  <p:cNvSpPr/>
                  <p:nvPr/>
                </p:nvSpPr>
                <p:spPr>
                  <a:xfrm>
                    <a:off x="3214" y="2107"/>
                    <a:ext cx="136" cy="1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9" h="928" extrusionOk="0">
                        <a:moveTo>
                          <a:pt x="0" y="445"/>
                        </a:moveTo>
                        <a:lnTo>
                          <a:pt x="10" y="348"/>
                        </a:lnTo>
                        <a:lnTo>
                          <a:pt x="36" y="261"/>
                        </a:lnTo>
                        <a:lnTo>
                          <a:pt x="79" y="185"/>
                        </a:lnTo>
                        <a:lnTo>
                          <a:pt x="135" y="121"/>
                        </a:lnTo>
                        <a:lnTo>
                          <a:pt x="202" y="69"/>
                        </a:lnTo>
                        <a:lnTo>
                          <a:pt x="279" y="32"/>
                        </a:lnTo>
                        <a:lnTo>
                          <a:pt x="364" y="8"/>
                        </a:lnTo>
                        <a:lnTo>
                          <a:pt x="454" y="0"/>
                        </a:lnTo>
                        <a:lnTo>
                          <a:pt x="543" y="10"/>
                        </a:lnTo>
                        <a:lnTo>
                          <a:pt x="627" y="37"/>
                        </a:lnTo>
                        <a:lnTo>
                          <a:pt x="702" y="83"/>
                        </a:lnTo>
                        <a:lnTo>
                          <a:pt x="766" y="145"/>
                        </a:lnTo>
                        <a:lnTo>
                          <a:pt x="818" y="222"/>
                        </a:lnTo>
                        <a:lnTo>
                          <a:pt x="856" y="313"/>
                        </a:lnTo>
                        <a:lnTo>
                          <a:pt x="876" y="417"/>
                        </a:lnTo>
                        <a:lnTo>
                          <a:pt x="879" y="534"/>
                        </a:lnTo>
                        <a:lnTo>
                          <a:pt x="871" y="628"/>
                        </a:lnTo>
                        <a:lnTo>
                          <a:pt x="848" y="709"/>
                        </a:lnTo>
                        <a:lnTo>
                          <a:pt x="813" y="777"/>
                        </a:lnTo>
                        <a:lnTo>
                          <a:pt x="764" y="832"/>
                        </a:lnTo>
                        <a:lnTo>
                          <a:pt x="703" y="874"/>
                        </a:lnTo>
                        <a:lnTo>
                          <a:pt x="632" y="905"/>
                        </a:lnTo>
                        <a:lnTo>
                          <a:pt x="552" y="923"/>
                        </a:lnTo>
                        <a:lnTo>
                          <a:pt x="463" y="928"/>
                        </a:lnTo>
                        <a:lnTo>
                          <a:pt x="373" y="918"/>
                        </a:lnTo>
                        <a:lnTo>
                          <a:pt x="288" y="890"/>
                        </a:lnTo>
                        <a:lnTo>
                          <a:pt x="209" y="846"/>
                        </a:lnTo>
                        <a:lnTo>
                          <a:pt x="140" y="788"/>
                        </a:lnTo>
                        <a:lnTo>
                          <a:pt x="82" y="717"/>
                        </a:lnTo>
                        <a:lnTo>
                          <a:pt x="38" y="634"/>
                        </a:lnTo>
                        <a:lnTo>
                          <a:pt x="10" y="543"/>
                        </a:lnTo>
                        <a:lnTo>
                          <a:pt x="0" y="445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22" name="Google Shape;1822;p43"/>
                  <p:cNvSpPr/>
                  <p:nvPr/>
                </p:nvSpPr>
                <p:spPr>
                  <a:xfrm>
                    <a:off x="3248" y="2444"/>
                    <a:ext cx="190" cy="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9" h="1196" extrusionOk="0">
                        <a:moveTo>
                          <a:pt x="210" y="128"/>
                        </a:moveTo>
                        <a:lnTo>
                          <a:pt x="308" y="61"/>
                        </a:lnTo>
                        <a:lnTo>
                          <a:pt x="411" y="19"/>
                        </a:lnTo>
                        <a:lnTo>
                          <a:pt x="516" y="0"/>
                        </a:lnTo>
                        <a:lnTo>
                          <a:pt x="621" y="5"/>
                        </a:lnTo>
                        <a:lnTo>
                          <a:pt x="724" y="31"/>
                        </a:lnTo>
                        <a:lnTo>
                          <a:pt x="821" y="77"/>
                        </a:lnTo>
                        <a:lnTo>
                          <a:pt x="911" y="142"/>
                        </a:lnTo>
                        <a:lnTo>
                          <a:pt x="991" y="225"/>
                        </a:lnTo>
                        <a:lnTo>
                          <a:pt x="1067" y="323"/>
                        </a:lnTo>
                        <a:lnTo>
                          <a:pt x="1139" y="430"/>
                        </a:lnTo>
                        <a:lnTo>
                          <a:pt x="1198" y="544"/>
                        </a:lnTo>
                        <a:lnTo>
                          <a:pt x="1228" y="659"/>
                        </a:lnTo>
                        <a:lnTo>
                          <a:pt x="1229" y="716"/>
                        </a:lnTo>
                        <a:lnTo>
                          <a:pt x="1219" y="774"/>
                        </a:lnTo>
                        <a:lnTo>
                          <a:pt x="1195" y="829"/>
                        </a:lnTo>
                        <a:lnTo>
                          <a:pt x="1157" y="882"/>
                        </a:lnTo>
                        <a:lnTo>
                          <a:pt x="1104" y="934"/>
                        </a:lnTo>
                        <a:lnTo>
                          <a:pt x="1031" y="982"/>
                        </a:lnTo>
                        <a:lnTo>
                          <a:pt x="941" y="1028"/>
                        </a:lnTo>
                        <a:lnTo>
                          <a:pt x="831" y="1069"/>
                        </a:lnTo>
                        <a:lnTo>
                          <a:pt x="735" y="1137"/>
                        </a:lnTo>
                        <a:lnTo>
                          <a:pt x="641" y="1178"/>
                        </a:lnTo>
                        <a:lnTo>
                          <a:pt x="549" y="1196"/>
                        </a:lnTo>
                        <a:lnTo>
                          <a:pt x="458" y="1192"/>
                        </a:lnTo>
                        <a:lnTo>
                          <a:pt x="370" y="1166"/>
                        </a:lnTo>
                        <a:lnTo>
                          <a:pt x="286" y="1120"/>
                        </a:lnTo>
                        <a:lnTo>
                          <a:pt x="204" y="1054"/>
                        </a:lnTo>
                        <a:lnTo>
                          <a:pt x="128" y="971"/>
                        </a:lnTo>
                        <a:lnTo>
                          <a:pt x="65" y="874"/>
                        </a:lnTo>
                        <a:lnTo>
                          <a:pt x="22" y="767"/>
                        </a:lnTo>
                        <a:lnTo>
                          <a:pt x="1" y="655"/>
                        </a:lnTo>
                        <a:lnTo>
                          <a:pt x="0" y="539"/>
                        </a:lnTo>
                        <a:lnTo>
                          <a:pt x="21" y="425"/>
                        </a:lnTo>
                        <a:lnTo>
                          <a:pt x="63" y="316"/>
                        </a:lnTo>
                        <a:lnTo>
                          <a:pt x="126" y="215"/>
                        </a:lnTo>
                        <a:lnTo>
                          <a:pt x="210" y="128"/>
                        </a:lnTo>
                        <a:close/>
                      </a:path>
                    </a:pathLst>
                  </a:custGeom>
                  <a:solidFill>
                    <a:srgbClr val="66C1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23" name="Google Shape;1823;p43"/>
                  <p:cNvSpPr/>
                  <p:nvPr/>
                </p:nvSpPr>
                <p:spPr>
                  <a:xfrm>
                    <a:off x="3248" y="2444"/>
                    <a:ext cx="190" cy="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9" h="1196" extrusionOk="0">
                        <a:moveTo>
                          <a:pt x="210" y="128"/>
                        </a:moveTo>
                        <a:lnTo>
                          <a:pt x="308" y="61"/>
                        </a:lnTo>
                        <a:lnTo>
                          <a:pt x="411" y="19"/>
                        </a:lnTo>
                        <a:lnTo>
                          <a:pt x="516" y="0"/>
                        </a:lnTo>
                        <a:lnTo>
                          <a:pt x="621" y="5"/>
                        </a:lnTo>
                        <a:lnTo>
                          <a:pt x="724" y="31"/>
                        </a:lnTo>
                        <a:lnTo>
                          <a:pt x="821" y="77"/>
                        </a:lnTo>
                        <a:lnTo>
                          <a:pt x="911" y="142"/>
                        </a:lnTo>
                        <a:lnTo>
                          <a:pt x="991" y="225"/>
                        </a:lnTo>
                        <a:lnTo>
                          <a:pt x="1067" y="323"/>
                        </a:lnTo>
                        <a:lnTo>
                          <a:pt x="1139" y="430"/>
                        </a:lnTo>
                        <a:lnTo>
                          <a:pt x="1198" y="544"/>
                        </a:lnTo>
                        <a:lnTo>
                          <a:pt x="1228" y="659"/>
                        </a:lnTo>
                        <a:lnTo>
                          <a:pt x="1229" y="716"/>
                        </a:lnTo>
                        <a:lnTo>
                          <a:pt x="1219" y="774"/>
                        </a:lnTo>
                        <a:lnTo>
                          <a:pt x="1195" y="829"/>
                        </a:lnTo>
                        <a:lnTo>
                          <a:pt x="1157" y="882"/>
                        </a:lnTo>
                        <a:lnTo>
                          <a:pt x="1104" y="934"/>
                        </a:lnTo>
                        <a:lnTo>
                          <a:pt x="1031" y="982"/>
                        </a:lnTo>
                        <a:lnTo>
                          <a:pt x="941" y="1028"/>
                        </a:lnTo>
                        <a:lnTo>
                          <a:pt x="831" y="1069"/>
                        </a:lnTo>
                        <a:lnTo>
                          <a:pt x="735" y="1137"/>
                        </a:lnTo>
                        <a:lnTo>
                          <a:pt x="641" y="1178"/>
                        </a:lnTo>
                        <a:lnTo>
                          <a:pt x="549" y="1196"/>
                        </a:lnTo>
                        <a:lnTo>
                          <a:pt x="458" y="1192"/>
                        </a:lnTo>
                        <a:lnTo>
                          <a:pt x="370" y="1166"/>
                        </a:lnTo>
                        <a:lnTo>
                          <a:pt x="286" y="1120"/>
                        </a:lnTo>
                        <a:lnTo>
                          <a:pt x="204" y="1054"/>
                        </a:lnTo>
                        <a:lnTo>
                          <a:pt x="128" y="971"/>
                        </a:lnTo>
                        <a:lnTo>
                          <a:pt x="65" y="874"/>
                        </a:lnTo>
                        <a:lnTo>
                          <a:pt x="22" y="767"/>
                        </a:lnTo>
                        <a:lnTo>
                          <a:pt x="1" y="655"/>
                        </a:lnTo>
                        <a:lnTo>
                          <a:pt x="0" y="539"/>
                        </a:lnTo>
                        <a:lnTo>
                          <a:pt x="21" y="425"/>
                        </a:lnTo>
                        <a:lnTo>
                          <a:pt x="63" y="316"/>
                        </a:lnTo>
                        <a:lnTo>
                          <a:pt x="126" y="215"/>
                        </a:lnTo>
                        <a:lnTo>
                          <a:pt x="210" y="128"/>
                        </a:lnTo>
                      </a:path>
                    </a:pathLst>
                  </a:custGeom>
                  <a:solidFill>
                    <a:srgbClr val="FFFFCC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24" name="Google Shape;1824;p43"/>
                  <p:cNvSpPr/>
                  <p:nvPr/>
                </p:nvSpPr>
                <p:spPr>
                  <a:xfrm>
                    <a:off x="3264" y="2457"/>
                    <a:ext cx="152" cy="1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1" h="928" extrusionOk="0">
                        <a:moveTo>
                          <a:pt x="0" y="444"/>
                        </a:moveTo>
                        <a:lnTo>
                          <a:pt x="9" y="347"/>
                        </a:lnTo>
                        <a:lnTo>
                          <a:pt x="36" y="260"/>
                        </a:lnTo>
                        <a:lnTo>
                          <a:pt x="79" y="185"/>
                        </a:lnTo>
                        <a:lnTo>
                          <a:pt x="135" y="120"/>
                        </a:lnTo>
                        <a:lnTo>
                          <a:pt x="203" y="69"/>
                        </a:lnTo>
                        <a:lnTo>
                          <a:pt x="280" y="31"/>
                        </a:lnTo>
                        <a:lnTo>
                          <a:pt x="364" y="7"/>
                        </a:lnTo>
                        <a:lnTo>
                          <a:pt x="454" y="0"/>
                        </a:lnTo>
                        <a:lnTo>
                          <a:pt x="548" y="11"/>
                        </a:lnTo>
                        <a:lnTo>
                          <a:pt x="643" y="41"/>
                        </a:lnTo>
                        <a:lnTo>
                          <a:pt x="734" y="90"/>
                        </a:lnTo>
                        <a:lnTo>
                          <a:pt x="817" y="155"/>
                        </a:lnTo>
                        <a:lnTo>
                          <a:pt x="888" y="236"/>
                        </a:lnTo>
                        <a:lnTo>
                          <a:pt x="941" y="332"/>
                        </a:lnTo>
                        <a:lnTo>
                          <a:pt x="973" y="438"/>
                        </a:lnTo>
                        <a:lnTo>
                          <a:pt x="981" y="555"/>
                        </a:lnTo>
                        <a:lnTo>
                          <a:pt x="968" y="649"/>
                        </a:lnTo>
                        <a:lnTo>
                          <a:pt x="935" y="728"/>
                        </a:lnTo>
                        <a:lnTo>
                          <a:pt x="881" y="793"/>
                        </a:lnTo>
                        <a:lnTo>
                          <a:pt x="814" y="843"/>
                        </a:lnTo>
                        <a:lnTo>
                          <a:pt x="735" y="881"/>
                        </a:lnTo>
                        <a:lnTo>
                          <a:pt x="648" y="908"/>
                        </a:lnTo>
                        <a:lnTo>
                          <a:pt x="556" y="923"/>
                        </a:lnTo>
                        <a:lnTo>
                          <a:pt x="464" y="928"/>
                        </a:lnTo>
                        <a:lnTo>
                          <a:pt x="373" y="918"/>
                        </a:lnTo>
                        <a:lnTo>
                          <a:pt x="287" y="891"/>
                        </a:lnTo>
                        <a:lnTo>
                          <a:pt x="209" y="846"/>
                        </a:lnTo>
                        <a:lnTo>
                          <a:pt x="140" y="787"/>
                        </a:lnTo>
                        <a:lnTo>
                          <a:pt x="82" y="716"/>
                        </a:lnTo>
                        <a:lnTo>
                          <a:pt x="37" y="634"/>
                        </a:lnTo>
                        <a:lnTo>
                          <a:pt x="10" y="543"/>
                        </a:lnTo>
                        <a:lnTo>
                          <a:pt x="0" y="444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25" name="Google Shape;1825;p43"/>
                  <p:cNvSpPr/>
                  <p:nvPr/>
                </p:nvSpPr>
                <p:spPr>
                  <a:xfrm>
                    <a:off x="3264" y="2457"/>
                    <a:ext cx="152" cy="1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1" h="928" extrusionOk="0">
                        <a:moveTo>
                          <a:pt x="0" y="444"/>
                        </a:moveTo>
                        <a:lnTo>
                          <a:pt x="9" y="347"/>
                        </a:lnTo>
                        <a:lnTo>
                          <a:pt x="36" y="260"/>
                        </a:lnTo>
                        <a:lnTo>
                          <a:pt x="79" y="185"/>
                        </a:lnTo>
                        <a:lnTo>
                          <a:pt x="135" y="120"/>
                        </a:lnTo>
                        <a:lnTo>
                          <a:pt x="203" y="69"/>
                        </a:lnTo>
                        <a:lnTo>
                          <a:pt x="280" y="31"/>
                        </a:lnTo>
                        <a:lnTo>
                          <a:pt x="364" y="7"/>
                        </a:lnTo>
                        <a:lnTo>
                          <a:pt x="454" y="0"/>
                        </a:lnTo>
                        <a:lnTo>
                          <a:pt x="548" y="11"/>
                        </a:lnTo>
                        <a:lnTo>
                          <a:pt x="643" y="41"/>
                        </a:lnTo>
                        <a:lnTo>
                          <a:pt x="734" y="90"/>
                        </a:lnTo>
                        <a:lnTo>
                          <a:pt x="817" y="155"/>
                        </a:lnTo>
                        <a:lnTo>
                          <a:pt x="888" y="236"/>
                        </a:lnTo>
                        <a:lnTo>
                          <a:pt x="941" y="332"/>
                        </a:lnTo>
                        <a:lnTo>
                          <a:pt x="973" y="438"/>
                        </a:lnTo>
                        <a:lnTo>
                          <a:pt x="981" y="555"/>
                        </a:lnTo>
                        <a:lnTo>
                          <a:pt x="968" y="649"/>
                        </a:lnTo>
                        <a:lnTo>
                          <a:pt x="935" y="728"/>
                        </a:lnTo>
                        <a:lnTo>
                          <a:pt x="881" y="793"/>
                        </a:lnTo>
                        <a:lnTo>
                          <a:pt x="814" y="843"/>
                        </a:lnTo>
                        <a:lnTo>
                          <a:pt x="735" y="881"/>
                        </a:lnTo>
                        <a:lnTo>
                          <a:pt x="648" y="908"/>
                        </a:lnTo>
                        <a:lnTo>
                          <a:pt x="556" y="923"/>
                        </a:lnTo>
                        <a:lnTo>
                          <a:pt x="464" y="928"/>
                        </a:lnTo>
                        <a:lnTo>
                          <a:pt x="373" y="918"/>
                        </a:lnTo>
                        <a:lnTo>
                          <a:pt x="287" y="891"/>
                        </a:lnTo>
                        <a:lnTo>
                          <a:pt x="209" y="846"/>
                        </a:lnTo>
                        <a:lnTo>
                          <a:pt x="140" y="787"/>
                        </a:lnTo>
                        <a:lnTo>
                          <a:pt x="82" y="716"/>
                        </a:lnTo>
                        <a:lnTo>
                          <a:pt x="37" y="634"/>
                        </a:lnTo>
                        <a:lnTo>
                          <a:pt x="10" y="543"/>
                        </a:lnTo>
                        <a:lnTo>
                          <a:pt x="0" y="444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26" name="Google Shape;1826;p43"/>
                  <p:cNvSpPr/>
                  <p:nvPr/>
                </p:nvSpPr>
                <p:spPr>
                  <a:xfrm>
                    <a:off x="3252" y="2241"/>
                    <a:ext cx="130" cy="1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3" h="841" extrusionOk="0">
                        <a:moveTo>
                          <a:pt x="157" y="87"/>
                        </a:moveTo>
                        <a:lnTo>
                          <a:pt x="230" y="40"/>
                        </a:lnTo>
                        <a:lnTo>
                          <a:pt x="310" y="10"/>
                        </a:lnTo>
                        <a:lnTo>
                          <a:pt x="392" y="0"/>
                        </a:lnTo>
                        <a:lnTo>
                          <a:pt x="473" y="5"/>
                        </a:lnTo>
                        <a:lnTo>
                          <a:pt x="553" y="27"/>
                        </a:lnTo>
                        <a:lnTo>
                          <a:pt x="628" y="63"/>
                        </a:lnTo>
                        <a:lnTo>
                          <a:pt x="697" y="111"/>
                        </a:lnTo>
                        <a:lnTo>
                          <a:pt x="758" y="171"/>
                        </a:lnTo>
                        <a:lnTo>
                          <a:pt x="805" y="240"/>
                        </a:lnTo>
                        <a:lnTo>
                          <a:pt x="837" y="316"/>
                        </a:lnTo>
                        <a:lnTo>
                          <a:pt x="853" y="395"/>
                        </a:lnTo>
                        <a:lnTo>
                          <a:pt x="851" y="476"/>
                        </a:lnTo>
                        <a:lnTo>
                          <a:pt x="831" y="556"/>
                        </a:lnTo>
                        <a:lnTo>
                          <a:pt x="792" y="634"/>
                        </a:lnTo>
                        <a:lnTo>
                          <a:pt x="733" y="709"/>
                        </a:lnTo>
                        <a:lnTo>
                          <a:pt x="654" y="777"/>
                        </a:lnTo>
                        <a:lnTo>
                          <a:pt x="568" y="810"/>
                        </a:lnTo>
                        <a:lnTo>
                          <a:pt x="488" y="831"/>
                        </a:lnTo>
                        <a:lnTo>
                          <a:pt x="412" y="841"/>
                        </a:lnTo>
                        <a:lnTo>
                          <a:pt x="341" y="840"/>
                        </a:lnTo>
                        <a:lnTo>
                          <a:pt x="274" y="826"/>
                        </a:lnTo>
                        <a:lnTo>
                          <a:pt x="212" y="797"/>
                        </a:lnTo>
                        <a:lnTo>
                          <a:pt x="152" y="754"/>
                        </a:lnTo>
                        <a:lnTo>
                          <a:pt x="96" y="696"/>
                        </a:lnTo>
                        <a:lnTo>
                          <a:pt x="49" y="626"/>
                        </a:lnTo>
                        <a:lnTo>
                          <a:pt x="17" y="549"/>
                        </a:lnTo>
                        <a:lnTo>
                          <a:pt x="0" y="467"/>
                        </a:lnTo>
                        <a:lnTo>
                          <a:pt x="0" y="384"/>
                        </a:lnTo>
                        <a:lnTo>
                          <a:pt x="16" y="302"/>
                        </a:lnTo>
                        <a:lnTo>
                          <a:pt x="47" y="223"/>
                        </a:lnTo>
                        <a:lnTo>
                          <a:pt x="93" y="150"/>
                        </a:lnTo>
                        <a:lnTo>
                          <a:pt x="157" y="87"/>
                        </a:lnTo>
                        <a:close/>
                      </a:path>
                    </a:pathLst>
                  </a:custGeom>
                  <a:solidFill>
                    <a:srgbClr val="66C1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27" name="Google Shape;1827;p43"/>
                  <p:cNvSpPr/>
                  <p:nvPr/>
                </p:nvSpPr>
                <p:spPr>
                  <a:xfrm>
                    <a:off x="3252" y="2241"/>
                    <a:ext cx="130" cy="1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3" h="841" extrusionOk="0">
                        <a:moveTo>
                          <a:pt x="157" y="87"/>
                        </a:moveTo>
                        <a:lnTo>
                          <a:pt x="230" y="40"/>
                        </a:lnTo>
                        <a:lnTo>
                          <a:pt x="310" y="10"/>
                        </a:lnTo>
                        <a:lnTo>
                          <a:pt x="392" y="0"/>
                        </a:lnTo>
                        <a:lnTo>
                          <a:pt x="473" y="5"/>
                        </a:lnTo>
                        <a:lnTo>
                          <a:pt x="553" y="27"/>
                        </a:lnTo>
                        <a:lnTo>
                          <a:pt x="628" y="63"/>
                        </a:lnTo>
                        <a:lnTo>
                          <a:pt x="697" y="111"/>
                        </a:lnTo>
                        <a:lnTo>
                          <a:pt x="758" y="171"/>
                        </a:lnTo>
                        <a:lnTo>
                          <a:pt x="805" y="240"/>
                        </a:lnTo>
                        <a:lnTo>
                          <a:pt x="837" y="316"/>
                        </a:lnTo>
                        <a:lnTo>
                          <a:pt x="853" y="395"/>
                        </a:lnTo>
                        <a:lnTo>
                          <a:pt x="851" y="476"/>
                        </a:lnTo>
                        <a:lnTo>
                          <a:pt x="831" y="556"/>
                        </a:lnTo>
                        <a:lnTo>
                          <a:pt x="792" y="634"/>
                        </a:lnTo>
                        <a:lnTo>
                          <a:pt x="733" y="709"/>
                        </a:lnTo>
                        <a:lnTo>
                          <a:pt x="654" y="777"/>
                        </a:lnTo>
                        <a:lnTo>
                          <a:pt x="568" y="810"/>
                        </a:lnTo>
                        <a:lnTo>
                          <a:pt x="488" y="831"/>
                        </a:lnTo>
                        <a:lnTo>
                          <a:pt x="412" y="841"/>
                        </a:lnTo>
                        <a:lnTo>
                          <a:pt x="341" y="840"/>
                        </a:lnTo>
                        <a:lnTo>
                          <a:pt x="274" y="826"/>
                        </a:lnTo>
                        <a:lnTo>
                          <a:pt x="212" y="797"/>
                        </a:lnTo>
                        <a:lnTo>
                          <a:pt x="152" y="754"/>
                        </a:lnTo>
                        <a:lnTo>
                          <a:pt x="96" y="696"/>
                        </a:lnTo>
                        <a:lnTo>
                          <a:pt x="49" y="626"/>
                        </a:lnTo>
                        <a:lnTo>
                          <a:pt x="17" y="549"/>
                        </a:lnTo>
                        <a:lnTo>
                          <a:pt x="0" y="467"/>
                        </a:lnTo>
                        <a:lnTo>
                          <a:pt x="0" y="384"/>
                        </a:lnTo>
                        <a:lnTo>
                          <a:pt x="16" y="302"/>
                        </a:lnTo>
                        <a:lnTo>
                          <a:pt x="47" y="223"/>
                        </a:lnTo>
                        <a:lnTo>
                          <a:pt x="93" y="150"/>
                        </a:lnTo>
                        <a:lnTo>
                          <a:pt x="157" y="87"/>
                        </a:lnTo>
                      </a:path>
                    </a:pathLst>
                  </a:custGeom>
                  <a:solidFill>
                    <a:srgbClr val="FFFFCC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28" name="Google Shape;1828;p43"/>
                  <p:cNvSpPr/>
                  <p:nvPr/>
                </p:nvSpPr>
                <p:spPr>
                  <a:xfrm>
                    <a:off x="3264" y="2254"/>
                    <a:ext cx="100" cy="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7" h="640" extrusionOk="0">
                        <a:moveTo>
                          <a:pt x="0" y="291"/>
                        </a:moveTo>
                        <a:lnTo>
                          <a:pt x="9" y="223"/>
                        </a:lnTo>
                        <a:lnTo>
                          <a:pt x="36" y="164"/>
                        </a:lnTo>
                        <a:lnTo>
                          <a:pt x="77" y="113"/>
                        </a:lnTo>
                        <a:lnTo>
                          <a:pt x="131" y="73"/>
                        </a:lnTo>
                        <a:lnTo>
                          <a:pt x="192" y="41"/>
                        </a:lnTo>
                        <a:lnTo>
                          <a:pt x="259" y="18"/>
                        </a:lnTo>
                        <a:lnTo>
                          <a:pt x="399" y="0"/>
                        </a:lnTo>
                        <a:lnTo>
                          <a:pt x="463" y="6"/>
                        </a:lnTo>
                        <a:lnTo>
                          <a:pt x="518" y="23"/>
                        </a:lnTo>
                        <a:lnTo>
                          <a:pt x="565" y="51"/>
                        </a:lnTo>
                        <a:lnTo>
                          <a:pt x="602" y="89"/>
                        </a:lnTo>
                        <a:lnTo>
                          <a:pt x="629" y="140"/>
                        </a:lnTo>
                        <a:lnTo>
                          <a:pt x="648" y="201"/>
                        </a:lnTo>
                        <a:lnTo>
                          <a:pt x="657" y="273"/>
                        </a:lnTo>
                        <a:lnTo>
                          <a:pt x="657" y="356"/>
                        </a:lnTo>
                        <a:lnTo>
                          <a:pt x="650" y="424"/>
                        </a:lnTo>
                        <a:lnTo>
                          <a:pt x="634" y="483"/>
                        </a:lnTo>
                        <a:lnTo>
                          <a:pt x="606" y="532"/>
                        </a:lnTo>
                        <a:lnTo>
                          <a:pt x="570" y="571"/>
                        </a:lnTo>
                        <a:lnTo>
                          <a:pt x="525" y="602"/>
                        </a:lnTo>
                        <a:lnTo>
                          <a:pt x="472" y="624"/>
                        </a:lnTo>
                        <a:lnTo>
                          <a:pt x="412" y="636"/>
                        </a:lnTo>
                        <a:lnTo>
                          <a:pt x="346" y="640"/>
                        </a:lnTo>
                        <a:lnTo>
                          <a:pt x="279" y="634"/>
                        </a:lnTo>
                        <a:lnTo>
                          <a:pt x="215" y="613"/>
                        </a:lnTo>
                        <a:lnTo>
                          <a:pt x="157" y="582"/>
                        </a:lnTo>
                        <a:lnTo>
                          <a:pt x="104" y="539"/>
                        </a:lnTo>
                        <a:lnTo>
                          <a:pt x="62" y="488"/>
                        </a:lnTo>
                        <a:lnTo>
                          <a:pt x="28" y="428"/>
                        </a:lnTo>
                        <a:lnTo>
                          <a:pt x="7" y="362"/>
                        </a:lnTo>
                        <a:lnTo>
                          <a:pt x="0" y="291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29" name="Google Shape;1829;p43"/>
                  <p:cNvSpPr/>
                  <p:nvPr/>
                </p:nvSpPr>
                <p:spPr>
                  <a:xfrm>
                    <a:off x="3264" y="2254"/>
                    <a:ext cx="100" cy="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7" h="640" extrusionOk="0">
                        <a:moveTo>
                          <a:pt x="0" y="291"/>
                        </a:moveTo>
                        <a:lnTo>
                          <a:pt x="9" y="223"/>
                        </a:lnTo>
                        <a:lnTo>
                          <a:pt x="36" y="164"/>
                        </a:lnTo>
                        <a:lnTo>
                          <a:pt x="77" y="113"/>
                        </a:lnTo>
                        <a:lnTo>
                          <a:pt x="131" y="73"/>
                        </a:lnTo>
                        <a:lnTo>
                          <a:pt x="192" y="41"/>
                        </a:lnTo>
                        <a:lnTo>
                          <a:pt x="259" y="18"/>
                        </a:lnTo>
                        <a:lnTo>
                          <a:pt x="399" y="0"/>
                        </a:lnTo>
                        <a:lnTo>
                          <a:pt x="463" y="6"/>
                        </a:lnTo>
                        <a:lnTo>
                          <a:pt x="518" y="23"/>
                        </a:lnTo>
                        <a:lnTo>
                          <a:pt x="565" y="51"/>
                        </a:lnTo>
                        <a:lnTo>
                          <a:pt x="602" y="89"/>
                        </a:lnTo>
                        <a:lnTo>
                          <a:pt x="629" y="140"/>
                        </a:lnTo>
                        <a:lnTo>
                          <a:pt x="648" y="201"/>
                        </a:lnTo>
                        <a:lnTo>
                          <a:pt x="657" y="273"/>
                        </a:lnTo>
                        <a:lnTo>
                          <a:pt x="657" y="356"/>
                        </a:lnTo>
                        <a:lnTo>
                          <a:pt x="650" y="424"/>
                        </a:lnTo>
                        <a:lnTo>
                          <a:pt x="634" y="483"/>
                        </a:lnTo>
                        <a:lnTo>
                          <a:pt x="606" y="532"/>
                        </a:lnTo>
                        <a:lnTo>
                          <a:pt x="570" y="571"/>
                        </a:lnTo>
                        <a:lnTo>
                          <a:pt x="525" y="602"/>
                        </a:lnTo>
                        <a:lnTo>
                          <a:pt x="472" y="624"/>
                        </a:lnTo>
                        <a:lnTo>
                          <a:pt x="412" y="636"/>
                        </a:lnTo>
                        <a:lnTo>
                          <a:pt x="346" y="640"/>
                        </a:lnTo>
                        <a:lnTo>
                          <a:pt x="279" y="634"/>
                        </a:lnTo>
                        <a:lnTo>
                          <a:pt x="215" y="613"/>
                        </a:lnTo>
                        <a:lnTo>
                          <a:pt x="157" y="582"/>
                        </a:lnTo>
                        <a:lnTo>
                          <a:pt x="104" y="539"/>
                        </a:lnTo>
                        <a:lnTo>
                          <a:pt x="62" y="488"/>
                        </a:lnTo>
                        <a:lnTo>
                          <a:pt x="28" y="428"/>
                        </a:lnTo>
                        <a:lnTo>
                          <a:pt x="7" y="362"/>
                        </a:lnTo>
                        <a:lnTo>
                          <a:pt x="0" y="291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30" name="Google Shape;1830;p43"/>
                  <p:cNvSpPr/>
                  <p:nvPr/>
                </p:nvSpPr>
                <p:spPr>
                  <a:xfrm>
                    <a:off x="3533" y="2484"/>
                    <a:ext cx="39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8" h="310" extrusionOk="0">
                        <a:moveTo>
                          <a:pt x="17" y="296"/>
                        </a:moveTo>
                        <a:lnTo>
                          <a:pt x="0" y="260"/>
                        </a:lnTo>
                        <a:lnTo>
                          <a:pt x="4" y="215"/>
                        </a:lnTo>
                        <a:lnTo>
                          <a:pt x="25" y="166"/>
                        </a:lnTo>
                        <a:lnTo>
                          <a:pt x="55" y="117"/>
                        </a:lnTo>
                        <a:lnTo>
                          <a:pt x="127" y="34"/>
                        </a:lnTo>
                        <a:lnTo>
                          <a:pt x="158" y="9"/>
                        </a:lnTo>
                        <a:lnTo>
                          <a:pt x="178" y="0"/>
                        </a:lnTo>
                        <a:lnTo>
                          <a:pt x="217" y="13"/>
                        </a:lnTo>
                        <a:lnTo>
                          <a:pt x="240" y="34"/>
                        </a:lnTo>
                        <a:lnTo>
                          <a:pt x="248" y="60"/>
                        </a:lnTo>
                        <a:lnTo>
                          <a:pt x="246" y="91"/>
                        </a:lnTo>
                        <a:lnTo>
                          <a:pt x="218" y="157"/>
                        </a:lnTo>
                        <a:lnTo>
                          <a:pt x="186" y="214"/>
                        </a:lnTo>
                        <a:lnTo>
                          <a:pt x="153" y="256"/>
                        </a:lnTo>
                        <a:lnTo>
                          <a:pt x="105" y="292"/>
                        </a:lnTo>
                        <a:lnTo>
                          <a:pt x="57" y="310"/>
                        </a:lnTo>
                        <a:lnTo>
                          <a:pt x="35" y="308"/>
                        </a:lnTo>
                        <a:lnTo>
                          <a:pt x="17" y="296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31" name="Google Shape;1831;p43"/>
                  <p:cNvSpPr/>
                  <p:nvPr/>
                </p:nvSpPr>
                <p:spPr>
                  <a:xfrm>
                    <a:off x="3600" y="2391"/>
                    <a:ext cx="26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0" h="321" extrusionOk="0">
                        <a:moveTo>
                          <a:pt x="38" y="321"/>
                        </a:moveTo>
                        <a:lnTo>
                          <a:pt x="11" y="295"/>
                        </a:lnTo>
                        <a:lnTo>
                          <a:pt x="0" y="253"/>
                        </a:lnTo>
                        <a:lnTo>
                          <a:pt x="3" y="203"/>
                        </a:lnTo>
                        <a:lnTo>
                          <a:pt x="16" y="149"/>
                        </a:lnTo>
                        <a:lnTo>
                          <a:pt x="55" y="51"/>
                        </a:lnTo>
                        <a:lnTo>
                          <a:pt x="74" y="18"/>
                        </a:lnTo>
                        <a:lnTo>
                          <a:pt x="89" y="4"/>
                        </a:lnTo>
                        <a:lnTo>
                          <a:pt x="127" y="0"/>
                        </a:lnTo>
                        <a:lnTo>
                          <a:pt x="151" y="12"/>
                        </a:lnTo>
                        <a:lnTo>
                          <a:pt x="164" y="33"/>
                        </a:lnTo>
                        <a:lnTo>
                          <a:pt x="170" y="63"/>
                        </a:lnTo>
                        <a:lnTo>
                          <a:pt x="163" y="131"/>
                        </a:lnTo>
                        <a:lnTo>
                          <a:pt x="151" y="193"/>
                        </a:lnTo>
                        <a:lnTo>
                          <a:pt x="136" y="240"/>
                        </a:lnTo>
                        <a:lnTo>
                          <a:pt x="110" y="288"/>
                        </a:lnTo>
                        <a:lnTo>
                          <a:pt x="76" y="319"/>
                        </a:lnTo>
                        <a:lnTo>
                          <a:pt x="38" y="321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32" name="Google Shape;1832;p43"/>
                  <p:cNvSpPr/>
                  <p:nvPr/>
                </p:nvSpPr>
                <p:spPr>
                  <a:xfrm>
                    <a:off x="3604" y="2285"/>
                    <a:ext cx="32" cy="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" h="334" extrusionOk="0">
                        <a:moveTo>
                          <a:pt x="124" y="334"/>
                        </a:moveTo>
                        <a:lnTo>
                          <a:pt x="87" y="323"/>
                        </a:lnTo>
                        <a:lnTo>
                          <a:pt x="55" y="290"/>
                        </a:lnTo>
                        <a:lnTo>
                          <a:pt x="32" y="243"/>
                        </a:lnTo>
                        <a:lnTo>
                          <a:pt x="15" y="190"/>
                        </a:lnTo>
                        <a:lnTo>
                          <a:pt x="4" y="135"/>
                        </a:lnTo>
                        <a:lnTo>
                          <a:pt x="0" y="84"/>
                        </a:lnTo>
                        <a:lnTo>
                          <a:pt x="1" y="47"/>
                        </a:lnTo>
                        <a:lnTo>
                          <a:pt x="9" y="27"/>
                        </a:lnTo>
                        <a:lnTo>
                          <a:pt x="50" y="5"/>
                        </a:lnTo>
                        <a:lnTo>
                          <a:pt x="84" y="0"/>
                        </a:lnTo>
                        <a:lnTo>
                          <a:pt x="112" y="8"/>
                        </a:lnTo>
                        <a:lnTo>
                          <a:pt x="135" y="27"/>
                        </a:lnTo>
                        <a:lnTo>
                          <a:pt x="169" y="84"/>
                        </a:lnTo>
                        <a:lnTo>
                          <a:pt x="191" y="142"/>
                        </a:lnTo>
                        <a:lnTo>
                          <a:pt x="200" y="199"/>
                        </a:lnTo>
                        <a:lnTo>
                          <a:pt x="191" y="262"/>
                        </a:lnTo>
                        <a:lnTo>
                          <a:pt x="166" y="313"/>
                        </a:lnTo>
                        <a:lnTo>
                          <a:pt x="147" y="328"/>
                        </a:lnTo>
                        <a:lnTo>
                          <a:pt x="124" y="334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33" name="Google Shape;1833;p43"/>
                  <p:cNvSpPr/>
                  <p:nvPr/>
                </p:nvSpPr>
                <p:spPr>
                  <a:xfrm>
                    <a:off x="3559" y="2191"/>
                    <a:ext cx="37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" h="315" extrusionOk="0">
                        <a:moveTo>
                          <a:pt x="154" y="315"/>
                        </a:moveTo>
                        <a:lnTo>
                          <a:pt x="120" y="293"/>
                        </a:lnTo>
                        <a:lnTo>
                          <a:pt x="88" y="261"/>
                        </a:lnTo>
                        <a:lnTo>
                          <a:pt x="36" y="178"/>
                        </a:lnTo>
                        <a:lnTo>
                          <a:pt x="17" y="136"/>
                        </a:lnTo>
                        <a:lnTo>
                          <a:pt x="5" y="100"/>
                        </a:lnTo>
                        <a:lnTo>
                          <a:pt x="0" y="72"/>
                        </a:lnTo>
                        <a:lnTo>
                          <a:pt x="6" y="56"/>
                        </a:lnTo>
                        <a:lnTo>
                          <a:pt x="43" y="19"/>
                        </a:lnTo>
                        <a:lnTo>
                          <a:pt x="60" y="5"/>
                        </a:lnTo>
                        <a:lnTo>
                          <a:pt x="76" y="0"/>
                        </a:lnTo>
                        <a:lnTo>
                          <a:pt x="119" y="23"/>
                        </a:lnTo>
                        <a:lnTo>
                          <a:pt x="158" y="63"/>
                        </a:lnTo>
                        <a:lnTo>
                          <a:pt x="193" y="114"/>
                        </a:lnTo>
                        <a:lnTo>
                          <a:pt x="219" y="167"/>
                        </a:lnTo>
                        <a:lnTo>
                          <a:pt x="232" y="237"/>
                        </a:lnTo>
                        <a:lnTo>
                          <a:pt x="229" y="272"/>
                        </a:lnTo>
                        <a:lnTo>
                          <a:pt x="220" y="300"/>
                        </a:lnTo>
                        <a:lnTo>
                          <a:pt x="207" y="311"/>
                        </a:lnTo>
                        <a:lnTo>
                          <a:pt x="191" y="315"/>
                        </a:lnTo>
                        <a:lnTo>
                          <a:pt x="154" y="315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34" name="Google Shape;1834;p43"/>
                  <p:cNvSpPr/>
                  <p:nvPr/>
                </p:nvSpPr>
                <p:spPr>
                  <a:xfrm>
                    <a:off x="3464" y="2114"/>
                    <a:ext cx="59" cy="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" h="329" extrusionOk="0">
                        <a:moveTo>
                          <a:pt x="356" y="312"/>
                        </a:moveTo>
                        <a:lnTo>
                          <a:pt x="308" y="329"/>
                        </a:lnTo>
                        <a:lnTo>
                          <a:pt x="250" y="319"/>
                        </a:lnTo>
                        <a:lnTo>
                          <a:pt x="188" y="290"/>
                        </a:lnTo>
                        <a:lnTo>
                          <a:pt x="128" y="247"/>
                        </a:lnTo>
                        <a:lnTo>
                          <a:pt x="73" y="200"/>
                        </a:lnTo>
                        <a:lnTo>
                          <a:pt x="31" y="154"/>
                        </a:lnTo>
                        <a:lnTo>
                          <a:pt x="4" y="116"/>
                        </a:lnTo>
                        <a:lnTo>
                          <a:pt x="0" y="93"/>
                        </a:lnTo>
                        <a:lnTo>
                          <a:pt x="25" y="32"/>
                        </a:lnTo>
                        <a:lnTo>
                          <a:pt x="36" y="10"/>
                        </a:lnTo>
                        <a:lnTo>
                          <a:pt x="54" y="0"/>
                        </a:lnTo>
                        <a:lnTo>
                          <a:pt x="114" y="7"/>
                        </a:lnTo>
                        <a:lnTo>
                          <a:pt x="181" y="35"/>
                        </a:lnTo>
                        <a:lnTo>
                          <a:pt x="245" y="79"/>
                        </a:lnTo>
                        <a:lnTo>
                          <a:pt x="297" y="130"/>
                        </a:lnTo>
                        <a:lnTo>
                          <a:pt x="331" y="174"/>
                        </a:lnTo>
                        <a:lnTo>
                          <a:pt x="361" y="225"/>
                        </a:lnTo>
                        <a:lnTo>
                          <a:pt x="374" y="275"/>
                        </a:lnTo>
                        <a:lnTo>
                          <a:pt x="369" y="295"/>
                        </a:lnTo>
                        <a:lnTo>
                          <a:pt x="356" y="312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35" name="Google Shape;1835;p43"/>
                  <p:cNvSpPr/>
                  <p:nvPr/>
                </p:nvSpPr>
                <p:spPr>
                  <a:xfrm>
                    <a:off x="3349" y="2078"/>
                    <a:ext cx="55" cy="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" h="207" extrusionOk="0">
                        <a:moveTo>
                          <a:pt x="32" y="15"/>
                        </a:moveTo>
                        <a:lnTo>
                          <a:pt x="74" y="1"/>
                        </a:lnTo>
                        <a:lnTo>
                          <a:pt x="123" y="0"/>
                        </a:lnTo>
                        <a:lnTo>
                          <a:pt x="229" y="24"/>
                        </a:lnTo>
                        <a:lnTo>
                          <a:pt x="317" y="65"/>
                        </a:lnTo>
                        <a:lnTo>
                          <a:pt x="345" y="85"/>
                        </a:lnTo>
                        <a:lnTo>
                          <a:pt x="355" y="100"/>
                        </a:lnTo>
                        <a:lnTo>
                          <a:pt x="355" y="137"/>
                        </a:lnTo>
                        <a:lnTo>
                          <a:pt x="348" y="166"/>
                        </a:lnTo>
                        <a:lnTo>
                          <a:pt x="334" y="188"/>
                        </a:lnTo>
                        <a:lnTo>
                          <a:pt x="313" y="201"/>
                        </a:lnTo>
                        <a:lnTo>
                          <a:pt x="271" y="207"/>
                        </a:lnTo>
                        <a:lnTo>
                          <a:pt x="224" y="203"/>
                        </a:lnTo>
                        <a:lnTo>
                          <a:pt x="128" y="180"/>
                        </a:lnTo>
                        <a:lnTo>
                          <a:pt x="59" y="150"/>
                        </a:lnTo>
                        <a:lnTo>
                          <a:pt x="5" y="108"/>
                        </a:lnTo>
                        <a:lnTo>
                          <a:pt x="0" y="86"/>
                        </a:lnTo>
                        <a:lnTo>
                          <a:pt x="7" y="60"/>
                        </a:lnTo>
                        <a:lnTo>
                          <a:pt x="32" y="15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36" name="Google Shape;1836;p43"/>
                  <p:cNvSpPr/>
                  <p:nvPr/>
                </p:nvSpPr>
                <p:spPr>
                  <a:xfrm>
                    <a:off x="3369" y="2186"/>
                    <a:ext cx="132" cy="1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3" h="843" extrusionOk="0">
                        <a:moveTo>
                          <a:pt x="157" y="88"/>
                        </a:moveTo>
                        <a:lnTo>
                          <a:pt x="232" y="40"/>
                        </a:lnTo>
                        <a:lnTo>
                          <a:pt x="310" y="12"/>
                        </a:lnTo>
                        <a:lnTo>
                          <a:pt x="392" y="0"/>
                        </a:lnTo>
                        <a:lnTo>
                          <a:pt x="473" y="6"/>
                        </a:lnTo>
                        <a:lnTo>
                          <a:pt x="553" y="27"/>
                        </a:lnTo>
                        <a:lnTo>
                          <a:pt x="629" y="63"/>
                        </a:lnTo>
                        <a:lnTo>
                          <a:pt x="697" y="112"/>
                        </a:lnTo>
                        <a:lnTo>
                          <a:pt x="758" y="171"/>
                        </a:lnTo>
                        <a:lnTo>
                          <a:pt x="805" y="242"/>
                        </a:lnTo>
                        <a:lnTo>
                          <a:pt x="837" y="317"/>
                        </a:lnTo>
                        <a:lnTo>
                          <a:pt x="853" y="395"/>
                        </a:lnTo>
                        <a:lnTo>
                          <a:pt x="851" y="476"/>
                        </a:lnTo>
                        <a:lnTo>
                          <a:pt x="831" y="556"/>
                        </a:lnTo>
                        <a:lnTo>
                          <a:pt x="792" y="635"/>
                        </a:lnTo>
                        <a:lnTo>
                          <a:pt x="734" y="710"/>
                        </a:lnTo>
                        <a:lnTo>
                          <a:pt x="654" y="778"/>
                        </a:lnTo>
                        <a:lnTo>
                          <a:pt x="568" y="810"/>
                        </a:lnTo>
                        <a:lnTo>
                          <a:pt x="488" y="832"/>
                        </a:lnTo>
                        <a:lnTo>
                          <a:pt x="413" y="843"/>
                        </a:lnTo>
                        <a:lnTo>
                          <a:pt x="341" y="841"/>
                        </a:lnTo>
                        <a:lnTo>
                          <a:pt x="276" y="826"/>
                        </a:lnTo>
                        <a:lnTo>
                          <a:pt x="212" y="798"/>
                        </a:lnTo>
                        <a:lnTo>
                          <a:pt x="152" y="755"/>
                        </a:lnTo>
                        <a:lnTo>
                          <a:pt x="97" y="696"/>
                        </a:lnTo>
                        <a:lnTo>
                          <a:pt x="49" y="626"/>
                        </a:lnTo>
                        <a:lnTo>
                          <a:pt x="17" y="549"/>
                        </a:lnTo>
                        <a:lnTo>
                          <a:pt x="2" y="467"/>
                        </a:lnTo>
                        <a:lnTo>
                          <a:pt x="0" y="385"/>
                        </a:lnTo>
                        <a:lnTo>
                          <a:pt x="16" y="302"/>
                        </a:lnTo>
                        <a:lnTo>
                          <a:pt x="48" y="224"/>
                        </a:lnTo>
                        <a:lnTo>
                          <a:pt x="95" y="152"/>
                        </a:lnTo>
                        <a:lnTo>
                          <a:pt x="157" y="88"/>
                        </a:lnTo>
                        <a:close/>
                      </a:path>
                    </a:pathLst>
                  </a:custGeom>
                  <a:solidFill>
                    <a:srgbClr val="66C1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37" name="Google Shape;1837;p43"/>
                  <p:cNvSpPr/>
                  <p:nvPr/>
                </p:nvSpPr>
                <p:spPr>
                  <a:xfrm>
                    <a:off x="3369" y="2186"/>
                    <a:ext cx="132" cy="1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3" h="843" extrusionOk="0">
                        <a:moveTo>
                          <a:pt x="157" y="88"/>
                        </a:moveTo>
                        <a:lnTo>
                          <a:pt x="232" y="40"/>
                        </a:lnTo>
                        <a:lnTo>
                          <a:pt x="310" y="12"/>
                        </a:lnTo>
                        <a:lnTo>
                          <a:pt x="392" y="0"/>
                        </a:lnTo>
                        <a:lnTo>
                          <a:pt x="473" y="6"/>
                        </a:lnTo>
                        <a:lnTo>
                          <a:pt x="553" y="27"/>
                        </a:lnTo>
                        <a:lnTo>
                          <a:pt x="629" y="63"/>
                        </a:lnTo>
                        <a:lnTo>
                          <a:pt x="697" y="112"/>
                        </a:lnTo>
                        <a:lnTo>
                          <a:pt x="758" y="171"/>
                        </a:lnTo>
                        <a:lnTo>
                          <a:pt x="805" y="242"/>
                        </a:lnTo>
                        <a:lnTo>
                          <a:pt x="837" y="317"/>
                        </a:lnTo>
                        <a:lnTo>
                          <a:pt x="853" y="395"/>
                        </a:lnTo>
                        <a:lnTo>
                          <a:pt x="851" y="476"/>
                        </a:lnTo>
                        <a:lnTo>
                          <a:pt x="831" y="556"/>
                        </a:lnTo>
                        <a:lnTo>
                          <a:pt x="792" y="635"/>
                        </a:lnTo>
                        <a:lnTo>
                          <a:pt x="734" y="710"/>
                        </a:lnTo>
                        <a:lnTo>
                          <a:pt x="654" y="778"/>
                        </a:lnTo>
                        <a:lnTo>
                          <a:pt x="568" y="810"/>
                        </a:lnTo>
                        <a:lnTo>
                          <a:pt x="488" y="832"/>
                        </a:lnTo>
                        <a:lnTo>
                          <a:pt x="413" y="843"/>
                        </a:lnTo>
                        <a:lnTo>
                          <a:pt x="341" y="841"/>
                        </a:lnTo>
                        <a:lnTo>
                          <a:pt x="276" y="826"/>
                        </a:lnTo>
                        <a:lnTo>
                          <a:pt x="212" y="798"/>
                        </a:lnTo>
                        <a:lnTo>
                          <a:pt x="152" y="755"/>
                        </a:lnTo>
                        <a:lnTo>
                          <a:pt x="97" y="696"/>
                        </a:lnTo>
                        <a:lnTo>
                          <a:pt x="49" y="626"/>
                        </a:lnTo>
                        <a:lnTo>
                          <a:pt x="17" y="549"/>
                        </a:lnTo>
                        <a:lnTo>
                          <a:pt x="2" y="467"/>
                        </a:lnTo>
                        <a:lnTo>
                          <a:pt x="0" y="385"/>
                        </a:lnTo>
                        <a:lnTo>
                          <a:pt x="16" y="302"/>
                        </a:lnTo>
                        <a:lnTo>
                          <a:pt x="48" y="224"/>
                        </a:lnTo>
                        <a:lnTo>
                          <a:pt x="95" y="152"/>
                        </a:lnTo>
                        <a:lnTo>
                          <a:pt x="157" y="88"/>
                        </a:lnTo>
                      </a:path>
                    </a:pathLst>
                  </a:custGeom>
                  <a:solidFill>
                    <a:srgbClr val="FFFFCC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38" name="Google Shape;1838;p43"/>
                  <p:cNvSpPr/>
                  <p:nvPr/>
                </p:nvSpPr>
                <p:spPr>
                  <a:xfrm>
                    <a:off x="3381" y="2199"/>
                    <a:ext cx="102" cy="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" h="641" extrusionOk="0">
                        <a:moveTo>
                          <a:pt x="0" y="291"/>
                        </a:moveTo>
                        <a:lnTo>
                          <a:pt x="9" y="222"/>
                        </a:lnTo>
                        <a:lnTo>
                          <a:pt x="36" y="163"/>
                        </a:lnTo>
                        <a:lnTo>
                          <a:pt x="78" y="114"/>
                        </a:lnTo>
                        <a:lnTo>
                          <a:pt x="131" y="72"/>
                        </a:lnTo>
                        <a:lnTo>
                          <a:pt x="192" y="40"/>
                        </a:lnTo>
                        <a:lnTo>
                          <a:pt x="259" y="17"/>
                        </a:lnTo>
                        <a:lnTo>
                          <a:pt x="399" y="0"/>
                        </a:lnTo>
                        <a:lnTo>
                          <a:pt x="463" y="5"/>
                        </a:lnTo>
                        <a:lnTo>
                          <a:pt x="519" y="23"/>
                        </a:lnTo>
                        <a:lnTo>
                          <a:pt x="565" y="50"/>
                        </a:lnTo>
                        <a:lnTo>
                          <a:pt x="602" y="90"/>
                        </a:lnTo>
                        <a:lnTo>
                          <a:pt x="629" y="140"/>
                        </a:lnTo>
                        <a:lnTo>
                          <a:pt x="648" y="200"/>
                        </a:lnTo>
                        <a:lnTo>
                          <a:pt x="658" y="273"/>
                        </a:lnTo>
                        <a:lnTo>
                          <a:pt x="657" y="355"/>
                        </a:lnTo>
                        <a:lnTo>
                          <a:pt x="650" y="423"/>
                        </a:lnTo>
                        <a:lnTo>
                          <a:pt x="634" y="482"/>
                        </a:lnTo>
                        <a:lnTo>
                          <a:pt x="606" y="531"/>
                        </a:lnTo>
                        <a:lnTo>
                          <a:pt x="570" y="571"/>
                        </a:lnTo>
                        <a:lnTo>
                          <a:pt x="525" y="602"/>
                        </a:lnTo>
                        <a:lnTo>
                          <a:pt x="473" y="623"/>
                        </a:lnTo>
                        <a:lnTo>
                          <a:pt x="413" y="636"/>
                        </a:lnTo>
                        <a:lnTo>
                          <a:pt x="347" y="641"/>
                        </a:lnTo>
                        <a:lnTo>
                          <a:pt x="279" y="633"/>
                        </a:lnTo>
                        <a:lnTo>
                          <a:pt x="215" y="613"/>
                        </a:lnTo>
                        <a:lnTo>
                          <a:pt x="157" y="581"/>
                        </a:lnTo>
                        <a:lnTo>
                          <a:pt x="104" y="539"/>
                        </a:lnTo>
                        <a:lnTo>
                          <a:pt x="62" y="487"/>
                        </a:lnTo>
                        <a:lnTo>
                          <a:pt x="28" y="428"/>
                        </a:lnTo>
                        <a:lnTo>
                          <a:pt x="7" y="362"/>
                        </a:lnTo>
                        <a:lnTo>
                          <a:pt x="0" y="291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39" name="Google Shape;1839;p43"/>
                  <p:cNvSpPr/>
                  <p:nvPr/>
                </p:nvSpPr>
                <p:spPr>
                  <a:xfrm>
                    <a:off x="3381" y="2199"/>
                    <a:ext cx="102" cy="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" h="641" extrusionOk="0">
                        <a:moveTo>
                          <a:pt x="0" y="291"/>
                        </a:moveTo>
                        <a:lnTo>
                          <a:pt x="9" y="222"/>
                        </a:lnTo>
                        <a:lnTo>
                          <a:pt x="36" y="163"/>
                        </a:lnTo>
                        <a:lnTo>
                          <a:pt x="78" y="114"/>
                        </a:lnTo>
                        <a:lnTo>
                          <a:pt x="131" y="72"/>
                        </a:lnTo>
                        <a:lnTo>
                          <a:pt x="192" y="40"/>
                        </a:lnTo>
                        <a:lnTo>
                          <a:pt x="259" y="17"/>
                        </a:lnTo>
                        <a:lnTo>
                          <a:pt x="399" y="0"/>
                        </a:lnTo>
                        <a:lnTo>
                          <a:pt x="463" y="5"/>
                        </a:lnTo>
                        <a:lnTo>
                          <a:pt x="519" y="23"/>
                        </a:lnTo>
                        <a:lnTo>
                          <a:pt x="565" y="50"/>
                        </a:lnTo>
                        <a:lnTo>
                          <a:pt x="602" y="90"/>
                        </a:lnTo>
                        <a:lnTo>
                          <a:pt x="629" y="140"/>
                        </a:lnTo>
                        <a:lnTo>
                          <a:pt x="648" y="200"/>
                        </a:lnTo>
                        <a:lnTo>
                          <a:pt x="658" y="273"/>
                        </a:lnTo>
                        <a:lnTo>
                          <a:pt x="657" y="355"/>
                        </a:lnTo>
                        <a:lnTo>
                          <a:pt x="650" y="423"/>
                        </a:lnTo>
                        <a:lnTo>
                          <a:pt x="634" y="482"/>
                        </a:lnTo>
                        <a:lnTo>
                          <a:pt x="606" y="531"/>
                        </a:lnTo>
                        <a:lnTo>
                          <a:pt x="570" y="571"/>
                        </a:lnTo>
                        <a:lnTo>
                          <a:pt x="525" y="602"/>
                        </a:lnTo>
                        <a:lnTo>
                          <a:pt x="473" y="623"/>
                        </a:lnTo>
                        <a:lnTo>
                          <a:pt x="413" y="636"/>
                        </a:lnTo>
                        <a:lnTo>
                          <a:pt x="347" y="641"/>
                        </a:lnTo>
                        <a:lnTo>
                          <a:pt x="279" y="633"/>
                        </a:lnTo>
                        <a:lnTo>
                          <a:pt x="215" y="613"/>
                        </a:lnTo>
                        <a:lnTo>
                          <a:pt x="157" y="581"/>
                        </a:lnTo>
                        <a:lnTo>
                          <a:pt x="104" y="539"/>
                        </a:lnTo>
                        <a:lnTo>
                          <a:pt x="62" y="487"/>
                        </a:lnTo>
                        <a:lnTo>
                          <a:pt x="28" y="428"/>
                        </a:lnTo>
                        <a:lnTo>
                          <a:pt x="7" y="362"/>
                        </a:lnTo>
                        <a:lnTo>
                          <a:pt x="0" y="291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40" name="Google Shape;1840;p43"/>
                  <p:cNvSpPr/>
                  <p:nvPr/>
                </p:nvSpPr>
                <p:spPr>
                  <a:xfrm>
                    <a:off x="3456" y="2293"/>
                    <a:ext cx="132" cy="1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1" h="842" extrusionOk="0">
                        <a:moveTo>
                          <a:pt x="156" y="87"/>
                        </a:moveTo>
                        <a:lnTo>
                          <a:pt x="230" y="39"/>
                        </a:lnTo>
                        <a:lnTo>
                          <a:pt x="309" y="11"/>
                        </a:lnTo>
                        <a:lnTo>
                          <a:pt x="390" y="0"/>
                        </a:lnTo>
                        <a:lnTo>
                          <a:pt x="471" y="6"/>
                        </a:lnTo>
                        <a:lnTo>
                          <a:pt x="552" y="26"/>
                        </a:lnTo>
                        <a:lnTo>
                          <a:pt x="627" y="62"/>
                        </a:lnTo>
                        <a:lnTo>
                          <a:pt x="696" y="111"/>
                        </a:lnTo>
                        <a:lnTo>
                          <a:pt x="756" y="172"/>
                        </a:lnTo>
                        <a:lnTo>
                          <a:pt x="804" y="241"/>
                        </a:lnTo>
                        <a:lnTo>
                          <a:pt x="835" y="316"/>
                        </a:lnTo>
                        <a:lnTo>
                          <a:pt x="851" y="394"/>
                        </a:lnTo>
                        <a:lnTo>
                          <a:pt x="849" y="475"/>
                        </a:lnTo>
                        <a:lnTo>
                          <a:pt x="829" y="555"/>
                        </a:lnTo>
                        <a:lnTo>
                          <a:pt x="790" y="634"/>
                        </a:lnTo>
                        <a:lnTo>
                          <a:pt x="732" y="709"/>
                        </a:lnTo>
                        <a:lnTo>
                          <a:pt x="653" y="777"/>
                        </a:lnTo>
                        <a:lnTo>
                          <a:pt x="568" y="809"/>
                        </a:lnTo>
                        <a:lnTo>
                          <a:pt x="487" y="831"/>
                        </a:lnTo>
                        <a:lnTo>
                          <a:pt x="411" y="842"/>
                        </a:lnTo>
                        <a:lnTo>
                          <a:pt x="341" y="840"/>
                        </a:lnTo>
                        <a:lnTo>
                          <a:pt x="274" y="825"/>
                        </a:lnTo>
                        <a:lnTo>
                          <a:pt x="211" y="797"/>
                        </a:lnTo>
                        <a:lnTo>
                          <a:pt x="151" y="754"/>
                        </a:lnTo>
                        <a:lnTo>
                          <a:pt x="95" y="697"/>
                        </a:lnTo>
                        <a:lnTo>
                          <a:pt x="47" y="627"/>
                        </a:lnTo>
                        <a:lnTo>
                          <a:pt x="16" y="549"/>
                        </a:lnTo>
                        <a:lnTo>
                          <a:pt x="0" y="468"/>
                        </a:lnTo>
                        <a:lnTo>
                          <a:pt x="0" y="384"/>
                        </a:lnTo>
                        <a:lnTo>
                          <a:pt x="14" y="301"/>
                        </a:lnTo>
                        <a:lnTo>
                          <a:pt x="46" y="223"/>
                        </a:lnTo>
                        <a:lnTo>
                          <a:pt x="93" y="151"/>
                        </a:lnTo>
                        <a:lnTo>
                          <a:pt x="156" y="87"/>
                        </a:lnTo>
                        <a:close/>
                      </a:path>
                    </a:pathLst>
                  </a:custGeom>
                  <a:solidFill>
                    <a:srgbClr val="66C1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41" name="Google Shape;1841;p43"/>
                  <p:cNvSpPr/>
                  <p:nvPr/>
                </p:nvSpPr>
                <p:spPr>
                  <a:xfrm>
                    <a:off x="3456" y="2293"/>
                    <a:ext cx="132" cy="1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1" h="842" extrusionOk="0">
                        <a:moveTo>
                          <a:pt x="156" y="87"/>
                        </a:moveTo>
                        <a:lnTo>
                          <a:pt x="230" y="39"/>
                        </a:lnTo>
                        <a:lnTo>
                          <a:pt x="309" y="11"/>
                        </a:lnTo>
                        <a:lnTo>
                          <a:pt x="390" y="0"/>
                        </a:lnTo>
                        <a:lnTo>
                          <a:pt x="471" y="6"/>
                        </a:lnTo>
                        <a:lnTo>
                          <a:pt x="552" y="26"/>
                        </a:lnTo>
                        <a:lnTo>
                          <a:pt x="627" y="62"/>
                        </a:lnTo>
                        <a:lnTo>
                          <a:pt x="696" y="111"/>
                        </a:lnTo>
                        <a:lnTo>
                          <a:pt x="756" y="172"/>
                        </a:lnTo>
                        <a:lnTo>
                          <a:pt x="804" y="241"/>
                        </a:lnTo>
                        <a:lnTo>
                          <a:pt x="835" y="316"/>
                        </a:lnTo>
                        <a:lnTo>
                          <a:pt x="851" y="394"/>
                        </a:lnTo>
                        <a:lnTo>
                          <a:pt x="849" y="475"/>
                        </a:lnTo>
                        <a:lnTo>
                          <a:pt x="829" y="555"/>
                        </a:lnTo>
                        <a:lnTo>
                          <a:pt x="790" y="634"/>
                        </a:lnTo>
                        <a:lnTo>
                          <a:pt x="732" y="709"/>
                        </a:lnTo>
                        <a:lnTo>
                          <a:pt x="653" y="777"/>
                        </a:lnTo>
                        <a:lnTo>
                          <a:pt x="568" y="809"/>
                        </a:lnTo>
                        <a:lnTo>
                          <a:pt x="487" y="831"/>
                        </a:lnTo>
                        <a:lnTo>
                          <a:pt x="411" y="842"/>
                        </a:lnTo>
                        <a:lnTo>
                          <a:pt x="341" y="840"/>
                        </a:lnTo>
                        <a:lnTo>
                          <a:pt x="274" y="825"/>
                        </a:lnTo>
                        <a:lnTo>
                          <a:pt x="211" y="797"/>
                        </a:lnTo>
                        <a:lnTo>
                          <a:pt x="151" y="754"/>
                        </a:lnTo>
                        <a:lnTo>
                          <a:pt x="95" y="697"/>
                        </a:lnTo>
                        <a:lnTo>
                          <a:pt x="47" y="627"/>
                        </a:lnTo>
                        <a:lnTo>
                          <a:pt x="16" y="549"/>
                        </a:lnTo>
                        <a:lnTo>
                          <a:pt x="0" y="468"/>
                        </a:lnTo>
                        <a:lnTo>
                          <a:pt x="0" y="384"/>
                        </a:lnTo>
                        <a:lnTo>
                          <a:pt x="14" y="301"/>
                        </a:lnTo>
                        <a:lnTo>
                          <a:pt x="46" y="223"/>
                        </a:lnTo>
                        <a:lnTo>
                          <a:pt x="93" y="151"/>
                        </a:lnTo>
                        <a:lnTo>
                          <a:pt x="156" y="87"/>
                        </a:lnTo>
                      </a:path>
                    </a:pathLst>
                  </a:custGeom>
                  <a:solidFill>
                    <a:srgbClr val="FFFFCC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42" name="Google Shape;1842;p43"/>
                  <p:cNvSpPr/>
                  <p:nvPr/>
                </p:nvSpPr>
                <p:spPr>
                  <a:xfrm>
                    <a:off x="3466" y="2305"/>
                    <a:ext cx="103" cy="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7" h="641" extrusionOk="0">
                        <a:moveTo>
                          <a:pt x="0" y="292"/>
                        </a:moveTo>
                        <a:lnTo>
                          <a:pt x="10" y="223"/>
                        </a:lnTo>
                        <a:lnTo>
                          <a:pt x="37" y="164"/>
                        </a:lnTo>
                        <a:lnTo>
                          <a:pt x="78" y="114"/>
                        </a:lnTo>
                        <a:lnTo>
                          <a:pt x="131" y="73"/>
                        </a:lnTo>
                        <a:lnTo>
                          <a:pt x="192" y="41"/>
                        </a:lnTo>
                        <a:lnTo>
                          <a:pt x="260" y="18"/>
                        </a:lnTo>
                        <a:lnTo>
                          <a:pt x="399" y="0"/>
                        </a:lnTo>
                        <a:lnTo>
                          <a:pt x="463" y="6"/>
                        </a:lnTo>
                        <a:lnTo>
                          <a:pt x="518" y="23"/>
                        </a:lnTo>
                        <a:lnTo>
                          <a:pt x="565" y="50"/>
                        </a:lnTo>
                        <a:lnTo>
                          <a:pt x="602" y="90"/>
                        </a:lnTo>
                        <a:lnTo>
                          <a:pt x="629" y="140"/>
                        </a:lnTo>
                        <a:lnTo>
                          <a:pt x="648" y="201"/>
                        </a:lnTo>
                        <a:lnTo>
                          <a:pt x="657" y="273"/>
                        </a:lnTo>
                        <a:lnTo>
                          <a:pt x="656" y="355"/>
                        </a:lnTo>
                        <a:lnTo>
                          <a:pt x="650" y="423"/>
                        </a:lnTo>
                        <a:lnTo>
                          <a:pt x="633" y="482"/>
                        </a:lnTo>
                        <a:lnTo>
                          <a:pt x="606" y="532"/>
                        </a:lnTo>
                        <a:lnTo>
                          <a:pt x="569" y="572"/>
                        </a:lnTo>
                        <a:lnTo>
                          <a:pt x="524" y="602"/>
                        </a:lnTo>
                        <a:lnTo>
                          <a:pt x="472" y="624"/>
                        </a:lnTo>
                        <a:lnTo>
                          <a:pt x="412" y="637"/>
                        </a:lnTo>
                        <a:lnTo>
                          <a:pt x="346" y="641"/>
                        </a:lnTo>
                        <a:lnTo>
                          <a:pt x="278" y="635"/>
                        </a:lnTo>
                        <a:lnTo>
                          <a:pt x="215" y="614"/>
                        </a:lnTo>
                        <a:lnTo>
                          <a:pt x="156" y="582"/>
                        </a:lnTo>
                        <a:lnTo>
                          <a:pt x="105" y="539"/>
                        </a:lnTo>
                        <a:lnTo>
                          <a:pt x="61" y="488"/>
                        </a:lnTo>
                        <a:lnTo>
                          <a:pt x="28" y="429"/>
                        </a:lnTo>
                        <a:lnTo>
                          <a:pt x="8" y="363"/>
                        </a:lnTo>
                        <a:lnTo>
                          <a:pt x="0" y="292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43" name="Google Shape;1843;p43"/>
                  <p:cNvSpPr/>
                  <p:nvPr/>
                </p:nvSpPr>
                <p:spPr>
                  <a:xfrm>
                    <a:off x="3466" y="2305"/>
                    <a:ext cx="103" cy="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7" h="641" extrusionOk="0">
                        <a:moveTo>
                          <a:pt x="0" y="292"/>
                        </a:moveTo>
                        <a:lnTo>
                          <a:pt x="10" y="223"/>
                        </a:lnTo>
                        <a:lnTo>
                          <a:pt x="37" y="164"/>
                        </a:lnTo>
                        <a:lnTo>
                          <a:pt x="78" y="114"/>
                        </a:lnTo>
                        <a:lnTo>
                          <a:pt x="131" y="73"/>
                        </a:lnTo>
                        <a:lnTo>
                          <a:pt x="192" y="41"/>
                        </a:lnTo>
                        <a:lnTo>
                          <a:pt x="260" y="18"/>
                        </a:lnTo>
                        <a:lnTo>
                          <a:pt x="399" y="0"/>
                        </a:lnTo>
                        <a:lnTo>
                          <a:pt x="463" y="6"/>
                        </a:lnTo>
                        <a:lnTo>
                          <a:pt x="518" y="23"/>
                        </a:lnTo>
                        <a:lnTo>
                          <a:pt x="565" y="50"/>
                        </a:lnTo>
                        <a:lnTo>
                          <a:pt x="602" y="90"/>
                        </a:lnTo>
                        <a:lnTo>
                          <a:pt x="629" y="140"/>
                        </a:lnTo>
                        <a:lnTo>
                          <a:pt x="648" y="201"/>
                        </a:lnTo>
                        <a:lnTo>
                          <a:pt x="657" y="273"/>
                        </a:lnTo>
                        <a:lnTo>
                          <a:pt x="656" y="355"/>
                        </a:lnTo>
                        <a:lnTo>
                          <a:pt x="650" y="423"/>
                        </a:lnTo>
                        <a:lnTo>
                          <a:pt x="633" y="482"/>
                        </a:lnTo>
                        <a:lnTo>
                          <a:pt x="606" y="532"/>
                        </a:lnTo>
                        <a:lnTo>
                          <a:pt x="569" y="572"/>
                        </a:lnTo>
                        <a:lnTo>
                          <a:pt x="524" y="602"/>
                        </a:lnTo>
                        <a:lnTo>
                          <a:pt x="472" y="624"/>
                        </a:lnTo>
                        <a:lnTo>
                          <a:pt x="412" y="637"/>
                        </a:lnTo>
                        <a:lnTo>
                          <a:pt x="346" y="641"/>
                        </a:lnTo>
                        <a:lnTo>
                          <a:pt x="278" y="635"/>
                        </a:lnTo>
                        <a:lnTo>
                          <a:pt x="215" y="614"/>
                        </a:lnTo>
                        <a:lnTo>
                          <a:pt x="156" y="582"/>
                        </a:lnTo>
                        <a:lnTo>
                          <a:pt x="105" y="539"/>
                        </a:lnTo>
                        <a:lnTo>
                          <a:pt x="61" y="488"/>
                        </a:lnTo>
                        <a:lnTo>
                          <a:pt x="28" y="429"/>
                        </a:lnTo>
                        <a:lnTo>
                          <a:pt x="8" y="363"/>
                        </a:lnTo>
                        <a:lnTo>
                          <a:pt x="0" y="292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44" name="Google Shape;1844;p43"/>
                  <p:cNvSpPr/>
                  <p:nvPr/>
                </p:nvSpPr>
                <p:spPr>
                  <a:xfrm>
                    <a:off x="3406" y="2393"/>
                    <a:ext cx="132" cy="1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1" h="842" extrusionOk="0">
                        <a:moveTo>
                          <a:pt x="156" y="88"/>
                        </a:moveTo>
                        <a:lnTo>
                          <a:pt x="230" y="40"/>
                        </a:lnTo>
                        <a:lnTo>
                          <a:pt x="308" y="10"/>
                        </a:lnTo>
                        <a:lnTo>
                          <a:pt x="390" y="0"/>
                        </a:lnTo>
                        <a:lnTo>
                          <a:pt x="472" y="5"/>
                        </a:lnTo>
                        <a:lnTo>
                          <a:pt x="551" y="27"/>
                        </a:lnTo>
                        <a:lnTo>
                          <a:pt x="627" y="63"/>
                        </a:lnTo>
                        <a:lnTo>
                          <a:pt x="696" y="111"/>
                        </a:lnTo>
                        <a:lnTo>
                          <a:pt x="756" y="171"/>
                        </a:lnTo>
                        <a:lnTo>
                          <a:pt x="804" y="240"/>
                        </a:lnTo>
                        <a:lnTo>
                          <a:pt x="835" y="316"/>
                        </a:lnTo>
                        <a:lnTo>
                          <a:pt x="851" y="394"/>
                        </a:lnTo>
                        <a:lnTo>
                          <a:pt x="849" y="476"/>
                        </a:lnTo>
                        <a:lnTo>
                          <a:pt x="829" y="556"/>
                        </a:lnTo>
                        <a:lnTo>
                          <a:pt x="790" y="635"/>
                        </a:lnTo>
                        <a:lnTo>
                          <a:pt x="732" y="709"/>
                        </a:lnTo>
                        <a:lnTo>
                          <a:pt x="652" y="777"/>
                        </a:lnTo>
                        <a:lnTo>
                          <a:pt x="567" y="809"/>
                        </a:lnTo>
                        <a:lnTo>
                          <a:pt x="487" y="831"/>
                        </a:lnTo>
                        <a:lnTo>
                          <a:pt x="411" y="842"/>
                        </a:lnTo>
                        <a:lnTo>
                          <a:pt x="341" y="840"/>
                        </a:lnTo>
                        <a:lnTo>
                          <a:pt x="274" y="826"/>
                        </a:lnTo>
                        <a:lnTo>
                          <a:pt x="211" y="797"/>
                        </a:lnTo>
                        <a:lnTo>
                          <a:pt x="152" y="755"/>
                        </a:lnTo>
                        <a:lnTo>
                          <a:pt x="95" y="696"/>
                        </a:lnTo>
                        <a:lnTo>
                          <a:pt x="48" y="626"/>
                        </a:lnTo>
                        <a:lnTo>
                          <a:pt x="16" y="549"/>
                        </a:lnTo>
                        <a:lnTo>
                          <a:pt x="0" y="467"/>
                        </a:lnTo>
                        <a:lnTo>
                          <a:pt x="0" y="384"/>
                        </a:lnTo>
                        <a:lnTo>
                          <a:pt x="15" y="302"/>
                        </a:lnTo>
                        <a:lnTo>
                          <a:pt x="46" y="223"/>
                        </a:lnTo>
                        <a:lnTo>
                          <a:pt x="93" y="151"/>
                        </a:lnTo>
                        <a:lnTo>
                          <a:pt x="156" y="88"/>
                        </a:lnTo>
                        <a:close/>
                      </a:path>
                    </a:pathLst>
                  </a:custGeom>
                  <a:solidFill>
                    <a:srgbClr val="66C1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45" name="Google Shape;1845;p43"/>
                  <p:cNvSpPr/>
                  <p:nvPr/>
                </p:nvSpPr>
                <p:spPr>
                  <a:xfrm>
                    <a:off x="3406" y="2393"/>
                    <a:ext cx="132" cy="1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1" h="842" extrusionOk="0">
                        <a:moveTo>
                          <a:pt x="156" y="88"/>
                        </a:moveTo>
                        <a:lnTo>
                          <a:pt x="230" y="40"/>
                        </a:lnTo>
                        <a:lnTo>
                          <a:pt x="308" y="10"/>
                        </a:lnTo>
                        <a:lnTo>
                          <a:pt x="390" y="0"/>
                        </a:lnTo>
                        <a:lnTo>
                          <a:pt x="472" y="5"/>
                        </a:lnTo>
                        <a:lnTo>
                          <a:pt x="551" y="27"/>
                        </a:lnTo>
                        <a:lnTo>
                          <a:pt x="627" y="63"/>
                        </a:lnTo>
                        <a:lnTo>
                          <a:pt x="696" y="111"/>
                        </a:lnTo>
                        <a:lnTo>
                          <a:pt x="756" y="171"/>
                        </a:lnTo>
                        <a:lnTo>
                          <a:pt x="804" y="240"/>
                        </a:lnTo>
                        <a:lnTo>
                          <a:pt x="835" y="316"/>
                        </a:lnTo>
                        <a:lnTo>
                          <a:pt x="851" y="394"/>
                        </a:lnTo>
                        <a:lnTo>
                          <a:pt x="849" y="476"/>
                        </a:lnTo>
                        <a:lnTo>
                          <a:pt x="829" y="556"/>
                        </a:lnTo>
                        <a:lnTo>
                          <a:pt x="790" y="635"/>
                        </a:lnTo>
                        <a:lnTo>
                          <a:pt x="732" y="709"/>
                        </a:lnTo>
                        <a:lnTo>
                          <a:pt x="652" y="777"/>
                        </a:lnTo>
                        <a:lnTo>
                          <a:pt x="567" y="809"/>
                        </a:lnTo>
                        <a:lnTo>
                          <a:pt x="487" y="831"/>
                        </a:lnTo>
                        <a:lnTo>
                          <a:pt x="411" y="842"/>
                        </a:lnTo>
                        <a:lnTo>
                          <a:pt x="341" y="840"/>
                        </a:lnTo>
                        <a:lnTo>
                          <a:pt x="274" y="826"/>
                        </a:lnTo>
                        <a:lnTo>
                          <a:pt x="211" y="797"/>
                        </a:lnTo>
                        <a:lnTo>
                          <a:pt x="152" y="755"/>
                        </a:lnTo>
                        <a:lnTo>
                          <a:pt x="95" y="696"/>
                        </a:lnTo>
                        <a:lnTo>
                          <a:pt x="48" y="626"/>
                        </a:lnTo>
                        <a:lnTo>
                          <a:pt x="16" y="549"/>
                        </a:lnTo>
                        <a:lnTo>
                          <a:pt x="0" y="467"/>
                        </a:lnTo>
                        <a:lnTo>
                          <a:pt x="0" y="384"/>
                        </a:lnTo>
                        <a:lnTo>
                          <a:pt x="15" y="302"/>
                        </a:lnTo>
                        <a:lnTo>
                          <a:pt x="46" y="223"/>
                        </a:lnTo>
                        <a:lnTo>
                          <a:pt x="93" y="151"/>
                        </a:lnTo>
                        <a:lnTo>
                          <a:pt x="156" y="88"/>
                        </a:lnTo>
                      </a:path>
                    </a:pathLst>
                  </a:custGeom>
                  <a:solidFill>
                    <a:srgbClr val="FFFFCC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46" name="Google Shape;1846;p43"/>
                  <p:cNvSpPr/>
                  <p:nvPr/>
                </p:nvSpPr>
                <p:spPr>
                  <a:xfrm>
                    <a:off x="3418" y="2405"/>
                    <a:ext cx="100" cy="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" h="640" extrusionOk="0">
                        <a:moveTo>
                          <a:pt x="0" y="290"/>
                        </a:moveTo>
                        <a:lnTo>
                          <a:pt x="11" y="222"/>
                        </a:lnTo>
                        <a:lnTo>
                          <a:pt x="37" y="163"/>
                        </a:lnTo>
                        <a:lnTo>
                          <a:pt x="79" y="113"/>
                        </a:lnTo>
                        <a:lnTo>
                          <a:pt x="132" y="72"/>
                        </a:lnTo>
                        <a:lnTo>
                          <a:pt x="193" y="40"/>
                        </a:lnTo>
                        <a:lnTo>
                          <a:pt x="261" y="17"/>
                        </a:lnTo>
                        <a:lnTo>
                          <a:pt x="400" y="0"/>
                        </a:lnTo>
                        <a:lnTo>
                          <a:pt x="465" y="5"/>
                        </a:lnTo>
                        <a:lnTo>
                          <a:pt x="519" y="22"/>
                        </a:lnTo>
                        <a:lnTo>
                          <a:pt x="566" y="50"/>
                        </a:lnTo>
                        <a:lnTo>
                          <a:pt x="603" y="89"/>
                        </a:lnTo>
                        <a:lnTo>
                          <a:pt x="631" y="139"/>
                        </a:lnTo>
                        <a:lnTo>
                          <a:pt x="649" y="200"/>
                        </a:lnTo>
                        <a:lnTo>
                          <a:pt x="658" y="272"/>
                        </a:lnTo>
                        <a:lnTo>
                          <a:pt x="657" y="354"/>
                        </a:lnTo>
                        <a:lnTo>
                          <a:pt x="651" y="423"/>
                        </a:lnTo>
                        <a:lnTo>
                          <a:pt x="634" y="482"/>
                        </a:lnTo>
                        <a:lnTo>
                          <a:pt x="607" y="531"/>
                        </a:lnTo>
                        <a:lnTo>
                          <a:pt x="571" y="571"/>
                        </a:lnTo>
                        <a:lnTo>
                          <a:pt x="525" y="601"/>
                        </a:lnTo>
                        <a:lnTo>
                          <a:pt x="473" y="623"/>
                        </a:lnTo>
                        <a:lnTo>
                          <a:pt x="413" y="635"/>
                        </a:lnTo>
                        <a:lnTo>
                          <a:pt x="347" y="640"/>
                        </a:lnTo>
                        <a:lnTo>
                          <a:pt x="279" y="632"/>
                        </a:lnTo>
                        <a:lnTo>
                          <a:pt x="216" y="612"/>
                        </a:lnTo>
                        <a:lnTo>
                          <a:pt x="157" y="581"/>
                        </a:lnTo>
                        <a:lnTo>
                          <a:pt x="105" y="538"/>
                        </a:lnTo>
                        <a:lnTo>
                          <a:pt x="62" y="487"/>
                        </a:lnTo>
                        <a:lnTo>
                          <a:pt x="30" y="427"/>
                        </a:lnTo>
                        <a:lnTo>
                          <a:pt x="8" y="361"/>
                        </a:lnTo>
                        <a:lnTo>
                          <a:pt x="0" y="290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47" name="Google Shape;1847;p43"/>
                  <p:cNvSpPr/>
                  <p:nvPr/>
                </p:nvSpPr>
                <p:spPr>
                  <a:xfrm>
                    <a:off x="3418" y="2405"/>
                    <a:ext cx="100" cy="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" h="640" extrusionOk="0">
                        <a:moveTo>
                          <a:pt x="0" y="290"/>
                        </a:moveTo>
                        <a:lnTo>
                          <a:pt x="11" y="222"/>
                        </a:lnTo>
                        <a:lnTo>
                          <a:pt x="37" y="163"/>
                        </a:lnTo>
                        <a:lnTo>
                          <a:pt x="79" y="113"/>
                        </a:lnTo>
                        <a:lnTo>
                          <a:pt x="132" y="72"/>
                        </a:lnTo>
                        <a:lnTo>
                          <a:pt x="193" y="40"/>
                        </a:lnTo>
                        <a:lnTo>
                          <a:pt x="261" y="17"/>
                        </a:lnTo>
                        <a:lnTo>
                          <a:pt x="400" y="0"/>
                        </a:lnTo>
                        <a:lnTo>
                          <a:pt x="465" y="5"/>
                        </a:lnTo>
                        <a:lnTo>
                          <a:pt x="519" y="22"/>
                        </a:lnTo>
                        <a:lnTo>
                          <a:pt x="566" y="50"/>
                        </a:lnTo>
                        <a:lnTo>
                          <a:pt x="603" y="89"/>
                        </a:lnTo>
                        <a:lnTo>
                          <a:pt x="631" y="139"/>
                        </a:lnTo>
                        <a:lnTo>
                          <a:pt x="649" y="200"/>
                        </a:lnTo>
                        <a:lnTo>
                          <a:pt x="658" y="272"/>
                        </a:lnTo>
                        <a:lnTo>
                          <a:pt x="657" y="354"/>
                        </a:lnTo>
                        <a:lnTo>
                          <a:pt x="651" y="423"/>
                        </a:lnTo>
                        <a:lnTo>
                          <a:pt x="634" y="482"/>
                        </a:lnTo>
                        <a:lnTo>
                          <a:pt x="607" y="531"/>
                        </a:lnTo>
                        <a:lnTo>
                          <a:pt x="571" y="571"/>
                        </a:lnTo>
                        <a:lnTo>
                          <a:pt x="525" y="601"/>
                        </a:lnTo>
                        <a:lnTo>
                          <a:pt x="473" y="623"/>
                        </a:lnTo>
                        <a:lnTo>
                          <a:pt x="413" y="635"/>
                        </a:lnTo>
                        <a:lnTo>
                          <a:pt x="347" y="640"/>
                        </a:lnTo>
                        <a:lnTo>
                          <a:pt x="279" y="632"/>
                        </a:lnTo>
                        <a:lnTo>
                          <a:pt x="216" y="612"/>
                        </a:lnTo>
                        <a:lnTo>
                          <a:pt x="157" y="581"/>
                        </a:lnTo>
                        <a:lnTo>
                          <a:pt x="105" y="538"/>
                        </a:lnTo>
                        <a:lnTo>
                          <a:pt x="62" y="487"/>
                        </a:lnTo>
                        <a:lnTo>
                          <a:pt x="30" y="427"/>
                        </a:lnTo>
                        <a:lnTo>
                          <a:pt x="8" y="361"/>
                        </a:lnTo>
                        <a:lnTo>
                          <a:pt x="0" y="290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48" name="Google Shape;1848;p43"/>
                  <p:cNvSpPr/>
                  <p:nvPr/>
                </p:nvSpPr>
                <p:spPr>
                  <a:xfrm>
                    <a:off x="3317" y="2330"/>
                    <a:ext cx="132" cy="1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0" h="843" extrusionOk="0">
                        <a:moveTo>
                          <a:pt x="850" y="393"/>
                        </a:moveTo>
                        <a:lnTo>
                          <a:pt x="848" y="482"/>
                        </a:lnTo>
                        <a:lnTo>
                          <a:pt x="827" y="563"/>
                        </a:lnTo>
                        <a:lnTo>
                          <a:pt x="790" y="636"/>
                        </a:lnTo>
                        <a:lnTo>
                          <a:pt x="740" y="701"/>
                        </a:lnTo>
                        <a:lnTo>
                          <a:pt x="677" y="754"/>
                        </a:lnTo>
                        <a:lnTo>
                          <a:pt x="606" y="797"/>
                        </a:lnTo>
                        <a:lnTo>
                          <a:pt x="527" y="826"/>
                        </a:lnTo>
                        <a:lnTo>
                          <a:pt x="443" y="842"/>
                        </a:lnTo>
                        <a:lnTo>
                          <a:pt x="359" y="843"/>
                        </a:lnTo>
                        <a:lnTo>
                          <a:pt x="279" y="827"/>
                        </a:lnTo>
                        <a:lnTo>
                          <a:pt x="205" y="796"/>
                        </a:lnTo>
                        <a:lnTo>
                          <a:pt x="139" y="749"/>
                        </a:lnTo>
                        <a:lnTo>
                          <a:pt x="83" y="687"/>
                        </a:lnTo>
                        <a:lnTo>
                          <a:pt x="41" y="611"/>
                        </a:lnTo>
                        <a:lnTo>
                          <a:pt x="11" y="521"/>
                        </a:lnTo>
                        <a:lnTo>
                          <a:pt x="0" y="416"/>
                        </a:lnTo>
                        <a:lnTo>
                          <a:pt x="21" y="328"/>
                        </a:lnTo>
                        <a:lnTo>
                          <a:pt x="48" y="249"/>
                        </a:lnTo>
                        <a:lnTo>
                          <a:pt x="82" y="181"/>
                        </a:lnTo>
                        <a:lnTo>
                          <a:pt x="123" y="123"/>
                        </a:lnTo>
                        <a:lnTo>
                          <a:pt x="172" y="77"/>
                        </a:lnTo>
                        <a:lnTo>
                          <a:pt x="232" y="40"/>
                        </a:lnTo>
                        <a:lnTo>
                          <a:pt x="300" y="15"/>
                        </a:lnTo>
                        <a:lnTo>
                          <a:pt x="379" y="0"/>
                        </a:lnTo>
                        <a:lnTo>
                          <a:pt x="464" y="1"/>
                        </a:lnTo>
                        <a:lnTo>
                          <a:pt x="547" y="18"/>
                        </a:lnTo>
                        <a:lnTo>
                          <a:pt x="623" y="50"/>
                        </a:lnTo>
                        <a:lnTo>
                          <a:pt x="692" y="98"/>
                        </a:lnTo>
                        <a:lnTo>
                          <a:pt x="752" y="156"/>
                        </a:lnTo>
                        <a:lnTo>
                          <a:pt x="799" y="226"/>
                        </a:lnTo>
                        <a:lnTo>
                          <a:pt x="832" y="306"/>
                        </a:lnTo>
                        <a:lnTo>
                          <a:pt x="850" y="393"/>
                        </a:lnTo>
                        <a:close/>
                      </a:path>
                    </a:pathLst>
                  </a:custGeom>
                  <a:solidFill>
                    <a:srgbClr val="66C1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49" name="Google Shape;1849;p43"/>
                  <p:cNvSpPr/>
                  <p:nvPr/>
                </p:nvSpPr>
                <p:spPr>
                  <a:xfrm>
                    <a:off x="3317" y="2330"/>
                    <a:ext cx="132" cy="1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0" h="843" extrusionOk="0">
                        <a:moveTo>
                          <a:pt x="850" y="393"/>
                        </a:moveTo>
                        <a:lnTo>
                          <a:pt x="848" y="482"/>
                        </a:lnTo>
                        <a:lnTo>
                          <a:pt x="827" y="563"/>
                        </a:lnTo>
                        <a:lnTo>
                          <a:pt x="790" y="636"/>
                        </a:lnTo>
                        <a:lnTo>
                          <a:pt x="740" y="701"/>
                        </a:lnTo>
                        <a:lnTo>
                          <a:pt x="677" y="754"/>
                        </a:lnTo>
                        <a:lnTo>
                          <a:pt x="606" y="797"/>
                        </a:lnTo>
                        <a:lnTo>
                          <a:pt x="527" y="826"/>
                        </a:lnTo>
                        <a:lnTo>
                          <a:pt x="443" y="842"/>
                        </a:lnTo>
                        <a:lnTo>
                          <a:pt x="359" y="843"/>
                        </a:lnTo>
                        <a:lnTo>
                          <a:pt x="279" y="827"/>
                        </a:lnTo>
                        <a:lnTo>
                          <a:pt x="205" y="796"/>
                        </a:lnTo>
                        <a:lnTo>
                          <a:pt x="139" y="749"/>
                        </a:lnTo>
                        <a:lnTo>
                          <a:pt x="83" y="687"/>
                        </a:lnTo>
                        <a:lnTo>
                          <a:pt x="41" y="611"/>
                        </a:lnTo>
                        <a:lnTo>
                          <a:pt x="11" y="521"/>
                        </a:lnTo>
                        <a:lnTo>
                          <a:pt x="0" y="416"/>
                        </a:lnTo>
                        <a:lnTo>
                          <a:pt x="21" y="328"/>
                        </a:lnTo>
                        <a:lnTo>
                          <a:pt x="48" y="249"/>
                        </a:lnTo>
                        <a:lnTo>
                          <a:pt x="82" y="181"/>
                        </a:lnTo>
                        <a:lnTo>
                          <a:pt x="123" y="123"/>
                        </a:lnTo>
                        <a:lnTo>
                          <a:pt x="172" y="77"/>
                        </a:lnTo>
                        <a:lnTo>
                          <a:pt x="232" y="40"/>
                        </a:lnTo>
                        <a:lnTo>
                          <a:pt x="300" y="15"/>
                        </a:lnTo>
                        <a:lnTo>
                          <a:pt x="379" y="0"/>
                        </a:lnTo>
                        <a:lnTo>
                          <a:pt x="464" y="1"/>
                        </a:lnTo>
                        <a:lnTo>
                          <a:pt x="547" y="18"/>
                        </a:lnTo>
                        <a:lnTo>
                          <a:pt x="623" y="50"/>
                        </a:lnTo>
                        <a:lnTo>
                          <a:pt x="692" y="98"/>
                        </a:lnTo>
                        <a:lnTo>
                          <a:pt x="752" y="156"/>
                        </a:lnTo>
                        <a:lnTo>
                          <a:pt x="799" y="226"/>
                        </a:lnTo>
                        <a:lnTo>
                          <a:pt x="832" y="306"/>
                        </a:lnTo>
                        <a:lnTo>
                          <a:pt x="850" y="393"/>
                        </a:lnTo>
                      </a:path>
                    </a:pathLst>
                  </a:custGeom>
                  <a:solidFill>
                    <a:srgbClr val="FFFFCC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50" name="Google Shape;1850;p43"/>
                  <p:cNvSpPr/>
                  <p:nvPr/>
                </p:nvSpPr>
                <p:spPr>
                  <a:xfrm>
                    <a:off x="3329" y="2341"/>
                    <a:ext cx="102" cy="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0" h="672" extrusionOk="0">
                        <a:moveTo>
                          <a:pt x="553" y="60"/>
                        </a:moveTo>
                        <a:lnTo>
                          <a:pt x="604" y="107"/>
                        </a:lnTo>
                        <a:lnTo>
                          <a:pt x="638" y="162"/>
                        </a:lnTo>
                        <a:lnTo>
                          <a:pt x="656" y="224"/>
                        </a:lnTo>
                        <a:lnTo>
                          <a:pt x="660" y="291"/>
                        </a:lnTo>
                        <a:lnTo>
                          <a:pt x="652" y="360"/>
                        </a:lnTo>
                        <a:lnTo>
                          <a:pt x="633" y="428"/>
                        </a:lnTo>
                        <a:lnTo>
                          <a:pt x="605" y="494"/>
                        </a:lnTo>
                        <a:lnTo>
                          <a:pt x="569" y="553"/>
                        </a:lnTo>
                        <a:lnTo>
                          <a:pt x="529" y="604"/>
                        </a:lnTo>
                        <a:lnTo>
                          <a:pt x="484" y="640"/>
                        </a:lnTo>
                        <a:lnTo>
                          <a:pt x="434" y="662"/>
                        </a:lnTo>
                        <a:lnTo>
                          <a:pt x="381" y="672"/>
                        </a:lnTo>
                        <a:lnTo>
                          <a:pt x="325" y="666"/>
                        </a:lnTo>
                        <a:lnTo>
                          <a:pt x="264" y="646"/>
                        </a:lnTo>
                        <a:lnTo>
                          <a:pt x="199" y="614"/>
                        </a:lnTo>
                        <a:lnTo>
                          <a:pt x="131" y="567"/>
                        </a:lnTo>
                        <a:lnTo>
                          <a:pt x="78" y="524"/>
                        </a:lnTo>
                        <a:lnTo>
                          <a:pt x="38" y="477"/>
                        </a:lnTo>
                        <a:lnTo>
                          <a:pt x="13" y="427"/>
                        </a:lnTo>
                        <a:lnTo>
                          <a:pt x="0" y="375"/>
                        </a:lnTo>
                        <a:lnTo>
                          <a:pt x="0" y="320"/>
                        </a:lnTo>
                        <a:lnTo>
                          <a:pt x="12" y="264"/>
                        </a:lnTo>
                        <a:lnTo>
                          <a:pt x="68" y="150"/>
                        </a:lnTo>
                        <a:lnTo>
                          <a:pt x="112" y="99"/>
                        </a:lnTo>
                        <a:lnTo>
                          <a:pt x="166" y="57"/>
                        </a:lnTo>
                        <a:lnTo>
                          <a:pt x="224" y="26"/>
                        </a:lnTo>
                        <a:lnTo>
                          <a:pt x="289" y="8"/>
                        </a:lnTo>
                        <a:lnTo>
                          <a:pt x="356" y="0"/>
                        </a:lnTo>
                        <a:lnTo>
                          <a:pt x="424" y="7"/>
                        </a:lnTo>
                        <a:lnTo>
                          <a:pt x="490" y="26"/>
                        </a:lnTo>
                        <a:lnTo>
                          <a:pt x="553" y="60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51" name="Google Shape;1851;p43"/>
                  <p:cNvSpPr/>
                  <p:nvPr/>
                </p:nvSpPr>
                <p:spPr>
                  <a:xfrm>
                    <a:off x="3329" y="2341"/>
                    <a:ext cx="102" cy="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0" h="672" extrusionOk="0">
                        <a:moveTo>
                          <a:pt x="553" y="60"/>
                        </a:moveTo>
                        <a:lnTo>
                          <a:pt x="604" y="107"/>
                        </a:lnTo>
                        <a:lnTo>
                          <a:pt x="638" y="162"/>
                        </a:lnTo>
                        <a:lnTo>
                          <a:pt x="656" y="224"/>
                        </a:lnTo>
                        <a:lnTo>
                          <a:pt x="660" y="291"/>
                        </a:lnTo>
                        <a:lnTo>
                          <a:pt x="652" y="360"/>
                        </a:lnTo>
                        <a:lnTo>
                          <a:pt x="633" y="428"/>
                        </a:lnTo>
                        <a:lnTo>
                          <a:pt x="605" y="494"/>
                        </a:lnTo>
                        <a:lnTo>
                          <a:pt x="569" y="553"/>
                        </a:lnTo>
                        <a:lnTo>
                          <a:pt x="529" y="604"/>
                        </a:lnTo>
                        <a:lnTo>
                          <a:pt x="484" y="640"/>
                        </a:lnTo>
                        <a:lnTo>
                          <a:pt x="434" y="662"/>
                        </a:lnTo>
                        <a:lnTo>
                          <a:pt x="381" y="672"/>
                        </a:lnTo>
                        <a:lnTo>
                          <a:pt x="325" y="666"/>
                        </a:lnTo>
                        <a:lnTo>
                          <a:pt x="264" y="646"/>
                        </a:lnTo>
                        <a:lnTo>
                          <a:pt x="199" y="614"/>
                        </a:lnTo>
                        <a:lnTo>
                          <a:pt x="131" y="567"/>
                        </a:lnTo>
                        <a:lnTo>
                          <a:pt x="78" y="524"/>
                        </a:lnTo>
                        <a:lnTo>
                          <a:pt x="38" y="477"/>
                        </a:lnTo>
                        <a:lnTo>
                          <a:pt x="13" y="427"/>
                        </a:lnTo>
                        <a:lnTo>
                          <a:pt x="0" y="375"/>
                        </a:lnTo>
                        <a:lnTo>
                          <a:pt x="0" y="320"/>
                        </a:lnTo>
                        <a:lnTo>
                          <a:pt x="12" y="264"/>
                        </a:lnTo>
                        <a:lnTo>
                          <a:pt x="68" y="150"/>
                        </a:lnTo>
                        <a:lnTo>
                          <a:pt x="112" y="99"/>
                        </a:lnTo>
                        <a:lnTo>
                          <a:pt x="166" y="57"/>
                        </a:lnTo>
                        <a:lnTo>
                          <a:pt x="224" y="26"/>
                        </a:lnTo>
                        <a:lnTo>
                          <a:pt x="289" y="8"/>
                        </a:lnTo>
                        <a:lnTo>
                          <a:pt x="356" y="0"/>
                        </a:lnTo>
                        <a:lnTo>
                          <a:pt x="424" y="7"/>
                        </a:lnTo>
                        <a:lnTo>
                          <a:pt x="490" y="26"/>
                        </a:lnTo>
                        <a:lnTo>
                          <a:pt x="553" y="60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</p:grpSp>
            <p:grpSp>
              <p:nvGrpSpPr>
                <p:cNvPr id="1852" name="Google Shape;1852;p43"/>
                <p:cNvGrpSpPr/>
                <p:nvPr/>
              </p:nvGrpSpPr>
              <p:grpSpPr>
                <a:xfrm>
                  <a:off x="2864" y="2046"/>
                  <a:ext cx="452" cy="554"/>
                  <a:chOff x="2864" y="2046"/>
                  <a:chExt cx="452" cy="554"/>
                </a:xfrm>
              </p:grpSpPr>
              <p:sp>
                <p:nvSpPr>
                  <p:cNvPr id="1853" name="Google Shape;1853;p43"/>
                  <p:cNvSpPr/>
                  <p:nvPr/>
                </p:nvSpPr>
                <p:spPr>
                  <a:xfrm>
                    <a:off x="2884" y="2181"/>
                    <a:ext cx="93" cy="1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" h="833" extrusionOk="0">
                        <a:moveTo>
                          <a:pt x="56" y="801"/>
                        </a:moveTo>
                        <a:lnTo>
                          <a:pt x="24" y="759"/>
                        </a:lnTo>
                        <a:lnTo>
                          <a:pt x="6" y="709"/>
                        </a:lnTo>
                        <a:lnTo>
                          <a:pt x="0" y="653"/>
                        </a:lnTo>
                        <a:lnTo>
                          <a:pt x="6" y="591"/>
                        </a:lnTo>
                        <a:lnTo>
                          <a:pt x="43" y="458"/>
                        </a:lnTo>
                        <a:lnTo>
                          <a:pt x="107" y="322"/>
                        </a:lnTo>
                        <a:lnTo>
                          <a:pt x="184" y="197"/>
                        </a:lnTo>
                        <a:lnTo>
                          <a:pt x="265" y="93"/>
                        </a:lnTo>
                        <a:lnTo>
                          <a:pt x="302" y="53"/>
                        </a:lnTo>
                        <a:lnTo>
                          <a:pt x="334" y="23"/>
                        </a:lnTo>
                        <a:lnTo>
                          <a:pt x="361" y="5"/>
                        </a:lnTo>
                        <a:lnTo>
                          <a:pt x="382" y="0"/>
                        </a:lnTo>
                        <a:lnTo>
                          <a:pt x="439" y="13"/>
                        </a:lnTo>
                        <a:lnTo>
                          <a:pt x="485" y="33"/>
                        </a:lnTo>
                        <a:lnTo>
                          <a:pt x="521" y="58"/>
                        </a:lnTo>
                        <a:lnTo>
                          <a:pt x="549" y="88"/>
                        </a:lnTo>
                        <a:lnTo>
                          <a:pt x="583" y="162"/>
                        </a:lnTo>
                        <a:lnTo>
                          <a:pt x="589" y="248"/>
                        </a:lnTo>
                        <a:lnTo>
                          <a:pt x="577" y="340"/>
                        </a:lnTo>
                        <a:lnTo>
                          <a:pt x="550" y="432"/>
                        </a:lnTo>
                        <a:lnTo>
                          <a:pt x="516" y="519"/>
                        </a:lnTo>
                        <a:lnTo>
                          <a:pt x="480" y="593"/>
                        </a:lnTo>
                        <a:lnTo>
                          <a:pt x="446" y="647"/>
                        </a:lnTo>
                        <a:lnTo>
                          <a:pt x="400" y="700"/>
                        </a:lnTo>
                        <a:lnTo>
                          <a:pt x="344" y="749"/>
                        </a:lnTo>
                        <a:lnTo>
                          <a:pt x="285" y="789"/>
                        </a:lnTo>
                        <a:lnTo>
                          <a:pt x="222" y="819"/>
                        </a:lnTo>
                        <a:lnTo>
                          <a:pt x="160" y="833"/>
                        </a:lnTo>
                        <a:lnTo>
                          <a:pt x="104" y="828"/>
                        </a:lnTo>
                        <a:lnTo>
                          <a:pt x="56" y="801"/>
                        </a:lnTo>
                        <a:close/>
                      </a:path>
                    </a:pathLst>
                  </a:custGeom>
                  <a:solidFill>
                    <a:srgbClr val="C5FF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54" name="Google Shape;1854;p43"/>
                  <p:cNvSpPr/>
                  <p:nvPr/>
                </p:nvSpPr>
                <p:spPr>
                  <a:xfrm>
                    <a:off x="2884" y="2181"/>
                    <a:ext cx="93" cy="1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" h="833" extrusionOk="0">
                        <a:moveTo>
                          <a:pt x="56" y="801"/>
                        </a:moveTo>
                        <a:lnTo>
                          <a:pt x="24" y="759"/>
                        </a:lnTo>
                        <a:lnTo>
                          <a:pt x="6" y="709"/>
                        </a:lnTo>
                        <a:lnTo>
                          <a:pt x="0" y="653"/>
                        </a:lnTo>
                        <a:lnTo>
                          <a:pt x="6" y="591"/>
                        </a:lnTo>
                        <a:lnTo>
                          <a:pt x="43" y="458"/>
                        </a:lnTo>
                        <a:lnTo>
                          <a:pt x="107" y="322"/>
                        </a:lnTo>
                        <a:lnTo>
                          <a:pt x="184" y="197"/>
                        </a:lnTo>
                        <a:lnTo>
                          <a:pt x="265" y="93"/>
                        </a:lnTo>
                        <a:lnTo>
                          <a:pt x="302" y="53"/>
                        </a:lnTo>
                        <a:lnTo>
                          <a:pt x="334" y="23"/>
                        </a:lnTo>
                        <a:lnTo>
                          <a:pt x="361" y="5"/>
                        </a:lnTo>
                        <a:lnTo>
                          <a:pt x="382" y="0"/>
                        </a:lnTo>
                        <a:lnTo>
                          <a:pt x="439" y="13"/>
                        </a:lnTo>
                        <a:lnTo>
                          <a:pt x="485" y="33"/>
                        </a:lnTo>
                        <a:lnTo>
                          <a:pt x="521" y="58"/>
                        </a:lnTo>
                        <a:lnTo>
                          <a:pt x="549" y="88"/>
                        </a:lnTo>
                        <a:lnTo>
                          <a:pt x="583" y="162"/>
                        </a:lnTo>
                        <a:lnTo>
                          <a:pt x="589" y="248"/>
                        </a:lnTo>
                        <a:lnTo>
                          <a:pt x="577" y="340"/>
                        </a:lnTo>
                        <a:lnTo>
                          <a:pt x="550" y="432"/>
                        </a:lnTo>
                        <a:lnTo>
                          <a:pt x="516" y="519"/>
                        </a:lnTo>
                        <a:lnTo>
                          <a:pt x="480" y="593"/>
                        </a:lnTo>
                        <a:lnTo>
                          <a:pt x="446" y="647"/>
                        </a:lnTo>
                        <a:lnTo>
                          <a:pt x="400" y="700"/>
                        </a:lnTo>
                        <a:lnTo>
                          <a:pt x="344" y="749"/>
                        </a:lnTo>
                        <a:lnTo>
                          <a:pt x="285" y="789"/>
                        </a:lnTo>
                        <a:lnTo>
                          <a:pt x="222" y="819"/>
                        </a:lnTo>
                        <a:lnTo>
                          <a:pt x="160" y="833"/>
                        </a:lnTo>
                        <a:lnTo>
                          <a:pt x="104" y="828"/>
                        </a:lnTo>
                        <a:lnTo>
                          <a:pt x="56" y="801"/>
                        </a:lnTo>
                      </a:path>
                    </a:pathLst>
                  </a:custGeom>
                  <a:solidFill>
                    <a:srgbClr val="DDDDDD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55" name="Google Shape;1855;p43"/>
                  <p:cNvSpPr/>
                  <p:nvPr/>
                </p:nvSpPr>
                <p:spPr>
                  <a:xfrm>
                    <a:off x="2864" y="2283"/>
                    <a:ext cx="66" cy="1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959" extrusionOk="0">
                        <a:moveTo>
                          <a:pt x="144" y="935"/>
                        </a:moveTo>
                        <a:lnTo>
                          <a:pt x="102" y="895"/>
                        </a:lnTo>
                        <a:lnTo>
                          <a:pt x="68" y="843"/>
                        </a:lnTo>
                        <a:lnTo>
                          <a:pt x="41" y="783"/>
                        </a:lnTo>
                        <a:lnTo>
                          <a:pt x="22" y="716"/>
                        </a:lnTo>
                        <a:lnTo>
                          <a:pt x="1" y="567"/>
                        </a:lnTo>
                        <a:lnTo>
                          <a:pt x="0" y="413"/>
                        </a:lnTo>
                        <a:lnTo>
                          <a:pt x="15" y="265"/>
                        </a:lnTo>
                        <a:lnTo>
                          <a:pt x="41" y="140"/>
                        </a:lnTo>
                        <a:lnTo>
                          <a:pt x="56" y="91"/>
                        </a:lnTo>
                        <a:lnTo>
                          <a:pt x="72" y="51"/>
                        </a:lnTo>
                        <a:lnTo>
                          <a:pt x="89" y="25"/>
                        </a:lnTo>
                        <a:lnTo>
                          <a:pt x="105" y="13"/>
                        </a:lnTo>
                        <a:lnTo>
                          <a:pt x="189" y="0"/>
                        </a:lnTo>
                        <a:lnTo>
                          <a:pt x="265" y="3"/>
                        </a:lnTo>
                        <a:lnTo>
                          <a:pt x="332" y="24"/>
                        </a:lnTo>
                        <a:lnTo>
                          <a:pt x="382" y="62"/>
                        </a:lnTo>
                        <a:lnTo>
                          <a:pt x="399" y="91"/>
                        </a:lnTo>
                        <a:lnTo>
                          <a:pt x="412" y="130"/>
                        </a:lnTo>
                        <a:lnTo>
                          <a:pt x="428" y="233"/>
                        </a:lnTo>
                        <a:lnTo>
                          <a:pt x="433" y="357"/>
                        </a:lnTo>
                        <a:lnTo>
                          <a:pt x="429" y="493"/>
                        </a:lnTo>
                        <a:lnTo>
                          <a:pt x="419" y="626"/>
                        </a:lnTo>
                        <a:lnTo>
                          <a:pt x="404" y="743"/>
                        </a:lnTo>
                        <a:lnTo>
                          <a:pt x="387" y="833"/>
                        </a:lnTo>
                        <a:lnTo>
                          <a:pt x="379" y="863"/>
                        </a:lnTo>
                        <a:lnTo>
                          <a:pt x="372" y="882"/>
                        </a:lnTo>
                        <a:lnTo>
                          <a:pt x="349" y="915"/>
                        </a:lnTo>
                        <a:lnTo>
                          <a:pt x="324" y="938"/>
                        </a:lnTo>
                        <a:lnTo>
                          <a:pt x="269" y="959"/>
                        </a:lnTo>
                        <a:lnTo>
                          <a:pt x="208" y="955"/>
                        </a:lnTo>
                        <a:lnTo>
                          <a:pt x="144" y="935"/>
                        </a:lnTo>
                        <a:close/>
                      </a:path>
                    </a:pathLst>
                  </a:custGeom>
                  <a:solidFill>
                    <a:srgbClr val="C5FF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56" name="Google Shape;1856;p43"/>
                  <p:cNvSpPr/>
                  <p:nvPr/>
                </p:nvSpPr>
                <p:spPr>
                  <a:xfrm>
                    <a:off x="2864" y="2283"/>
                    <a:ext cx="66" cy="1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959" extrusionOk="0">
                        <a:moveTo>
                          <a:pt x="144" y="935"/>
                        </a:moveTo>
                        <a:lnTo>
                          <a:pt x="102" y="895"/>
                        </a:lnTo>
                        <a:lnTo>
                          <a:pt x="68" y="843"/>
                        </a:lnTo>
                        <a:lnTo>
                          <a:pt x="41" y="783"/>
                        </a:lnTo>
                        <a:lnTo>
                          <a:pt x="22" y="716"/>
                        </a:lnTo>
                        <a:lnTo>
                          <a:pt x="1" y="567"/>
                        </a:lnTo>
                        <a:lnTo>
                          <a:pt x="0" y="413"/>
                        </a:lnTo>
                        <a:lnTo>
                          <a:pt x="15" y="265"/>
                        </a:lnTo>
                        <a:lnTo>
                          <a:pt x="41" y="140"/>
                        </a:lnTo>
                        <a:lnTo>
                          <a:pt x="56" y="91"/>
                        </a:lnTo>
                        <a:lnTo>
                          <a:pt x="72" y="51"/>
                        </a:lnTo>
                        <a:lnTo>
                          <a:pt x="89" y="25"/>
                        </a:lnTo>
                        <a:lnTo>
                          <a:pt x="105" y="13"/>
                        </a:lnTo>
                        <a:lnTo>
                          <a:pt x="189" y="0"/>
                        </a:lnTo>
                        <a:lnTo>
                          <a:pt x="265" y="3"/>
                        </a:lnTo>
                        <a:lnTo>
                          <a:pt x="332" y="24"/>
                        </a:lnTo>
                        <a:lnTo>
                          <a:pt x="382" y="62"/>
                        </a:lnTo>
                        <a:lnTo>
                          <a:pt x="399" y="91"/>
                        </a:lnTo>
                        <a:lnTo>
                          <a:pt x="412" y="130"/>
                        </a:lnTo>
                        <a:lnTo>
                          <a:pt x="428" y="233"/>
                        </a:lnTo>
                        <a:lnTo>
                          <a:pt x="433" y="357"/>
                        </a:lnTo>
                        <a:lnTo>
                          <a:pt x="429" y="493"/>
                        </a:lnTo>
                        <a:lnTo>
                          <a:pt x="419" y="626"/>
                        </a:lnTo>
                        <a:lnTo>
                          <a:pt x="404" y="743"/>
                        </a:lnTo>
                        <a:lnTo>
                          <a:pt x="387" y="833"/>
                        </a:lnTo>
                        <a:lnTo>
                          <a:pt x="379" y="863"/>
                        </a:lnTo>
                        <a:lnTo>
                          <a:pt x="372" y="882"/>
                        </a:lnTo>
                        <a:lnTo>
                          <a:pt x="349" y="915"/>
                        </a:lnTo>
                        <a:lnTo>
                          <a:pt x="324" y="938"/>
                        </a:lnTo>
                        <a:lnTo>
                          <a:pt x="269" y="959"/>
                        </a:lnTo>
                        <a:lnTo>
                          <a:pt x="208" y="955"/>
                        </a:lnTo>
                        <a:lnTo>
                          <a:pt x="144" y="935"/>
                        </a:lnTo>
                      </a:path>
                    </a:pathLst>
                  </a:custGeom>
                  <a:solidFill>
                    <a:srgbClr val="DDDDDD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57" name="Google Shape;1857;p43"/>
                  <p:cNvSpPr/>
                  <p:nvPr/>
                </p:nvSpPr>
                <p:spPr>
                  <a:xfrm>
                    <a:off x="3171" y="2046"/>
                    <a:ext cx="145" cy="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9" h="413" extrusionOk="0">
                        <a:moveTo>
                          <a:pt x="0" y="186"/>
                        </a:moveTo>
                        <a:lnTo>
                          <a:pt x="20" y="135"/>
                        </a:lnTo>
                        <a:lnTo>
                          <a:pt x="55" y="93"/>
                        </a:lnTo>
                        <a:lnTo>
                          <a:pt x="103" y="60"/>
                        </a:lnTo>
                        <a:lnTo>
                          <a:pt x="163" y="35"/>
                        </a:lnTo>
                        <a:lnTo>
                          <a:pt x="230" y="17"/>
                        </a:lnTo>
                        <a:lnTo>
                          <a:pt x="305" y="6"/>
                        </a:lnTo>
                        <a:lnTo>
                          <a:pt x="464" y="0"/>
                        </a:lnTo>
                        <a:lnTo>
                          <a:pt x="622" y="11"/>
                        </a:lnTo>
                        <a:lnTo>
                          <a:pt x="761" y="35"/>
                        </a:lnTo>
                        <a:lnTo>
                          <a:pt x="818" y="50"/>
                        </a:lnTo>
                        <a:lnTo>
                          <a:pt x="864" y="66"/>
                        </a:lnTo>
                        <a:lnTo>
                          <a:pt x="895" y="81"/>
                        </a:lnTo>
                        <a:lnTo>
                          <a:pt x="912" y="96"/>
                        </a:lnTo>
                        <a:lnTo>
                          <a:pt x="919" y="153"/>
                        </a:lnTo>
                        <a:lnTo>
                          <a:pt x="918" y="204"/>
                        </a:lnTo>
                        <a:lnTo>
                          <a:pt x="909" y="245"/>
                        </a:lnTo>
                        <a:lnTo>
                          <a:pt x="891" y="282"/>
                        </a:lnTo>
                        <a:lnTo>
                          <a:pt x="867" y="313"/>
                        </a:lnTo>
                        <a:lnTo>
                          <a:pt x="836" y="338"/>
                        </a:lnTo>
                        <a:lnTo>
                          <a:pt x="762" y="374"/>
                        </a:lnTo>
                        <a:lnTo>
                          <a:pt x="676" y="396"/>
                        </a:lnTo>
                        <a:lnTo>
                          <a:pt x="584" y="406"/>
                        </a:lnTo>
                        <a:lnTo>
                          <a:pt x="495" y="412"/>
                        </a:lnTo>
                        <a:lnTo>
                          <a:pt x="414" y="413"/>
                        </a:lnTo>
                        <a:lnTo>
                          <a:pt x="350" y="412"/>
                        </a:lnTo>
                        <a:lnTo>
                          <a:pt x="279" y="401"/>
                        </a:lnTo>
                        <a:lnTo>
                          <a:pt x="206" y="384"/>
                        </a:lnTo>
                        <a:lnTo>
                          <a:pt x="136" y="359"/>
                        </a:lnTo>
                        <a:lnTo>
                          <a:pt x="75" y="327"/>
                        </a:lnTo>
                        <a:lnTo>
                          <a:pt x="29" y="287"/>
                        </a:lnTo>
                        <a:lnTo>
                          <a:pt x="2" y="240"/>
                        </a:lnTo>
                        <a:lnTo>
                          <a:pt x="0" y="186"/>
                        </a:lnTo>
                        <a:close/>
                      </a:path>
                    </a:pathLst>
                  </a:custGeom>
                  <a:solidFill>
                    <a:srgbClr val="DDDDD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58" name="Google Shape;1858;p43"/>
                  <p:cNvSpPr/>
                  <p:nvPr/>
                </p:nvSpPr>
                <p:spPr>
                  <a:xfrm>
                    <a:off x="3171" y="2046"/>
                    <a:ext cx="145" cy="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9" h="413" extrusionOk="0">
                        <a:moveTo>
                          <a:pt x="0" y="186"/>
                        </a:moveTo>
                        <a:lnTo>
                          <a:pt x="20" y="135"/>
                        </a:lnTo>
                        <a:lnTo>
                          <a:pt x="55" y="93"/>
                        </a:lnTo>
                        <a:lnTo>
                          <a:pt x="103" y="60"/>
                        </a:lnTo>
                        <a:lnTo>
                          <a:pt x="163" y="35"/>
                        </a:lnTo>
                        <a:lnTo>
                          <a:pt x="230" y="17"/>
                        </a:lnTo>
                        <a:lnTo>
                          <a:pt x="305" y="6"/>
                        </a:lnTo>
                        <a:lnTo>
                          <a:pt x="464" y="0"/>
                        </a:lnTo>
                        <a:lnTo>
                          <a:pt x="622" y="11"/>
                        </a:lnTo>
                        <a:lnTo>
                          <a:pt x="761" y="35"/>
                        </a:lnTo>
                        <a:lnTo>
                          <a:pt x="818" y="50"/>
                        </a:lnTo>
                        <a:lnTo>
                          <a:pt x="864" y="66"/>
                        </a:lnTo>
                        <a:lnTo>
                          <a:pt x="895" y="81"/>
                        </a:lnTo>
                        <a:lnTo>
                          <a:pt x="912" y="96"/>
                        </a:lnTo>
                        <a:lnTo>
                          <a:pt x="919" y="153"/>
                        </a:lnTo>
                        <a:lnTo>
                          <a:pt x="918" y="204"/>
                        </a:lnTo>
                        <a:lnTo>
                          <a:pt x="909" y="245"/>
                        </a:lnTo>
                        <a:lnTo>
                          <a:pt x="891" y="282"/>
                        </a:lnTo>
                        <a:lnTo>
                          <a:pt x="867" y="313"/>
                        </a:lnTo>
                        <a:lnTo>
                          <a:pt x="836" y="338"/>
                        </a:lnTo>
                        <a:lnTo>
                          <a:pt x="762" y="374"/>
                        </a:lnTo>
                        <a:lnTo>
                          <a:pt x="676" y="396"/>
                        </a:lnTo>
                        <a:lnTo>
                          <a:pt x="584" y="406"/>
                        </a:lnTo>
                        <a:lnTo>
                          <a:pt x="495" y="412"/>
                        </a:lnTo>
                        <a:lnTo>
                          <a:pt x="414" y="413"/>
                        </a:lnTo>
                        <a:lnTo>
                          <a:pt x="350" y="412"/>
                        </a:lnTo>
                        <a:lnTo>
                          <a:pt x="279" y="401"/>
                        </a:lnTo>
                        <a:lnTo>
                          <a:pt x="206" y="384"/>
                        </a:lnTo>
                        <a:lnTo>
                          <a:pt x="136" y="359"/>
                        </a:lnTo>
                        <a:lnTo>
                          <a:pt x="75" y="327"/>
                        </a:lnTo>
                        <a:lnTo>
                          <a:pt x="29" y="287"/>
                        </a:lnTo>
                        <a:lnTo>
                          <a:pt x="2" y="240"/>
                        </a:lnTo>
                        <a:lnTo>
                          <a:pt x="0" y="186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59" name="Google Shape;1859;p43"/>
                  <p:cNvSpPr/>
                  <p:nvPr/>
                </p:nvSpPr>
                <p:spPr>
                  <a:xfrm>
                    <a:off x="2880" y="2396"/>
                    <a:ext cx="83" cy="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5" h="856" extrusionOk="0">
                        <a:moveTo>
                          <a:pt x="352" y="856"/>
                        </a:moveTo>
                        <a:lnTo>
                          <a:pt x="299" y="848"/>
                        </a:lnTo>
                        <a:lnTo>
                          <a:pt x="251" y="825"/>
                        </a:lnTo>
                        <a:lnTo>
                          <a:pt x="208" y="790"/>
                        </a:lnTo>
                        <a:lnTo>
                          <a:pt x="169" y="742"/>
                        </a:lnTo>
                        <a:lnTo>
                          <a:pt x="133" y="685"/>
                        </a:lnTo>
                        <a:lnTo>
                          <a:pt x="102" y="620"/>
                        </a:lnTo>
                        <a:lnTo>
                          <a:pt x="51" y="479"/>
                        </a:lnTo>
                        <a:lnTo>
                          <a:pt x="18" y="336"/>
                        </a:lnTo>
                        <a:lnTo>
                          <a:pt x="2" y="206"/>
                        </a:lnTo>
                        <a:lnTo>
                          <a:pt x="0" y="152"/>
                        </a:lnTo>
                        <a:lnTo>
                          <a:pt x="2" y="108"/>
                        </a:lnTo>
                        <a:lnTo>
                          <a:pt x="10" y="76"/>
                        </a:lnTo>
                        <a:lnTo>
                          <a:pt x="20" y="58"/>
                        </a:lnTo>
                        <a:lnTo>
                          <a:pt x="69" y="28"/>
                        </a:lnTo>
                        <a:lnTo>
                          <a:pt x="115" y="9"/>
                        </a:lnTo>
                        <a:lnTo>
                          <a:pt x="159" y="0"/>
                        </a:lnTo>
                        <a:lnTo>
                          <a:pt x="201" y="2"/>
                        </a:lnTo>
                        <a:lnTo>
                          <a:pt x="276" y="32"/>
                        </a:lnTo>
                        <a:lnTo>
                          <a:pt x="342" y="87"/>
                        </a:lnTo>
                        <a:lnTo>
                          <a:pt x="398" y="162"/>
                        </a:lnTo>
                        <a:lnTo>
                          <a:pt x="444" y="246"/>
                        </a:lnTo>
                        <a:lnTo>
                          <a:pt x="480" y="332"/>
                        </a:lnTo>
                        <a:lnTo>
                          <a:pt x="507" y="409"/>
                        </a:lnTo>
                        <a:lnTo>
                          <a:pt x="521" y="472"/>
                        </a:lnTo>
                        <a:lnTo>
                          <a:pt x="525" y="542"/>
                        </a:lnTo>
                        <a:lnTo>
                          <a:pt x="520" y="615"/>
                        </a:lnTo>
                        <a:lnTo>
                          <a:pt x="506" y="687"/>
                        </a:lnTo>
                        <a:lnTo>
                          <a:pt x="482" y="752"/>
                        </a:lnTo>
                        <a:lnTo>
                          <a:pt x="449" y="805"/>
                        </a:lnTo>
                        <a:lnTo>
                          <a:pt x="405" y="841"/>
                        </a:lnTo>
                        <a:lnTo>
                          <a:pt x="352" y="856"/>
                        </a:lnTo>
                        <a:close/>
                      </a:path>
                    </a:pathLst>
                  </a:custGeom>
                  <a:solidFill>
                    <a:srgbClr val="C5FF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60" name="Google Shape;1860;p43"/>
                  <p:cNvSpPr/>
                  <p:nvPr/>
                </p:nvSpPr>
                <p:spPr>
                  <a:xfrm>
                    <a:off x="2880" y="2396"/>
                    <a:ext cx="83" cy="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5" h="856" extrusionOk="0">
                        <a:moveTo>
                          <a:pt x="352" y="856"/>
                        </a:moveTo>
                        <a:lnTo>
                          <a:pt x="299" y="848"/>
                        </a:lnTo>
                        <a:lnTo>
                          <a:pt x="251" y="825"/>
                        </a:lnTo>
                        <a:lnTo>
                          <a:pt x="208" y="790"/>
                        </a:lnTo>
                        <a:lnTo>
                          <a:pt x="169" y="742"/>
                        </a:lnTo>
                        <a:lnTo>
                          <a:pt x="133" y="685"/>
                        </a:lnTo>
                        <a:lnTo>
                          <a:pt x="102" y="620"/>
                        </a:lnTo>
                        <a:lnTo>
                          <a:pt x="51" y="479"/>
                        </a:lnTo>
                        <a:lnTo>
                          <a:pt x="18" y="336"/>
                        </a:lnTo>
                        <a:lnTo>
                          <a:pt x="2" y="206"/>
                        </a:lnTo>
                        <a:lnTo>
                          <a:pt x="0" y="152"/>
                        </a:lnTo>
                        <a:lnTo>
                          <a:pt x="2" y="108"/>
                        </a:lnTo>
                        <a:lnTo>
                          <a:pt x="10" y="76"/>
                        </a:lnTo>
                        <a:lnTo>
                          <a:pt x="20" y="58"/>
                        </a:lnTo>
                        <a:lnTo>
                          <a:pt x="69" y="28"/>
                        </a:lnTo>
                        <a:lnTo>
                          <a:pt x="115" y="9"/>
                        </a:lnTo>
                        <a:lnTo>
                          <a:pt x="159" y="0"/>
                        </a:lnTo>
                        <a:lnTo>
                          <a:pt x="201" y="2"/>
                        </a:lnTo>
                        <a:lnTo>
                          <a:pt x="276" y="32"/>
                        </a:lnTo>
                        <a:lnTo>
                          <a:pt x="342" y="87"/>
                        </a:lnTo>
                        <a:lnTo>
                          <a:pt x="398" y="162"/>
                        </a:lnTo>
                        <a:lnTo>
                          <a:pt x="444" y="246"/>
                        </a:lnTo>
                        <a:lnTo>
                          <a:pt x="480" y="332"/>
                        </a:lnTo>
                        <a:lnTo>
                          <a:pt x="507" y="409"/>
                        </a:lnTo>
                        <a:lnTo>
                          <a:pt x="521" y="472"/>
                        </a:lnTo>
                        <a:lnTo>
                          <a:pt x="525" y="542"/>
                        </a:lnTo>
                        <a:lnTo>
                          <a:pt x="520" y="615"/>
                        </a:lnTo>
                        <a:lnTo>
                          <a:pt x="506" y="687"/>
                        </a:lnTo>
                        <a:lnTo>
                          <a:pt x="482" y="752"/>
                        </a:lnTo>
                        <a:lnTo>
                          <a:pt x="449" y="805"/>
                        </a:lnTo>
                        <a:lnTo>
                          <a:pt x="405" y="841"/>
                        </a:lnTo>
                        <a:lnTo>
                          <a:pt x="352" y="856"/>
                        </a:lnTo>
                      </a:path>
                    </a:pathLst>
                  </a:custGeom>
                  <a:solidFill>
                    <a:srgbClr val="DDDDDD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61" name="Google Shape;1861;p43"/>
                  <p:cNvSpPr/>
                  <p:nvPr/>
                </p:nvSpPr>
                <p:spPr>
                  <a:xfrm>
                    <a:off x="3036" y="2054"/>
                    <a:ext cx="142" cy="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8" h="513" extrusionOk="0">
                        <a:moveTo>
                          <a:pt x="0" y="351"/>
                        </a:moveTo>
                        <a:lnTo>
                          <a:pt x="6" y="297"/>
                        </a:lnTo>
                        <a:lnTo>
                          <a:pt x="29" y="247"/>
                        </a:lnTo>
                        <a:lnTo>
                          <a:pt x="66" y="204"/>
                        </a:lnTo>
                        <a:lnTo>
                          <a:pt x="116" y="164"/>
                        </a:lnTo>
                        <a:lnTo>
                          <a:pt x="175" y="128"/>
                        </a:lnTo>
                        <a:lnTo>
                          <a:pt x="242" y="98"/>
                        </a:lnTo>
                        <a:lnTo>
                          <a:pt x="390" y="49"/>
                        </a:lnTo>
                        <a:lnTo>
                          <a:pt x="541" y="18"/>
                        </a:lnTo>
                        <a:lnTo>
                          <a:pt x="679" y="2"/>
                        </a:lnTo>
                        <a:lnTo>
                          <a:pt x="736" y="0"/>
                        </a:lnTo>
                        <a:lnTo>
                          <a:pt x="783" y="1"/>
                        </a:lnTo>
                        <a:lnTo>
                          <a:pt x="819" y="6"/>
                        </a:lnTo>
                        <a:lnTo>
                          <a:pt x="840" y="15"/>
                        </a:lnTo>
                        <a:lnTo>
                          <a:pt x="854" y="94"/>
                        </a:lnTo>
                        <a:lnTo>
                          <a:pt x="864" y="166"/>
                        </a:lnTo>
                        <a:lnTo>
                          <a:pt x="881" y="235"/>
                        </a:lnTo>
                        <a:lnTo>
                          <a:pt x="918" y="302"/>
                        </a:lnTo>
                        <a:lnTo>
                          <a:pt x="843" y="367"/>
                        </a:lnTo>
                        <a:lnTo>
                          <a:pt x="742" y="429"/>
                        </a:lnTo>
                        <a:lnTo>
                          <a:pt x="628" y="480"/>
                        </a:lnTo>
                        <a:lnTo>
                          <a:pt x="512" y="505"/>
                        </a:lnTo>
                        <a:lnTo>
                          <a:pt x="439" y="510"/>
                        </a:lnTo>
                        <a:lnTo>
                          <a:pt x="359" y="513"/>
                        </a:lnTo>
                        <a:lnTo>
                          <a:pt x="274" y="510"/>
                        </a:lnTo>
                        <a:lnTo>
                          <a:pt x="192" y="500"/>
                        </a:lnTo>
                        <a:lnTo>
                          <a:pt x="118" y="483"/>
                        </a:lnTo>
                        <a:lnTo>
                          <a:pt x="57" y="452"/>
                        </a:lnTo>
                        <a:lnTo>
                          <a:pt x="17" y="410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solidFill>
                    <a:srgbClr val="DDDDD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62" name="Google Shape;1862;p43"/>
                  <p:cNvSpPr/>
                  <p:nvPr/>
                </p:nvSpPr>
                <p:spPr>
                  <a:xfrm>
                    <a:off x="3036" y="2054"/>
                    <a:ext cx="142" cy="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8" h="513" extrusionOk="0">
                        <a:moveTo>
                          <a:pt x="0" y="351"/>
                        </a:moveTo>
                        <a:lnTo>
                          <a:pt x="6" y="297"/>
                        </a:lnTo>
                        <a:lnTo>
                          <a:pt x="29" y="247"/>
                        </a:lnTo>
                        <a:lnTo>
                          <a:pt x="66" y="204"/>
                        </a:lnTo>
                        <a:lnTo>
                          <a:pt x="116" y="164"/>
                        </a:lnTo>
                        <a:lnTo>
                          <a:pt x="175" y="128"/>
                        </a:lnTo>
                        <a:lnTo>
                          <a:pt x="242" y="98"/>
                        </a:lnTo>
                        <a:lnTo>
                          <a:pt x="390" y="49"/>
                        </a:lnTo>
                        <a:lnTo>
                          <a:pt x="541" y="18"/>
                        </a:lnTo>
                        <a:lnTo>
                          <a:pt x="679" y="2"/>
                        </a:lnTo>
                        <a:lnTo>
                          <a:pt x="736" y="0"/>
                        </a:lnTo>
                        <a:lnTo>
                          <a:pt x="783" y="1"/>
                        </a:lnTo>
                        <a:lnTo>
                          <a:pt x="819" y="6"/>
                        </a:lnTo>
                        <a:lnTo>
                          <a:pt x="840" y="15"/>
                        </a:lnTo>
                        <a:lnTo>
                          <a:pt x="854" y="94"/>
                        </a:lnTo>
                        <a:lnTo>
                          <a:pt x="864" y="166"/>
                        </a:lnTo>
                        <a:lnTo>
                          <a:pt x="881" y="235"/>
                        </a:lnTo>
                        <a:lnTo>
                          <a:pt x="918" y="302"/>
                        </a:lnTo>
                        <a:lnTo>
                          <a:pt x="843" y="367"/>
                        </a:lnTo>
                        <a:lnTo>
                          <a:pt x="742" y="429"/>
                        </a:lnTo>
                        <a:lnTo>
                          <a:pt x="628" y="480"/>
                        </a:lnTo>
                        <a:lnTo>
                          <a:pt x="512" y="505"/>
                        </a:lnTo>
                        <a:lnTo>
                          <a:pt x="439" y="510"/>
                        </a:lnTo>
                        <a:lnTo>
                          <a:pt x="359" y="513"/>
                        </a:lnTo>
                        <a:lnTo>
                          <a:pt x="274" y="510"/>
                        </a:lnTo>
                        <a:lnTo>
                          <a:pt x="192" y="500"/>
                        </a:lnTo>
                        <a:lnTo>
                          <a:pt x="118" y="483"/>
                        </a:lnTo>
                        <a:lnTo>
                          <a:pt x="57" y="452"/>
                        </a:lnTo>
                        <a:lnTo>
                          <a:pt x="17" y="410"/>
                        </a:lnTo>
                        <a:lnTo>
                          <a:pt x="0" y="351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63" name="Google Shape;1863;p43"/>
                  <p:cNvSpPr/>
                  <p:nvPr/>
                </p:nvSpPr>
                <p:spPr>
                  <a:xfrm>
                    <a:off x="2926" y="2481"/>
                    <a:ext cx="106" cy="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4" h="765" extrusionOk="0">
                        <a:moveTo>
                          <a:pt x="585" y="753"/>
                        </a:moveTo>
                        <a:lnTo>
                          <a:pt x="533" y="765"/>
                        </a:lnTo>
                        <a:lnTo>
                          <a:pt x="481" y="759"/>
                        </a:lnTo>
                        <a:lnTo>
                          <a:pt x="428" y="739"/>
                        </a:lnTo>
                        <a:lnTo>
                          <a:pt x="374" y="708"/>
                        </a:lnTo>
                        <a:lnTo>
                          <a:pt x="271" y="616"/>
                        </a:lnTo>
                        <a:lnTo>
                          <a:pt x="176" y="500"/>
                        </a:lnTo>
                        <a:lnTo>
                          <a:pt x="96" y="376"/>
                        </a:lnTo>
                        <a:lnTo>
                          <a:pt x="37" y="260"/>
                        </a:lnTo>
                        <a:lnTo>
                          <a:pt x="17" y="209"/>
                        </a:lnTo>
                        <a:lnTo>
                          <a:pt x="4" y="167"/>
                        </a:lnTo>
                        <a:lnTo>
                          <a:pt x="0" y="134"/>
                        </a:lnTo>
                        <a:lnTo>
                          <a:pt x="4" y="114"/>
                        </a:lnTo>
                        <a:lnTo>
                          <a:pt x="40" y="68"/>
                        </a:lnTo>
                        <a:lnTo>
                          <a:pt x="77" y="35"/>
                        </a:lnTo>
                        <a:lnTo>
                          <a:pt x="116" y="13"/>
                        </a:lnTo>
                        <a:lnTo>
                          <a:pt x="156" y="0"/>
                        </a:lnTo>
                        <a:lnTo>
                          <a:pt x="236" y="3"/>
                        </a:lnTo>
                        <a:lnTo>
                          <a:pt x="317" y="34"/>
                        </a:lnTo>
                        <a:lnTo>
                          <a:pt x="394" y="85"/>
                        </a:lnTo>
                        <a:lnTo>
                          <a:pt x="466" y="149"/>
                        </a:lnTo>
                        <a:lnTo>
                          <a:pt x="529" y="217"/>
                        </a:lnTo>
                        <a:lnTo>
                          <a:pt x="582" y="282"/>
                        </a:lnTo>
                        <a:lnTo>
                          <a:pt x="615" y="335"/>
                        </a:lnTo>
                        <a:lnTo>
                          <a:pt x="642" y="400"/>
                        </a:lnTo>
                        <a:lnTo>
                          <a:pt x="663" y="471"/>
                        </a:lnTo>
                        <a:lnTo>
                          <a:pt x="674" y="543"/>
                        </a:lnTo>
                        <a:lnTo>
                          <a:pt x="673" y="612"/>
                        </a:lnTo>
                        <a:lnTo>
                          <a:pt x="659" y="674"/>
                        </a:lnTo>
                        <a:lnTo>
                          <a:pt x="631" y="722"/>
                        </a:lnTo>
                        <a:lnTo>
                          <a:pt x="585" y="753"/>
                        </a:lnTo>
                        <a:close/>
                      </a:path>
                    </a:pathLst>
                  </a:custGeom>
                  <a:solidFill>
                    <a:srgbClr val="C5FF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64" name="Google Shape;1864;p43"/>
                  <p:cNvSpPr/>
                  <p:nvPr/>
                </p:nvSpPr>
                <p:spPr>
                  <a:xfrm>
                    <a:off x="2926" y="2481"/>
                    <a:ext cx="106" cy="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4" h="765" extrusionOk="0">
                        <a:moveTo>
                          <a:pt x="585" y="753"/>
                        </a:moveTo>
                        <a:lnTo>
                          <a:pt x="533" y="765"/>
                        </a:lnTo>
                        <a:lnTo>
                          <a:pt x="481" y="759"/>
                        </a:lnTo>
                        <a:lnTo>
                          <a:pt x="428" y="739"/>
                        </a:lnTo>
                        <a:lnTo>
                          <a:pt x="374" y="708"/>
                        </a:lnTo>
                        <a:lnTo>
                          <a:pt x="271" y="616"/>
                        </a:lnTo>
                        <a:lnTo>
                          <a:pt x="176" y="500"/>
                        </a:lnTo>
                        <a:lnTo>
                          <a:pt x="96" y="376"/>
                        </a:lnTo>
                        <a:lnTo>
                          <a:pt x="37" y="260"/>
                        </a:lnTo>
                        <a:lnTo>
                          <a:pt x="17" y="209"/>
                        </a:lnTo>
                        <a:lnTo>
                          <a:pt x="4" y="167"/>
                        </a:lnTo>
                        <a:lnTo>
                          <a:pt x="0" y="134"/>
                        </a:lnTo>
                        <a:lnTo>
                          <a:pt x="4" y="114"/>
                        </a:lnTo>
                        <a:lnTo>
                          <a:pt x="40" y="68"/>
                        </a:lnTo>
                        <a:lnTo>
                          <a:pt x="77" y="35"/>
                        </a:lnTo>
                        <a:lnTo>
                          <a:pt x="116" y="13"/>
                        </a:lnTo>
                        <a:lnTo>
                          <a:pt x="156" y="0"/>
                        </a:lnTo>
                        <a:lnTo>
                          <a:pt x="236" y="3"/>
                        </a:lnTo>
                        <a:lnTo>
                          <a:pt x="317" y="34"/>
                        </a:lnTo>
                        <a:lnTo>
                          <a:pt x="394" y="85"/>
                        </a:lnTo>
                        <a:lnTo>
                          <a:pt x="466" y="149"/>
                        </a:lnTo>
                        <a:lnTo>
                          <a:pt x="529" y="217"/>
                        </a:lnTo>
                        <a:lnTo>
                          <a:pt x="582" y="282"/>
                        </a:lnTo>
                        <a:lnTo>
                          <a:pt x="615" y="335"/>
                        </a:lnTo>
                        <a:lnTo>
                          <a:pt x="642" y="400"/>
                        </a:lnTo>
                        <a:lnTo>
                          <a:pt x="663" y="471"/>
                        </a:lnTo>
                        <a:lnTo>
                          <a:pt x="674" y="543"/>
                        </a:lnTo>
                        <a:lnTo>
                          <a:pt x="673" y="612"/>
                        </a:lnTo>
                        <a:lnTo>
                          <a:pt x="659" y="674"/>
                        </a:lnTo>
                        <a:lnTo>
                          <a:pt x="631" y="722"/>
                        </a:lnTo>
                        <a:lnTo>
                          <a:pt x="585" y="753"/>
                        </a:lnTo>
                      </a:path>
                    </a:pathLst>
                  </a:custGeom>
                  <a:solidFill>
                    <a:srgbClr val="DDDDDD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65" name="Google Shape;1865;p43"/>
                  <p:cNvSpPr/>
                  <p:nvPr/>
                </p:nvSpPr>
                <p:spPr>
                  <a:xfrm>
                    <a:off x="2945" y="2090"/>
                    <a:ext cx="109" cy="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1" h="809" extrusionOk="0">
                        <a:moveTo>
                          <a:pt x="4" y="701"/>
                        </a:moveTo>
                        <a:lnTo>
                          <a:pt x="0" y="645"/>
                        </a:lnTo>
                        <a:lnTo>
                          <a:pt x="8" y="586"/>
                        </a:lnTo>
                        <a:lnTo>
                          <a:pt x="54" y="464"/>
                        </a:lnTo>
                        <a:lnTo>
                          <a:pt x="131" y="343"/>
                        </a:lnTo>
                        <a:lnTo>
                          <a:pt x="226" y="230"/>
                        </a:lnTo>
                        <a:lnTo>
                          <a:pt x="329" y="132"/>
                        </a:lnTo>
                        <a:lnTo>
                          <a:pt x="425" y="55"/>
                        </a:lnTo>
                        <a:lnTo>
                          <a:pt x="468" y="28"/>
                        </a:lnTo>
                        <a:lnTo>
                          <a:pt x="504" y="9"/>
                        </a:lnTo>
                        <a:lnTo>
                          <a:pt x="534" y="0"/>
                        </a:lnTo>
                        <a:lnTo>
                          <a:pt x="553" y="0"/>
                        </a:lnTo>
                        <a:lnTo>
                          <a:pt x="596" y="21"/>
                        </a:lnTo>
                        <a:lnTo>
                          <a:pt x="624" y="43"/>
                        </a:lnTo>
                        <a:lnTo>
                          <a:pt x="651" y="94"/>
                        </a:lnTo>
                        <a:lnTo>
                          <a:pt x="666" y="157"/>
                        </a:lnTo>
                        <a:lnTo>
                          <a:pt x="679" y="194"/>
                        </a:lnTo>
                        <a:lnTo>
                          <a:pt x="701" y="237"/>
                        </a:lnTo>
                        <a:lnTo>
                          <a:pt x="671" y="332"/>
                        </a:lnTo>
                        <a:lnTo>
                          <a:pt x="621" y="429"/>
                        </a:lnTo>
                        <a:lnTo>
                          <a:pt x="567" y="520"/>
                        </a:lnTo>
                        <a:lnTo>
                          <a:pt x="518" y="600"/>
                        </a:lnTo>
                        <a:lnTo>
                          <a:pt x="456" y="675"/>
                        </a:lnTo>
                        <a:lnTo>
                          <a:pt x="375" y="738"/>
                        </a:lnTo>
                        <a:lnTo>
                          <a:pt x="286" y="783"/>
                        </a:lnTo>
                        <a:lnTo>
                          <a:pt x="202" y="809"/>
                        </a:lnTo>
                        <a:lnTo>
                          <a:pt x="144" y="807"/>
                        </a:lnTo>
                        <a:lnTo>
                          <a:pt x="88" y="782"/>
                        </a:lnTo>
                        <a:lnTo>
                          <a:pt x="40" y="744"/>
                        </a:lnTo>
                        <a:lnTo>
                          <a:pt x="4" y="701"/>
                        </a:lnTo>
                        <a:close/>
                      </a:path>
                    </a:pathLst>
                  </a:custGeom>
                  <a:solidFill>
                    <a:srgbClr val="C5FF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66" name="Google Shape;1866;p43"/>
                  <p:cNvSpPr/>
                  <p:nvPr/>
                </p:nvSpPr>
                <p:spPr>
                  <a:xfrm>
                    <a:off x="2945" y="2090"/>
                    <a:ext cx="109" cy="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1" h="809" extrusionOk="0">
                        <a:moveTo>
                          <a:pt x="4" y="701"/>
                        </a:moveTo>
                        <a:lnTo>
                          <a:pt x="0" y="645"/>
                        </a:lnTo>
                        <a:lnTo>
                          <a:pt x="8" y="586"/>
                        </a:lnTo>
                        <a:lnTo>
                          <a:pt x="54" y="464"/>
                        </a:lnTo>
                        <a:lnTo>
                          <a:pt x="131" y="343"/>
                        </a:lnTo>
                        <a:lnTo>
                          <a:pt x="226" y="230"/>
                        </a:lnTo>
                        <a:lnTo>
                          <a:pt x="329" y="132"/>
                        </a:lnTo>
                        <a:lnTo>
                          <a:pt x="425" y="55"/>
                        </a:lnTo>
                        <a:lnTo>
                          <a:pt x="468" y="28"/>
                        </a:lnTo>
                        <a:lnTo>
                          <a:pt x="504" y="9"/>
                        </a:lnTo>
                        <a:lnTo>
                          <a:pt x="534" y="0"/>
                        </a:lnTo>
                        <a:lnTo>
                          <a:pt x="553" y="0"/>
                        </a:lnTo>
                        <a:lnTo>
                          <a:pt x="596" y="21"/>
                        </a:lnTo>
                        <a:lnTo>
                          <a:pt x="624" y="43"/>
                        </a:lnTo>
                        <a:lnTo>
                          <a:pt x="651" y="94"/>
                        </a:lnTo>
                        <a:lnTo>
                          <a:pt x="666" y="157"/>
                        </a:lnTo>
                        <a:lnTo>
                          <a:pt x="679" y="194"/>
                        </a:lnTo>
                        <a:lnTo>
                          <a:pt x="701" y="237"/>
                        </a:lnTo>
                        <a:lnTo>
                          <a:pt x="671" y="332"/>
                        </a:lnTo>
                        <a:lnTo>
                          <a:pt x="621" y="429"/>
                        </a:lnTo>
                        <a:lnTo>
                          <a:pt x="567" y="520"/>
                        </a:lnTo>
                        <a:lnTo>
                          <a:pt x="518" y="600"/>
                        </a:lnTo>
                        <a:lnTo>
                          <a:pt x="456" y="675"/>
                        </a:lnTo>
                        <a:lnTo>
                          <a:pt x="375" y="738"/>
                        </a:lnTo>
                        <a:lnTo>
                          <a:pt x="286" y="783"/>
                        </a:lnTo>
                        <a:lnTo>
                          <a:pt x="202" y="809"/>
                        </a:lnTo>
                        <a:lnTo>
                          <a:pt x="144" y="807"/>
                        </a:lnTo>
                        <a:lnTo>
                          <a:pt x="88" y="782"/>
                        </a:lnTo>
                        <a:lnTo>
                          <a:pt x="40" y="744"/>
                        </a:lnTo>
                        <a:lnTo>
                          <a:pt x="4" y="701"/>
                        </a:lnTo>
                      </a:path>
                    </a:pathLst>
                  </a:custGeom>
                  <a:solidFill>
                    <a:srgbClr val="DDDDDD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67" name="Google Shape;1867;p43"/>
                  <p:cNvSpPr/>
                  <p:nvPr/>
                </p:nvSpPr>
                <p:spPr>
                  <a:xfrm>
                    <a:off x="3007" y="2146"/>
                    <a:ext cx="213" cy="1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2" h="1380" extrusionOk="0">
                        <a:moveTo>
                          <a:pt x="320" y="149"/>
                        </a:moveTo>
                        <a:lnTo>
                          <a:pt x="434" y="71"/>
                        </a:lnTo>
                        <a:lnTo>
                          <a:pt x="554" y="21"/>
                        </a:lnTo>
                        <a:lnTo>
                          <a:pt x="677" y="0"/>
                        </a:lnTo>
                        <a:lnTo>
                          <a:pt x="800" y="5"/>
                        </a:lnTo>
                        <a:lnTo>
                          <a:pt x="919" y="35"/>
                        </a:lnTo>
                        <a:lnTo>
                          <a:pt x="1033" y="90"/>
                        </a:lnTo>
                        <a:lnTo>
                          <a:pt x="1137" y="166"/>
                        </a:lnTo>
                        <a:lnTo>
                          <a:pt x="1230" y="262"/>
                        </a:lnTo>
                        <a:lnTo>
                          <a:pt x="1304" y="375"/>
                        </a:lnTo>
                        <a:lnTo>
                          <a:pt x="1351" y="497"/>
                        </a:lnTo>
                        <a:lnTo>
                          <a:pt x="1372" y="625"/>
                        </a:lnTo>
                        <a:lnTo>
                          <a:pt x="1364" y="757"/>
                        </a:lnTo>
                        <a:lnTo>
                          <a:pt x="1329" y="888"/>
                        </a:lnTo>
                        <a:lnTo>
                          <a:pt x="1264" y="1016"/>
                        </a:lnTo>
                        <a:lnTo>
                          <a:pt x="1169" y="1137"/>
                        </a:lnTo>
                        <a:lnTo>
                          <a:pt x="1043" y="1248"/>
                        </a:lnTo>
                        <a:lnTo>
                          <a:pt x="928" y="1324"/>
                        </a:lnTo>
                        <a:lnTo>
                          <a:pt x="806" y="1367"/>
                        </a:lnTo>
                        <a:lnTo>
                          <a:pt x="680" y="1380"/>
                        </a:lnTo>
                        <a:lnTo>
                          <a:pt x="554" y="1364"/>
                        </a:lnTo>
                        <a:lnTo>
                          <a:pt x="431" y="1323"/>
                        </a:lnTo>
                        <a:lnTo>
                          <a:pt x="314" y="1260"/>
                        </a:lnTo>
                        <a:lnTo>
                          <a:pt x="208" y="1179"/>
                        </a:lnTo>
                        <a:lnTo>
                          <a:pt x="114" y="1080"/>
                        </a:lnTo>
                        <a:lnTo>
                          <a:pt x="45" y="968"/>
                        </a:lnTo>
                        <a:lnTo>
                          <a:pt x="8" y="850"/>
                        </a:lnTo>
                        <a:lnTo>
                          <a:pt x="0" y="726"/>
                        </a:lnTo>
                        <a:lnTo>
                          <a:pt x="19" y="602"/>
                        </a:lnTo>
                        <a:lnTo>
                          <a:pt x="63" y="478"/>
                        </a:lnTo>
                        <a:lnTo>
                          <a:pt x="130" y="360"/>
                        </a:lnTo>
                        <a:lnTo>
                          <a:pt x="216" y="250"/>
                        </a:lnTo>
                        <a:lnTo>
                          <a:pt x="320" y="149"/>
                        </a:lnTo>
                        <a:close/>
                      </a:path>
                    </a:pathLst>
                  </a:custGeom>
                  <a:solidFill>
                    <a:srgbClr val="66C1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68" name="Google Shape;1868;p43"/>
                  <p:cNvSpPr/>
                  <p:nvPr/>
                </p:nvSpPr>
                <p:spPr>
                  <a:xfrm>
                    <a:off x="3007" y="2146"/>
                    <a:ext cx="213" cy="1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2" h="1380" extrusionOk="0">
                        <a:moveTo>
                          <a:pt x="320" y="149"/>
                        </a:moveTo>
                        <a:lnTo>
                          <a:pt x="434" y="71"/>
                        </a:lnTo>
                        <a:lnTo>
                          <a:pt x="554" y="21"/>
                        </a:lnTo>
                        <a:lnTo>
                          <a:pt x="677" y="0"/>
                        </a:lnTo>
                        <a:lnTo>
                          <a:pt x="800" y="5"/>
                        </a:lnTo>
                        <a:lnTo>
                          <a:pt x="919" y="35"/>
                        </a:lnTo>
                        <a:lnTo>
                          <a:pt x="1033" y="90"/>
                        </a:lnTo>
                        <a:lnTo>
                          <a:pt x="1137" y="166"/>
                        </a:lnTo>
                        <a:lnTo>
                          <a:pt x="1230" y="262"/>
                        </a:lnTo>
                        <a:lnTo>
                          <a:pt x="1304" y="375"/>
                        </a:lnTo>
                        <a:lnTo>
                          <a:pt x="1351" y="497"/>
                        </a:lnTo>
                        <a:lnTo>
                          <a:pt x="1372" y="625"/>
                        </a:lnTo>
                        <a:lnTo>
                          <a:pt x="1364" y="757"/>
                        </a:lnTo>
                        <a:lnTo>
                          <a:pt x="1329" y="888"/>
                        </a:lnTo>
                        <a:lnTo>
                          <a:pt x="1264" y="1016"/>
                        </a:lnTo>
                        <a:lnTo>
                          <a:pt x="1169" y="1137"/>
                        </a:lnTo>
                        <a:lnTo>
                          <a:pt x="1043" y="1248"/>
                        </a:lnTo>
                        <a:lnTo>
                          <a:pt x="928" y="1324"/>
                        </a:lnTo>
                        <a:lnTo>
                          <a:pt x="806" y="1367"/>
                        </a:lnTo>
                        <a:lnTo>
                          <a:pt x="680" y="1380"/>
                        </a:lnTo>
                        <a:lnTo>
                          <a:pt x="554" y="1364"/>
                        </a:lnTo>
                        <a:lnTo>
                          <a:pt x="431" y="1323"/>
                        </a:lnTo>
                        <a:lnTo>
                          <a:pt x="314" y="1260"/>
                        </a:lnTo>
                        <a:lnTo>
                          <a:pt x="208" y="1179"/>
                        </a:lnTo>
                        <a:lnTo>
                          <a:pt x="114" y="1080"/>
                        </a:lnTo>
                        <a:lnTo>
                          <a:pt x="45" y="968"/>
                        </a:lnTo>
                        <a:lnTo>
                          <a:pt x="8" y="850"/>
                        </a:lnTo>
                        <a:lnTo>
                          <a:pt x="0" y="726"/>
                        </a:lnTo>
                        <a:lnTo>
                          <a:pt x="19" y="602"/>
                        </a:lnTo>
                        <a:lnTo>
                          <a:pt x="63" y="478"/>
                        </a:lnTo>
                        <a:lnTo>
                          <a:pt x="130" y="360"/>
                        </a:lnTo>
                        <a:lnTo>
                          <a:pt x="216" y="250"/>
                        </a:lnTo>
                        <a:lnTo>
                          <a:pt x="320" y="149"/>
                        </a:lnTo>
                      </a:path>
                    </a:pathLst>
                  </a:custGeom>
                  <a:solidFill>
                    <a:srgbClr val="FFFFCC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69" name="Google Shape;1869;p43"/>
                  <p:cNvSpPr/>
                  <p:nvPr/>
                </p:nvSpPr>
                <p:spPr>
                  <a:xfrm>
                    <a:off x="3032" y="2162"/>
                    <a:ext cx="164" cy="1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1" h="1085" extrusionOk="0">
                        <a:moveTo>
                          <a:pt x="0" y="635"/>
                        </a:moveTo>
                        <a:lnTo>
                          <a:pt x="12" y="517"/>
                        </a:lnTo>
                        <a:lnTo>
                          <a:pt x="47" y="403"/>
                        </a:lnTo>
                        <a:lnTo>
                          <a:pt x="102" y="295"/>
                        </a:lnTo>
                        <a:lnTo>
                          <a:pt x="174" y="199"/>
                        </a:lnTo>
                        <a:lnTo>
                          <a:pt x="260" y="118"/>
                        </a:lnTo>
                        <a:lnTo>
                          <a:pt x="355" y="55"/>
                        </a:lnTo>
                        <a:lnTo>
                          <a:pt x="458" y="14"/>
                        </a:lnTo>
                        <a:lnTo>
                          <a:pt x="564" y="0"/>
                        </a:lnTo>
                        <a:lnTo>
                          <a:pt x="669" y="11"/>
                        </a:lnTo>
                        <a:lnTo>
                          <a:pt x="766" y="44"/>
                        </a:lnTo>
                        <a:lnTo>
                          <a:pt x="854" y="97"/>
                        </a:lnTo>
                        <a:lnTo>
                          <a:pt x="929" y="169"/>
                        </a:lnTo>
                        <a:lnTo>
                          <a:pt x="990" y="259"/>
                        </a:lnTo>
                        <a:lnTo>
                          <a:pt x="1034" y="365"/>
                        </a:lnTo>
                        <a:lnTo>
                          <a:pt x="1058" y="487"/>
                        </a:lnTo>
                        <a:lnTo>
                          <a:pt x="1061" y="623"/>
                        </a:lnTo>
                        <a:lnTo>
                          <a:pt x="1052" y="733"/>
                        </a:lnTo>
                        <a:lnTo>
                          <a:pt x="1025" y="828"/>
                        </a:lnTo>
                        <a:lnTo>
                          <a:pt x="984" y="908"/>
                        </a:lnTo>
                        <a:lnTo>
                          <a:pt x="926" y="973"/>
                        </a:lnTo>
                        <a:lnTo>
                          <a:pt x="856" y="1022"/>
                        </a:lnTo>
                        <a:lnTo>
                          <a:pt x="773" y="1057"/>
                        </a:lnTo>
                        <a:lnTo>
                          <a:pt x="679" y="1078"/>
                        </a:lnTo>
                        <a:lnTo>
                          <a:pt x="577" y="1085"/>
                        </a:lnTo>
                        <a:lnTo>
                          <a:pt x="469" y="1078"/>
                        </a:lnTo>
                        <a:lnTo>
                          <a:pt x="366" y="1058"/>
                        </a:lnTo>
                        <a:lnTo>
                          <a:pt x="267" y="1025"/>
                        </a:lnTo>
                        <a:lnTo>
                          <a:pt x="181" y="978"/>
                        </a:lnTo>
                        <a:lnTo>
                          <a:pt x="106" y="915"/>
                        </a:lnTo>
                        <a:lnTo>
                          <a:pt x="49" y="838"/>
                        </a:lnTo>
                        <a:lnTo>
                          <a:pt x="12" y="745"/>
                        </a:lnTo>
                        <a:lnTo>
                          <a:pt x="0" y="63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70" name="Google Shape;1870;p43"/>
                  <p:cNvSpPr/>
                  <p:nvPr/>
                </p:nvSpPr>
                <p:spPr>
                  <a:xfrm>
                    <a:off x="3032" y="2162"/>
                    <a:ext cx="164" cy="1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1" h="1085" extrusionOk="0">
                        <a:moveTo>
                          <a:pt x="0" y="635"/>
                        </a:moveTo>
                        <a:lnTo>
                          <a:pt x="12" y="517"/>
                        </a:lnTo>
                        <a:lnTo>
                          <a:pt x="47" y="403"/>
                        </a:lnTo>
                        <a:lnTo>
                          <a:pt x="102" y="295"/>
                        </a:lnTo>
                        <a:lnTo>
                          <a:pt x="174" y="199"/>
                        </a:lnTo>
                        <a:lnTo>
                          <a:pt x="260" y="118"/>
                        </a:lnTo>
                        <a:lnTo>
                          <a:pt x="355" y="55"/>
                        </a:lnTo>
                        <a:lnTo>
                          <a:pt x="458" y="14"/>
                        </a:lnTo>
                        <a:lnTo>
                          <a:pt x="564" y="0"/>
                        </a:lnTo>
                        <a:lnTo>
                          <a:pt x="669" y="11"/>
                        </a:lnTo>
                        <a:lnTo>
                          <a:pt x="766" y="44"/>
                        </a:lnTo>
                        <a:lnTo>
                          <a:pt x="854" y="97"/>
                        </a:lnTo>
                        <a:lnTo>
                          <a:pt x="929" y="169"/>
                        </a:lnTo>
                        <a:lnTo>
                          <a:pt x="990" y="259"/>
                        </a:lnTo>
                        <a:lnTo>
                          <a:pt x="1034" y="365"/>
                        </a:lnTo>
                        <a:lnTo>
                          <a:pt x="1058" y="487"/>
                        </a:lnTo>
                        <a:lnTo>
                          <a:pt x="1061" y="623"/>
                        </a:lnTo>
                        <a:lnTo>
                          <a:pt x="1052" y="733"/>
                        </a:lnTo>
                        <a:lnTo>
                          <a:pt x="1025" y="828"/>
                        </a:lnTo>
                        <a:lnTo>
                          <a:pt x="984" y="908"/>
                        </a:lnTo>
                        <a:lnTo>
                          <a:pt x="926" y="973"/>
                        </a:lnTo>
                        <a:lnTo>
                          <a:pt x="856" y="1022"/>
                        </a:lnTo>
                        <a:lnTo>
                          <a:pt x="773" y="1057"/>
                        </a:lnTo>
                        <a:lnTo>
                          <a:pt x="679" y="1078"/>
                        </a:lnTo>
                        <a:lnTo>
                          <a:pt x="577" y="1085"/>
                        </a:lnTo>
                        <a:lnTo>
                          <a:pt x="469" y="1078"/>
                        </a:lnTo>
                        <a:lnTo>
                          <a:pt x="366" y="1058"/>
                        </a:lnTo>
                        <a:lnTo>
                          <a:pt x="267" y="1025"/>
                        </a:lnTo>
                        <a:lnTo>
                          <a:pt x="181" y="978"/>
                        </a:lnTo>
                        <a:lnTo>
                          <a:pt x="106" y="915"/>
                        </a:lnTo>
                        <a:lnTo>
                          <a:pt x="49" y="838"/>
                        </a:lnTo>
                        <a:lnTo>
                          <a:pt x="12" y="745"/>
                        </a:lnTo>
                        <a:lnTo>
                          <a:pt x="0" y="635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71" name="Google Shape;1871;p43"/>
                  <p:cNvSpPr/>
                  <p:nvPr/>
                </p:nvSpPr>
                <p:spPr>
                  <a:xfrm>
                    <a:off x="3102" y="2304"/>
                    <a:ext cx="199" cy="1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4" h="1261" extrusionOk="0">
                        <a:moveTo>
                          <a:pt x="206" y="134"/>
                        </a:moveTo>
                        <a:lnTo>
                          <a:pt x="318" y="59"/>
                        </a:lnTo>
                        <a:lnTo>
                          <a:pt x="436" y="16"/>
                        </a:lnTo>
                        <a:lnTo>
                          <a:pt x="558" y="0"/>
                        </a:lnTo>
                        <a:lnTo>
                          <a:pt x="682" y="12"/>
                        </a:lnTo>
                        <a:lnTo>
                          <a:pt x="801" y="48"/>
                        </a:lnTo>
                        <a:lnTo>
                          <a:pt x="914" y="105"/>
                        </a:lnTo>
                        <a:lnTo>
                          <a:pt x="1018" y="182"/>
                        </a:lnTo>
                        <a:lnTo>
                          <a:pt x="1109" y="278"/>
                        </a:lnTo>
                        <a:lnTo>
                          <a:pt x="1183" y="382"/>
                        </a:lnTo>
                        <a:lnTo>
                          <a:pt x="1234" y="488"/>
                        </a:lnTo>
                        <a:lnTo>
                          <a:pt x="1262" y="594"/>
                        </a:lnTo>
                        <a:lnTo>
                          <a:pt x="1264" y="702"/>
                        </a:lnTo>
                        <a:lnTo>
                          <a:pt x="1239" y="810"/>
                        </a:lnTo>
                        <a:lnTo>
                          <a:pt x="1185" y="915"/>
                        </a:lnTo>
                        <a:lnTo>
                          <a:pt x="1099" y="1021"/>
                        </a:lnTo>
                        <a:lnTo>
                          <a:pt x="980" y="1123"/>
                        </a:lnTo>
                        <a:lnTo>
                          <a:pt x="852" y="1178"/>
                        </a:lnTo>
                        <a:lnTo>
                          <a:pt x="735" y="1221"/>
                        </a:lnTo>
                        <a:lnTo>
                          <a:pt x="627" y="1249"/>
                        </a:lnTo>
                        <a:lnTo>
                          <a:pt x="527" y="1261"/>
                        </a:lnTo>
                        <a:lnTo>
                          <a:pt x="434" y="1253"/>
                        </a:lnTo>
                        <a:lnTo>
                          <a:pt x="345" y="1221"/>
                        </a:lnTo>
                        <a:lnTo>
                          <a:pt x="259" y="1163"/>
                        </a:lnTo>
                        <a:lnTo>
                          <a:pt x="176" y="1075"/>
                        </a:lnTo>
                        <a:lnTo>
                          <a:pt x="101" y="966"/>
                        </a:lnTo>
                        <a:lnTo>
                          <a:pt x="47" y="846"/>
                        </a:lnTo>
                        <a:lnTo>
                          <a:pt x="12" y="721"/>
                        </a:lnTo>
                        <a:lnTo>
                          <a:pt x="0" y="592"/>
                        </a:lnTo>
                        <a:lnTo>
                          <a:pt x="12" y="466"/>
                        </a:lnTo>
                        <a:lnTo>
                          <a:pt x="49" y="344"/>
                        </a:lnTo>
                        <a:lnTo>
                          <a:pt x="113" y="233"/>
                        </a:lnTo>
                        <a:lnTo>
                          <a:pt x="206" y="134"/>
                        </a:lnTo>
                        <a:close/>
                      </a:path>
                    </a:pathLst>
                  </a:custGeom>
                  <a:solidFill>
                    <a:srgbClr val="66C1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72" name="Google Shape;1872;p43"/>
                  <p:cNvSpPr/>
                  <p:nvPr/>
                </p:nvSpPr>
                <p:spPr>
                  <a:xfrm>
                    <a:off x="3102" y="2304"/>
                    <a:ext cx="199" cy="1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4" h="1261" extrusionOk="0">
                        <a:moveTo>
                          <a:pt x="206" y="134"/>
                        </a:moveTo>
                        <a:lnTo>
                          <a:pt x="318" y="59"/>
                        </a:lnTo>
                        <a:lnTo>
                          <a:pt x="436" y="16"/>
                        </a:lnTo>
                        <a:lnTo>
                          <a:pt x="558" y="0"/>
                        </a:lnTo>
                        <a:lnTo>
                          <a:pt x="682" y="12"/>
                        </a:lnTo>
                        <a:lnTo>
                          <a:pt x="801" y="48"/>
                        </a:lnTo>
                        <a:lnTo>
                          <a:pt x="914" y="105"/>
                        </a:lnTo>
                        <a:lnTo>
                          <a:pt x="1018" y="182"/>
                        </a:lnTo>
                        <a:lnTo>
                          <a:pt x="1109" y="278"/>
                        </a:lnTo>
                        <a:lnTo>
                          <a:pt x="1183" y="382"/>
                        </a:lnTo>
                        <a:lnTo>
                          <a:pt x="1234" y="488"/>
                        </a:lnTo>
                        <a:lnTo>
                          <a:pt x="1262" y="594"/>
                        </a:lnTo>
                        <a:lnTo>
                          <a:pt x="1264" y="702"/>
                        </a:lnTo>
                        <a:lnTo>
                          <a:pt x="1239" y="810"/>
                        </a:lnTo>
                        <a:lnTo>
                          <a:pt x="1185" y="915"/>
                        </a:lnTo>
                        <a:lnTo>
                          <a:pt x="1099" y="1021"/>
                        </a:lnTo>
                        <a:lnTo>
                          <a:pt x="980" y="1123"/>
                        </a:lnTo>
                        <a:lnTo>
                          <a:pt x="852" y="1178"/>
                        </a:lnTo>
                        <a:lnTo>
                          <a:pt x="735" y="1221"/>
                        </a:lnTo>
                        <a:lnTo>
                          <a:pt x="627" y="1249"/>
                        </a:lnTo>
                        <a:lnTo>
                          <a:pt x="527" y="1261"/>
                        </a:lnTo>
                        <a:lnTo>
                          <a:pt x="434" y="1253"/>
                        </a:lnTo>
                        <a:lnTo>
                          <a:pt x="345" y="1221"/>
                        </a:lnTo>
                        <a:lnTo>
                          <a:pt x="259" y="1163"/>
                        </a:lnTo>
                        <a:lnTo>
                          <a:pt x="176" y="1075"/>
                        </a:lnTo>
                        <a:lnTo>
                          <a:pt x="101" y="966"/>
                        </a:lnTo>
                        <a:lnTo>
                          <a:pt x="47" y="846"/>
                        </a:lnTo>
                        <a:lnTo>
                          <a:pt x="12" y="721"/>
                        </a:lnTo>
                        <a:lnTo>
                          <a:pt x="0" y="592"/>
                        </a:lnTo>
                        <a:lnTo>
                          <a:pt x="12" y="466"/>
                        </a:lnTo>
                        <a:lnTo>
                          <a:pt x="49" y="344"/>
                        </a:lnTo>
                        <a:lnTo>
                          <a:pt x="113" y="233"/>
                        </a:lnTo>
                        <a:lnTo>
                          <a:pt x="206" y="134"/>
                        </a:lnTo>
                      </a:path>
                    </a:pathLst>
                  </a:custGeom>
                  <a:solidFill>
                    <a:srgbClr val="FFFFCC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73" name="Google Shape;1873;p43"/>
                  <p:cNvSpPr/>
                  <p:nvPr/>
                </p:nvSpPr>
                <p:spPr>
                  <a:xfrm>
                    <a:off x="3127" y="2323"/>
                    <a:ext cx="136" cy="1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9" h="888" extrusionOk="0">
                        <a:moveTo>
                          <a:pt x="0" y="404"/>
                        </a:moveTo>
                        <a:lnTo>
                          <a:pt x="12" y="308"/>
                        </a:lnTo>
                        <a:lnTo>
                          <a:pt x="48" y="227"/>
                        </a:lnTo>
                        <a:lnTo>
                          <a:pt x="103" y="157"/>
                        </a:lnTo>
                        <a:lnTo>
                          <a:pt x="174" y="100"/>
                        </a:lnTo>
                        <a:lnTo>
                          <a:pt x="257" y="57"/>
                        </a:lnTo>
                        <a:lnTo>
                          <a:pt x="347" y="25"/>
                        </a:lnTo>
                        <a:lnTo>
                          <a:pt x="441" y="6"/>
                        </a:lnTo>
                        <a:lnTo>
                          <a:pt x="534" y="0"/>
                        </a:lnTo>
                        <a:lnTo>
                          <a:pt x="620" y="7"/>
                        </a:lnTo>
                        <a:lnTo>
                          <a:pt x="694" y="31"/>
                        </a:lnTo>
                        <a:lnTo>
                          <a:pt x="756" y="70"/>
                        </a:lnTo>
                        <a:lnTo>
                          <a:pt x="806" y="124"/>
                        </a:lnTo>
                        <a:lnTo>
                          <a:pt x="842" y="193"/>
                        </a:lnTo>
                        <a:lnTo>
                          <a:pt x="867" y="278"/>
                        </a:lnTo>
                        <a:lnTo>
                          <a:pt x="879" y="377"/>
                        </a:lnTo>
                        <a:lnTo>
                          <a:pt x="878" y="492"/>
                        </a:lnTo>
                        <a:lnTo>
                          <a:pt x="871" y="588"/>
                        </a:lnTo>
                        <a:lnTo>
                          <a:pt x="848" y="668"/>
                        </a:lnTo>
                        <a:lnTo>
                          <a:pt x="812" y="736"/>
                        </a:lnTo>
                        <a:lnTo>
                          <a:pt x="763" y="791"/>
                        </a:lnTo>
                        <a:lnTo>
                          <a:pt x="702" y="833"/>
                        </a:lnTo>
                        <a:lnTo>
                          <a:pt x="631" y="864"/>
                        </a:lnTo>
                        <a:lnTo>
                          <a:pt x="552" y="881"/>
                        </a:lnTo>
                        <a:lnTo>
                          <a:pt x="463" y="888"/>
                        </a:lnTo>
                        <a:lnTo>
                          <a:pt x="373" y="877"/>
                        </a:lnTo>
                        <a:lnTo>
                          <a:pt x="287" y="850"/>
                        </a:lnTo>
                        <a:lnTo>
                          <a:pt x="209" y="805"/>
                        </a:lnTo>
                        <a:lnTo>
                          <a:pt x="140" y="747"/>
                        </a:lnTo>
                        <a:lnTo>
                          <a:pt x="81" y="675"/>
                        </a:lnTo>
                        <a:lnTo>
                          <a:pt x="37" y="593"/>
                        </a:lnTo>
                        <a:lnTo>
                          <a:pt x="9" y="502"/>
                        </a:lnTo>
                        <a:lnTo>
                          <a:pt x="0" y="404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74" name="Google Shape;1874;p43"/>
                  <p:cNvSpPr/>
                  <p:nvPr/>
                </p:nvSpPr>
                <p:spPr>
                  <a:xfrm>
                    <a:off x="3127" y="2323"/>
                    <a:ext cx="136" cy="1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9" h="888" extrusionOk="0">
                        <a:moveTo>
                          <a:pt x="0" y="404"/>
                        </a:moveTo>
                        <a:lnTo>
                          <a:pt x="12" y="308"/>
                        </a:lnTo>
                        <a:lnTo>
                          <a:pt x="48" y="227"/>
                        </a:lnTo>
                        <a:lnTo>
                          <a:pt x="103" y="157"/>
                        </a:lnTo>
                        <a:lnTo>
                          <a:pt x="174" y="100"/>
                        </a:lnTo>
                        <a:lnTo>
                          <a:pt x="257" y="57"/>
                        </a:lnTo>
                        <a:lnTo>
                          <a:pt x="347" y="25"/>
                        </a:lnTo>
                        <a:lnTo>
                          <a:pt x="441" y="6"/>
                        </a:lnTo>
                        <a:lnTo>
                          <a:pt x="534" y="0"/>
                        </a:lnTo>
                        <a:lnTo>
                          <a:pt x="620" y="7"/>
                        </a:lnTo>
                        <a:lnTo>
                          <a:pt x="694" y="31"/>
                        </a:lnTo>
                        <a:lnTo>
                          <a:pt x="756" y="70"/>
                        </a:lnTo>
                        <a:lnTo>
                          <a:pt x="806" y="124"/>
                        </a:lnTo>
                        <a:lnTo>
                          <a:pt x="842" y="193"/>
                        </a:lnTo>
                        <a:lnTo>
                          <a:pt x="867" y="278"/>
                        </a:lnTo>
                        <a:lnTo>
                          <a:pt x="879" y="377"/>
                        </a:lnTo>
                        <a:lnTo>
                          <a:pt x="878" y="492"/>
                        </a:lnTo>
                        <a:lnTo>
                          <a:pt x="871" y="588"/>
                        </a:lnTo>
                        <a:lnTo>
                          <a:pt x="848" y="668"/>
                        </a:lnTo>
                        <a:lnTo>
                          <a:pt x="812" y="736"/>
                        </a:lnTo>
                        <a:lnTo>
                          <a:pt x="763" y="791"/>
                        </a:lnTo>
                        <a:lnTo>
                          <a:pt x="702" y="833"/>
                        </a:lnTo>
                        <a:lnTo>
                          <a:pt x="631" y="864"/>
                        </a:lnTo>
                        <a:lnTo>
                          <a:pt x="552" y="881"/>
                        </a:lnTo>
                        <a:lnTo>
                          <a:pt x="463" y="888"/>
                        </a:lnTo>
                        <a:lnTo>
                          <a:pt x="373" y="877"/>
                        </a:lnTo>
                        <a:lnTo>
                          <a:pt x="287" y="850"/>
                        </a:lnTo>
                        <a:lnTo>
                          <a:pt x="209" y="805"/>
                        </a:lnTo>
                        <a:lnTo>
                          <a:pt x="140" y="747"/>
                        </a:lnTo>
                        <a:lnTo>
                          <a:pt x="81" y="675"/>
                        </a:lnTo>
                        <a:lnTo>
                          <a:pt x="37" y="593"/>
                        </a:lnTo>
                        <a:lnTo>
                          <a:pt x="9" y="502"/>
                        </a:lnTo>
                        <a:lnTo>
                          <a:pt x="0" y="404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75" name="Google Shape;1875;p43"/>
                  <p:cNvSpPr/>
                  <p:nvPr/>
                </p:nvSpPr>
                <p:spPr>
                  <a:xfrm>
                    <a:off x="3076" y="2454"/>
                    <a:ext cx="173" cy="1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4" h="1190" extrusionOk="0">
                        <a:moveTo>
                          <a:pt x="209" y="127"/>
                        </a:moveTo>
                        <a:lnTo>
                          <a:pt x="307" y="60"/>
                        </a:lnTo>
                        <a:lnTo>
                          <a:pt x="410" y="18"/>
                        </a:lnTo>
                        <a:lnTo>
                          <a:pt x="516" y="0"/>
                        </a:lnTo>
                        <a:lnTo>
                          <a:pt x="620" y="5"/>
                        </a:lnTo>
                        <a:lnTo>
                          <a:pt x="723" y="31"/>
                        </a:lnTo>
                        <a:lnTo>
                          <a:pt x="820" y="77"/>
                        </a:lnTo>
                        <a:lnTo>
                          <a:pt x="910" y="142"/>
                        </a:lnTo>
                        <a:lnTo>
                          <a:pt x="989" y="224"/>
                        </a:lnTo>
                        <a:lnTo>
                          <a:pt x="1051" y="318"/>
                        </a:lnTo>
                        <a:lnTo>
                          <a:pt x="1091" y="416"/>
                        </a:lnTo>
                        <a:lnTo>
                          <a:pt x="1111" y="518"/>
                        </a:lnTo>
                        <a:lnTo>
                          <a:pt x="1114" y="626"/>
                        </a:lnTo>
                        <a:lnTo>
                          <a:pt x="1100" y="738"/>
                        </a:lnTo>
                        <a:lnTo>
                          <a:pt x="1074" y="854"/>
                        </a:lnTo>
                        <a:lnTo>
                          <a:pt x="1038" y="976"/>
                        </a:lnTo>
                        <a:lnTo>
                          <a:pt x="993" y="1103"/>
                        </a:lnTo>
                        <a:lnTo>
                          <a:pt x="865" y="1150"/>
                        </a:lnTo>
                        <a:lnTo>
                          <a:pt x="739" y="1179"/>
                        </a:lnTo>
                        <a:lnTo>
                          <a:pt x="619" y="1190"/>
                        </a:lnTo>
                        <a:lnTo>
                          <a:pt x="504" y="1184"/>
                        </a:lnTo>
                        <a:lnTo>
                          <a:pt x="396" y="1159"/>
                        </a:lnTo>
                        <a:lnTo>
                          <a:pt x="297" y="1115"/>
                        </a:lnTo>
                        <a:lnTo>
                          <a:pt x="207" y="1052"/>
                        </a:lnTo>
                        <a:lnTo>
                          <a:pt x="128" y="971"/>
                        </a:lnTo>
                        <a:lnTo>
                          <a:pt x="64" y="874"/>
                        </a:lnTo>
                        <a:lnTo>
                          <a:pt x="22" y="767"/>
                        </a:lnTo>
                        <a:lnTo>
                          <a:pt x="0" y="654"/>
                        </a:lnTo>
                        <a:lnTo>
                          <a:pt x="0" y="538"/>
                        </a:lnTo>
                        <a:lnTo>
                          <a:pt x="20" y="424"/>
                        </a:lnTo>
                        <a:lnTo>
                          <a:pt x="62" y="315"/>
                        </a:lnTo>
                        <a:lnTo>
                          <a:pt x="124" y="215"/>
                        </a:lnTo>
                        <a:lnTo>
                          <a:pt x="209" y="127"/>
                        </a:lnTo>
                        <a:close/>
                      </a:path>
                    </a:pathLst>
                  </a:custGeom>
                  <a:solidFill>
                    <a:srgbClr val="66C1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76" name="Google Shape;1876;p43"/>
                  <p:cNvSpPr/>
                  <p:nvPr/>
                </p:nvSpPr>
                <p:spPr>
                  <a:xfrm>
                    <a:off x="3076" y="2454"/>
                    <a:ext cx="173" cy="1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4" h="1190" extrusionOk="0">
                        <a:moveTo>
                          <a:pt x="209" y="127"/>
                        </a:moveTo>
                        <a:lnTo>
                          <a:pt x="307" y="60"/>
                        </a:lnTo>
                        <a:lnTo>
                          <a:pt x="410" y="18"/>
                        </a:lnTo>
                        <a:lnTo>
                          <a:pt x="516" y="0"/>
                        </a:lnTo>
                        <a:lnTo>
                          <a:pt x="620" y="5"/>
                        </a:lnTo>
                        <a:lnTo>
                          <a:pt x="723" y="31"/>
                        </a:lnTo>
                        <a:lnTo>
                          <a:pt x="820" y="77"/>
                        </a:lnTo>
                        <a:lnTo>
                          <a:pt x="910" y="142"/>
                        </a:lnTo>
                        <a:lnTo>
                          <a:pt x="989" y="224"/>
                        </a:lnTo>
                        <a:lnTo>
                          <a:pt x="1051" y="318"/>
                        </a:lnTo>
                        <a:lnTo>
                          <a:pt x="1091" y="416"/>
                        </a:lnTo>
                        <a:lnTo>
                          <a:pt x="1111" y="518"/>
                        </a:lnTo>
                        <a:lnTo>
                          <a:pt x="1114" y="626"/>
                        </a:lnTo>
                        <a:lnTo>
                          <a:pt x="1100" y="738"/>
                        </a:lnTo>
                        <a:lnTo>
                          <a:pt x="1074" y="854"/>
                        </a:lnTo>
                        <a:lnTo>
                          <a:pt x="1038" y="976"/>
                        </a:lnTo>
                        <a:lnTo>
                          <a:pt x="993" y="1103"/>
                        </a:lnTo>
                        <a:lnTo>
                          <a:pt x="865" y="1150"/>
                        </a:lnTo>
                        <a:lnTo>
                          <a:pt x="739" y="1179"/>
                        </a:lnTo>
                        <a:lnTo>
                          <a:pt x="619" y="1190"/>
                        </a:lnTo>
                        <a:lnTo>
                          <a:pt x="504" y="1184"/>
                        </a:lnTo>
                        <a:lnTo>
                          <a:pt x="396" y="1159"/>
                        </a:lnTo>
                        <a:lnTo>
                          <a:pt x="297" y="1115"/>
                        </a:lnTo>
                        <a:lnTo>
                          <a:pt x="207" y="1052"/>
                        </a:lnTo>
                        <a:lnTo>
                          <a:pt x="128" y="971"/>
                        </a:lnTo>
                        <a:lnTo>
                          <a:pt x="64" y="874"/>
                        </a:lnTo>
                        <a:lnTo>
                          <a:pt x="22" y="767"/>
                        </a:lnTo>
                        <a:lnTo>
                          <a:pt x="0" y="654"/>
                        </a:lnTo>
                        <a:lnTo>
                          <a:pt x="0" y="538"/>
                        </a:lnTo>
                        <a:lnTo>
                          <a:pt x="20" y="424"/>
                        </a:lnTo>
                        <a:lnTo>
                          <a:pt x="62" y="315"/>
                        </a:lnTo>
                        <a:lnTo>
                          <a:pt x="124" y="215"/>
                        </a:lnTo>
                        <a:lnTo>
                          <a:pt x="209" y="127"/>
                        </a:lnTo>
                      </a:path>
                    </a:pathLst>
                  </a:custGeom>
                  <a:solidFill>
                    <a:srgbClr val="FFFFCC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77" name="Google Shape;1877;p43"/>
                  <p:cNvSpPr/>
                  <p:nvPr/>
                </p:nvSpPr>
                <p:spPr>
                  <a:xfrm>
                    <a:off x="3090" y="2468"/>
                    <a:ext cx="140" cy="1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1" h="928" extrusionOk="0">
                        <a:moveTo>
                          <a:pt x="0" y="445"/>
                        </a:moveTo>
                        <a:lnTo>
                          <a:pt x="10" y="348"/>
                        </a:lnTo>
                        <a:lnTo>
                          <a:pt x="37" y="261"/>
                        </a:lnTo>
                        <a:lnTo>
                          <a:pt x="80" y="186"/>
                        </a:lnTo>
                        <a:lnTo>
                          <a:pt x="136" y="121"/>
                        </a:lnTo>
                        <a:lnTo>
                          <a:pt x="203" y="70"/>
                        </a:lnTo>
                        <a:lnTo>
                          <a:pt x="281" y="32"/>
                        </a:lnTo>
                        <a:lnTo>
                          <a:pt x="365" y="8"/>
                        </a:lnTo>
                        <a:lnTo>
                          <a:pt x="455" y="0"/>
                        </a:lnTo>
                        <a:lnTo>
                          <a:pt x="545" y="8"/>
                        </a:lnTo>
                        <a:lnTo>
                          <a:pt x="630" y="33"/>
                        </a:lnTo>
                        <a:lnTo>
                          <a:pt x="706" y="74"/>
                        </a:lnTo>
                        <a:lnTo>
                          <a:pt x="772" y="130"/>
                        </a:lnTo>
                        <a:lnTo>
                          <a:pt x="827" y="202"/>
                        </a:lnTo>
                        <a:lnTo>
                          <a:pt x="866" y="288"/>
                        </a:lnTo>
                        <a:lnTo>
                          <a:pt x="888" y="390"/>
                        </a:lnTo>
                        <a:lnTo>
                          <a:pt x="891" y="505"/>
                        </a:lnTo>
                        <a:lnTo>
                          <a:pt x="883" y="601"/>
                        </a:lnTo>
                        <a:lnTo>
                          <a:pt x="859" y="685"/>
                        </a:lnTo>
                        <a:lnTo>
                          <a:pt x="821" y="758"/>
                        </a:lnTo>
                        <a:lnTo>
                          <a:pt x="770" y="818"/>
                        </a:lnTo>
                        <a:lnTo>
                          <a:pt x="707" y="866"/>
                        </a:lnTo>
                        <a:lnTo>
                          <a:pt x="635" y="901"/>
                        </a:lnTo>
                        <a:lnTo>
                          <a:pt x="554" y="922"/>
                        </a:lnTo>
                        <a:lnTo>
                          <a:pt x="465" y="928"/>
                        </a:lnTo>
                        <a:lnTo>
                          <a:pt x="375" y="919"/>
                        </a:lnTo>
                        <a:lnTo>
                          <a:pt x="289" y="890"/>
                        </a:lnTo>
                        <a:lnTo>
                          <a:pt x="211" y="846"/>
                        </a:lnTo>
                        <a:lnTo>
                          <a:pt x="141" y="788"/>
                        </a:lnTo>
                        <a:lnTo>
                          <a:pt x="83" y="717"/>
                        </a:lnTo>
                        <a:lnTo>
                          <a:pt x="39" y="634"/>
                        </a:lnTo>
                        <a:lnTo>
                          <a:pt x="11" y="543"/>
                        </a:lnTo>
                        <a:lnTo>
                          <a:pt x="0" y="445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78" name="Google Shape;1878;p43"/>
                  <p:cNvSpPr/>
                  <p:nvPr/>
                </p:nvSpPr>
                <p:spPr>
                  <a:xfrm>
                    <a:off x="3090" y="2468"/>
                    <a:ext cx="140" cy="1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1" h="928" extrusionOk="0">
                        <a:moveTo>
                          <a:pt x="0" y="445"/>
                        </a:moveTo>
                        <a:lnTo>
                          <a:pt x="10" y="348"/>
                        </a:lnTo>
                        <a:lnTo>
                          <a:pt x="37" y="261"/>
                        </a:lnTo>
                        <a:lnTo>
                          <a:pt x="80" y="186"/>
                        </a:lnTo>
                        <a:lnTo>
                          <a:pt x="136" y="121"/>
                        </a:lnTo>
                        <a:lnTo>
                          <a:pt x="203" y="70"/>
                        </a:lnTo>
                        <a:lnTo>
                          <a:pt x="281" y="32"/>
                        </a:lnTo>
                        <a:lnTo>
                          <a:pt x="365" y="8"/>
                        </a:lnTo>
                        <a:lnTo>
                          <a:pt x="455" y="0"/>
                        </a:lnTo>
                        <a:lnTo>
                          <a:pt x="545" y="8"/>
                        </a:lnTo>
                        <a:lnTo>
                          <a:pt x="630" y="33"/>
                        </a:lnTo>
                        <a:lnTo>
                          <a:pt x="706" y="74"/>
                        </a:lnTo>
                        <a:lnTo>
                          <a:pt x="772" y="130"/>
                        </a:lnTo>
                        <a:lnTo>
                          <a:pt x="827" y="202"/>
                        </a:lnTo>
                        <a:lnTo>
                          <a:pt x="866" y="288"/>
                        </a:lnTo>
                        <a:lnTo>
                          <a:pt x="888" y="390"/>
                        </a:lnTo>
                        <a:lnTo>
                          <a:pt x="891" y="505"/>
                        </a:lnTo>
                        <a:lnTo>
                          <a:pt x="883" y="601"/>
                        </a:lnTo>
                        <a:lnTo>
                          <a:pt x="859" y="685"/>
                        </a:lnTo>
                        <a:lnTo>
                          <a:pt x="821" y="758"/>
                        </a:lnTo>
                        <a:lnTo>
                          <a:pt x="770" y="818"/>
                        </a:lnTo>
                        <a:lnTo>
                          <a:pt x="707" y="866"/>
                        </a:lnTo>
                        <a:lnTo>
                          <a:pt x="635" y="901"/>
                        </a:lnTo>
                        <a:lnTo>
                          <a:pt x="554" y="922"/>
                        </a:lnTo>
                        <a:lnTo>
                          <a:pt x="465" y="928"/>
                        </a:lnTo>
                        <a:lnTo>
                          <a:pt x="375" y="919"/>
                        </a:lnTo>
                        <a:lnTo>
                          <a:pt x="289" y="890"/>
                        </a:lnTo>
                        <a:lnTo>
                          <a:pt x="211" y="846"/>
                        </a:lnTo>
                        <a:lnTo>
                          <a:pt x="141" y="788"/>
                        </a:lnTo>
                        <a:lnTo>
                          <a:pt x="83" y="717"/>
                        </a:lnTo>
                        <a:lnTo>
                          <a:pt x="39" y="634"/>
                        </a:lnTo>
                        <a:lnTo>
                          <a:pt x="11" y="543"/>
                        </a:lnTo>
                        <a:lnTo>
                          <a:pt x="0" y="445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79" name="Google Shape;1879;p43"/>
                  <p:cNvSpPr/>
                  <p:nvPr/>
                </p:nvSpPr>
                <p:spPr>
                  <a:xfrm>
                    <a:off x="2932" y="2289"/>
                    <a:ext cx="153" cy="1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1" h="960" extrusionOk="0">
                        <a:moveTo>
                          <a:pt x="179" y="99"/>
                        </a:moveTo>
                        <a:lnTo>
                          <a:pt x="262" y="45"/>
                        </a:lnTo>
                        <a:lnTo>
                          <a:pt x="352" y="13"/>
                        </a:lnTo>
                        <a:lnTo>
                          <a:pt x="445" y="0"/>
                        </a:lnTo>
                        <a:lnTo>
                          <a:pt x="538" y="6"/>
                        </a:lnTo>
                        <a:lnTo>
                          <a:pt x="629" y="30"/>
                        </a:lnTo>
                        <a:lnTo>
                          <a:pt x="715" y="71"/>
                        </a:lnTo>
                        <a:lnTo>
                          <a:pt x="795" y="127"/>
                        </a:lnTo>
                        <a:lnTo>
                          <a:pt x="863" y="196"/>
                        </a:lnTo>
                        <a:lnTo>
                          <a:pt x="917" y="274"/>
                        </a:lnTo>
                        <a:lnTo>
                          <a:pt x="954" y="360"/>
                        </a:lnTo>
                        <a:lnTo>
                          <a:pt x="971" y="450"/>
                        </a:lnTo>
                        <a:lnTo>
                          <a:pt x="969" y="542"/>
                        </a:lnTo>
                        <a:lnTo>
                          <a:pt x="946" y="634"/>
                        </a:lnTo>
                        <a:lnTo>
                          <a:pt x="902" y="723"/>
                        </a:lnTo>
                        <a:lnTo>
                          <a:pt x="835" y="808"/>
                        </a:lnTo>
                        <a:lnTo>
                          <a:pt x="745" y="887"/>
                        </a:lnTo>
                        <a:lnTo>
                          <a:pt x="647" y="923"/>
                        </a:lnTo>
                        <a:lnTo>
                          <a:pt x="556" y="948"/>
                        </a:lnTo>
                        <a:lnTo>
                          <a:pt x="469" y="960"/>
                        </a:lnTo>
                        <a:lnTo>
                          <a:pt x="389" y="958"/>
                        </a:lnTo>
                        <a:lnTo>
                          <a:pt x="312" y="941"/>
                        </a:lnTo>
                        <a:lnTo>
                          <a:pt x="241" y="909"/>
                        </a:lnTo>
                        <a:lnTo>
                          <a:pt x="173" y="860"/>
                        </a:lnTo>
                        <a:lnTo>
                          <a:pt x="109" y="795"/>
                        </a:lnTo>
                        <a:lnTo>
                          <a:pt x="55" y="714"/>
                        </a:lnTo>
                        <a:lnTo>
                          <a:pt x="19" y="626"/>
                        </a:lnTo>
                        <a:lnTo>
                          <a:pt x="1" y="533"/>
                        </a:lnTo>
                        <a:lnTo>
                          <a:pt x="0" y="438"/>
                        </a:lnTo>
                        <a:lnTo>
                          <a:pt x="18" y="344"/>
                        </a:lnTo>
                        <a:lnTo>
                          <a:pt x="53" y="254"/>
                        </a:lnTo>
                        <a:lnTo>
                          <a:pt x="106" y="171"/>
                        </a:lnTo>
                        <a:lnTo>
                          <a:pt x="179" y="99"/>
                        </a:lnTo>
                        <a:close/>
                      </a:path>
                    </a:pathLst>
                  </a:custGeom>
                  <a:solidFill>
                    <a:srgbClr val="66C1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80" name="Google Shape;1880;p43"/>
                  <p:cNvSpPr/>
                  <p:nvPr/>
                </p:nvSpPr>
                <p:spPr>
                  <a:xfrm>
                    <a:off x="2932" y="2289"/>
                    <a:ext cx="153" cy="1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1" h="960" extrusionOk="0">
                        <a:moveTo>
                          <a:pt x="179" y="99"/>
                        </a:moveTo>
                        <a:lnTo>
                          <a:pt x="262" y="45"/>
                        </a:lnTo>
                        <a:lnTo>
                          <a:pt x="352" y="13"/>
                        </a:lnTo>
                        <a:lnTo>
                          <a:pt x="445" y="0"/>
                        </a:lnTo>
                        <a:lnTo>
                          <a:pt x="538" y="6"/>
                        </a:lnTo>
                        <a:lnTo>
                          <a:pt x="629" y="30"/>
                        </a:lnTo>
                        <a:lnTo>
                          <a:pt x="715" y="71"/>
                        </a:lnTo>
                        <a:lnTo>
                          <a:pt x="795" y="127"/>
                        </a:lnTo>
                        <a:lnTo>
                          <a:pt x="863" y="196"/>
                        </a:lnTo>
                        <a:lnTo>
                          <a:pt x="917" y="274"/>
                        </a:lnTo>
                        <a:lnTo>
                          <a:pt x="954" y="360"/>
                        </a:lnTo>
                        <a:lnTo>
                          <a:pt x="971" y="450"/>
                        </a:lnTo>
                        <a:lnTo>
                          <a:pt x="969" y="542"/>
                        </a:lnTo>
                        <a:lnTo>
                          <a:pt x="946" y="634"/>
                        </a:lnTo>
                        <a:lnTo>
                          <a:pt x="902" y="723"/>
                        </a:lnTo>
                        <a:lnTo>
                          <a:pt x="835" y="808"/>
                        </a:lnTo>
                        <a:lnTo>
                          <a:pt x="745" y="887"/>
                        </a:lnTo>
                        <a:lnTo>
                          <a:pt x="647" y="923"/>
                        </a:lnTo>
                        <a:lnTo>
                          <a:pt x="556" y="948"/>
                        </a:lnTo>
                        <a:lnTo>
                          <a:pt x="469" y="960"/>
                        </a:lnTo>
                        <a:lnTo>
                          <a:pt x="389" y="958"/>
                        </a:lnTo>
                        <a:lnTo>
                          <a:pt x="312" y="941"/>
                        </a:lnTo>
                        <a:lnTo>
                          <a:pt x="241" y="909"/>
                        </a:lnTo>
                        <a:lnTo>
                          <a:pt x="173" y="860"/>
                        </a:lnTo>
                        <a:lnTo>
                          <a:pt x="109" y="795"/>
                        </a:lnTo>
                        <a:lnTo>
                          <a:pt x="55" y="714"/>
                        </a:lnTo>
                        <a:lnTo>
                          <a:pt x="19" y="626"/>
                        </a:lnTo>
                        <a:lnTo>
                          <a:pt x="1" y="533"/>
                        </a:lnTo>
                        <a:lnTo>
                          <a:pt x="0" y="438"/>
                        </a:lnTo>
                        <a:lnTo>
                          <a:pt x="18" y="344"/>
                        </a:lnTo>
                        <a:lnTo>
                          <a:pt x="53" y="254"/>
                        </a:lnTo>
                        <a:lnTo>
                          <a:pt x="106" y="171"/>
                        </a:lnTo>
                        <a:lnTo>
                          <a:pt x="179" y="99"/>
                        </a:lnTo>
                      </a:path>
                    </a:pathLst>
                  </a:custGeom>
                  <a:solidFill>
                    <a:srgbClr val="FFFFCC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81" name="Google Shape;1881;p43"/>
                  <p:cNvSpPr/>
                  <p:nvPr/>
                </p:nvSpPr>
                <p:spPr>
                  <a:xfrm>
                    <a:off x="2947" y="2304"/>
                    <a:ext cx="114" cy="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9" h="731" extrusionOk="0">
                        <a:moveTo>
                          <a:pt x="0" y="333"/>
                        </a:moveTo>
                        <a:lnTo>
                          <a:pt x="11" y="254"/>
                        </a:lnTo>
                        <a:lnTo>
                          <a:pt x="41" y="186"/>
                        </a:lnTo>
                        <a:lnTo>
                          <a:pt x="89" y="130"/>
                        </a:lnTo>
                        <a:lnTo>
                          <a:pt x="149" y="83"/>
                        </a:lnTo>
                        <a:lnTo>
                          <a:pt x="219" y="46"/>
                        </a:lnTo>
                        <a:lnTo>
                          <a:pt x="296" y="21"/>
                        </a:lnTo>
                        <a:lnTo>
                          <a:pt x="376" y="6"/>
                        </a:lnTo>
                        <a:lnTo>
                          <a:pt x="456" y="0"/>
                        </a:lnTo>
                        <a:lnTo>
                          <a:pt x="529" y="7"/>
                        </a:lnTo>
                        <a:lnTo>
                          <a:pt x="592" y="25"/>
                        </a:lnTo>
                        <a:lnTo>
                          <a:pt x="645" y="58"/>
                        </a:lnTo>
                        <a:lnTo>
                          <a:pt x="687" y="102"/>
                        </a:lnTo>
                        <a:lnTo>
                          <a:pt x="718" y="159"/>
                        </a:lnTo>
                        <a:lnTo>
                          <a:pt x="739" y="229"/>
                        </a:lnTo>
                        <a:lnTo>
                          <a:pt x="749" y="311"/>
                        </a:lnTo>
                        <a:lnTo>
                          <a:pt x="748" y="405"/>
                        </a:lnTo>
                        <a:lnTo>
                          <a:pt x="741" y="483"/>
                        </a:lnTo>
                        <a:lnTo>
                          <a:pt x="722" y="550"/>
                        </a:lnTo>
                        <a:lnTo>
                          <a:pt x="692" y="606"/>
                        </a:lnTo>
                        <a:lnTo>
                          <a:pt x="650" y="652"/>
                        </a:lnTo>
                        <a:lnTo>
                          <a:pt x="599" y="686"/>
                        </a:lnTo>
                        <a:lnTo>
                          <a:pt x="538" y="711"/>
                        </a:lnTo>
                        <a:lnTo>
                          <a:pt x="470" y="726"/>
                        </a:lnTo>
                        <a:lnTo>
                          <a:pt x="395" y="731"/>
                        </a:lnTo>
                        <a:lnTo>
                          <a:pt x="319" y="723"/>
                        </a:lnTo>
                        <a:lnTo>
                          <a:pt x="245" y="700"/>
                        </a:lnTo>
                        <a:lnTo>
                          <a:pt x="178" y="663"/>
                        </a:lnTo>
                        <a:lnTo>
                          <a:pt x="119" y="615"/>
                        </a:lnTo>
                        <a:lnTo>
                          <a:pt x="70" y="557"/>
                        </a:lnTo>
                        <a:lnTo>
                          <a:pt x="32" y="489"/>
                        </a:lnTo>
                        <a:lnTo>
                          <a:pt x="8" y="413"/>
                        </a:lnTo>
                        <a:lnTo>
                          <a:pt x="0" y="333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82" name="Google Shape;1882;p43"/>
                  <p:cNvSpPr/>
                  <p:nvPr/>
                </p:nvSpPr>
                <p:spPr>
                  <a:xfrm>
                    <a:off x="2947" y="2304"/>
                    <a:ext cx="114" cy="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9" h="731" extrusionOk="0">
                        <a:moveTo>
                          <a:pt x="0" y="333"/>
                        </a:moveTo>
                        <a:lnTo>
                          <a:pt x="11" y="254"/>
                        </a:lnTo>
                        <a:lnTo>
                          <a:pt x="41" y="186"/>
                        </a:lnTo>
                        <a:lnTo>
                          <a:pt x="89" y="130"/>
                        </a:lnTo>
                        <a:lnTo>
                          <a:pt x="149" y="83"/>
                        </a:lnTo>
                        <a:lnTo>
                          <a:pt x="219" y="46"/>
                        </a:lnTo>
                        <a:lnTo>
                          <a:pt x="296" y="21"/>
                        </a:lnTo>
                        <a:lnTo>
                          <a:pt x="376" y="6"/>
                        </a:lnTo>
                        <a:lnTo>
                          <a:pt x="456" y="0"/>
                        </a:lnTo>
                        <a:lnTo>
                          <a:pt x="529" y="7"/>
                        </a:lnTo>
                        <a:lnTo>
                          <a:pt x="592" y="25"/>
                        </a:lnTo>
                        <a:lnTo>
                          <a:pt x="645" y="58"/>
                        </a:lnTo>
                        <a:lnTo>
                          <a:pt x="687" y="102"/>
                        </a:lnTo>
                        <a:lnTo>
                          <a:pt x="718" y="159"/>
                        </a:lnTo>
                        <a:lnTo>
                          <a:pt x="739" y="229"/>
                        </a:lnTo>
                        <a:lnTo>
                          <a:pt x="749" y="311"/>
                        </a:lnTo>
                        <a:lnTo>
                          <a:pt x="748" y="405"/>
                        </a:lnTo>
                        <a:lnTo>
                          <a:pt x="741" y="483"/>
                        </a:lnTo>
                        <a:lnTo>
                          <a:pt x="722" y="550"/>
                        </a:lnTo>
                        <a:lnTo>
                          <a:pt x="692" y="606"/>
                        </a:lnTo>
                        <a:lnTo>
                          <a:pt x="650" y="652"/>
                        </a:lnTo>
                        <a:lnTo>
                          <a:pt x="599" y="686"/>
                        </a:lnTo>
                        <a:lnTo>
                          <a:pt x="538" y="711"/>
                        </a:lnTo>
                        <a:lnTo>
                          <a:pt x="470" y="726"/>
                        </a:lnTo>
                        <a:lnTo>
                          <a:pt x="395" y="731"/>
                        </a:lnTo>
                        <a:lnTo>
                          <a:pt x="319" y="723"/>
                        </a:lnTo>
                        <a:lnTo>
                          <a:pt x="245" y="700"/>
                        </a:lnTo>
                        <a:lnTo>
                          <a:pt x="178" y="663"/>
                        </a:lnTo>
                        <a:lnTo>
                          <a:pt x="119" y="615"/>
                        </a:lnTo>
                        <a:lnTo>
                          <a:pt x="70" y="557"/>
                        </a:lnTo>
                        <a:lnTo>
                          <a:pt x="32" y="489"/>
                        </a:lnTo>
                        <a:lnTo>
                          <a:pt x="8" y="413"/>
                        </a:lnTo>
                        <a:lnTo>
                          <a:pt x="0" y="333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83" name="Google Shape;1883;p43"/>
                  <p:cNvSpPr/>
                  <p:nvPr/>
                </p:nvSpPr>
                <p:spPr>
                  <a:xfrm>
                    <a:off x="2979" y="2120"/>
                    <a:ext cx="40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7" h="311" extrusionOk="0">
                        <a:moveTo>
                          <a:pt x="0" y="270"/>
                        </a:moveTo>
                        <a:lnTo>
                          <a:pt x="1" y="226"/>
                        </a:lnTo>
                        <a:lnTo>
                          <a:pt x="19" y="179"/>
                        </a:lnTo>
                        <a:lnTo>
                          <a:pt x="84" y="89"/>
                        </a:lnTo>
                        <a:lnTo>
                          <a:pt x="124" y="51"/>
                        </a:lnTo>
                        <a:lnTo>
                          <a:pt x="161" y="22"/>
                        </a:lnTo>
                        <a:lnTo>
                          <a:pt x="192" y="4"/>
                        </a:lnTo>
                        <a:lnTo>
                          <a:pt x="211" y="0"/>
                        </a:lnTo>
                        <a:lnTo>
                          <a:pt x="238" y="17"/>
                        </a:lnTo>
                        <a:lnTo>
                          <a:pt x="248" y="36"/>
                        </a:lnTo>
                        <a:lnTo>
                          <a:pt x="254" y="60"/>
                        </a:lnTo>
                        <a:lnTo>
                          <a:pt x="267" y="91"/>
                        </a:lnTo>
                        <a:lnTo>
                          <a:pt x="237" y="165"/>
                        </a:lnTo>
                        <a:lnTo>
                          <a:pt x="196" y="231"/>
                        </a:lnTo>
                        <a:lnTo>
                          <a:pt x="173" y="260"/>
                        </a:lnTo>
                        <a:lnTo>
                          <a:pt x="142" y="284"/>
                        </a:lnTo>
                        <a:lnTo>
                          <a:pt x="75" y="311"/>
                        </a:lnTo>
                        <a:lnTo>
                          <a:pt x="32" y="301"/>
                        </a:lnTo>
                        <a:lnTo>
                          <a:pt x="0" y="270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84" name="Google Shape;1884;p43"/>
                  <p:cNvSpPr/>
                  <p:nvPr/>
                </p:nvSpPr>
                <p:spPr>
                  <a:xfrm>
                    <a:off x="2912" y="2212"/>
                    <a:ext cx="39" cy="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8" h="340" extrusionOk="0">
                        <a:moveTo>
                          <a:pt x="22" y="327"/>
                        </a:moveTo>
                        <a:lnTo>
                          <a:pt x="0" y="289"/>
                        </a:lnTo>
                        <a:lnTo>
                          <a:pt x="1" y="241"/>
                        </a:lnTo>
                        <a:lnTo>
                          <a:pt x="17" y="187"/>
                        </a:lnTo>
                        <a:lnTo>
                          <a:pt x="44" y="132"/>
                        </a:lnTo>
                        <a:lnTo>
                          <a:pt x="76" y="80"/>
                        </a:lnTo>
                        <a:lnTo>
                          <a:pt x="110" y="38"/>
                        </a:lnTo>
                        <a:lnTo>
                          <a:pt x="140" y="9"/>
                        </a:lnTo>
                        <a:lnTo>
                          <a:pt x="160" y="0"/>
                        </a:lnTo>
                        <a:lnTo>
                          <a:pt x="204" y="12"/>
                        </a:lnTo>
                        <a:lnTo>
                          <a:pt x="231" y="35"/>
                        </a:lnTo>
                        <a:lnTo>
                          <a:pt x="245" y="66"/>
                        </a:lnTo>
                        <a:lnTo>
                          <a:pt x="248" y="101"/>
                        </a:lnTo>
                        <a:lnTo>
                          <a:pt x="231" y="177"/>
                        </a:lnTo>
                        <a:lnTo>
                          <a:pt x="202" y="241"/>
                        </a:lnTo>
                        <a:lnTo>
                          <a:pt x="167" y="285"/>
                        </a:lnTo>
                        <a:lnTo>
                          <a:pt x="118" y="322"/>
                        </a:lnTo>
                        <a:lnTo>
                          <a:pt x="66" y="340"/>
                        </a:lnTo>
                        <a:lnTo>
                          <a:pt x="42" y="338"/>
                        </a:lnTo>
                        <a:lnTo>
                          <a:pt x="22" y="327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85" name="Google Shape;1885;p43"/>
                  <p:cNvSpPr/>
                  <p:nvPr/>
                </p:nvSpPr>
                <p:spPr>
                  <a:xfrm>
                    <a:off x="2884" y="2320"/>
                    <a:ext cx="24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" h="342" extrusionOk="0">
                        <a:moveTo>
                          <a:pt x="52" y="8"/>
                        </a:moveTo>
                        <a:lnTo>
                          <a:pt x="24" y="41"/>
                        </a:lnTo>
                        <a:lnTo>
                          <a:pt x="8" y="87"/>
                        </a:lnTo>
                        <a:lnTo>
                          <a:pt x="0" y="140"/>
                        </a:lnTo>
                        <a:lnTo>
                          <a:pt x="0" y="196"/>
                        </a:lnTo>
                        <a:lnTo>
                          <a:pt x="6" y="248"/>
                        </a:lnTo>
                        <a:lnTo>
                          <a:pt x="15" y="293"/>
                        </a:lnTo>
                        <a:lnTo>
                          <a:pt x="27" y="324"/>
                        </a:lnTo>
                        <a:lnTo>
                          <a:pt x="38" y="338"/>
                        </a:lnTo>
                        <a:lnTo>
                          <a:pt x="96" y="342"/>
                        </a:lnTo>
                        <a:lnTo>
                          <a:pt x="119" y="335"/>
                        </a:lnTo>
                        <a:lnTo>
                          <a:pt x="136" y="320"/>
                        </a:lnTo>
                        <a:lnTo>
                          <a:pt x="148" y="296"/>
                        </a:lnTo>
                        <a:lnTo>
                          <a:pt x="153" y="259"/>
                        </a:lnTo>
                        <a:lnTo>
                          <a:pt x="153" y="166"/>
                        </a:lnTo>
                        <a:lnTo>
                          <a:pt x="145" y="77"/>
                        </a:lnTo>
                        <a:lnTo>
                          <a:pt x="138" y="45"/>
                        </a:lnTo>
                        <a:lnTo>
                          <a:pt x="133" y="27"/>
                        </a:lnTo>
                        <a:lnTo>
                          <a:pt x="116" y="7"/>
                        </a:lnTo>
                        <a:lnTo>
                          <a:pt x="97" y="0"/>
                        </a:lnTo>
                        <a:lnTo>
                          <a:pt x="52" y="8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86" name="Google Shape;1886;p43"/>
                  <p:cNvSpPr/>
                  <p:nvPr/>
                </p:nvSpPr>
                <p:spPr>
                  <a:xfrm>
                    <a:off x="2904" y="2426"/>
                    <a:ext cx="35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" h="362" extrusionOk="0">
                        <a:moveTo>
                          <a:pt x="148" y="362"/>
                        </a:moveTo>
                        <a:lnTo>
                          <a:pt x="105" y="349"/>
                        </a:lnTo>
                        <a:lnTo>
                          <a:pt x="70" y="314"/>
                        </a:lnTo>
                        <a:lnTo>
                          <a:pt x="42" y="263"/>
                        </a:lnTo>
                        <a:lnTo>
                          <a:pt x="21" y="203"/>
                        </a:lnTo>
                        <a:lnTo>
                          <a:pt x="6" y="141"/>
                        </a:lnTo>
                        <a:lnTo>
                          <a:pt x="0" y="87"/>
                        </a:lnTo>
                        <a:lnTo>
                          <a:pt x="0" y="45"/>
                        </a:lnTo>
                        <a:lnTo>
                          <a:pt x="7" y="24"/>
                        </a:lnTo>
                        <a:lnTo>
                          <a:pt x="48" y="2"/>
                        </a:lnTo>
                        <a:lnTo>
                          <a:pt x="85" y="0"/>
                        </a:lnTo>
                        <a:lnTo>
                          <a:pt x="116" y="13"/>
                        </a:lnTo>
                        <a:lnTo>
                          <a:pt x="144" y="37"/>
                        </a:lnTo>
                        <a:lnTo>
                          <a:pt x="187" y="104"/>
                        </a:lnTo>
                        <a:lnTo>
                          <a:pt x="214" y="173"/>
                        </a:lnTo>
                        <a:lnTo>
                          <a:pt x="223" y="229"/>
                        </a:lnTo>
                        <a:lnTo>
                          <a:pt x="214" y="291"/>
                        </a:lnTo>
                        <a:lnTo>
                          <a:pt x="190" y="341"/>
                        </a:lnTo>
                        <a:lnTo>
                          <a:pt x="171" y="357"/>
                        </a:lnTo>
                        <a:lnTo>
                          <a:pt x="148" y="362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87" name="Google Shape;1887;p43"/>
                  <p:cNvSpPr/>
                  <p:nvPr/>
                </p:nvSpPr>
                <p:spPr>
                  <a:xfrm>
                    <a:off x="2959" y="2510"/>
                    <a:ext cx="40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" h="293" extrusionOk="0">
                        <a:moveTo>
                          <a:pt x="224" y="291"/>
                        </a:moveTo>
                        <a:lnTo>
                          <a:pt x="184" y="293"/>
                        </a:lnTo>
                        <a:lnTo>
                          <a:pt x="143" y="273"/>
                        </a:lnTo>
                        <a:lnTo>
                          <a:pt x="103" y="238"/>
                        </a:lnTo>
                        <a:lnTo>
                          <a:pt x="66" y="193"/>
                        </a:lnTo>
                        <a:lnTo>
                          <a:pt x="36" y="145"/>
                        </a:lnTo>
                        <a:lnTo>
                          <a:pt x="13" y="100"/>
                        </a:lnTo>
                        <a:lnTo>
                          <a:pt x="0" y="63"/>
                        </a:lnTo>
                        <a:lnTo>
                          <a:pt x="0" y="43"/>
                        </a:lnTo>
                        <a:lnTo>
                          <a:pt x="28" y="13"/>
                        </a:lnTo>
                        <a:lnTo>
                          <a:pt x="59" y="0"/>
                        </a:lnTo>
                        <a:lnTo>
                          <a:pt x="90" y="1"/>
                        </a:lnTo>
                        <a:lnTo>
                          <a:pt x="122" y="12"/>
                        </a:lnTo>
                        <a:lnTo>
                          <a:pt x="179" y="57"/>
                        </a:lnTo>
                        <a:lnTo>
                          <a:pt x="224" y="108"/>
                        </a:lnTo>
                        <a:lnTo>
                          <a:pt x="247" y="154"/>
                        </a:lnTo>
                        <a:lnTo>
                          <a:pt x="260" y="210"/>
                        </a:lnTo>
                        <a:lnTo>
                          <a:pt x="253" y="260"/>
                        </a:lnTo>
                        <a:lnTo>
                          <a:pt x="243" y="279"/>
                        </a:lnTo>
                        <a:lnTo>
                          <a:pt x="224" y="291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88" name="Google Shape;1888;p43"/>
                  <p:cNvSpPr/>
                  <p:nvPr/>
                </p:nvSpPr>
                <p:spPr>
                  <a:xfrm>
                    <a:off x="3214" y="2061"/>
                    <a:ext cx="56" cy="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1" h="163" extrusionOk="0">
                        <a:moveTo>
                          <a:pt x="0" y="73"/>
                        </a:moveTo>
                        <a:lnTo>
                          <a:pt x="22" y="37"/>
                        </a:lnTo>
                        <a:lnTo>
                          <a:pt x="64" y="14"/>
                        </a:lnTo>
                        <a:lnTo>
                          <a:pt x="120" y="2"/>
                        </a:lnTo>
                        <a:lnTo>
                          <a:pt x="182" y="0"/>
                        </a:lnTo>
                        <a:lnTo>
                          <a:pt x="245" y="4"/>
                        </a:lnTo>
                        <a:lnTo>
                          <a:pt x="299" y="14"/>
                        </a:lnTo>
                        <a:lnTo>
                          <a:pt x="340" y="26"/>
                        </a:lnTo>
                        <a:lnTo>
                          <a:pt x="359" y="38"/>
                        </a:lnTo>
                        <a:lnTo>
                          <a:pt x="361" y="81"/>
                        </a:lnTo>
                        <a:lnTo>
                          <a:pt x="350" y="111"/>
                        </a:lnTo>
                        <a:lnTo>
                          <a:pt x="328" y="133"/>
                        </a:lnTo>
                        <a:lnTo>
                          <a:pt x="300" y="148"/>
                        </a:lnTo>
                        <a:lnTo>
                          <a:pt x="230" y="160"/>
                        </a:lnTo>
                        <a:lnTo>
                          <a:pt x="163" y="163"/>
                        </a:lnTo>
                        <a:lnTo>
                          <a:pt x="110" y="158"/>
                        </a:lnTo>
                        <a:lnTo>
                          <a:pt x="53" y="141"/>
                        </a:lnTo>
                        <a:lnTo>
                          <a:pt x="12" y="113"/>
                        </a:lnTo>
                        <a:lnTo>
                          <a:pt x="1" y="94"/>
                        </a:lnTo>
                        <a:lnTo>
                          <a:pt x="0" y="73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89" name="Google Shape;1889;p43"/>
                  <p:cNvSpPr/>
                  <p:nvPr/>
                </p:nvSpPr>
                <p:spPr>
                  <a:xfrm>
                    <a:off x="3082" y="2075"/>
                    <a:ext cx="51" cy="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5" h="181" extrusionOk="0">
                        <a:moveTo>
                          <a:pt x="0" y="123"/>
                        </a:moveTo>
                        <a:lnTo>
                          <a:pt x="10" y="87"/>
                        </a:lnTo>
                        <a:lnTo>
                          <a:pt x="41" y="57"/>
                        </a:lnTo>
                        <a:lnTo>
                          <a:pt x="86" y="33"/>
                        </a:lnTo>
                        <a:lnTo>
                          <a:pt x="138" y="17"/>
                        </a:lnTo>
                        <a:lnTo>
                          <a:pt x="191" y="5"/>
                        </a:lnTo>
                        <a:lnTo>
                          <a:pt x="240" y="0"/>
                        </a:lnTo>
                        <a:lnTo>
                          <a:pt x="277" y="0"/>
                        </a:lnTo>
                        <a:lnTo>
                          <a:pt x="297" y="4"/>
                        </a:lnTo>
                        <a:lnTo>
                          <a:pt x="306" y="59"/>
                        </a:lnTo>
                        <a:lnTo>
                          <a:pt x="325" y="106"/>
                        </a:lnTo>
                        <a:lnTo>
                          <a:pt x="262" y="152"/>
                        </a:lnTo>
                        <a:lnTo>
                          <a:pt x="182" y="178"/>
                        </a:lnTo>
                        <a:lnTo>
                          <a:pt x="126" y="181"/>
                        </a:lnTo>
                        <a:lnTo>
                          <a:pt x="68" y="177"/>
                        </a:lnTo>
                        <a:lnTo>
                          <a:pt x="20" y="160"/>
                        </a:lnTo>
                        <a:lnTo>
                          <a:pt x="5" y="144"/>
                        </a:lnTo>
                        <a:lnTo>
                          <a:pt x="0" y="123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90" name="Google Shape;1890;p43"/>
                  <p:cNvSpPr/>
                  <p:nvPr/>
                </p:nvSpPr>
                <p:spPr>
                  <a:xfrm>
                    <a:off x="2977" y="2409"/>
                    <a:ext cx="132" cy="1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0" h="843" extrusionOk="0">
                        <a:moveTo>
                          <a:pt x="850" y="392"/>
                        </a:moveTo>
                        <a:lnTo>
                          <a:pt x="848" y="481"/>
                        </a:lnTo>
                        <a:lnTo>
                          <a:pt x="827" y="563"/>
                        </a:lnTo>
                        <a:lnTo>
                          <a:pt x="791" y="636"/>
                        </a:lnTo>
                        <a:lnTo>
                          <a:pt x="741" y="700"/>
                        </a:lnTo>
                        <a:lnTo>
                          <a:pt x="678" y="754"/>
                        </a:lnTo>
                        <a:lnTo>
                          <a:pt x="606" y="797"/>
                        </a:lnTo>
                        <a:lnTo>
                          <a:pt x="527" y="826"/>
                        </a:lnTo>
                        <a:lnTo>
                          <a:pt x="444" y="842"/>
                        </a:lnTo>
                        <a:lnTo>
                          <a:pt x="359" y="843"/>
                        </a:lnTo>
                        <a:lnTo>
                          <a:pt x="279" y="827"/>
                        </a:lnTo>
                        <a:lnTo>
                          <a:pt x="205" y="795"/>
                        </a:lnTo>
                        <a:lnTo>
                          <a:pt x="139" y="749"/>
                        </a:lnTo>
                        <a:lnTo>
                          <a:pt x="84" y="687"/>
                        </a:lnTo>
                        <a:lnTo>
                          <a:pt x="41" y="611"/>
                        </a:lnTo>
                        <a:lnTo>
                          <a:pt x="12" y="520"/>
                        </a:lnTo>
                        <a:lnTo>
                          <a:pt x="0" y="416"/>
                        </a:lnTo>
                        <a:lnTo>
                          <a:pt x="21" y="327"/>
                        </a:lnTo>
                        <a:lnTo>
                          <a:pt x="48" y="248"/>
                        </a:lnTo>
                        <a:lnTo>
                          <a:pt x="82" y="180"/>
                        </a:lnTo>
                        <a:lnTo>
                          <a:pt x="124" y="123"/>
                        </a:lnTo>
                        <a:lnTo>
                          <a:pt x="173" y="75"/>
                        </a:lnTo>
                        <a:lnTo>
                          <a:pt x="231" y="39"/>
                        </a:lnTo>
                        <a:lnTo>
                          <a:pt x="300" y="14"/>
                        </a:lnTo>
                        <a:lnTo>
                          <a:pt x="380" y="0"/>
                        </a:lnTo>
                        <a:lnTo>
                          <a:pt x="465" y="0"/>
                        </a:lnTo>
                        <a:lnTo>
                          <a:pt x="546" y="18"/>
                        </a:lnTo>
                        <a:lnTo>
                          <a:pt x="622" y="50"/>
                        </a:lnTo>
                        <a:lnTo>
                          <a:pt x="691" y="97"/>
                        </a:lnTo>
                        <a:lnTo>
                          <a:pt x="751" y="156"/>
                        </a:lnTo>
                        <a:lnTo>
                          <a:pt x="799" y="226"/>
                        </a:lnTo>
                        <a:lnTo>
                          <a:pt x="833" y="305"/>
                        </a:lnTo>
                        <a:lnTo>
                          <a:pt x="850" y="392"/>
                        </a:lnTo>
                        <a:close/>
                      </a:path>
                    </a:pathLst>
                  </a:custGeom>
                  <a:solidFill>
                    <a:srgbClr val="66C1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91" name="Google Shape;1891;p43"/>
                  <p:cNvSpPr/>
                  <p:nvPr/>
                </p:nvSpPr>
                <p:spPr>
                  <a:xfrm>
                    <a:off x="2977" y="2409"/>
                    <a:ext cx="132" cy="1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0" h="843" extrusionOk="0">
                        <a:moveTo>
                          <a:pt x="850" y="392"/>
                        </a:moveTo>
                        <a:lnTo>
                          <a:pt x="848" y="481"/>
                        </a:lnTo>
                        <a:lnTo>
                          <a:pt x="827" y="563"/>
                        </a:lnTo>
                        <a:lnTo>
                          <a:pt x="791" y="636"/>
                        </a:lnTo>
                        <a:lnTo>
                          <a:pt x="741" y="700"/>
                        </a:lnTo>
                        <a:lnTo>
                          <a:pt x="678" y="754"/>
                        </a:lnTo>
                        <a:lnTo>
                          <a:pt x="606" y="797"/>
                        </a:lnTo>
                        <a:lnTo>
                          <a:pt x="527" y="826"/>
                        </a:lnTo>
                        <a:lnTo>
                          <a:pt x="444" y="842"/>
                        </a:lnTo>
                        <a:lnTo>
                          <a:pt x="359" y="843"/>
                        </a:lnTo>
                        <a:lnTo>
                          <a:pt x="279" y="827"/>
                        </a:lnTo>
                        <a:lnTo>
                          <a:pt x="205" y="795"/>
                        </a:lnTo>
                        <a:lnTo>
                          <a:pt x="139" y="749"/>
                        </a:lnTo>
                        <a:lnTo>
                          <a:pt x="84" y="687"/>
                        </a:lnTo>
                        <a:lnTo>
                          <a:pt x="41" y="611"/>
                        </a:lnTo>
                        <a:lnTo>
                          <a:pt x="12" y="520"/>
                        </a:lnTo>
                        <a:lnTo>
                          <a:pt x="0" y="416"/>
                        </a:lnTo>
                        <a:lnTo>
                          <a:pt x="21" y="327"/>
                        </a:lnTo>
                        <a:lnTo>
                          <a:pt x="48" y="248"/>
                        </a:lnTo>
                        <a:lnTo>
                          <a:pt x="82" y="180"/>
                        </a:lnTo>
                        <a:lnTo>
                          <a:pt x="124" y="123"/>
                        </a:lnTo>
                        <a:lnTo>
                          <a:pt x="173" y="75"/>
                        </a:lnTo>
                        <a:lnTo>
                          <a:pt x="231" y="39"/>
                        </a:lnTo>
                        <a:lnTo>
                          <a:pt x="300" y="14"/>
                        </a:lnTo>
                        <a:lnTo>
                          <a:pt x="380" y="0"/>
                        </a:lnTo>
                        <a:lnTo>
                          <a:pt x="465" y="0"/>
                        </a:lnTo>
                        <a:lnTo>
                          <a:pt x="546" y="18"/>
                        </a:lnTo>
                        <a:lnTo>
                          <a:pt x="622" y="50"/>
                        </a:lnTo>
                        <a:lnTo>
                          <a:pt x="691" y="97"/>
                        </a:lnTo>
                        <a:lnTo>
                          <a:pt x="751" y="156"/>
                        </a:lnTo>
                        <a:lnTo>
                          <a:pt x="799" y="226"/>
                        </a:lnTo>
                        <a:lnTo>
                          <a:pt x="833" y="305"/>
                        </a:lnTo>
                        <a:lnTo>
                          <a:pt x="850" y="392"/>
                        </a:lnTo>
                      </a:path>
                    </a:pathLst>
                  </a:custGeom>
                  <a:solidFill>
                    <a:srgbClr val="FFFFCC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92" name="Google Shape;1892;p43"/>
                  <p:cNvSpPr/>
                  <p:nvPr/>
                </p:nvSpPr>
                <p:spPr>
                  <a:xfrm>
                    <a:off x="2989" y="2422"/>
                    <a:ext cx="102" cy="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0" h="670" extrusionOk="0">
                        <a:moveTo>
                          <a:pt x="552" y="59"/>
                        </a:moveTo>
                        <a:lnTo>
                          <a:pt x="603" y="106"/>
                        </a:lnTo>
                        <a:lnTo>
                          <a:pt x="637" y="161"/>
                        </a:lnTo>
                        <a:lnTo>
                          <a:pt x="656" y="224"/>
                        </a:lnTo>
                        <a:lnTo>
                          <a:pt x="660" y="291"/>
                        </a:lnTo>
                        <a:lnTo>
                          <a:pt x="651" y="359"/>
                        </a:lnTo>
                        <a:lnTo>
                          <a:pt x="632" y="428"/>
                        </a:lnTo>
                        <a:lnTo>
                          <a:pt x="604" y="493"/>
                        </a:lnTo>
                        <a:lnTo>
                          <a:pt x="569" y="553"/>
                        </a:lnTo>
                        <a:lnTo>
                          <a:pt x="528" y="603"/>
                        </a:lnTo>
                        <a:lnTo>
                          <a:pt x="483" y="639"/>
                        </a:lnTo>
                        <a:lnTo>
                          <a:pt x="434" y="662"/>
                        </a:lnTo>
                        <a:lnTo>
                          <a:pt x="381" y="670"/>
                        </a:lnTo>
                        <a:lnTo>
                          <a:pt x="324" y="665"/>
                        </a:lnTo>
                        <a:lnTo>
                          <a:pt x="262" y="646"/>
                        </a:lnTo>
                        <a:lnTo>
                          <a:pt x="199" y="613"/>
                        </a:lnTo>
                        <a:lnTo>
                          <a:pt x="131" y="566"/>
                        </a:lnTo>
                        <a:lnTo>
                          <a:pt x="77" y="523"/>
                        </a:lnTo>
                        <a:lnTo>
                          <a:pt x="38" y="476"/>
                        </a:lnTo>
                        <a:lnTo>
                          <a:pt x="12" y="426"/>
                        </a:lnTo>
                        <a:lnTo>
                          <a:pt x="0" y="373"/>
                        </a:lnTo>
                        <a:lnTo>
                          <a:pt x="0" y="319"/>
                        </a:lnTo>
                        <a:lnTo>
                          <a:pt x="11" y="264"/>
                        </a:lnTo>
                        <a:lnTo>
                          <a:pt x="68" y="150"/>
                        </a:lnTo>
                        <a:lnTo>
                          <a:pt x="112" y="97"/>
                        </a:lnTo>
                        <a:lnTo>
                          <a:pt x="164" y="57"/>
                        </a:lnTo>
                        <a:lnTo>
                          <a:pt x="224" y="25"/>
                        </a:lnTo>
                        <a:lnTo>
                          <a:pt x="288" y="7"/>
                        </a:lnTo>
                        <a:lnTo>
                          <a:pt x="354" y="0"/>
                        </a:lnTo>
                        <a:lnTo>
                          <a:pt x="422" y="7"/>
                        </a:lnTo>
                        <a:lnTo>
                          <a:pt x="489" y="25"/>
                        </a:lnTo>
                        <a:lnTo>
                          <a:pt x="552" y="59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  <p:sp>
                <p:nvSpPr>
                  <p:cNvPr id="1893" name="Google Shape;1893;p43"/>
                  <p:cNvSpPr/>
                  <p:nvPr/>
                </p:nvSpPr>
                <p:spPr>
                  <a:xfrm>
                    <a:off x="2989" y="2422"/>
                    <a:ext cx="102" cy="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0" h="670" extrusionOk="0">
                        <a:moveTo>
                          <a:pt x="552" y="59"/>
                        </a:moveTo>
                        <a:lnTo>
                          <a:pt x="603" y="106"/>
                        </a:lnTo>
                        <a:lnTo>
                          <a:pt x="637" y="161"/>
                        </a:lnTo>
                        <a:lnTo>
                          <a:pt x="656" y="224"/>
                        </a:lnTo>
                        <a:lnTo>
                          <a:pt x="660" y="291"/>
                        </a:lnTo>
                        <a:lnTo>
                          <a:pt x="651" y="359"/>
                        </a:lnTo>
                        <a:lnTo>
                          <a:pt x="632" y="428"/>
                        </a:lnTo>
                        <a:lnTo>
                          <a:pt x="604" y="493"/>
                        </a:lnTo>
                        <a:lnTo>
                          <a:pt x="569" y="553"/>
                        </a:lnTo>
                        <a:lnTo>
                          <a:pt x="528" y="603"/>
                        </a:lnTo>
                        <a:lnTo>
                          <a:pt x="483" y="639"/>
                        </a:lnTo>
                        <a:lnTo>
                          <a:pt x="434" y="662"/>
                        </a:lnTo>
                        <a:lnTo>
                          <a:pt x="381" y="670"/>
                        </a:lnTo>
                        <a:lnTo>
                          <a:pt x="324" y="665"/>
                        </a:lnTo>
                        <a:lnTo>
                          <a:pt x="262" y="646"/>
                        </a:lnTo>
                        <a:lnTo>
                          <a:pt x="199" y="613"/>
                        </a:lnTo>
                        <a:lnTo>
                          <a:pt x="131" y="566"/>
                        </a:lnTo>
                        <a:lnTo>
                          <a:pt x="77" y="523"/>
                        </a:lnTo>
                        <a:lnTo>
                          <a:pt x="38" y="476"/>
                        </a:lnTo>
                        <a:lnTo>
                          <a:pt x="12" y="426"/>
                        </a:lnTo>
                        <a:lnTo>
                          <a:pt x="0" y="373"/>
                        </a:lnTo>
                        <a:lnTo>
                          <a:pt x="0" y="319"/>
                        </a:lnTo>
                        <a:lnTo>
                          <a:pt x="11" y="264"/>
                        </a:lnTo>
                        <a:lnTo>
                          <a:pt x="68" y="150"/>
                        </a:lnTo>
                        <a:lnTo>
                          <a:pt x="112" y="97"/>
                        </a:lnTo>
                        <a:lnTo>
                          <a:pt x="164" y="57"/>
                        </a:lnTo>
                        <a:lnTo>
                          <a:pt x="224" y="25"/>
                        </a:lnTo>
                        <a:lnTo>
                          <a:pt x="288" y="7"/>
                        </a:lnTo>
                        <a:lnTo>
                          <a:pt x="354" y="0"/>
                        </a:lnTo>
                        <a:lnTo>
                          <a:pt x="422" y="7"/>
                        </a:lnTo>
                        <a:lnTo>
                          <a:pt x="489" y="25"/>
                        </a:lnTo>
                        <a:lnTo>
                          <a:pt x="552" y="59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endParaRPr>
                  </a:p>
                </p:txBody>
              </p:sp>
            </p:grpSp>
          </p:grpSp>
        </p:grpSp>
        <p:sp>
          <p:nvSpPr>
            <p:cNvPr id="1894" name="Google Shape;1894;p43"/>
            <p:cNvSpPr txBox="1"/>
            <p:nvPr/>
          </p:nvSpPr>
          <p:spPr>
            <a:xfrm>
              <a:off x="2901" y="2870"/>
              <a:ext cx="0" cy="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895" name="Google Shape;1895;p43"/>
            <p:cNvSpPr txBox="1"/>
            <p:nvPr/>
          </p:nvSpPr>
          <p:spPr>
            <a:xfrm>
              <a:off x="3068" y="2870"/>
              <a:ext cx="0" cy="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896" name="Google Shape;1896;p43"/>
            <p:cNvSpPr txBox="1"/>
            <p:nvPr/>
          </p:nvSpPr>
          <p:spPr>
            <a:xfrm>
              <a:off x="3373" y="2870"/>
              <a:ext cx="0" cy="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grpSp>
          <p:nvGrpSpPr>
            <p:cNvPr id="1897" name="Google Shape;1897;p43"/>
            <p:cNvGrpSpPr/>
            <p:nvPr/>
          </p:nvGrpSpPr>
          <p:grpSpPr>
            <a:xfrm>
              <a:off x="975" y="709"/>
              <a:ext cx="3457" cy="2226"/>
              <a:chOff x="1125" y="924"/>
              <a:chExt cx="3457" cy="2226"/>
            </a:xfrm>
          </p:grpSpPr>
          <p:sp>
            <p:nvSpPr>
              <p:cNvPr id="1898" name="Google Shape;1898;p43"/>
              <p:cNvSpPr/>
              <p:nvPr/>
            </p:nvSpPr>
            <p:spPr>
              <a:xfrm>
                <a:off x="2607" y="3021"/>
                <a:ext cx="1886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12166" h="1016" extrusionOk="0">
                    <a:moveTo>
                      <a:pt x="0" y="179"/>
                    </a:moveTo>
                    <a:lnTo>
                      <a:pt x="43" y="294"/>
                    </a:lnTo>
                    <a:lnTo>
                      <a:pt x="99" y="399"/>
                    </a:lnTo>
                    <a:lnTo>
                      <a:pt x="165" y="494"/>
                    </a:lnTo>
                    <a:lnTo>
                      <a:pt x="242" y="580"/>
                    </a:lnTo>
                    <a:lnTo>
                      <a:pt x="328" y="656"/>
                    </a:lnTo>
                    <a:lnTo>
                      <a:pt x="423" y="724"/>
                    </a:lnTo>
                    <a:lnTo>
                      <a:pt x="526" y="784"/>
                    </a:lnTo>
                    <a:lnTo>
                      <a:pt x="638" y="835"/>
                    </a:lnTo>
                    <a:lnTo>
                      <a:pt x="756" y="880"/>
                    </a:lnTo>
                    <a:lnTo>
                      <a:pt x="881" y="917"/>
                    </a:lnTo>
                    <a:lnTo>
                      <a:pt x="1012" y="947"/>
                    </a:lnTo>
                    <a:lnTo>
                      <a:pt x="1148" y="970"/>
                    </a:lnTo>
                    <a:lnTo>
                      <a:pt x="1431" y="999"/>
                    </a:lnTo>
                    <a:lnTo>
                      <a:pt x="1728" y="1006"/>
                    </a:lnTo>
                    <a:lnTo>
                      <a:pt x="2031" y="996"/>
                    </a:lnTo>
                    <a:lnTo>
                      <a:pt x="2336" y="969"/>
                    </a:lnTo>
                    <a:lnTo>
                      <a:pt x="2638" y="930"/>
                    </a:lnTo>
                    <a:lnTo>
                      <a:pt x="2931" y="881"/>
                    </a:lnTo>
                    <a:lnTo>
                      <a:pt x="3210" y="825"/>
                    </a:lnTo>
                    <a:lnTo>
                      <a:pt x="3469" y="765"/>
                    </a:lnTo>
                    <a:lnTo>
                      <a:pt x="3703" y="703"/>
                    </a:lnTo>
                    <a:lnTo>
                      <a:pt x="3908" y="644"/>
                    </a:lnTo>
                    <a:lnTo>
                      <a:pt x="4101" y="684"/>
                    </a:lnTo>
                    <a:lnTo>
                      <a:pt x="4306" y="724"/>
                    </a:lnTo>
                    <a:lnTo>
                      <a:pt x="4523" y="762"/>
                    </a:lnTo>
                    <a:lnTo>
                      <a:pt x="4751" y="796"/>
                    </a:lnTo>
                    <a:lnTo>
                      <a:pt x="4989" y="828"/>
                    </a:lnTo>
                    <a:lnTo>
                      <a:pt x="5233" y="855"/>
                    </a:lnTo>
                    <a:lnTo>
                      <a:pt x="5743" y="894"/>
                    </a:lnTo>
                    <a:lnTo>
                      <a:pt x="6268" y="906"/>
                    </a:lnTo>
                    <a:lnTo>
                      <a:pt x="6800" y="886"/>
                    </a:lnTo>
                    <a:lnTo>
                      <a:pt x="7064" y="862"/>
                    </a:lnTo>
                    <a:lnTo>
                      <a:pt x="7327" y="829"/>
                    </a:lnTo>
                    <a:lnTo>
                      <a:pt x="7585" y="784"/>
                    </a:lnTo>
                    <a:lnTo>
                      <a:pt x="7839" y="727"/>
                    </a:lnTo>
                    <a:lnTo>
                      <a:pt x="8166" y="795"/>
                    </a:lnTo>
                    <a:lnTo>
                      <a:pt x="8476" y="854"/>
                    </a:lnTo>
                    <a:lnTo>
                      <a:pt x="8772" y="902"/>
                    </a:lnTo>
                    <a:lnTo>
                      <a:pt x="9052" y="941"/>
                    </a:lnTo>
                    <a:lnTo>
                      <a:pt x="9319" y="972"/>
                    </a:lnTo>
                    <a:lnTo>
                      <a:pt x="9570" y="994"/>
                    </a:lnTo>
                    <a:lnTo>
                      <a:pt x="9807" y="1009"/>
                    </a:lnTo>
                    <a:lnTo>
                      <a:pt x="10031" y="1016"/>
                    </a:lnTo>
                    <a:lnTo>
                      <a:pt x="10243" y="1016"/>
                    </a:lnTo>
                    <a:lnTo>
                      <a:pt x="10440" y="1010"/>
                    </a:lnTo>
                    <a:lnTo>
                      <a:pt x="10624" y="997"/>
                    </a:lnTo>
                    <a:lnTo>
                      <a:pt x="10797" y="979"/>
                    </a:lnTo>
                    <a:lnTo>
                      <a:pt x="10958" y="955"/>
                    </a:lnTo>
                    <a:lnTo>
                      <a:pt x="11106" y="928"/>
                    </a:lnTo>
                    <a:lnTo>
                      <a:pt x="11243" y="896"/>
                    </a:lnTo>
                    <a:lnTo>
                      <a:pt x="11370" y="859"/>
                    </a:lnTo>
                    <a:lnTo>
                      <a:pt x="11485" y="819"/>
                    </a:lnTo>
                    <a:lnTo>
                      <a:pt x="11591" y="777"/>
                    </a:lnTo>
                    <a:lnTo>
                      <a:pt x="11686" y="733"/>
                    </a:lnTo>
                    <a:lnTo>
                      <a:pt x="11771" y="684"/>
                    </a:lnTo>
                    <a:lnTo>
                      <a:pt x="11915" y="586"/>
                    </a:lnTo>
                    <a:lnTo>
                      <a:pt x="12022" y="484"/>
                    </a:lnTo>
                    <a:lnTo>
                      <a:pt x="12099" y="382"/>
                    </a:lnTo>
                    <a:lnTo>
                      <a:pt x="12146" y="284"/>
                    </a:lnTo>
                    <a:lnTo>
                      <a:pt x="12166" y="194"/>
                    </a:lnTo>
                    <a:lnTo>
                      <a:pt x="12160" y="115"/>
                    </a:lnTo>
                    <a:lnTo>
                      <a:pt x="12082" y="114"/>
                    </a:lnTo>
                    <a:lnTo>
                      <a:pt x="11992" y="114"/>
                    </a:lnTo>
                    <a:lnTo>
                      <a:pt x="11891" y="113"/>
                    </a:lnTo>
                    <a:lnTo>
                      <a:pt x="11777" y="112"/>
                    </a:lnTo>
                    <a:lnTo>
                      <a:pt x="11518" y="107"/>
                    </a:lnTo>
                    <a:lnTo>
                      <a:pt x="11218" y="102"/>
                    </a:lnTo>
                    <a:lnTo>
                      <a:pt x="10883" y="96"/>
                    </a:lnTo>
                    <a:lnTo>
                      <a:pt x="10512" y="90"/>
                    </a:lnTo>
                    <a:lnTo>
                      <a:pt x="10112" y="82"/>
                    </a:lnTo>
                    <a:lnTo>
                      <a:pt x="9684" y="74"/>
                    </a:lnTo>
                    <a:lnTo>
                      <a:pt x="9233" y="66"/>
                    </a:lnTo>
                    <a:lnTo>
                      <a:pt x="8762" y="56"/>
                    </a:lnTo>
                    <a:lnTo>
                      <a:pt x="8273" y="48"/>
                    </a:lnTo>
                    <a:lnTo>
                      <a:pt x="7771" y="39"/>
                    </a:lnTo>
                    <a:lnTo>
                      <a:pt x="6740" y="24"/>
                    </a:lnTo>
                    <a:lnTo>
                      <a:pt x="5693" y="11"/>
                    </a:lnTo>
                    <a:lnTo>
                      <a:pt x="4659" y="3"/>
                    </a:lnTo>
                    <a:lnTo>
                      <a:pt x="4155" y="1"/>
                    </a:lnTo>
                    <a:lnTo>
                      <a:pt x="3664" y="0"/>
                    </a:lnTo>
                    <a:lnTo>
                      <a:pt x="3189" y="1"/>
                    </a:lnTo>
                    <a:lnTo>
                      <a:pt x="2734" y="4"/>
                    </a:lnTo>
                    <a:lnTo>
                      <a:pt x="2302" y="9"/>
                    </a:lnTo>
                    <a:lnTo>
                      <a:pt x="1896" y="16"/>
                    </a:lnTo>
                    <a:lnTo>
                      <a:pt x="1520" y="27"/>
                    </a:lnTo>
                    <a:lnTo>
                      <a:pt x="1178" y="39"/>
                    </a:lnTo>
                    <a:lnTo>
                      <a:pt x="870" y="54"/>
                    </a:lnTo>
                    <a:lnTo>
                      <a:pt x="604" y="73"/>
                    </a:lnTo>
                    <a:lnTo>
                      <a:pt x="487" y="83"/>
                    </a:lnTo>
                    <a:lnTo>
                      <a:pt x="380" y="95"/>
                    </a:lnTo>
                    <a:lnTo>
                      <a:pt x="286" y="106"/>
                    </a:lnTo>
                    <a:lnTo>
                      <a:pt x="203" y="119"/>
                    </a:lnTo>
                    <a:lnTo>
                      <a:pt x="132" y="132"/>
                    </a:lnTo>
                    <a:lnTo>
                      <a:pt x="75" y="147"/>
                    </a:lnTo>
                    <a:lnTo>
                      <a:pt x="31" y="163"/>
                    </a:lnTo>
                    <a:lnTo>
                      <a:pt x="0" y="179"/>
                    </a:lnTo>
                    <a:close/>
                  </a:path>
                </a:pathLst>
              </a:custGeom>
              <a:solidFill>
                <a:srgbClr val="FFFFC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899" name="Google Shape;1899;p43"/>
              <p:cNvSpPr/>
              <p:nvPr/>
            </p:nvSpPr>
            <p:spPr>
              <a:xfrm>
                <a:off x="2607" y="3021"/>
                <a:ext cx="1886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12166" h="1016" extrusionOk="0">
                    <a:moveTo>
                      <a:pt x="0" y="179"/>
                    </a:moveTo>
                    <a:lnTo>
                      <a:pt x="43" y="294"/>
                    </a:lnTo>
                    <a:lnTo>
                      <a:pt x="99" y="399"/>
                    </a:lnTo>
                    <a:lnTo>
                      <a:pt x="165" y="494"/>
                    </a:lnTo>
                    <a:lnTo>
                      <a:pt x="242" y="580"/>
                    </a:lnTo>
                    <a:lnTo>
                      <a:pt x="328" y="656"/>
                    </a:lnTo>
                    <a:lnTo>
                      <a:pt x="423" y="724"/>
                    </a:lnTo>
                    <a:lnTo>
                      <a:pt x="526" y="784"/>
                    </a:lnTo>
                    <a:lnTo>
                      <a:pt x="638" y="835"/>
                    </a:lnTo>
                    <a:lnTo>
                      <a:pt x="756" y="880"/>
                    </a:lnTo>
                    <a:lnTo>
                      <a:pt x="881" y="917"/>
                    </a:lnTo>
                    <a:lnTo>
                      <a:pt x="1012" y="947"/>
                    </a:lnTo>
                    <a:lnTo>
                      <a:pt x="1148" y="970"/>
                    </a:lnTo>
                    <a:lnTo>
                      <a:pt x="1431" y="999"/>
                    </a:lnTo>
                    <a:lnTo>
                      <a:pt x="1728" y="1006"/>
                    </a:lnTo>
                    <a:lnTo>
                      <a:pt x="2031" y="996"/>
                    </a:lnTo>
                    <a:lnTo>
                      <a:pt x="2336" y="969"/>
                    </a:lnTo>
                    <a:lnTo>
                      <a:pt x="2638" y="930"/>
                    </a:lnTo>
                    <a:lnTo>
                      <a:pt x="2931" y="881"/>
                    </a:lnTo>
                    <a:lnTo>
                      <a:pt x="3210" y="825"/>
                    </a:lnTo>
                    <a:lnTo>
                      <a:pt x="3469" y="765"/>
                    </a:lnTo>
                    <a:lnTo>
                      <a:pt x="3703" y="703"/>
                    </a:lnTo>
                    <a:lnTo>
                      <a:pt x="3908" y="644"/>
                    </a:lnTo>
                    <a:lnTo>
                      <a:pt x="4101" y="684"/>
                    </a:lnTo>
                    <a:lnTo>
                      <a:pt x="4306" y="724"/>
                    </a:lnTo>
                    <a:lnTo>
                      <a:pt x="4523" y="762"/>
                    </a:lnTo>
                    <a:lnTo>
                      <a:pt x="4751" y="796"/>
                    </a:lnTo>
                    <a:lnTo>
                      <a:pt x="4989" y="828"/>
                    </a:lnTo>
                    <a:lnTo>
                      <a:pt x="5233" y="855"/>
                    </a:lnTo>
                    <a:lnTo>
                      <a:pt x="5743" y="894"/>
                    </a:lnTo>
                    <a:lnTo>
                      <a:pt x="6268" y="906"/>
                    </a:lnTo>
                    <a:lnTo>
                      <a:pt x="6800" y="886"/>
                    </a:lnTo>
                    <a:lnTo>
                      <a:pt x="7064" y="862"/>
                    </a:lnTo>
                    <a:lnTo>
                      <a:pt x="7327" y="829"/>
                    </a:lnTo>
                    <a:lnTo>
                      <a:pt x="7585" y="784"/>
                    </a:lnTo>
                    <a:lnTo>
                      <a:pt x="7839" y="727"/>
                    </a:lnTo>
                    <a:lnTo>
                      <a:pt x="8166" y="795"/>
                    </a:lnTo>
                    <a:lnTo>
                      <a:pt x="8476" y="854"/>
                    </a:lnTo>
                    <a:lnTo>
                      <a:pt x="8772" y="902"/>
                    </a:lnTo>
                    <a:lnTo>
                      <a:pt x="9052" y="941"/>
                    </a:lnTo>
                    <a:lnTo>
                      <a:pt x="9319" y="972"/>
                    </a:lnTo>
                    <a:lnTo>
                      <a:pt x="9570" y="994"/>
                    </a:lnTo>
                    <a:lnTo>
                      <a:pt x="9807" y="1009"/>
                    </a:lnTo>
                    <a:lnTo>
                      <a:pt x="10031" y="1016"/>
                    </a:lnTo>
                    <a:lnTo>
                      <a:pt x="10243" y="1016"/>
                    </a:lnTo>
                    <a:lnTo>
                      <a:pt x="10440" y="1010"/>
                    </a:lnTo>
                    <a:lnTo>
                      <a:pt x="10624" y="997"/>
                    </a:lnTo>
                    <a:lnTo>
                      <a:pt x="10797" y="979"/>
                    </a:lnTo>
                    <a:lnTo>
                      <a:pt x="10958" y="955"/>
                    </a:lnTo>
                    <a:lnTo>
                      <a:pt x="11106" y="928"/>
                    </a:lnTo>
                    <a:lnTo>
                      <a:pt x="11243" y="896"/>
                    </a:lnTo>
                    <a:lnTo>
                      <a:pt x="11370" y="859"/>
                    </a:lnTo>
                    <a:lnTo>
                      <a:pt x="11485" y="819"/>
                    </a:lnTo>
                    <a:lnTo>
                      <a:pt x="11591" y="777"/>
                    </a:lnTo>
                    <a:lnTo>
                      <a:pt x="11686" y="733"/>
                    </a:lnTo>
                    <a:lnTo>
                      <a:pt x="11771" y="684"/>
                    </a:lnTo>
                    <a:lnTo>
                      <a:pt x="11915" y="586"/>
                    </a:lnTo>
                    <a:lnTo>
                      <a:pt x="12022" y="484"/>
                    </a:lnTo>
                    <a:lnTo>
                      <a:pt x="12099" y="382"/>
                    </a:lnTo>
                    <a:lnTo>
                      <a:pt x="12146" y="284"/>
                    </a:lnTo>
                    <a:lnTo>
                      <a:pt x="12166" y="194"/>
                    </a:lnTo>
                    <a:lnTo>
                      <a:pt x="12160" y="115"/>
                    </a:lnTo>
                    <a:lnTo>
                      <a:pt x="12082" y="114"/>
                    </a:lnTo>
                    <a:lnTo>
                      <a:pt x="11992" y="114"/>
                    </a:lnTo>
                    <a:lnTo>
                      <a:pt x="11891" y="113"/>
                    </a:lnTo>
                    <a:lnTo>
                      <a:pt x="11777" y="112"/>
                    </a:lnTo>
                    <a:lnTo>
                      <a:pt x="11518" y="107"/>
                    </a:lnTo>
                    <a:lnTo>
                      <a:pt x="11218" y="102"/>
                    </a:lnTo>
                    <a:lnTo>
                      <a:pt x="10883" y="96"/>
                    </a:lnTo>
                    <a:lnTo>
                      <a:pt x="10512" y="90"/>
                    </a:lnTo>
                    <a:lnTo>
                      <a:pt x="10112" y="82"/>
                    </a:lnTo>
                    <a:lnTo>
                      <a:pt x="9684" y="74"/>
                    </a:lnTo>
                    <a:lnTo>
                      <a:pt x="9233" y="66"/>
                    </a:lnTo>
                    <a:lnTo>
                      <a:pt x="8762" y="56"/>
                    </a:lnTo>
                    <a:lnTo>
                      <a:pt x="8273" y="48"/>
                    </a:lnTo>
                    <a:lnTo>
                      <a:pt x="7771" y="39"/>
                    </a:lnTo>
                    <a:lnTo>
                      <a:pt x="6740" y="24"/>
                    </a:lnTo>
                    <a:lnTo>
                      <a:pt x="5693" y="11"/>
                    </a:lnTo>
                    <a:lnTo>
                      <a:pt x="4659" y="3"/>
                    </a:lnTo>
                    <a:lnTo>
                      <a:pt x="4155" y="1"/>
                    </a:lnTo>
                    <a:lnTo>
                      <a:pt x="3664" y="0"/>
                    </a:lnTo>
                    <a:lnTo>
                      <a:pt x="3189" y="1"/>
                    </a:lnTo>
                    <a:lnTo>
                      <a:pt x="2734" y="4"/>
                    </a:lnTo>
                    <a:lnTo>
                      <a:pt x="2302" y="9"/>
                    </a:lnTo>
                    <a:lnTo>
                      <a:pt x="1896" y="16"/>
                    </a:lnTo>
                    <a:lnTo>
                      <a:pt x="1520" y="27"/>
                    </a:lnTo>
                    <a:lnTo>
                      <a:pt x="1178" y="39"/>
                    </a:lnTo>
                    <a:lnTo>
                      <a:pt x="870" y="54"/>
                    </a:lnTo>
                    <a:lnTo>
                      <a:pt x="604" y="73"/>
                    </a:lnTo>
                    <a:lnTo>
                      <a:pt x="487" y="83"/>
                    </a:lnTo>
                    <a:lnTo>
                      <a:pt x="380" y="95"/>
                    </a:lnTo>
                    <a:lnTo>
                      <a:pt x="286" y="106"/>
                    </a:lnTo>
                    <a:lnTo>
                      <a:pt x="203" y="119"/>
                    </a:lnTo>
                    <a:lnTo>
                      <a:pt x="132" y="132"/>
                    </a:lnTo>
                    <a:lnTo>
                      <a:pt x="75" y="147"/>
                    </a:lnTo>
                    <a:lnTo>
                      <a:pt x="31" y="163"/>
                    </a:lnTo>
                    <a:lnTo>
                      <a:pt x="0" y="17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00" name="Google Shape;1900;p43"/>
              <p:cNvSpPr/>
              <p:nvPr/>
            </p:nvSpPr>
            <p:spPr>
              <a:xfrm>
                <a:off x="1143" y="3030"/>
                <a:ext cx="1209" cy="120"/>
              </a:xfrm>
              <a:custGeom>
                <a:avLst/>
                <a:gdLst/>
                <a:ahLst/>
                <a:cxnLst/>
                <a:rect l="l" t="t" r="r" b="b"/>
                <a:pathLst>
                  <a:path w="7802" h="978" extrusionOk="0">
                    <a:moveTo>
                      <a:pt x="0" y="174"/>
                    </a:moveTo>
                    <a:lnTo>
                      <a:pt x="43" y="289"/>
                    </a:lnTo>
                    <a:lnTo>
                      <a:pt x="100" y="393"/>
                    </a:lnTo>
                    <a:lnTo>
                      <a:pt x="168" y="487"/>
                    </a:lnTo>
                    <a:lnTo>
                      <a:pt x="246" y="572"/>
                    </a:lnTo>
                    <a:lnTo>
                      <a:pt x="334" y="647"/>
                    </a:lnTo>
                    <a:lnTo>
                      <a:pt x="432" y="714"/>
                    </a:lnTo>
                    <a:lnTo>
                      <a:pt x="539" y="773"/>
                    </a:lnTo>
                    <a:lnTo>
                      <a:pt x="654" y="822"/>
                    </a:lnTo>
                    <a:lnTo>
                      <a:pt x="776" y="865"/>
                    </a:lnTo>
                    <a:lnTo>
                      <a:pt x="905" y="900"/>
                    </a:lnTo>
                    <a:lnTo>
                      <a:pt x="1040" y="927"/>
                    </a:lnTo>
                    <a:lnTo>
                      <a:pt x="1181" y="949"/>
                    </a:lnTo>
                    <a:lnTo>
                      <a:pt x="1474" y="975"/>
                    </a:lnTo>
                    <a:lnTo>
                      <a:pt x="1780" y="978"/>
                    </a:lnTo>
                    <a:lnTo>
                      <a:pt x="2094" y="963"/>
                    </a:lnTo>
                    <a:lnTo>
                      <a:pt x="2408" y="932"/>
                    </a:lnTo>
                    <a:lnTo>
                      <a:pt x="2718" y="889"/>
                    </a:lnTo>
                    <a:lnTo>
                      <a:pt x="3019" y="835"/>
                    </a:lnTo>
                    <a:lnTo>
                      <a:pt x="3305" y="777"/>
                    </a:lnTo>
                    <a:lnTo>
                      <a:pt x="3570" y="714"/>
                    </a:lnTo>
                    <a:lnTo>
                      <a:pt x="3808" y="651"/>
                    </a:lnTo>
                    <a:lnTo>
                      <a:pt x="4014" y="592"/>
                    </a:lnTo>
                    <a:lnTo>
                      <a:pt x="4246" y="641"/>
                    </a:lnTo>
                    <a:lnTo>
                      <a:pt x="4472" y="685"/>
                    </a:lnTo>
                    <a:lnTo>
                      <a:pt x="4691" y="725"/>
                    </a:lnTo>
                    <a:lnTo>
                      <a:pt x="4903" y="758"/>
                    </a:lnTo>
                    <a:lnTo>
                      <a:pt x="5108" y="787"/>
                    </a:lnTo>
                    <a:lnTo>
                      <a:pt x="5307" y="811"/>
                    </a:lnTo>
                    <a:lnTo>
                      <a:pt x="5498" y="830"/>
                    </a:lnTo>
                    <a:lnTo>
                      <a:pt x="5683" y="845"/>
                    </a:lnTo>
                    <a:lnTo>
                      <a:pt x="5861" y="855"/>
                    </a:lnTo>
                    <a:lnTo>
                      <a:pt x="6030" y="861"/>
                    </a:lnTo>
                    <a:lnTo>
                      <a:pt x="6349" y="860"/>
                    </a:lnTo>
                    <a:lnTo>
                      <a:pt x="6639" y="842"/>
                    </a:lnTo>
                    <a:lnTo>
                      <a:pt x="6897" y="809"/>
                    </a:lnTo>
                    <a:lnTo>
                      <a:pt x="7125" y="763"/>
                    </a:lnTo>
                    <a:lnTo>
                      <a:pt x="7321" y="704"/>
                    </a:lnTo>
                    <a:lnTo>
                      <a:pt x="7485" y="633"/>
                    </a:lnTo>
                    <a:lnTo>
                      <a:pt x="7616" y="550"/>
                    </a:lnTo>
                    <a:lnTo>
                      <a:pt x="7712" y="458"/>
                    </a:lnTo>
                    <a:lnTo>
                      <a:pt x="7775" y="356"/>
                    </a:lnTo>
                    <a:lnTo>
                      <a:pt x="7802" y="246"/>
                    </a:lnTo>
                    <a:lnTo>
                      <a:pt x="7794" y="129"/>
                    </a:lnTo>
                    <a:lnTo>
                      <a:pt x="7639" y="128"/>
                    </a:lnTo>
                    <a:lnTo>
                      <a:pt x="7460" y="126"/>
                    </a:lnTo>
                    <a:lnTo>
                      <a:pt x="7259" y="121"/>
                    </a:lnTo>
                    <a:lnTo>
                      <a:pt x="7039" y="116"/>
                    </a:lnTo>
                    <a:lnTo>
                      <a:pt x="6802" y="110"/>
                    </a:lnTo>
                    <a:lnTo>
                      <a:pt x="6549" y="103"/>
                    </a:lnTo>
                    <a:lnTo>
                      <a:pt x="6280" y="94"/>
                    </a:lnTo>
                    <a:lnTo>
                      <a:pt x="6000" y="85"/>
                    </a:lnTo>
                    <a:lnTo>
                      <a:pt x="5408" y="66"/>
                    </a:lnTo>
                    <a:lnTo>
                      <a:pt x="4787" y="47"/>
                    </a:lnTo>
                    <a:lnTo>
                      <a:pt x="3510" y="16"/>
                    </a:lnTo>
                    <a:lnTo>
                      <a:pt x="2884" y="5"/>
                    </a:lnTo>
                    <a:lnTo>
                      <a:pt x="2282" y="0"/>
                    </a:lnTo>
                    <a:lnTo>
                      <a:pt x="1996" y="1"/>
                    </a:lnTo>
                    <a:lnTo>
                      <a:pt x="1721" y="3"/>
                    </a:lnTo>
                    <a:lnTo>
                      <a:pt x="1460" y="7"/>
                    </a:lnTo>
                    <a:lnTo>
                      <a:pt x="1213" y="14"/>
                    </a:lnTo>
                    <a:lnTo>
                      <a:pt x="984" y="23"/>
                    </a:lnTo>
                    <a:lnTo>
                      <a:pt x="774" y="36"/>
                    </a:lnTo>
                    <a:lnTo>
                      <a:pt x="584" y="50"/>
                    </a:lnTo>
                    <a:lnTo>
                      <a:pt x="416" y="68"/>
                    </a:lnTo>
                    <a:lnTo>
                      <a:pt x="272" y="89"/>
                    </a:lnTo>
                    <a:lnTo>
                      <a:pt x="153" y="114"/>
                    </a:lnTo>
                    <a:lnTo>
                      <a:pt x="62" y="142"/>
                    </a:lnTo>
                    <a:lnTo>
                      <a:pt x="0" y="174"/>
                    </a:lnTo>
                    <a:close/>
                  </a:path>
                </a:pathLst>
              </a:custGeom>
              <a:solidFill>
                <a:srgbClr val="FFFFC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01" name="Google Shape;1901;p43"/>
              <p:cNvSpPr/>
              <p:nvPr/>
            </p:nvSpPr>
            <p:spPr>
              <a:xfrm>
                <a:off x="1143" y="3030"/>
                <a:ext cx="1209" cy="120"/>
              </a:xfrm>
              <a:custGeom>
                <a:avLst/>
                <a:gdLst/>
                <a:ahLst/>
                <a:cxnLst/>
                <a:rect l="l" t="t" r="r" b="b"/>
                <a:pathLst>
                  <a:path w="7802" h="978" extrusionOk="0">
                    <a:moveTo>
                      <a:pt x="0" y="174"/>
                    </a:moveTo>
                    <a:lnTo>
                      <a:pt x="43" y="289"/>
                    </a:lnTo>
                    <a:lnTo>
                      <a:pt x="100" y="393"/>
                    </a:lnTo>
                    <a:lnTo>
                      <a:pt x="168" y="487"/>
                    </a:lnTo>
                    <a:lnTo>
                      <a:pt x="246" y="572"/>
                    </a:lnTo>
                    <a:lnTo>
                      <a:pt x="334" y="647"/>
                    </a:lnTo>
                    <a:lnTo>
                      <a:pt x="432" y="714"/>
                    </a:lnTo>
                    <a:lnTo>
                      <a:pt x="539" y="773"/>
                    </a:lnTo>
                    <a:lnTo>
                      <a:pt x="654" y="822"/>
                    </a:lnTo>
                    <a:lnTo>
                      <a:pt x="776" y="865"/>
                    </a:lnTo>
                    <a:lnTo>
                      <a:pt x="905" y="900"/>
                    </a:lnTo>
                    <a:lnTo>
                      <a:pt x="1040" y="927"/>
                    </a:lnTo>
                    <a:lnTo>
                      <a:pt x="1181" y="949"/>
                    </a:lnTo>
                    <a:lnTo>
                      <a:pt x="1474" y="975"/>
                    </a:lnTo>
                    <a:lnTo>
                      <a:pt x="1780" y="978"/>
                    </a:lnTo>
                    <a:lnTo>
                      <a:pt x="2094" y="963"/>
                    </a:lnTo>
                    <a:lnTo>
                      <a:pt x="2408" y="932"/>
                    </a:lnTo>
                    <a:lnTo>
                      <a:pt x="2718" y="889"/>
                    </a:lnTo>
                    <a:lnTo>
                      <a:pt x="3019" y="835"/>
                    </a:lnTo>
                    <a:lnTo>
                      <a:pt x="3305" y="777"/>
                    </a:lnTo>
                    <a:lnTo>
                      <a:pt x="3570" y="714"/>
                    </a:lnTo>
                    <a:lnTo>
                      <a:pt x="3808" y="651"/>
                    </a:lnTo>
                    <a:lnTo>
                      <a:pt x="4014" y="592"/>
                    </a:lnTo>
                    <a:lnTo>
                      <a:pt x="4246" y="641"/>
                    </a:lnTo>
                    <a:lnTo>
                      <a:pt x="4472" y="685"/>
                    </a:lnTo>
                    <a:lnTo>
                      <a:pt x="4691" y="725"/>
                    </a:lnTo>
                    <a:lnTo>
                      <a:pt x="4903" y="758"/>
                    </a:lnTo>
                    <a:lnTo>
                      <a:pt x="5108" y="787"/>
                    </a:lnTo>
                    <a:lnTo>
                      <a:pt x="5307" y="811"/>
                    </a:lnTo>
                    <a:lnTo>
                      <a:pt x="5498" y="830"/>
                    </a:lnTo>
                    <a:lnTo>
                      <a:pt x="5683" y="845"/>
                    </a:lnTo>
                    <a:lnTo>
                      <a:pt x="5861" y="855"/>
                    </a:lnTo>
                    <a:lnTo>
                      <a:pt x="6030" y="861"/>
                    </a:lnTo>
                    <a:lnTo>
                      <a:pt x="6349" y="860"/>
                    </a:lnTo>
                    <a:lnTo>
                      <a:pt x="6639" y="842"/>
                    </a:lnTo>
                    <a:lnTo>
                      <a:pt x="6897" y="809"/>
                    </a:lnTo>
                    <a:lnTo>
                      <a:pt x="7125" y="763"/>
                    </a:lnTo>
                    <a:lnTo>
                      <a:pt x="7321" y="704"/>
                    </a:lnTo>
                    <a:lnTo>
                      <a:pt x="7485" y="633"/>
                    </a:lnTo>
                    <a:lnTo>
                      <a:pt x="7616" y="550"/>
                    </a:lnTo>
                    <a:lnTo>
                      <a:pt x="7712" y="458"/>
                    </a:lnTo>
                    <a:lnTo>
                      <a:pt x="7775" y="356"/>
                    </a:lnTo>
                    <a:lnTo>
                      <a:pt x="7802" y="246"/>
                    </a:lnTo>
                    <a:lnTo>
                      <a:pt x="7794" y="129"/>
                    </a:lnTo>
                    <a:lnTo>
                      <a:pt x="7639" y="128"/>
                    </a:lnTo>
                    <a:lnTo>
                      <a:pt x="7460" y="126"/>
                    </a:lnTo>
                    <a:lnTo>
                      <a:pt x="7259" y="121"/>
                    </a:lnTo>
                    <a:lnTo>
                      <a:pt x="7039" y="116"/>
                    </a:lnTo>
                    <a:lnTo>
                      <a:pt x="6802" y="110"/>
                    </a:lnTo>
                    <a:lnTo>
                      <a:pt x="6549" y="103"/>
                    </a:lnTo>
                    <a:lnTo>
                      <a:pt x="6280" y="94"/>
                    </a:lnTo>
                    <a:lnTo>
                      <a:pt x="6000" y="85"/>
                    </a:lnTo>
                    <a:lnTo>
                      <a:pt x="5408" y="66"/>
                    </a:lnTo>
                    <a:lnTo>
                      <a:pt x="4787" y="47"/>
                    </a:lnTo>
                    <a:lnTo>
                      <a:pt x="3510" y="16"/>
                    </a:lnTo>
                    <a:lnTo>
                      <a:pt x="2884" y="5"/>
                    </a:lnTo>
                    <a:lnTo>
                      <a:pt x="2282" y="0"/>
                    </a:lnTo>
                    <a:lnTo>
                      <a:pt x="1996" y="1"/>
                    </a:lnTo>
                    <a:lnTo>
                      <a:pt x="1721" y="3"/>
                    </a:lnTo>
                    <a:lnTo>
                      <a:pt x="1460" y="7"/>
                    </a:lnTo>
                    <a:lnTo>
                      <a:pt x="1213" y="14"/>
                    </a:lnTo>
                    <a:lnTo>
                      <a:pt x="984" y="23"/>
                    </a:lnTo>
                    <a:lnTo>
                      <a:pt x="774" y="36"/>
                    </a:lnTo>
                    <a:lnTo>
                      <a:pt x="584" y="50"/>
                    </a:lnTo>
                    <a:lnTo>
                      <a:pt x="416" y="68"/>
                    </a:lnTo>
                    <a:lnTo>
                      <a:pt x="272" y="89"/>
                    </a:lnTo>
                    <a:lnTo>
                      <a:pt x="153" y="114"/>
                    </a:lnTo>
                    <a:lnTo>
                      <a:pt x="62" y="142"/>
                    </a:lnTo>
                    <a:lnTo>
                      <a:pt x="0" y="17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02" name="Google Shape;1902;p43"/>
              <p:cNvSpPr/>
              <p:nvPr/>
            </p:nvSpPr>
            <p:spPr>
              <a:xfrm>
                <a:off x="1192" y="924"/>
                <a:ext cx="3390" cy="181"/>
              </a:xfrm>
              <a:custGeom>
                <a:avLst/>
                <a:gdLst/>
                <a:ahLst/>
                <a:cxnLst/>
                <a:rect l="l" t="t" r="r" b="b"/>
                <a:pathLst>
                  <a:path w="21873" h="1005" extrusionOk="0">
                    <a:moveTo>
                      <a:pt x="16" y="441"/>
                    </a:moveTo>
                    <a:lnTo>
                      <a:pt x="369" y="383"/>
                    </a:lnTo>
                    <a:lnTo>
                      <a:pt x="700" y="329"/>
                    </a:lnTo>
                    <a:lnTo>
                      <a:pt x="1009" y="282"/>
                    </a:lnTo>
                    <a:lnTo>
                      <a:pt x="1300" y="243"/>
                    </a:lnTo>
                    <a:lnTo>
                      <a:pt x="1574" y="210"/>
                    </a:lnTo>
                    <a:lnTo>
                      <a:pt x="1835" y="184"/>
                    </a:lnTo>
                    <a:lnTo>
                      <a:pt x="2081" y="166"/>
                    </a:lnTo>
                    <a:lnTo>
                      <a:pt x="2319" y="155"/>
                    </a:lnTo>
                    <a:lnTo>
                      <a:pt x="2549" y="152"/>
                    </a:lnTo>
                    <a:lnTo>
                      <a:pt x="2773" y="156"/>
                    </a:lnTo>
                    <a:lnTo>
                      <a:pt x="3211" y="189"/>
                    </a:lnTo>
                    <a:lnTo>
                      <a:pt x="3430" y="218"/>
                    </a:lnTo>
                    <a:lnTo>
                      <a:pt x="3652" y="256"/>
                    </a:lnTo>
                    <a:lnTo>
                      <a:pt x="3880" y="303"/>
                    </a:lnTo>
                    <a:lnTo>
                      <a:pt x="4114" y="358"/>
                    </a:lnTo>
                    <a:lnTo>
                      <a:pt x="4425" y="294"/>
                    </a:lnTo>
                    <a:lnTo>
                      <a:pt x="4747" y="246"/>
                    </a:lnTo>
                    <a:lnTo>
                      <a:pt x="5077" y="213"/>
                    </a:lnTo>
                    <a:lnTo>
                      <a:pt x="5411" y="193"/>
                    </a:lnTo>
                    <a:lnTo>
                      <a:pt x="5746" y="186"/>
                    </a:lnTo>
                    <a:lnTo>
                      <a:pt x="6077" y="188"/>
                    </a:lnTo>
                    <a:lnTo>
                      <a:pt x="6400" y="199"/>
                    </a:lnTo>
                    <a:lnTo>
                      <a:pt x="6713" y="215"/>
                    </a:lnTo>
                    <a:lnTo>
                      <a:pt x="7011" y="237"/>
                    </a:lnTo>
                    <a:lnTo>
                      <a:pt x="7289" y="261"/>
                    </a:lnTo>
                    <a:lnTo>
                      <a:pt x="7545" y="289"/>
                    </a:lnTo>
                    <a:lnTo>
                      <a:pt x="7775" y="315"/>
                    </a:lnTo>
                    <a:lnTo>
                      <a:pt x="7974" y="340"/>
                    </a:lnTo>
                    <a:lnTo>
                      <a:pt x="8139" y="361"/>
                    </a:lnTo>
                    <a:lnTo>
                      <a:pt x="8208" y="369"/>
                    </a:lnTo>
                    <a:lnTo>
                      <a:pt x="8267" y="376"/>
                    </a:lnTo>
                    <a:lnTo>
                      <a:pt x="8315" y="382"/>
                    </a:lnTo>
                    <a:lnTo>
                      <a:pt x="8352" y="386"/>
                    </a:lnTo>
                    <a:lnTo>
                      <a:pt x="8685" y="320"/>
                    </a:lnTo>
                    <a:lnTo>
                      <a:pt x="9025" y="267"/>
                    </a:lnTo>
                    <a:lnTo>
                      <a:pt x="9368" y="227"/>
                    </a:lnTo>
                    <a:lnTo>
                      <a:pt x="9713" y="199"/>
                    </a:lnTo>
                    <a:lnTo>
                      <a:pt x="10055" y="181"/>
                    </a:lnTo>
                    <a:lnTo>
                      <a:pt x="10394" y="174"/>
                    </a:lnTo>
                    <a:lnTo>
                      <a:pt x="10725" y="175"/>
                    </a:lnTo>
                    <a:lnTo>
                      <a:pt x="11046" y="184"/>
                    </a:lnTo>
                    <a:lnTo>
                      <a:pt x="11354" y="201"/>
                    </a:lnTo>
                    <a:lnTo>
                      <a:pt x="11646" y="223"/>
                    </a:lnTo>
                    <a:lnTo>
                      <a:pt x="11921" y="251"/>
                    </a:lnTo>
                    <a:lnTo>
                      <a:pt x="12174" y="283"/>
                    </a:lnTo>
                    <a:lnTo>
                      <a:pt x="12404" y="320"/>
                    </a:lnTo>
                    <a:lnTo>
                      <a:pt x="12607" y="359"/>
                    </a:lnTo>
                    <a:lnTo>
                      <a:pt x="12782" y="399"/>
                    </a:lnTo>
                    <a:lnTo>
                      <a:pt x="12924" y="441"/>
                    </a:lnTo>
                    <a:lnTo>
                      <a:pt x="13049" y="400"/>
                    </a:lnTo>
                    <a:lnTo>
                      <a:pt x="13213" y="361"/>
                    </a:lnTo>
                    <a:lnTo>
                      <a:pt x="13411" y="324"/>
                    </a:lnTo>
                    <a:lnTo>
                      <a:pt x="13639" y="290"/>
                    </a:lnTo>
                    <a:lnTo>
                      <a:pt x="13891" y="257"/>
                    </a:lnTo>
                    <a:lnTo>
                      <a:pt x="14164" y="229"/>
                    </a:lnTo>
                    <a:lnTo>
                      <a:pt x="14453" y="204"/>
                    </a:lnTo>
                    <a:lnTo>
                      <a:pt x="14754" y="184"/>
                    </a:lnTo>
                    <a:lnTo>
                      <a:pt x="15370" y="157"/>
                    </a:lnTo>
                    <a:lnTo>
                      <a:pt x="15677" y="152"/>
                    </a:lnTo>
                    <a:lnTo>
                      <a:pt x="15977" y="152"/>
                    </a:lnTo>
                    <a:lnTo>
                      <a:pt x="16267" y="158"/>
                    </a:lnTo>
                    <a:lnTo>
                      <a:pt x="16541" y="171"/>
                    </a:lnTo>
                    <a:lnTo>
                      <a:pt x="16794" y="191"/>
                    </a:lnTo>
                    <a:lnTo>
                      <a:pt x="17022" y="218"/>
                    </a:lnTo>
                    <a:lnTo>
                      <a:pt x="17242" y="179"/>
                    </a:lnTo>
                    <a:lnTo>
                      <a:pt x="17484" y="142"/>
                    </a:lnTo>
                    <a:lnTo>
                      <a:pt x="17749" y="108"/>
                    </a:lnTo>
                    <a:lnTo>
                      <a:pt x="18031" y="78"/>
                    </a:lnTo>
                    <a:lnTo>
                      <a:pt x="18326" y="52"/>
                    </a:lnTo>
                    <a:lnTo>
                      <a:pt x="18633" y="31"/>
                    </a:lnTo>
                    <a:lnTo>
                      <a:pt x="19264" y="4"/>
                    </a:lnTo>
                    <a:lnTo>
                      <a:pt x="19897" y="0"/>
                    </a:lnTo>
                    <a:lnTo>
                      <a:pt x="20205" y="8"/>
                    </a:lnTo>
                    <a:lnTo>
                      <a:pt x="20504" y="23"/>
                    </a:lnTo>
                    <a:lnTo>
                      <a:pt x="20791" y="46"/>
                    </a:lnTo>
                    <a:lnTo>
                      <a:pt x="21061" y="76"/>
                    </a:lnTo>
                    <a:lnTo>
                      <a:pt x="21311" y="115"/>
                    </a:lnTo>
                    <a:lnTo>
                      <a:pt x="21539" y="163"/>
                    </a:lnTo>
                    <a:lnTo>
                      <a:pt x="21569" y="175"/>
                    </a:lnTo>
                    <a:lnTo>
                      <a:pt x="21594" y="191"/>
                    </a:lnTo>
                    <a:lnTo>
                      <a:pt x="21630" y="238"/>
                    </a:lnTo>
                    <a:lnTo>
                      <a:pt x="21653" y="303"/>
                    </a:lnTo>
                    <a:lnTo>
                      <a:pt x="21670" y="382"/>
                    </a:lnTo>
                    <a:lnTo>
                      <a:pt x="21693" y="471"/>
                    </a:lnTo>
                    <a:lnTo>
                      <a:pt x="21729" y="569"/>
                    </a:lnTo>
                    <a:lnTo>
                      <a:pt x="21785" y="671"/>
                    </a:lnTo>
                    <a:lnTo>
                      <a:pt x="21873" y="776"/>
                    </a:lnTo>
                    <a:lnTo>
                      <a:pt x="21857" y="777"/>
                    </a:lnTo>
                    <a:lnTo>
                      <a:pt x="21812" y="779"/>
                    </a:lnTo>
                    <a:lnTo>
                      <a:pt x="21737" y="781"/>
                    </a:lnTo>
                    <a:lnTo>
                      <a:pt x="21635" y="783"/>
                    </a:lnTo>
                    <a:lnTo>
                      <a:pt x="21506" y="786"/>
                    </a:lnTo>
                    <a:lnTo>
                      <a:pt x="21353" y="789"/>
                    </a:lnTo>
                    <a:lnTo>
                      <a:pt x="21173" y="792"/>
                    </a:lnTo>
                    <a:lnTo>
                      <a:pt x="20970" y="797"/>
                    </a:lnTo>
                    <a:lnTo>
                      <a:pt x="20743" y="801"/>
                    </a:lnTo>
                    <a:lnTo>
                      <a:pt x="20494" y="805"/>
                    </a:lnTo>
                    <a:lnTo>
                      <a:pt x="20224" y="810"/>
                    </a:lnTo>
                    <a:lnTo>
                      <a:pt x="19934" y="815"/>
                    </a:lnTo>
                    <a:lnTo>
                      <a:pt x="19625" y="821"/>
                    </a:lnTo>
                    <a:lnTo>
                      <a:pt x="19298" y="826"/>
                    </a:lnTo>
                    <a:lnTo>
                      <a:pt x="18951" y="832"/>
                    </a:lnTo>
                    <a:lnTo>
                      <a:pt x="18591" y="837"/>
                    </a:lnTo>
                    <a:lnTo>
                      <a:pt x="18213" y="844"/>
                    </a:lnTo>
                    <a:lnTo>
                      <a:pt x="17821" y="850"/>
                    </a:lnTo>
                    <a:lnTo>
                      <a:pt x="17415" y="856"/>
                    </a:lnTo>
                    <a:lnTo>
                      <a:pt x="16996" y="862"/>
                    </a:lnTo>
                    <a:lnTo>
                      <a:pt x="16124" y="876"/>
                    </a:lnTo>
                    <a:lnTo>
                      <a:pt x="15212" y="890"/>
                    </a:lnTo>
                    <a:lnTo>
                      <a:pt x="14266" y="902"/>
                    </a:lnTo>
                    <a:lnTo>
                      <a:pt x="13297" y="916"/>
                    </a:lnTo>
                    <a:lnTo>
                      <a:pt x="12309" y="928"/>
                    </a:lnTo>
                    <a:lnTo>
                      <a:pt x="11311" y="941"/>
                    </a:lnTo>
                    <a:lnTo>
                      <a:pt x="9314" y="964"/>
                    </a:lnTo>
                    <a:lnTo>
                      <a:pt x="8330" y="973"/>
                    </a:lnTo>
                    <a:lnTo>
                      <a:pt x="7365" y="983"/>
                    </a:lnTo>
                    <a:lnTo>
                      <a:pt x="6426" y="990"/>
                    </a:lnTo>
                    <a:lnTo>
                      <a:pt x="5523" y="996"/>
                    </a:lnTo>
                    <a:lnTo>
                      <a:pt x="5086" y="998"/>
                    </a:lnTo>
                    <a:lnTo>
                      <a:pt x="4661" y="1000"/>
                    </a:lnTo>
                    <a:lnTo>
                      <a:pt x="4248" y="1003"/>
                    </a:lnTo>
                    <a:lnTo>
                      <a:pt x="3849" y="1004"/>
                    </a:lnTo>
                    <a:lnTo>
                      <a:pt x="3463" y="1005"/>
                    </a:lnTo>
                    <a:lnTo>
                      <a:pt x="3093" y="1005"/>
                    </a:lnTo>
                    <a:lnTo>
                      <a:pt x="2738" y="1005"/>
                    </a:lnTo>
                    <a:lnTo>
                      <a:pt x="2401" y="1004"/>
                    </a:lnTo>
                    <a:lnTo>
                      <a:pt x="2081" y="1002"/>
                    </a:lnTo>
                    <a:lnTo>
                      <a:pt x="1781" y="999"/>
                    </a:lnTo>
                    <a:lnTo>
                      <a:pt x="1500" y="997"/>
                    </a:lnTo>
                    <a:lnTo>
                      <a:pt x="1241" y="994"/>
                    </a:lnTo>
                    <a:lnTo>
                      <a:pt x="1002" y="990"/>
                    </a:lnTo>
                    <a:lnTo>
                      <a:pt x="786" y="986"/>
                    </a:lnTo>
                    <a:lnTo>
                      <a:pt x="593" y="981"/>
                    </a:lnTo>
                    <a:lnTo>
                      <a:pt x="425" y="974"/>
                    </a:lnTo>
                    <a:lnTo>
                      <a:pt x="283" y="968"/>
                    </a:lnTo>
                    <a:lnTo>
                      <a:pt x="167" y="961"/>
                    </a:lnTo>
                    <a:lnTo>
                      <a:pt x="77" y="952"/>
                    </a:lnTo>
                    <a:lnTo>
                      <a:pt x="16" y="943"/>
                    </a:lnTo>
                    <a:lnTo>
                      <a:pt x="6" y="922"/>
                    </a:lnTo>
                    <a:lnTo>
                      <a:pt x="1" y="870"/>
                    </a:lnTo>
                    <a:lnTo>
                      <a:pt x="0" y="796"/>
                    </a:lnTo>
                    <a:lnTo>
                      <a:pt x="2" y="710"/>
                    </a:lnTo>
                    <a:lnTo>
                      <a:pt x="11" y="542"/>
                    </a:lnTo>
                    <a:lnTo>
                      <a:pt x="14" y="479"/>
                    </a:lnTo>
                    <a:lnTo>
                      <a:pt x="16" y="441"/>
                    </a:lnTo>
                    <a:close/>
                  </a:path>
                </a:pathLst>
              </a:custGeom>
              <a:solidFill>
                <a:srgbClr val="FFFFC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03" name="Google Shape;1903;p43"/>
              <p:cNvSpPr/>
              <p:nvPr/>
            </p:nvSpPr>
            <p:spPr>
              <a:xfrm>
                <a:off x="1192" y="924"/>
                <a:ext cx="3390" cy="181"/>
              </a:xfrm>
              <a:custGeom>
                <a:avLst/>
                <a:gdLst/>
                <a:ahLst/>
                <a:cxnLst/>
                <a:rect l="l" t="t" r="r" b="b"/>
                <a:pathLst>
                  <a:path w="21873" h="1005" extrusionOk="0">
                    <a:moveTo>
                      <a:pt x="16" y="441"/>
                    </a:moveTo>
                    <a:lnTo>
                      <a:pt x="369" y="383"/>
                    </a:lnTo>
                    <a:lnTo>
                      <a:pt x="700" y="329"/>
                    </a:lnTo>
                    <a:lnTo>
                      <a:pt x="1009" y="282"/>
                    </a:lnTo>
                    <a:lnTo>
                      <a:pt x="1300" y="243"/>
                    </a:lnTo>
                    <a:lnTo>
                      <a:pt x="1574" y="210"/>
                    </a:lnTo>
                    <a:lnTo>
                      <a:pt x="1835" y="184"/>
                    </a:lnTo>
                    <a:lnTo>
                      <a:pt x="2081" y="166"/>
                    </a:lnTo>
                    <a:lnTo>
                      <a:pt x="2319" y="155"/>
                    </a:lnTo>
                    <a:lnTo>
                      <a:pt x="2549" y="152"/>
                    </a:lnTo>
                    <a:lnTo>
                      <a:pt x="2773" y="156"/>
                    </a:lnTo>
                    <a:lnTo>
                      <a:pt x="3211" y="189"/>
                    </a:lnTo>
                    <a:lnTo>
                      <a:pt x="3430" y="218"/>
                    </a:lnTo>
                    <a:lnTo>
                      <a:pt x="3652" y="256"/>
                    </a:lnTo>
                    <a:lnTo>
                      <a:pt x="3880" y="303"/>
                    </a:lnTo>
                    <a:lnTo>
                      <a:pt x="4114" y="358"/>
                    </a:lnTo>
                    <a:lnTo>
                      <a:pt x="4425" y="294"/>
                    </a:lnTo>
                    <a:lnTo>
                      <a:pt x="4747" y="246"/>
                    </a:lnTo>
                    <a:lnTo>
                      <a:pt x="5077" y="213"/>
                    </a:lnTo>
                    <a:lnTo>
                      <a:pt x="5411" y="193"/>
                    </a:lnTo>
                    <a:lnTo>
                      <a:pt x="5746" y="186"/>
                    </a:lnTo>
                    <a:lnTo>
                      <a:pt x="6077" y="188"/>
                    </a:lnTo>
                    <a:lnTo>
                      <a:pt x="6400" y="199"/>
                    </a:lnTo>
                    <a:lnTo>
                      <a:pt x="6713" y="215"/>
                    </a:lnTo>
                    <a:lnTo>
                      <a:pt x="7011" y="237"/>
                    </a:lnTo>
                    <a:lnTo>
                      <a:pt x="7289" y="261"/>
                    </a:lnTo>
                    <a:lnTo>
                      <a:pt x="7545" y="289"/>
                    </a:lnTo>
                    <a:lnTo>
                      <a:pt x="7775" y="315"/>
                    </a:lnTo>
                    <a:lnTo>
                      <a:pt x="7974" y="340"/>
                    </a:lnTo>
                    <a:lnTo>
                      <a:pt x="8139" y="361"/>
                    </a:lnTo>
                    <a:lnTo>
                      <a:pt x="8208" y="369"/>
                    </a:lnTo>
                    <a:lnTo>
                      <a:pt x="8267" y="376"/>
                    </a:lnTo>
                    <a:lnTo>
                      <a:pt x="8315" y="382"/>
                    </a:lnTo>
                    <a:lnTo>
                      <a:pt x="8352" y="386"/>
                    </a:lnTo>
                    <a:lnTo>
                      <a:pt x="8685" y="320"/>
                    </a:lnTo>
                    <a:lnTo>
                      <a:pt x="9025" y="267"/>
                    </a:lnTo>
                    <a:lnTo>
                      <a:pt x="9368" y="227"/>
                    </a:lnTo>
                    <a:lnTo>
                      <a:pt x="9713" y="199"/>
                    </a:lnTo>
                    <a:lnTo>
                      <a:pt x="10055" y="181"/>
                    </a:lnTo>
                    <a:lnTo>
                      <a:pt x="10394" y="174"/>
                    </a:lnTo>
                    <a:lnTo>
                      <a:pt x="10725" y="175"/>
                    </a:lnTo>
                    <a:lnTo>
                      <a:pt x="11046" y="184"/>
                    </a:lnTo>
                    <a:lnTo>
                      <a:pt x="11354" y="201"/>
                    </a:lnTo>
                    <a:lnTo>
                      <a:pt x="11646" y="223"/>
                    </a:lnTo>
                    <a:lnTo>
                      <a:pt x="11921" y="251"/>
                    </a:lnTo>
                    <a:lnTo>
                      <a:pt x="12174" y="283"/>
                    </a:lnTo>
                    <a:lnTo>
                      <a:pt x="12404" y="320"/>
                    </a:lnTo>
                    <a:lnTo>
                      <a:pt x="12607" y="359"/>
                    </a:lnTo>
                    <a:lnTo>
                      <a:pt x="12782" y="399"/>
                    </a:lnTo>
                    <a:lnTo>
                      <a:pt x="12924" y="441"/>
                    </a:lnTo>
                    <a:lnTo>
                      <a:pt x="13049" y="400"/>
                    </a:lnTo>
                    <a:lnTo>
                      <a:pt x="13213" y="361"/>
                    </a:lnTo>
                    <a:lnTo>
                      <a:pt x="13411" y="324"/>
                    </a:lnTo>
                    <a:lnTo>
                      <a:pt x="13639" y="290"/>
                    </a:lnTo>
                    <a:lnTo>
                      <a:pt x="13891" y="257"/>
                    </a:lnTo>
                    <a:lnTo>
                      <a:pt x="14164" y="229"/>
                    </a:lnTo>
                    <a:lnTo>
                      <a:pt x="14453" y="204"/>
                    </a:lnTo>
                    <a:lnTo>
                      <a:pt x="14754" y="184"/>
                    </a:lnTo>
                    <a:lnTo>
                      <a:pt x="15370" y="157"/>
                    </a:lnTo>
                    <a:lnTo>
                      <a:pt x="15677" y="152"/>
                    </a:lnTo>
                    <a:lnTo>
                      <a:pt x="15977" y="152"/>
                    </a:lnTo>
                    <a:lnTo>
                      <a:pt x="16267" y="158"/>
                    </a:lnTo>
                    <a:lnTo>
                      <a:pt x="16541" y="171"/>
                    </a:lnTo>
                    <a:lnTo>
                      <a:pt x="16794" y="191"/>
                    </a:lnTo>
                    <a:lnTo>
                      <a:pt x="17022" y="218"/>
                    </a:lnTo>
                    <a:lnTo>
                      <a:pt x="17242" y="179"/>
                    </a:lnTo>
                    <a:lnTo>
                      <a:pt x="17484" y="142"/>
                    </a:lnTo>
                    <a:lnTo>
                      <a:pt x="17749" y="108"/>
                    </a:lnTo>
                    <a:lnTo>
                      <a:pt x="18031" y="78"/>
                    </a:lnTo>
                    <a:lnTo>
                      <a:pt x="18326" y="52"/>
                    </a:lnTo>
                    <a:lnTo>
                      <a:pt x="18633" y="31"/>
                    </a:lnTo>
                    <a:lnTo>
                      <a:pt x="19264" y="4"/>
                    </a:lnTo>
                    <a:lnTo>
                      <a:pt x="19897" y="0"/>
                    </a:lnTo>
                    <a:lnTo>
                      <a:pt x="20205" y="8"/>
                    </a:lnTo>
                    <a:lnTo>
                      <a:pt x="20504" y="23"/>
                    </a:lnTo>
                    <a:lnTo>
                      <a:pt x="20791" y="46"/>
                    </a:lnTo>
                    <a:lnTo>
                      <a:pt x="21061" y="76"/>
                    </a:lnTo>
                    <a:lnTo>
                      <a:pt x="21311" y="115"/>
                    </a:lnTo>
                    <a:lnTo>
                      <a:pt x="21539" y="163"/>
                    </a:lnTo>
                    <a:lnTo>
                      <a:pt x="21569" y="175"/>
                    </a:lnTo>
                    <a:lnTo>
                      <a:pt x="21594" y="191"/>
                    </a:lnTo>
                    <a:lnTo>
                      <a:pt x="21630" y="238"/>
                    </a:lnTo>
                    <a:lnTo>
                      <a:pt x="21653" y="303"/>
                    </a:lnTo>
                    <a:lnTo>
                      <a:pt x="21670" y="382"/>
                    </a:lnTo>
                    <a:lnTo>
                      <a:pt x="21693" y="471"/>
                    </a:lnTo>
                    <a:lnTo>
                      <a:pt x="21729" y="569"/>
                    </a:lnTo>
                    <a:lnTo>
                      <a:pt x="21785" y="671"/>
                    </a:lnTo>
                    <a:lnTo>
                      <a:pt x="21873" y="776"/>
                    </a:lnTo>
                    <a:lnTo>
                      <a:pt x="21857" y="777"/>
                    </a:lnTo>
                    <a:lnTo>
                      <a:pt x="21812" y="779"/>
                    </a:lnTo>
                    <a:lnTo>
                      <a:pt x="21737" y="781"/>
                    </a:lnTo>
                    <a:lnTo>
                      <a:pt x="21635" y="783"/>
                    </a:lnTo>
                    <a:lnTo>
                      <a:pt x="21506" y="786"/>
                    </a:lnTo>
                    <a:lnTo>
                      <a:pt x="21353" y="789"/>
                    </a:lnTo>
                    <a:lnTo>
                      <a:pt x="21173" y="792"/>
                    </a:lnTo>
                    <a:lnTo>
                      <a:pt x="20970" y="797"/>
                    </a:lnTo>
                    <a:lnTo>
                      <a:pt x="20743" y="801"/>
                    </a:lnTo>
                    <a:lnTo>
                      <a:pt x="20494" y="805"/>
                    </a:lnTo>
                    <a:lnTo>
                      <a:pt x="20224" y="810"/>
                    </a:lnTo>
                    <a:lnTo>
                      <a:pt x="19934" y="815"/>
                    </a:lnTo>
                    <a:lnTo>
                      <a:pt x="19625" y="821"/>
                    </a:lnTo>
                    <a:lnTo>
                      <a:pt x="19298" y="826"/>
                    </a:lnTo>
                    <a:lnTo>
                      <a:pt x="18951" y="832"/>
                    </a:lnTo>
                    <a:lnTo>
                      <a:pt x="18591" y="837"/>
                    </a:lnTo>
                    <a:lnTo>
                      <a:pt x="18213" y="844"/>
                    </a:lnTo>
                    <a:lnTo>
                      <a:pt x="17821" y="850"/>
                    </a:lnTo>
                    <a:lnTo>
                      <a:pt x="17415" y="856"/>
                    </a:lnTo>
                    <a:lnTo>
                      <a:pt x="16996" y="862"/>
                    </a:lnTo>
                    <a:lnTo>
                      <a:pt x="16124" y="876"/>
                    </a:lnTo>
                    <a:lnTo>
                      <a:pt x="15212" y="890"/>
                    </a:lnTo>
                    <a:lnTo>
                      <a:pt x="14266" y="902"/>
                    </a:lnTo>
                    <a:lnTo>
                      <a:pt x="13297" y="916"/>
                    </a:lnTo>
                    <a:lnTo>
                      <a:pt x="12309" y="928"/>
                    </a:lnTo>
                    <a:lnTo>
                      <a:pt x="11311" y="941"/>
                    </a:lnTo>
                    <a:lnTo>
                      <a:pt x="9314" y="964"/>
                    </a:lnTo>
                    <a:lnTo>
                      <a:pt x="8330" y="973"/>
                    </a:lnTo>
                    <a:lnTo>
                      <a:pt x="7365" y="983"/>
                    </a:lnTo>
                    <a:lnTo>
                      <a:pt x="6426" y="990"/>
                    </a:lnTo>
                    <a:lnTo>
                      <a:pt x="5523" y="996"/>
                    </a:lnTo>
                    <a:lnTo>
                      <a:pt x="5086" y="998"/>
                    </a:lnTo>
                    <a:lnTo>
                      <a:pt x="4661" y="1000"/>
                    </a:lnTo>
                    <a:lnTo>
                      <a:pt x="4248" y="1003"/>
                    </a:lnTo>
                    <a:lnTo>
                      <a:pt x="3849" y="1004"/>
                    </a:lnTo>
                    <a:lnTo>
                      <a:pt x="3463" y="1005"/>
                    </a:lnTo>
                    <a:lnTo>
                      <a:pt x="3093" y="1005"/>
                    </a:lnTo>
                    <a:lnTo>
                      <a:pt x="2738" y="1005"/>
                    </a:lnTo>
                    <a:lnTo>
                      <a:pt x="2401" y="1004"/>
                    </a:lnTo>
                    <a:lnTo>
                      <a:pt x="2081" y="1002"/>
                    </a:lnTo>
                    <a:lnTo>
                      <a:pt x="1781" y="999"/>
                    </a:lnTo>
                    <a:lnTo>
                      <a:pt x="1500" y="997"/>
                    </a:lnTo>
                    <a:lnTo>
                      <a:pt x="1241" y="994"/>
                    </a:lnTo>
                    <a:lnTo>
                      <a:pt x="1002" y="990"/>
                    </a:lnTo>
                    <a:lnTo>
                      <a:pt x="786" y="986"/>
                    </a:lnTo>
                    <a:lnTo>
                      <a:pt x="593" y="981"/>
                    </a:lnTo>
                    <a:lnTo>
                      <a:pt x="425" y="974"/>
                    </a:lnTo>
                    <a:lnTo>
                      <a:pt x="283" y="968"/>
                    </a:lnTo>
                    <a:lnTo>
                      <a:pt x="167" y="961"/>
                    </a:lnTo>
                    <a:lnTo>
                      <a:pt x="77" y="952"/>
                    </a:lnTo>
                    <a:lnTo>
                      <a:pt x="16" y="943"/>
                    </a:lnTo>
                    <a:lnTo>
                      <a:pt x="6" y="922"/>
                    </a:lnTo>
                    <a:lnTo>
                      <a:pt x="1" y="870"/>
                    </a:lnTo>
                    <a:lnTo>
                      <a:pt x="0" y="796"/>
                    </a:lnTo>
                    <a:lnTo>
                      <a:pt x="2" y="710"/>
                    </a:lnTo>
                    <a:lnTo>
                      <a:pt x="11" y="542"/>
                    </a:lnTo>
                    <a:lnTo>
                      <a:pt x="14" y="479"/>
                    </a:lnTo>
                    <a:lnTo>
                      <a:pt x="16" y="44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04" name="Google Shape;1904;p43"/>
              <p:cNvSpPr/>
              <p:nvPr/>
            </p:nvSpPr>
            <p:spPr>
              <a:xfrm>
                <a:off x="1174" y="1047"/>
                <a:ext cx="704" cy="294"/>
              </a:xfrm>
              <a:custGeom>
                <a:avLst/>
                <a:gdLst/>
                <a:ahLst/>
                <a:cxnLst/>
                <a:rect l="l" t="t" r="r" b="b"/>
                <a:pathLst>
                  <a:path w="4545" h="2355" extrusionOk="0">
                    <a:moveTo>
                      <a:pt x="105" y="300"/>
                    </a:moveTo>
                    <a:lnTo>
                      <a:pt x="73" y="402"/>
                    </a:lnTo>
                    <a:lnTo>
                      <a:pt x="47" y="513"/>
                    </a:lnTo>
                    <a:lnTo>
                      <a:pt x="27" y="635"/>
                    </a:lnTo>
                    <a:lnTo>
                      <a:pt x="12" y="763"/>
                    </a:lnTo>
                    <a:lnTo>
                      <a:pt x="0" y="1036"/>
                    </a:lnTo>
                    <a:lnTo>
                      <a:pt x="6" y="1316"/>
                    </a:lnTo>
                    <a:lnTo>
                      <a:pt x="29" y="1590"/>
                    </a:lnTo>
                    <a:lnTo>
                      <a:pt x="65" y="1845"/>
                    </a:lnTo>
                    <a:lnTo>
                      <a:pt x="88" y="1960"/>
                    </a:lnTo>
                    <a:lnTo>
                      <a:pt x="113" y="2065"/>
                    </a:lnTo>
                    <a:lnTo>
                      <a:pt x="140" y="2158"/>
                    </a:lnTo>
                    <a:lnTo>
                      <a:pt x="169" y="2237"/>
                    </a:lnTo>
                    <a:lnTo>
                      <a:pt x="398" y="2254"/>
                    </a:lnTo>
                    <a:lnTo>
                      <a:pt x="661" y="2273"/>
                    </a:lnTo>
                    <a:lnTo>
                      <a:pt x="950" y="2293"/>
                    </a:lnTo>
                    <a:lnTo>
                      <a:pt x="1259" y="2312"/>
                    </a:lnTo>
                    <a:lnTo>
                      <a:pt x="1582" y="2329"/>
                    </a:lnTo>
                    <a:lnTo>
                      <a:pt x="1912" y="2343"/>
                    </a:lnTo>
                    <a:lnTo>
                      <a:pt x="2245" y="2352"/>
                    </a:lnTo>
                    <a:lnTo>
                      <a:pt x="2573" y="2355"/>
                    </a:lnTo>
                    <a:lnTo>
                      <a:pt x="2890" y="2349"/>
                    </a:lnTo>
                    <a:lnTo>
                      <a:pt x="3191" y="2336"/>
                    </a:lnTo>
                    <a:lnTo>
                      <a:pt x="3468" y="2312"/>
                    </a:lnTo>
                    <a:lnTo>
                      <a:pt x="3717" y="2275"/>
                    </a:lnTo>
                    <a:lnTo>
                      <a:pt x="3828" y="2252"/>
                    </a:lnTo>
                    <a:lnTo>
                      <a:pt x="3931" y="2226"/>
                    </a:lnTo>
                    <a:lnTo>
                      <a:pt x="4022" y="2196"/>
                    </a:lnTo>
                    <a:lnTo>
                      <a:pt x="4102" y="2161"/>
                    </a:lnTo>
                    <a:lnTo>
                      <a:pt x="4171" y="2123"/>
                    </a:lnTo>
                    <a:lnTo>
                      <a:pt x="4227" y="2081"/>
                    </a:lnTo>
                    <a:lnTo>
                      <a:pt x="4269" y="2035"/>
                    </a:lnTo>
                    <a:lnTo>
                      <a:pt x="4298" y="1983"/>
                    </a:lnTo>
                    <a:lnTo>
                      <a:pt x="4312" y="1809"/>
                    </a:lnTo>
                    <a:lnTo>
                      <a:pt x="4336" y="1647"/>
                    </a:lnTo>
                    <a:lnTo>
                      <a:pt x="4366" y="1494"/>
                    </a:lnTo>
                    <a:lnTo>
                      <a:pt x="4399" y="1351"/>
                    </a:lnTo>
                    <a:lnTo>
                      <a:pt x="4467" y="1093"/>
                    </a:lnTo>
                    <a:lnTo>
                      <a:pt x="4497" y="977"/>
                    </a:lnTo>
                    <a:lnTo>
                      <a:pt x="4522" y="869"/>
                    </a:lnTo>
                    <a:lnTo>
                      <a:pt x="4538" y="769"/>
                    </a:lnTo>
                    <a:lnTo>
                      <a:pt x="4545" y="676"/>
                    </a:lnTo>
                    <a:lnTo>
                      <a:pt x="4538" y="589"/>
                    </a:lnTo>
                    <a:lnTo>
                      <a:pt x="4516" y="507"/>
                    </a:lnTo>
                    <a:lnTo>
                      <a:pt x="4478" y="433"/>
                    </a:lnTo>
                    <a:lnTo>
                      <a:pt x="4419" y="363"/>
                    </a:lnTo>
                    <a:lnTo>
                      <a:pt x="4339" y="298"/>
                    </a:lnTo>
                    <a:lnTo>
                      <a:pt x="4234" y="236"/>
                    </a:lnTo>
                    <a:lnTo>
                      <a:pt x="4164" y="206"/>
                    </a:lnTo>
                    <a:lnTo>
                      <a:pt x="4081" y="178"/>
                    </a:lnTo>
                    <a:lnTo>
                      <a:pt x="3985" y="152"/>
                    </a:lnTo>
                    <a:lnTo>
                      <a:pt x="3878" y="128"/>
                    </a:lnTo>
                    <a:lnTo>
                      <a:pt x="3760" y="106"/>
                    </a:lnTo>
                    <a:lnTo>
                      <a:pt x="3634" y="86"/>
                    </a:lnTo>
                    <a:lnTo>
                      <a:pt x="3354" y="51"/>
                    </a:lnTo>
                    <a:lnTo>
                      <a:pt x="3049" y="26"/>
                    </a:lnTo>
                    <a:lnTo>
                      <a:pt x="2725" y="9"/>
                    </a:lnTo>
                    <a:lnTo>
                      <a:pt x="2388" y="0"/>
                    </a:lnTo>
                    <a:lnTo>
                      <a:pt x="2048" y="0"/>
                    </a:lnTo>
                    <a:lnTo>
                      <a:pt x="1713" y="7"/>
                    </a:lnTo>
                    <a:lnTo>
                      <a:pt x="1388" y="24"/>
                    </a:lnTo>
                    <a:lnTo>
                      <a:pt x="1082" y="49"/>
                    </a:lnTo>
                    <a:lnTo>
                      <a:pt x="803" y="83"/>
                    </a:lnTo>
                    <a:lnTo>
                      <a:pt x="676" y="103"/>
                    </a:lnTo>
                    <a:lnTo>
                      <a:pt x="558" y="125"/>
                    </a:lnTo>
                    <a:lnTo>
                      <a:pt x="451" y="149"/>
                    </a:lnTo>
                    <a:lnTo>
                      <a:pt x="355" y="175"/>
                    </a:lnTo>
                    <a:lnTo>
                      <a:pt x="272" y="203"/>
                    </a:lnTo>
                    <a:lnTo>
                      <a:pt x="202" y="233"/>
                    </a:lnTo>
                    <a:lnTo>
                      <a:pt x="146" y="266"/>
                    </a:lnTo>
                    <a:lnTo>
                      <a:pt x="105" y="30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05" name="Google Shape;1905;p43"/>
              <p:cNvSpPr/>
              <p:nvPr/>
            </p:nvSpPr>
            <p:spPr>
              <a:xfrm>
                <a:off x="1174" y="1047"/>
                <a:ext cx="704" cy="294"/>
              </a:xfrm>
              <a:custGeom>
                <a:avLst/>
                <a:gdLst/>
                <a:ahLst/>
                <a:cxnLst/>
                <a:rect l="l" t="t" r="r" b="b"/>
                <a:pathLst>
                  <a:path w="4545" h="2355" extrusionOk="0">
                    <a:moveTo>
                      <a:pt x="105" y="300"/>
                    </a:moveTo>
                    <a:lnTo>
                      <a:pt x="73" y="402"/>
                    </a:lnTo>
                    <a:lnTo>
                      <a:pt x="47" y="513"/>
                    </a:lnTo>
                    <a:lnTo>
                      <a:pt x="27" y="635"/>
                    </a:lnTo>
                    <a:lnTo>
                      <a:pt x="12" y="763"/>
                    </a:lnTo>
                    <a:lnTo>
                      <a:pt x="0" y="1036"/>
                    </a:lnTo>
                    <a:lnTo>
                      <a:pt x="6" y="1316"/>
                    </a:lnTo>
                    <a:lnTo>
                      <a:pt x="29" y="1590"/>
                    </a:lnTo>
                    <a:lnTo>
                      <a:pt x="65" y="1845"/>
                    </a:lnTo>
                    <a:lnTo>
                      <a:pt x="88" y="1960"/>
                    </a:lnTo>
                    <a:lnTo>
                      <a:pt x="113" y="2065"/>
                    </a:lnTo>
                    <a:lnTo>
                      <a:pt x="140" y="2158"/>
                    </a:lnTo>
                    <a:lnTo>
                      <a:pt x="169" y="2237"/>
                    </a:lnTo>
                    <a:lnTo>
                      <a:pt x="398" y="2254"/>
                    </a:lnTo>
                    <a:lnTo>
                      <a:pt x="661" y="2273"/>
                    </a:lnTo>
                    <a:lnTo>
                      <a:pt x="950" y="2293"/>
                    </a:lnTo>
                    <a:lnTo>
                      <a:pt x="1259" y="2312"/>
                    </a:lnTo>
                    <a:lnTo>
                      <a:pt x="1582" y="2329"/>
                    </a:lnTo>
                    <a:lnTo>
                      <a:pt x="1912" y="2343"/>
                    </a:lnTo>
                    <a:lnTo>
                      <a:pt x="2245" y="2352"/>
                    </a:lnTo>
                    <a:lnTo>
                      <a:pt x="2573" y="2355"/>
                    </a:lnTo>
                    <a:lnTo>
                      <a:pt x="2890" y="2349"/>
                    </a:lnTo>
                    <a:lnTo>
                      <a:pt x="3191" y="2336"/>
                    </a:lnTo>
                    <a:lnTo>
                      <a:pt x="3468" y="2312"/>
                    </a:lnTo>
                    <a:lnTo>
                      <a:pt x="3717" y="2275"/>
                    </a:lnTo>
                    <a:lnTo>
                      <a:pt x="3828" y="2252"/>
                    </a:lnTo>
                    <a:lnTo>
                      <a:pt x="3931" y="2226"/>
                    </a:lnTo>
                    <a:lnTo>
                      <a:pt x="4022" y="2196"/>
                    </a:lnTo>
                    <a:lnTo>
                      <a:pt x="4102" y="2161"/>
                    </a:lnTo>
                    <a:lnTo>
                      <a:pt x="4171" y="2123"/>
                    </a:lnTo>
                    <a:lnTo>
                      <a:pt x="4227" y="2081"/>
                    </a:lnTo>
                    <a:lnTo>
                      <a:pt x="4269" y="2035"/>
                    </a:lnTo>
                    <a:lnTo>
                      <a:pt x="4298" y="1983"/>
                    </a:lnTo>
                    <a:lnTo>
                      <a:pt x="4312" y="1809"/>
                    </a:lnTo>
                    <a:lnTo>
                      <a:pt x="4336" y="1647"/>
                    </a:lnTo>
                    <a:lnTo>
                      <a:pt x="4366" y="1494"/>
                    </a:lnTo>
                    <a:lnTo>
                      <a:pt x="4399" y="1351"/>
                    </a:lnTo>
                    <a:lnTo>
                      <a:pt x="4467" y="1093"/>
                    </a:lnTo>
                    <a:lnTo>
                      <a:pt x="4497" y="977"/>
                    </a:lnTo>
                    <a:lnTo>
                      <a:pt x="4522" y="869"/>
                    </a:lnTo>
                    <a:lnTo>
                      <a:pt x="4538" y="769"/>
                    </a:lnTo>
                    <a:lnTo>
                      <a:pt x="4545" y="676"/>
                    </a:lnTo>
                    <a:lnTo>
                      <a:pt x="4538" y="589"/>
                    </a:lnTo>
                    <a:lnTo>
                      <a:pt x="4516" y="507"/>
                    </a:lnTo>
                    <a:lnTo>
                      <a:pt x="4478" y="433"/>
                    </a:lnTo>
                    <a:lnTo>
                      <a:pt x="4419" y="363"/>
                    </a:lnTo>
                    <a:lnTo>
                      <a:pt x="4339" y="298"/>
                    </a:lnTo>
                    <a:lnTo>
                      <a:pt x="4234" y="236"/>
                    </a:lnTo>
                    <a:lnTo>
                      <a:pt x="4164" y="206"/>
                    </a:lnTo>
                    <a:lnTo>
                      <a:pt x="4081" y="178"/>
                    </a:lnTo>
                    <a:lnTo>
                      <a:pt x="3985" y="152"/>
                    </a:lnTo>
                    <a:lnTo>
                      <a:pt x="3878" y="128"/>
                    </a:lnTo>
                    <a:lnTo>
                      <a:pt x="3760" y="106"/>
                    </a:lnTo>
                    <a:lnTo>
                      <a:pt x="3634" y="86"/>
                    </a:lnTo>
                    <a:lnTo>
                      <a:pt x="3354" y="51"/>
                    </a:lnTo>
                    <a:lnTo>
                      <a:pt x="3049" y="26"/>
                    </a:lnTo>
                    <a:lnTo>
                      <a:pt x="2725" y="9"/>
                    </a:lnTo>
                    <a:lnTo>
                      <a:pt x="2388" y="0"/>
                    </a:lnTo>
                    <a:lnTo>
                      <a:pt x="2048" y="0"/>
                    </a:lnTo>
                    <a:lnTo>
                      <a:pt x="1713" y="7"/>
                    </a:lnTo>
                    <a:lnTo>
                      <a:pt x="1388" y="24"/>
                    </a:lnTo>
                    <a:lnTo>
                      <a:pt x="1082" y="49"/>
                    </a:lnTo>
                    <a:lnTo>
                      <a:pt x="803" y="83"/>
                    </a:lnTo>
                    <a:lnTo>
                      <a:pt x="676" y="103"/>
                    </a:lnTo>
                    <a:lnTo>
                      <a:pt x="558" y="125"/>
                    </a:lnTo>
                    <a:lnTo>
                      <a:pt x="451" y="149"/>
                    </a:lnTo>
                    <a:lnTo>
                      <a:pt x="355" y="175"/>
                    </a:lnTo>
                    <a:lnTo>
                      <a:pt x="272" y="203"/>
                    </a:lnTo>
                    <a:lnTo>
                      <a:pt x="202" y="233"/>
                    </a:lnTo>
                    <a:lnTo>
                      <a:pt x="146" y="266"/>
                    </a:lnTo>
                    <a:lnTo>
                      <a:pt x="105" y="3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06" name="Google Shape;1906;p43"/>
              <p:cNvSpPr/>
              <p:nvPr/>
            </p:nvSpPr>
            <p:spPr>
              <a:xfrm>
                <a:off x="1837" y="1042"/>
                <a:ext cx="676" cy="282"/>
              </a:xfrm>
              <a:custGeom>
                <a:avLst/>
                <a:gdLst/>
                <a:ahLst/>
                <a:cxnLst/>
                <a:rect l="l" t="t" r="r" b="b"/>
                <a:pathLst>
                  <a:path w="4361" h="2304" extrusionOk="0">
                    <a:moveTo>
                      <a:pt x="308" y="337"/>
                    </a:moveTo>
                    <a:lnTo>
                      <a:pt x="236" y="544"/>
                    </a:lnTo>
                    <a:lnTo>
                      <a:pt x="166" y="776"/>
                    </a:lnTo>
                    <a:lnTo>
                      <a:pt x="102" y="1023"/>
                    </a:lnTo>
                    <a:lnTo>
                      <a:pt x="50" y="1274"/>
                    </a:lnTo>
                    <a:lnTo>
                      <a:pt x="14" y="1520"/>
                    </a:lnTo>
                    <a:lnTo>
                      <a:pt x="4" y="1637"/>
                    </a:lnTo>
                    <a:lnTo>
                      <a:pt x="0" y="1749"/>
                    </a:lnTo>
                    <a:lnTo>
                      <a:pt x="3" y="1853"/>
                    </a:lnTo>
                    <a:lnTo>
                      <a:pt x="12" y="1950"/>
                    </a:lnTo>
                    <a:lnTo>
                      <a:pt x="29" y="2038"/>
                    </a:lnTo>
                    <a:lnTo>
                      <a:pt x="54" y="2116"/>
                    </a:lnTo>
                    <a:lnTo>
                      <a:pt x="286" y="2133"/>
                    </a:lnTo>
                    <a:lnTo>
                      <a:pt x="554" y="2156"/>
                    </a:lnTo>
                    <a:lnTo>
                      <a:pt x="850" y="2182"/>
                    </a:lnTo>
                    <a:lnTo>
                      <a:pt x="1169" y="2210"/>
                    </a:lnTo>
                    <a:lnTo>
                      <a:pt x="1505" y="2237"/>
                    </a:lnTo>
                    <a:lnTo>
                      <a:pt x="1849" y="2262"/>
                    </a:lnTo>
                    <a:lnTo>
                      <a:pt x="2196" y="2282"/>
                    </a:lnTo>
                    <a:lnTo>
                      <a:pt x="2538" y="2296"/>
                    </a:lnTo>
                    <a:lnTo>
                      <a:pt x="2870" y="2304"/>
                    </a:lnTo>
                    <a:lnTo>
                      <a:pt x="3185" y="2301"/>
                    </a:lnTo>
                    <a:lnTo>
                      <a:pt x="3476" y="2287"/>
                    </a:lnTo>
                    <a:lnTo>
                      <a:pt x="3611" y="2275"/>
                    </a:lnTo>
                    <a:lnTo>
                      <a:pt x="3737" y="2261"/>
                    </a:lnTo>
                    <a:lnTo>
                      <a:pt x="3853" y="2242"/>
                    </a:lnTo>
                    <a:lnTo>
                      <a:pt x="3960" y="2219"/>
                    </a:lnTo>
                    <a:lnTo>
                      <a:pt x="4056" y="2192"/>
                    </a:lnTo>
                    <a:lnTo>
                      <a:pt x="4140" y="2162"/>
                    </a:lnTo>
                    <a:lnTo>
                      <a:pt x="4211" y="2125"/>
                    </a:lnTo>
                    <a:lnTo>
                      <a:pt x="4270" y="2085"/>
                    </a:lnTo>
                    <a:lnTo>
                      <a:pt x="4313" y="2039"/>
                    </a:lnTo>
                    <a:lnTo>
                      <a:pt x="4342" y="1988"/>
                    </a:lnTo>
                    <a:lnTo>
                      <a:pt x="4357" y="1634"/>
                    </a:lnTo>
                    <a:lnTo>
                      <a:pt x="4361" y="1294"/>
                    </a:lnTo>
                    <a:lnTo>
                      <a:pt x="4357" y="1133"/>
                    </a:lnTo>
                    <a:lnTo>
                      <a:pt x="4350" y="980"/>
                    </a:lnTo>
                    <a:lnTo>
                      <a:pt x="4339" y="837"/>
                    </a:lnTo>
                    <a:lnTo>
                      <a:pt x="4323" y="705"/>
                    </a:lnTo>
                    <a:lnTo>
                      <a:pt x="4303" y="585"/>
                    </a:lnTo>
                    <a:lnTo>
                      <a:pt x="4279" y="479"/>
                    </a:lnTo>
                    <a:lnTo>
                      <a:pt x="4250" y="388"/>
                    </a:lnTo>
                    <a:lnTo>
                      <a:pt x="4215" y="313"/>
                    </a:lnTo>
                    <a:lnTo>
                      <a:pt x="4176" y="257"/>
                    </a:lnTo>
                    <a:lnTo>
                      <a:pt x="4131" y="220"/>
                    </a:lnTo>
                    <a:lnTo>
                      <a:pt x="4080" y="204"/>
                    </a:lnTo>
                    <a:lnTo>
                      <a:pt x="4024" y="210"/>
                    </a:lnTo>
                    <a:lnTo>
                      <a:pt x="3956" y="180"/>
                    </a:lnTo>
                    <a:lnTo>
                      <a:pt x="3875" y="152"/>
                    </a:lnTo>
                    <a:lnTo>
                      <a:pt x="3785" y="127"/>
                    </a:lnTo>
                    <a:lnTo>
                      <a:pt x="3686" y="104"/>
                    </a:lnTo>
                    <a:lnTo>
                      <a:pt x="3462" y="64"/>
                    </a:lnTo>
                    <a:lnTo>
                      <a:pt x="3209" y="35"/>
                    </a:lnTo>
                    <a:lnTo>
                      <a:pt x="2935" y="14"/>
                    </a:lnTo>
                    <a:lnTo>
                      <a:pt x="2645" y="3"/>
                    </a:lnTo>
                    <a:lnTo>
                      <a:pt x="2346" y="0"/>
                    </a:lnTo>
                    <a:lnTo>
                      <a:pt x="2045" y="5"/>
                    </a:lnTo>
                    <a:lnTo>
                      <a:pt x="1748" y="19"/>
                    </a:lnTo>
                    <a:lnTo>
                      <a:pt x="1461" y="41"/>
                    </a:lnTo>
                    <a:lnTo>
                      <a:pt x="1190" y="72"/>
                    </a:lnTo>
                    <a:lnTo>
                      <a:pt x="942" y="109"/>
                    </a:lnTo>
                    <a:lnTo>
                      <a:pt x="723" y="155"/>
                    </a:lnTo>
                    <a:lnTo>
                      <a:pt x="627" y="181"/>
                    </a:lnTo>
                    <a:lnTo>
                      <a:pt x="540" y="209"/>
                    </a:lnTo>
                    <a:lnTo>
                      <a:pt x="465" y="238"/>
                    </a:lnTo>
                    <a:lnTo>
                      <a:pt x="400" y="269"/>
                    </a:lnTo>
                    <a:lnTo>
                      <a:pt x="348" y="303"/>
                    </a:lnTo>
                    <a:lnTo>
                      <a:pt x="308" y="337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07" name="Google Shape;1907;p43"/>
              <p:cNvSpPr/>
              <p:nvPr/>
            </p:nvSpPr>
            <p:spPr>
              <a:xfrm>
                <a:off x="1837" y="1042"/>
                <a:ext cx="676" cy="282"/>
              </a:xfrm>
              <a:custGeom>
                <a:avLst/>
                <a:gdLst/>
                <a:ahLst/>
                <a:cxnLst/>
                <a:rect l="l" t="t" r="r" b="b"/>
                <a:pathLst>
                  <a:path w="4361" h="2304" extrusionOk="0">
                    <a:moveTo>
                      <a:pt x="308" y="337"/>
                    </a:moveTo>
                    <a:lnTo>
                      <a:pt x="236" y="544"/>
                    </a:lnTo>
                    <a:lnTo>
                      <a:pt x="166" y="776"/>
                    </a:lnTo>
                    <a:lnTo>
                      <a:pt x="102" y="1023"/>
                    </a:lnTo>
                    <a:lnTo>
                      <a:pt x="50" y="1274"/>
                    </a:lnTo>
                    <a:lnTo>
                      <a:pt x="14" y="1520"/>
                    </a:lnTo>
                    <a:lnTo>
                      <a:pt x="4" y="1637"/>
                    </a:lnTo>
                    <a:lnTo>
                      <a:pt x="0" y="1749"/>
                    </a:lnTo>
                    <a:lnTo>
                      <a:pt x="3" y="1853"/>
                    </a:lnTo>
                    <a:lnTo>
                      <a:pt x="12" y="1950"/>
                    </a:lnTo>
                    <a:lnTo>
                      <a:pt x="29" y="2038"/>
                    </a:lnTo>
                    <a:lnTo>
                      <a:pt x="54" y="2116"/>
                    </a:lnTo>
                    <a:lnTo>
                      <a:pt x="286" y="2133"/>
                    </a:lnTo>
                    <a:lnTo>
                      <a:pt x="554" y="2156"/>
                    </a:lnTo>
                    <a:lnTo>
                      <a:pt x="850" y="2182"/>
                    </a:lnTo>
                    <a:lnTo>
                      <a:pt x="1169" y="2210"/>
                    </a:lnTo>
                    <a:lnTo>
                      <a:pt x="1505" y="2237"/>
                    </a:lnTo>
                    <a:lnTo>
                      <a:pt x="1849" y="2262"/>
                    </a:lnTo>
                    <a:lnTo>
                      <a:pt x="2196" y="2282"/>
                    </a:lnTo>
                    <a:lnTo>
                      <a:pt x="2538" y="2296"/>
                    </a:lnTo>
                    <a:lnTo>
                      <a:pt x="2870" y="2304"/>
                    </a:lnTo>
                    <a:lnTo>
                      <a:pt x="3185" y="2301"/>
                    </a:lnTo>
                    <a:lnTo>
                      <a:pt x="3476" y="2287"/>
                    </a:lnTo>
                    <a:lnTo>
                      <a:pt x="3611" y="2275"/>
                    </a:lnTo>
                    <a:lnTo>
                      <a:pt x="3737" y="2261"/>
                    </a:lnTo>
                    <a:lnTo>
                      <a:pt x="3853" y="2242"/>
                    </a:lnTo>
                    <a:lnTo>
                      <a:pt x="3960" y="2219"/>
                    </a:lnTo>
                    <a:lnTo>
                      <a:pt x="4056" y="2192"/>
                    </a:lnTo>
                    <a:lnTo>
                      <a:pt x="4140" y="2162"/>
                    </a:lnTo>
                    <a:lnTo>
                      <a:pt x="4211" y="2125"/>
                    </a:lnTo>
                    <a:lnTo>
                      <a:pt x="4270" y="2085"/>
                    </a:lnTo>
                    <a:lnTo>
                      <a:pt x="4313" y="2039"/>
                    </a:lnTo>
                    <a:lnTo>
                      <a:pt x="4342" y="1988"/>
                    </a:lnTo>
                    <a:lnTo>
                      <a:pt x="4357" y="1634"/>
                    </a:lnTo>
                    <a:lnTo>
                      <a:pt x="4361" y="1294"/>
                    </a:lnTo>
                    <a:lnTo>
                      <a:pt x="4357" y="1133"/>
                    </a:lnTo>
                    <a:lnTo>
                      <a:pt x="4350" y="980"/>
                    </a:lnTo>
                    <a:lnTo>
                      <a:pt x="4339" y="837"/>
                    </a:lnTo>
                    <a:lnTo>
                      <a:pt x="4323" y="705"/>
                    </a:lnTo>
                    <a:lnTo>
                      <a:pt x="4303" y="585"/>
                    </a:lnTo>
                    <a:lnTo>
                      <a:pt x="4279" y="479"/>
                    </a:lnTo>
                    <a:lnTo>
                      <a:pt x="4250" y="388"/>
                    </a:lnTo>
                    <a:lnTo>
                      <a:pt x="4215" y="313"/>
                    </a:lnTo>
                    <a:lnTo>
                      <a:pt x="4176" y="257"/>
                    </a:lnTo>
                    <a:lnTo>
                      <a:pt x="4131" y="220"/>
                    </a:lnTo>
                    <a:lnTo>
                      <a:pt x="4080" y="204"/>
                    </a:lnTo>
                    <a:lnTo>
                      <a:pt x="4024" y="210"/>
                    </a:lnTo>
                    <a:lnTo>
                      <a:pt x="3956" y="180"/>
                    </a:lnTo>
                    <a:lnTo>
                      <a:pt x="3875" y="152"/>
                    </a:lnTo>
                    <a:lnTo>
                      <a:pt x="3785" y="127"/>
                    </a:lnTo>
                    <a:lnTo>
                      <a:pt x="3686" y="104"/>
                    </a:lnTo>
                    <a:lnTo>
                      <a:pt x="3462" y="64"/>
                    </a:lnTo>
                    <a:lnTo>
                      <a:pt x="3209" y="35"/>
                    </a:lnTo>
                    <a:lnTo>
                      <a:pt x="2935" y="14"/>
                    </a:lnTo>
                    <a:lnTo>
                      <a:pt x="2645" y="3"/>
                    </a:lnTo>
                    <a:lnTo>
                      <a:pt x="2346" y="0"/>
                    </a:lnTo>
                    <a:lnTo>
                      <a:pt x="2045" y="5"/>
                    </a:lnTo>
                    <a:lnTo>
                      <a:pt x="1748" y="19"/>
                    </a:lnTo>
                    <a:lnTo>
                      <a:pt x="1461" y="41"/>
                    </a:lnTo>
                    <a:lnTo>
                      <a:pt x="1190" y="72"/>
                    </a:lnTo>
                    <a:lnTo>
                      <a:pt x="942" y="109"/>
                    </a:lnTo>
                    <a:lnTo>
                      <a:pt x="723" y="155"/>
                    </a:lnTo>
                    <a:lnTo>
                      <a:pt x="627" y="181"/>
                    </a:lnTo>
                    <a:lnTo>
                      <a:pt x="540" y="209"/>
                    </a:lnTo>
                    <a:lnTo>
                      <a:pt x="465" y="238"/>
                    </a:lnTo>
                    <a:lnTo>
                      <a:pt x="400" y="269"/>
                    </a:lnTo>
                    <a:lnTo>
                      <a:pt x="348" y="303"/>
                    </a:lnTo>
                    <a:lnTo>
                      <a:pt x="308" y="33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08" name="Google Shape;1908;p43"/>
              <p:cNvSpPr/>
              <p:nvPr/>
            </p:nvSpPr>
            <p:spPr>
              <a:xfrm>
                <a:off x="2494" y="1042"/>
                <a:ext cx="713" cy="287"/>
              </a:xfrm>
              <a:custGeom>
                <a:avLst/>
                <a:gdLst/>
                <a:ahLst/>
                <a:cxnLst/>
                <a:rect l="l" t="t" r="r" b="b"/>
                <a:pathLst>
                  <a:path w="4598" h="2294" extrusionOk="0">
                    <a:moveTo>
                      <a:pt x="0" y="399"/>
                    </a:moveTo>
                    <a:lnTo>
                      <a:pt x="52" y="608"/>
                    </a:lnTo>
                    <a:lnTo>
                      <a:pt x="94" y="797"/>
                    </a:lnTo>
                    <a:lnTo>
                      <a:pt x="125" y="967"/>
                    </a:lnTo>
                    <a:lnTo>
                      <a:pt x="147" y="1118"/>
                    </a:lnTo>
                    <a:lnTo>
                      <a:pt x="160" y="1255"/>
                    </a:lnTo>
                    <a:lnTo>
                      <a:pt x="167" y="1378"/>
                    </a:lnTo>
                    <a:lnTo>
                      <a:pt x="171" y="1487"/>
                    </a:lnTo>
                    <a:lnTo>
                      <a:pt x="171" y="1586"/>
                    </a:lnTo>
                    <a:lnTo>
                      <a:pt x="165" y="1757"/>
                    </a:lnTo>
                    <a:lnTo>
                      <a:pt x="165" y="1903"/>
                    </a:lnTo>
                    <a:lnTo>
                      <a:pt x="180" y="2039"/>
                    </a:lnTo>
                    <a:lnTo>
                      <a:pt x="222" y="2177"/>
                    </a:lnTo>
                    <a:lnTo>
                      <a:pt x="452" y="2194"/>
                    </a:lnTo>
                    <a:lnTo>
                      <a:pt x="714" y="2213"/>
                    </a:lnTo>
                    <a:lnTo>
                      <a:pt x="1003" y="2233"/>
                    </a:lnTo>
                    <a:lnTo>
                      <a:pt x="1313" y="2252"/>
                    </a:lnTo>
                    <a:lnTo>
                      <a:pt x="1636" y="2269"/>
                    </a:lnTo>
                    <a:lnTo>
                      <a:pt x="1966" y="2283"/>
                    </a:lnTo>
                    <a:lnTo>
                      <a:pt x="2299" y="2291"/>
                    </a:lnTo>
                    <a:lnTo>
                      <a:pt x="2627" y="2294"/>
                    </a:lnTo>
                    <a:lnTo>
                      <a:pt x="2944" y="2289"/>
                    </a:lnTo>
                    <a:lnTo>
                      <a:pt x="3245" y="2276"/>
                    </a:lnTo>
                    <a:lnTo>
                      <a:pt x="3522" y="2252"/>
                    </a:lnTo>
                    <a:lnTo>
                      <a:pt x="3771" y="2215"/>
                    </a:lnTo>
                    <a:lnTo>
                      <a:pt x="3882" y="2192"/>
                    </a:lnTo>
                    <a:lnTo>
                      <a:pt x="3984" y="2166"/>
                    </a:lnTo>
                    <a:lnTo>
                      <a:pt x="4075" y="2135"/>
                    </a:lnTo>
                    <a:lnTo>
                      <a:pt x="4156" y="2101"/>
                    </a:lnTo>
                    <a:lnTo>
                      <a:pt x="4224" y="2063"/>
                    </a:lnTo>
                    <a:lnTo>
                      <a:pt x="4280" y="2020"/>
                    </a:lnTo>
                    <a:lnTo>
                      <a:pt x="4322" y="1974"/>
                    </a:lnTo>
                    <a:lnTo>
                      <a:pt x="4350" y="1923"/>
                    </a:lnTo>
                    <a:lnTo>
                      <a:pt x="4366" y="1749"/>
                    </a:lnTo>
                    <a:lnTo>
                      <a:pt x="4390" y="1587"/>
                    </a:lnTo>
                    <a:lnTo>
                      <a:pt x="4420" y="1434"/>
                    </a:lnTo>
                    <a:lnTo>
                      <a:pt x="4453" y="1291"/>
                    </a:lnTo>
                    <a:lnTo>
                      <a:pt x="4521" y="1033"/>
                    </a:lnTo>
                    <a:lnTo>
                      <a:pt x="4551" y="916"/>
                    </a:lnTo>
                    <a:lnTo>
                      <a:pt x="4575" y="809"/>
                    </a:lnTo>
                    <a:lnTo>
                      <a:pt x="4592" y="708"/>
                    </a:lnTo>
                    <a:lnTo>
                      <a:pt x="4598" y="615"/>
                    </a:lnTo>
                    <a:lnTo>
                      <a:pt x="4591" y="529"/>
                    </a:lnTo>
                    <a:lnTo>
                      <a:pt x="4570" y="447"/>
                    </a:lnTo>
                    <a:lnTo>
                      <a:pt x="4531" y="373"/>
                    </a:lnTo>
                    <a:lnTo>
                      <a:pt x="4473" y="303"/>
                    </a:lnTo>
                    <a:lnTo>
                      <a:pt x="4392" y="238"/>
                    </a:lnTo>
                    <a:lnTo>
                      <a:pt x="4288" y="176"/>
                    </a:lnTo>
                    <a:lnTo>
                      <a:pt x="4217" y="147"/>
                    </a:lnTo>
                    <a:lnTo>
                      <a:pt x="4133" y="120"/>
                    </a:lnTo>
                    <a:lnTo>
                      <a:pt x="4035" y="96"/>
                    </a:lnTo>
                    <a:lnTo>
                      <a:pt x="3925" y="74"/>
                    </a:lnTo>
                    <a:lnTo>
                      <a:pt x="3804" y="56"/>
                    </a:lnTo>
                    <a:lnTo>
                      <a:pt x="3673" y="40"/>
                    </a:lnTo>
                    <a:lnTo>
                      <a:pt x="3383" y="16"/>
                    </a:lnTo>
                    <a:lnTo>
                      <a:pt x="3066" y="3"/>
                    </a:lnTo>
                    <a:lnTo>
                      <a:pt x="2729" y="0"/>
                    </a:lnTo>
                    <a:lnTo>
                      <a:pt x="2377" y="5"/>
                    </a:lnTo>
                    <a:lnTo>
                      <a:pt x="2023" y="19"/>
                    </a:lnTo>
                    <a:lnTo>
                      <a:pt x="1672" y="42"/>
                    </a:lnTo>
                    <a:lnTo>
                      <a:pt x="1333" y="73"/>
                    </a:lnTo>
                    <a:lnTo>
                      <a:pt x="1013" y="111"/>
                    </a:lnTo>
                    <a:lnTo>
                      <a:pt x="723" y="156"/>
                    </a:lnTo>
                    <a:lnTo>
                      <a:pt x="590" y="182"/>
                    </a:lnTo>
                    <a:lnTo>
                      <a:pt x="468" y="209"/>
                    </a:lnTo>
                    <a:lnTo>
                      <a:pt x="356" y="237"/>
                    </a:lnTo>
                    <a:lnTo>
                      <a:pt x="256" y="266"/>
                    </a:lnTo>
                    <a:lnTo>
                      <a:pt x="171" y="298"/>
                    </a:lnTo>
                    <a:lnTo>
                      <a:pt x="98" y="330"/>
                    </a:lnTo>
                    <a:lnTo>
                      <a:pt x="41" y="363"/>
                    </a:lnTo>
                    <a:lnTo>
                      <a:pt x="0" y="399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09" name="Google Shape;1909;p43"/>
              <p:cNvSpPr/>
              <p:nvPr/>
            </p:nvSpPr>
            <p:spPr>
              <a:xfrm>
                <a:off x="2494" y="1042"/>
                <a:ext cx="713" cy="287"/>
              </a:xfrm>
              <a:custGeom>
                <a:avLst/>
                <a:gdLst/>
                <a:ahLst/>
                <a:cxnLst/>
                <a:rect l="l" t="t" r="r" b="b"/>
                <a:pathLst>
                  <a:path w="4598" h="2294" extrusionOk="0">
                    <a:moveTo>
                      <a:pt x="0" y="399"/>
                    </a:moveTo>
                    <a:lnTo>
                      <a:pt x="52" y="608"/>
                    </a:lnTo>
                    <a:lnTo>
                      <a:pt x="94" y="797"/>
                    </a:lnTo>
                    <a:lnTo>
                      <a:pt x="125" y="967"/>
                    </a:lnTo>
                    <a:lnTo>
                      <a:pt x="147" y="1118"/>
                    </a:lnTo>
                    <a:lnTo>
                      <a:pt x="160" y="1255"/>
                    </a:lnTo>
                    <a:lnTo>
                      <a:pt x="167" y="1378"/>
                    </a:lnTo>
                    <a:lnTo>
                      <a:pt x="171" y="1487"/>
                    </a:lnTo>
                    <a:lnTo>
                      <a:pt x="171" y="1586"/>
                    </a:lnTo>
                    <a:lnTo>
                      <a:pt x="165" y="1757"/>
                    </a:lnTo>
                    <a:lnTo>
                      <a:pt x="165" y="1903"/>
                    </a:lnTo>
                    <a:lnTo>
                      <a:pt x="180" y="2039"/>
                    </a:lnTo>
                    <a:lnTo>
                      <a:pt x="222" y="2177"/>
                    </a:lnTo>
                    <a:lnTo>
                      <a:pt x="452" y="2194"/>
                    </a:lnTo>
                    <a:lnTo>
                      <a:pt x="714" y="2213"/>
                    </a:lnTo>
                    <a:lnTo>
                      <a:pt x="1003" y="2233"/>
                    </a:lnTo>
                    <a:lnTo>
                      <a:pt x="1313" y="2252"/>
                    </a:lnTo>
                    <a:lnTo>
                      <a:pt x="1636" y="2269"/>
                    </a:lnTo>
                    <a:lnTo>
                      <a:pt x="1966" y="2283"/>
                    </a:lnTo>
                    <a:lnTo>
                      <a:pt x="2299" y="2291"/>
                    </a:lnTo>
                    <a:lnTo>
                      <a:pt x="2627" y="2294"/>
                    </a:lnTo>
                    <a:lnTo>
                      <a:pt x="2944" y="2289"/>
                    </a:lnTo>
                    <a:lnTo>
                      <a:pt x="3245" y="2276"/>
                    </a:lnTo>
                    <a:lnTo>
                      <a:pt x="3522" y="2252"/>
                    </a:lnTo>
                    <a:lnTo>
                      <a:pt x="3771" y="2215"/>
                    </a:lnTo>
                    <a:lnTo>
                      <a:pt x="3882" y="2192"/>
                    </a:lnTo>
                    <a:lnTo>
                      <a:pt x="3984" y="2166"/>
                    </a:lnTo>
                    <a:lnTo>
                      <a:pt x="4075" y="2135"/>
                    </a:lnTo>
                    <a:lnTo>
                      <a:pt x="4156" y="2101"/>
                    </a:lnTo>
                    <a:lnTo>
                      <a:pt x="4224" y="2063"/>
                    </a:lnTo>
                    <a:lnTo>
                      <a:pt x="4280" y="2020"/>
                    </a:lnTo>
                    <a:lnTo>
                      <a:pt x="4322" y="1974"/>
                    </a:lnTo>
                    <a:lnTo>
                      <a:pt x="4350" y="1923"/>
                    </a:lnTo>
                    <a:lnTo>
                      <a:pt x="4366" y="1749"/>
                    </a:lnTo>
                    <a:lnTo>
                      <a:pt x="4390" y="1587"/>
                    </a:lnTo>
                    <a:lnTo>
                      <a:pt x="4420" y="1434"/>
                    </a:lnTo>
                    <a:lnTo>
                      <a:pt x="4453" y="1291"/>
                    </a:lnTo>
                    <a:lnTo>
                      <a:pt x="4521" y="1033"/>
                    </a:lnTo>
                    <a:lnTo>
                      <a:pt x="4551" y="916"/>
                    </a:lnTo>
                    <a:lnTo>
                      <a:pt x="4575" y="809"/>
                    </a:lnTo>
                    <a:lnTo>
                      <a:pt x="4592" y="708"/>
                    </a:lnTo>
                    <a:lnTo>
                      <a:pt x="4598" y="615"/>
                    </a:lnTo>
                    <a:lnTo>
                      <a:pt x="4591" y="529"/>
                    </a:lnTo>
                    <a:lnTo>
                      <a:pt x="4570" y="447"/>
                    </a:lnTo>
                    <a:lnTo>
                      <a:pt x="4531" y="373"/>
                    </a:lnTo>
                    <a:lnTo>
                      <a:pt x="4473" y="303"/>
                    </a:lnTo>
                    <a:lnTo>
                      <a:pt x="4392" y="238"/>
                    </a:lnTo>
                    <a:lnTo>
                      <a:pt x="4288" y="176"/>
                    </a:lnTo>
                    <a:lnTo>
                      <a:pt x="4217" y="147"/>
                    </a:lnTo>
                    <a:lnTo>
                      <a:pt x="4133" y="120"/>
                    </a:lnTo>
                    <a:lnTo>
                      <a:pt x="4035" y="96"/>
                    </a:lnTo>
                    <a:lnTo>
                      <a:pt x="3925" y="74"/>
                    </a:lnTo>
                    <a:lnTo>
                      <a:pt x="3804" y="56"/>
                    </a:lnTo>
                    <a:lnTo>
                      <a:pt x="3673" y="40"/>
                    </a:lnTo>
                    <a:lnTo>
                      <a:pt x="3383" y="16"/>
                    </a:lnTo>
                    <a:lnTo>
                      <a:pt x="3066" y="3"/>
                    </a:lnTo>
                    <a:lnTo>
                      <a:pt x="2729" y="0"/>
                    </a:lnTo>
                    <a:lnTo>
                      <a:pt x="2377" y="5"/>
                    </a:lnTo>
                    <a:lnTo>
                      <a:pt x="2023" y="19"/>
                    </a:lnTo>
                    <a:lnTo>
                      <a:pt x="1672" y="42"/>
                    </a:lnTo>
                    <a:lnTo>
                      <a:pt x="1333" y="73"/>
                    </a:lnTo>
                    <a:lnTo>
                      <a:pt x="1013" y="111"/>
                    </a:lnTo>
                    <a:lnTo>
                      <a:pt x="723" y="156"/>
                    </a:lnTo>
                    <a:lnTo>
                      <a:pt x="590" y="182"/>
                    </a:lnTo>
                    <a:lnTo>
                      <a:pt x="468" y="209"/>
                    </a:lnTo>
                    <a:lnTo>
                      <a:pt x="356" y="237"/>
                    </a:lnTo>
                    <a:lnTo>
                      <a:pt x="256" y="266"/>
                    </a:lnTo>
                    <a:lnTo>
                      <a:pt x="171" y="298"/>
                    </a:lnTo>
                    <a:lnTo>
                      <a:pt x="98" y="330"/>
                    </a:lnTo>
                    <a:lnTo>
                      <a:pt x="41" y="363"/>
                    </a:lnTo>
                    <a:lnTo>
                      <a:pt x="0" y="39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10" name="Google Shape;1910;p43"/>
              <p:cNvSpPr/>
              <p:nvPr/>
            </p:nvSpPr>
            <p:spPr>
              <a:xfrm>
                <a:off x="3165" y="1042"/>
                <a:ext cx="678" cy="276"/>
              </a:xfrm>
              <a:custGeom>
                <a:avLst/>
                <a:gdLst/>
                <a:ahLst/>
                <a:cxnLst/>
                <a:rect l="l" t="t" r="r" b="b"/>
                <a:pathLst>
                  <a:path w="4376" h="2209" extrusionOk="0">
                    <a:moveTo>
                      <a:pt x="97" y="272"/>
                    </a:moveTo>
                    <a:lnTo>
                      <a:pt x="167" y="340"/>
                    </a:lnTo>
                    <a:lnTo>
                      <a:pt x="214" y="421"/>
                    </a:lnTo>
                    <a:lnTo>
                      <a:pt x="241" y="515"/>
                    </a:lnTo>
                    <a:lnTo>
                      <a:pt x="250" y="619"/>
                    </a:lnTo>
                    <a:lnTo>
                      <a:pt x="245" y="732"/>
                    </a:lnTo>
                    <a:lnTo>
                      <a:pt x="227" y="852"/>
                    </a:lnTo>
                    <a:lnTo>
                      <a:pt x="168" y="1102"/>
                    </a:lnTo>
                    <a:lnTo>
                      <a:pt x="95" y="1356"/>
                    </a:lnTo>
                    <a:lnTo>
                      <a:pt x="61" y="1479"/>
                    </a:lnTo>
                    <a:lnTo>
                      <a:pt x="32" y="1597"/>
                    </a:lnTo>
                    <a:lnTo>
                      <a:pt x="11" y="1708"/>
                    </a:lnTo>
                    <a:lnTo>
                      <a:pt x="0" y="1811"/>
                    </a:lnTo>
                    <a:lnTo>
                      <a:pt x="5" y="1902"/>
                    </a:lnTo>
                    <a:lnTo>
                      <a:pt x="24" y="1980"/>
                    </a:lnTo>
                    <a:lnTo>
                      <a:pt x="136" y="1988"/>
                    </a:lnTo>
                    <a:lnTo>
                      <a:pt x="257" y="1999"/>
                    </a:lnTo>
                    <a:lnTo>
                      <a:pt x="525" y="2024"/>
                    </a:lnTo>
                    <a:lnTo>
                      <a:pt x="823" y="2053"/>
                    </a:lnTo>
                    <a:lnTo>
                      <a:pt x="1144" y="2085"/>
                    </a:lnTo>
                    <a:lnTo>
                      <a:pt x="1482" y="2117"/>
                    </a:lnTo>
                    <a:lnTo>
                      <a:pt x="1829" y="2146"/>
                    </a:lnTo>
                    <a:lnTo>
                      <a:pt x="2179" y="2172"/>
                    </a:lnTo>
                    <a:lnTo>
                      <a:pt x="2525" y="2193"/>
                    </a:lnTo>
                    <a:lnTo>
                      <a:pt x="2860" y="2206"/>
                    </a:lnTo>
                    <a:lnTo>
                      <a:pt x="3177" y="2209"/>
                    </a:lnTo>
                    <a:lnTo>
                      <a:pt x="3471" y="2202"/>
                    </a:lnTo>
                    <a:lnTo>
                      <a:pt x="3607" y="2192"/>
                    </a:lnTo>
                    <a:lnTo>
                      <a:pt x="3735" y="2180"/>
                    </a:lnTo>
                    <a:lnTo>
                      <a:pt x="3852" y="2163"/>
                    </a:lnTo>
                    <a:lnTo>
                      <a:pt x="3960" y="2142"/>
                    </a:lnTo>
                    <a:lnTo>
                      <a:pt x="4056" y="2117"/>
                    </a:lnTo>
                    <a:lnTo>
                      <a:pt x="4142" y="2087"/>
                    </a:lnTo>
                    <a:lnTo>
                      <a:pt x="4213" y="2052"/>
                    </a:lnTo>
                    <a:lnTo>
                      <a:pt x="4271" y="2012"/>
                    </a:lnTo>
                    <a:lnTo>
                      <a:pt x="4315" y="1967"/>
                    </a:lnTo>
                    <a:lnTo>
                      <a:pt x="4345" y="1917"/>
                    </a:lnTo>
                    <a:lnTo>
                      <a:pt x="4352" y="1752"/>
                    </a:lnTo>
                    <a:lnTo>
                      <a:pt x="4354" y="1614"/>
                    </a:lnTo>
                    <a:lnTo>
                      <a:pt x="4352" y="1499"/>
                    </a:lnTo>
                    <a:lnTo>
                      <a:pt x="4347" y="1403"/>
                    </a:lnTo>
                    <a:lnTo>
                      <a:pt x="4338" y="1321"/>
                    </a:lnTo>
                    <a:lnTo>
                      <a:pt x="4329" y="1250"/>
                    </a:lnTo>
                    <a:lnTo>
                      <a:pt x="4310" y="1126"/>
                    </a:lnTo>
                    <a:lnTo>
                      <a:pt x="4297" y="996"/>
                    </a:lnTo>
                    <a:lnTo>
                      <a:pt x="4295" y="921"/>
                    </a:lnTo>
                    <a:lnTo>
                      <a:pt x="4298" y="831"/>
                    </a:lnTo>
                    <a:lnTo>
                      <a:pt x="4307" y="725"/>
                    </a:lnTo>
                    <a:lnTo>
                      <a:pt x="4321" y="598"/>
                    </a:lnTo>
                    <a:lnTo>
                      <a:pt x="4345" y="446"/>
                    </a:lnTo>
                    <a:lnTo>
                      <a:pt x="4376" y="265"/>
                    </a:lnTo>
                    <a:lnTo>
                      <a:pt x="4305" y="235"/>
                    </a:lnTo>
                    <a:lnTo>
                      <a:pt x="4221" y="207"/>
                    </a:lnTo>
                    <a:lnTo>
                      <a:pt x="4123" y="180"/>
                    </a:lnTo>
                    <a:lnTo>
                      <a:pt x="4013" y="155"/>
                    </a:lnTo>
                    <a:lnTo>
                      <a:pt x="3893" y="131"/>
                    </a:lnTo>
                    <a:lnTo>
                      <a:pt x="3761" y="110"/>
                    </a:lnTo>
                    <a:lnTo>
                      <a:pt x="3473" y="72"/>
                    </a:lnTo>
                    <a:lnTo>
                      <a:pt x="3157" y="42"/>
                    </a:lnTo>
                    <a:lnTo>
                      <a:pt x="2819" y="20"/>
                    </a:lnTo>
                    <a:lnTo>
                      <a:pt x="2469" y="6"/>
                    </a:lnTo>
                    <a:lnTo>
                      <a:pt x="2115" y="0"/>
                    </a:lnTo>
                    <a:lnTo>
                      <a:pt x="1766" y="3"/>
                    </a:lnTo>
                    <a:lnTo>
                      <a:pt x="1427" y="15"/>
                    </a:lnTo>
                    <a:lnTo>
                      <a:pt x="1109" y="34"/>
                    </a:lnTo>
                    <a:lnTo>
                      <a:pt x="818" y="63"/>
                    </a:lnTo>
                    <a:lnTo>
                      <a:pt x="685" y="81"/>
                    </a:lnTo>
                    <a:lnTo>
                      <a:pt x="563" y="101"/>
                    </a:lnTo>
                    <a:lnTo>
                      <a:pt x="452" y="123"/>
                    </a:lnTo>
                    <a:lnTo>
                      <a:pt x="353" y="148"/>
                    </a:lnTo>
                    <a:lnTo>
                      <a:pt x="266" y="176"/>
                    </a:lnTo>
                    <a:lnTo>
                      <a:pt x="194" y="206"/>
                    </a:lnTo>
                    <a:lnTo>
                      <a:pt x="137" y="237"/>
                    </a:lnTo>
                    <a:lnTo>
                      <a:pt x="97" y="272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11" name="Google Shape;1911;p43"/>
              <p:cNvSpPr/>
              <p:nvPr/>
            </p:nvSpPr>
            <p:spPr>
              <a:xfrm>
                <a:off x="3165" y="1042"/>
                <a:ext cx="678" cy="276"/>
              </a:xfrm>
              <a:custGeom>
                <a:avLst/>
                <a:gdLst/>
                <a:ahLst/>
                <a:cxnLst/>
                <a:rect l="l" t="t" r="r" b="b"/>
                <a:pathLst>
                  <a:path w="4376" h="2209" extrusionOk="0">
                    <a:moveTo>
                      <a:pt x="97" y="272"/>
                    </a:moveTo>
                    <a:lnTo>
                      <a:pt x="167" y="340"/>
                    </a:lnTo>
                    <a:lnTo>
                      <a:pt x="214" y="421"/>
                    </a:lnTo>
                    <a:lnTo>
                      <a:pt x="241" y="515"/>
                    </a:lnTo>
                    <a:lnTo>
                      <a:pt x="250" y="619"/>
                    </a:lnTo>
                    <a:lnTo>
                      <a:pt x="245" y="732"/>
                    </a:lnTo>
                    <a:lnTo>
                      <a:pt x="227" y="852"/>
                    </a:lnTo>
                    <a:lnTo>
                      <a:pt x="168" y="1102"/>
                    </a:lnTo>
                    <a:lnTo>
                      <a:pt x="95" y="1356"/>
                    </a:lnTo>
                    <a:lnTo>
                      <a:pt x="61" y="1479"/>
                    </a:lnTo>
                    <a:lnTo>
                      <a:pt x="32" y="1597"/>
                    </a:lnTo>
                    <a:lnTo>
                      <a:pt x="11" y="1708"/>
                    </a:lnTo>
                    <a:lnTo>
                      <a:pt x="0" y="1811"/>
                    </a:lnTo>
                    <a:lnTo>
                      <a:pt x="5" y="1902"/>
                    </a:lnTo>
                    <a:lnTo>
                      <a:pt x="24" y="1980"/>
                    </a:lnTo>
                    <a:lnTo>
                      <a:pt x="136" y="1988"/>
                    </a:lnTo>
                    <a:lnTo>
                      <a:pt x="257" y="1999"/>
                    </a:lnTo>
                    <a:lnTo>
                      <a:pt x="525" y="2024"/>
                    </a:lnTo>
                    <a:lnTo>
                      <a:pt x="823" y="2053"/>
                    </a:lnTo>
                    <a:lnTo>
                      <a:pt x="1144" y="2085"/>
                    </a:lnTo>
                    <a:lnTo>
                      <a:pt x="1482" y="2117"/>
                    </a:lnTo>
                    <a:lnTo>
                      <a:pt x="1829" y="2146"/>
                    </a:lnTo>
                    <a:lnTo>
                      <a:pt x="2179" y="2172"/>
                    </a:lnTo>
                    <a:lnTo>
                      <a:pt x="2525" y="2193"/>
                    </a:lnTo>
                    <a:lnTo>
                      <a:pt x="2860" y="2206"/>
                    </a:lnTo>
                    <a:lnTo>
                      <a:pt x="3177" y="2209"/>
                    </a:lnTo>
                    <a:lnTo>
                      <a:pt x="3471" y="2202"/>
                    </a:lnTo>
                    <a:lnTo>
                      <a:pt x="3607" y="2192"/>
                    </a:lnTo>
                    <a:lnTo>
                      <a:pt x="3735" y="2180"/>
                    </a:lnTo>
                    <a:lnTo>
                      <a:pt x="3852" y="2163"/>
                    </a:lnTo>
                    <a:lnTo>
                      <a:pt x="3960" y="2142"/>
                    </a:lnTo>
                    <a:lnTo>
                      <a:pt x="4056" y="2117"/>
                    </a:lnTo>
                    <a:lnTo>
                      <a:pt x="4142" y="2087"/>
                    </a:lnTo>
                    <a:lnTo>
                      <a:pt x="4213" y="2052"/>
                    </a:lnTo>
                    <a:lnTo>
                      <a:pt x="4271" y="2012"/>
                    </a:lnTo>
                    <a:lnTo>
                      <a:pt x="4315" y="1967"/>
                    </a:lnTo>
                    <a:lnTo>
                      <a:pt x="4345" y="1917"/>
                    </a:lnTo>
                    <a:lnTo>
                      <a:pt x="4352" y="1752"/>
                    </a:lnTo>
                    <a:lnTo>
                      <a:pt x="4354" y="1614"/>
                    </a:lnTo>
                    <a:lnTo>
                      <a:pt x="4352" y="1499"/>
                    </a:lnTo>
                    <a:lnTo>
                      <a:pt x="4347" y="1403"/>
                    </a:lnTo>
                    <a:lnTo>
                      <a:pt x="4338" y="1321"/>
                    </a:lnTo>
                    <a:lnTo>
                      <a:pt x="4329" y="1250"/>
                    </a:lnTo>
                    <a:lnTo>
                      <a:pt x="4310" y="1126"/>
                    </a:lnTo>
                    <a:lnTo>
                      <a:pt x="4297" y="996"/>
                    </a:lnTo>
                    <a:lnTo>
                      <a:pt x="4295" y="921"/>
                    </a:lnTo>
                    <a:lnTo>
                      <a:pt x="4298" y="831"/>
                    </a:lnTo>
                    <a:lnTo>
                      <a:pt x="4307" y="725"/>
                    </a:lnTo>
                    <a:lnTo>
                      <a:pt x="4321" y="598"/>
                    </a:lnTo>
                    <a:lnTo>
                      <a:pt x="4345" y="446"/>
                    </a:lnTo>
                    <a:lnTo>
                      <a:pt x="4376" y="265"/>
                    </a:lnTo>
                    <a:lnTo>
                      <a:pt x="4305" y="235"/>
                    </a:lnTo>
                    <a:lnTo>
                      <a:pt x="4221" y="207"/>
                    </a:lnTo>
                    <a:lnTo>
                      <a:pt x="4123" y="180"/>
                    </a:lnTo>
                    <a:lnTo>
                      <a:pt x="4013" y="155"/>
                    </a:lnTo>
                    <a:lnTo>
                      <a:pt x="3893" y="131"/>
                    </a:lnTo>
                    <a:lnTo>
                      <a:pt x="3761" y="110"/>
                    </a:lnTo>
                    <a:lnTo>
                      <a:pt x="3473" y="72"/>
                    </a:lnTo>
                    <a:lnTo>
                      <a:pt x="3157" y="42"/>
                    </a:lnTo>
                    <a:lnTo>
                      <a:pt x="2819" y="20"/>
                    </a:lnTo>
                    <a:lnTo>
                      <a:pt x="2469" y="6"/>
                    </a:lnTo>
                    <a:lnTo>
                      <a:pt x="2115" y="0"/>
                    </a:lnTo>
                    <a:lnTo>
                      <a:pt x="1766" y="3"/>
                    </a:lnTo>
                    <a:lnTo>
                      <a:pt x="1427" y="15"/>
                    </a:lnTo>
                    <a:lnTo>
                      <a:pt x="1109" y="34"/>
                    </a:lnTo>
                    <a:lnTo>
                      <a:pt x="818" y="63"/>
                    </a:lnTo>
                    <a:lnTo>
                      <a:pt x="685" y="81"/>
                    </a:lnTo>
                    <a:lnTo>
                      <a:pt x="563" y="101"/>
                    </a:lnTo>
                    <a:lnTo>
                      <a:pt x="452" y="123"/>
                    </a:lnTo>
                    <a:lnTo>
                      <a:pt x="353" y="148"/>
                    </a:lnTo>
                    <a:lnTo>
                      <a:pt x="266" y="176"/>
                    </a:lnTo>
                    <a:lnTo>
                      <a:pt x="194" y="206"/>
                    </a:lnTo>
                    <a:lnTo>
                      <a:pt x="137" y="237"/>
                    </a:lnTo>
                    <a:lnTo>
                      <a:pt x="97" y="27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12" name="Google Shape;1912;p43"/>
              <p:cNvSpPr/>
              <p:nvPr/>
            </p:nvSpPr>
            <p:spPr>
              <a:xfrm>
                <a:off x="3835" y="1026"/>
                <a:ext cx="705" cy="294"/>
              </a:xfrm>
              <a:custGeom>
                <a:avLst/>
                <a:gdLst/>
                <a:ahLst/>
                <a:cxnLst/>
                <a:rect l="l" t="t" r="r" b="b"/>
                <a:pathLst>
                  <a:path w="4546" h="2355" extrusionOk="0">
                    <a:moveTo>
                      <a:pt x="105" y="300"/>
                    </a:moveTo>
                    <a:lnTo>
                      <a:pt x="73" y="402"/>
                    </a:lnTo>
                    <a:lnTo>
                      <a:pt x="47" y="515"/>
                    </a:lnTo>
                    <a:lnTo>
                      <a:pt x="27" y="636"/>
                    </a:lnTo>
                    <a:lnTo>
                      <a:pt x="13" y="764"/>
                    </a:lnTo>
                    <a:lnTo>
                      <a:pt x="0" y="1036"/>
                    </a:lnTo>
                    <a:lnTo>
                      <a:pt x="6" y="1316"/>
                    </a:lnTo>
                    <a:lnTo>
                      <a:pt x="29" y="1591"/>
                    </a:lnTo>
                    <a:lnTo>
                      <a:pt x="66" y="1845"/>
                    </a:lnTo>
                    <a:lnTo>
                      <a:pt x="89" y="1960"/>
                    </a:lnTo>
                    <a:lnTo>
                      <a:pt x="114" y="2066"/>
                    </a:lnTo>
                    <a:lnTo>
                      <a:pt x="141" y="2158"/>
                    </a:lnTo>
                    <a:lnTo>
                      <a:pt x="169" y="2238"/>
                    </a:lnTo>
                    <a:lnTo>
                      <a:pt x="399" y="2254"/>
                    </a:lnTo>
                    <a:lnTo>
                      <a:pt x="662" y="2273"/>
                    </a:lnTo>
                    <a:lnTo>
                      <a:pt x="950" y="2293"/>
                    </a:lnTo>
                    <a:lnTo>
                      <a:pt x="1260" y="2312"/>
                    </a:lnTo>
                    <a:lnTo>
                      <a:pt x="1583" y="2330"/>
                    </a:lnTo>
                    <a:lnTo>
                      <a:pt x="1913" y="2343"/>
                    </a:lnTo>
                    <a:lnTo>
                      <a:pt x="2246" y="2353"/>
                    </a:lnTo>
                    <a:lnTo>
                      <a:pt x="2574" y="2355"/>
                    </a:lnTo>
                    <a:lnTo>
                      <a:pt x="2891" y="2350"/>
                    </a:lnTo>
                    <a:lnTo>
                      <a:pt x="3191" y="2336"/>
                    </a:lnTo>
                    <a:lnTo>
                      <a:pt x="3469" y="2312"/>
                    </a:lnTo>
                    <a:lnTo>
                      <a:pt x="3718" y="2275"/>
                    </a:lnTo>
                    <a:lnTo>
                      <a:pt x="3829" y="2252"/>
                    </a:lnTo>
                    <a:lnTo>
                      <a:pt x="3931" y="2226"/>
                    </a:lnTo>
                    <a:lnTo>
                      <a:pt x="4023" y="2196"/>
                    </a:lnTo>
                    <a:lnTo>
                      <a:pt x="4103" y="2161"/>
                    </a:lnTo>
                    <a:lnTo>
                      <a:pt x="4171" y="2124"/>
                    </a:lnTo>
                    <a:lnTo>
                      <a:pt x="4228" y="2082"/>
                    </a:lnTo>
                    <a:lnTo>
                      <a:pt x="4269" y="2035"/>
                    </a:lnTo>
                    <a:lnTo>
                      <a:pt x="4298" y="1983"/>
                    </a:lnTo>
                    <a:lnTo>
                      <a:pt x="4313" y="1810"/>
                    </a:lnTo>
                    <a:lnTo>
                      <a:pt x="4337" y="1647"/>
                    </a:lnTo>
                    <a:lnTo>
                      <a:pt x="4367" y="1494"/>
                    </a:lnTo>
                    <a:lnTo>
                      <a:pt x="4400" y="1351"/>
                    </a:lnTo>
                    <a:lnTo>
                      <a:pt x="4468" y="1094"/>
                    </a:lnTo>
                    <a:lnTo>
                      <a:pt x="4498" y="978"/>
                    </a:lnTo>
                    <a:lnTo>
                      <a:pt x="4523" y="869"/>
                    </a:lnTo>
                    <a:lnTo>
                      <a:pt x="4539" y="769"/>
                    </a:lnTo>
                    <a:lnTo>
                      <a:pt x="4546" y="676"/>
                    </a:lnTo>
                    <a:lnTo>
                      <a:pt x="4538" y="589"/>
                    </a:lnTo>
                    <a:lnTo>
                      <a:pt x="4517" y="508"/>
                    </a:lnTo>
                    <a:lnTo>
                      <a:pt x="4479" y="433"/>
                    </a:lnTo>
                    <a:lnTo>
                      <a:pt x="4420" y="363"/>
                    </a:lnTo>
                    <a:lnTo>
                      <a:pt x="4340" y="298"/>
                    </a:lnTo>
                    <a:lnTo>
                      <a:pt x="4235" y="237"/>
                    </a:lnTo>
                    <a:lnTo>
                      <a:pt x="4165" y="206"/>
                    </a:lnTo>
                    <a:lnTo>
                      <a:pt x="4081" y="178"/>
                    </a:lnTo>
                    <a:lnTo>
                      <a:pt x="3986" y="152"/>
                    </a:lnTo>
                    <a:lnTo>
                      <a:pt x="3878" y="128"/>
                    </a:lnTo>
                    <a:lnTo>
                      <a:pt x="3761" y="106"/>
                    </a:lnTo>
                    <a:lnTo>
                      <a:pt x="3635" y="86"/>
                    </a:lnTo>
                    <a:lnTo>
                      <a:pt x="3355" y="51"/>
                    </a:lnTo>
                    <a:lnTo>
                      <a:pt x="3050" y="26"/>
                    </a:lnTo>
                    <a:lnTo>
                      <a:pt x="2726" y="10"/>
                    </a:lnTo>
                    <a:lnTo>
                      <a:pt x="2389" y="0"/>
                    </a:lnTo>
                    <a:lnTo>
                      <a:pt x="2049" y="0"/>
                    </a:lnTo>
                    <a:lnTo>
                      <a:pt x="1714" y="9"/>
                    </a:lnTo>
                    <a:lnTo>
                      <a:pt x="1388" y="24"/>
                    </a:lnTo>
                    <a:lnTo>
                      <a:pt x="1083" y="49"/>
                    </a:lnTo>
                    <a:lnTo>
                      <a:pt x="804" y="83"/>
                    </a:lnTo>
                    <a:lnTo>
                      <a:pt x="676" y="103"/>
                    </a:lnTo>
                    <a:lnTo>
                      <a:pt x="559" y="125"/>
                    </a:lnTo>
                    <a:lnTo>
                      <a:pt x="451" y="149"/>
                    </a:lnTo>
                    <a:lnTo>
                      <a:pt x="356" y="175"/>
                    </a:lnTo>
                    <a:lnTo>
                      <a:pt x="273" y="203"/>
                    </a:lnTo>
                    <a:lnTo>
                      <a:pt x="203" y="233"/>
                    </a:lnTo>
                    <a:lnTo>
                      <a:pt x="146" y="266"/>
                    </a:lnTo>
                    <a:lnTo>
                      <a:pt x="105" y="30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13" name="Google Shape;1913;p43"/>
              <p:cNvSpPr/>
              <p:nvPr/>
            </p:nvSpPr>
            <p:spPr>
              <a:xfrm>
                <a:off x="3835" y="1026"/>
                <a:ext cx="705" cy="294"/>
              </a:xfrm>
              <a:custGeom>
                <a:avLst/>
                <a:gdLst/>
                <a:ahLst/>
                <a:cxnLst/>
                <a:rect l="l" t="t" r="r" b="b"/>
                <a:pathLst>
                  <a:path w="4546" h="2355" extrusionOk="0">
                    <a:moveTo>
                      <a:pt x="105" y="300"/>
                    </a:moveTo>
                    <a:lnTo>
                      <a:pt x="73" y="402"/>
                    </a:lnTo>
                    <a:lnTo>
                      <a:pt x="47" y="515"/>
                    </a:lnTo>
                    <a:lnTo>
                      <a:pt x="27" y="636"/>
                    </a:lnTo>
                    <a:lnTo>
                      <a:pt x="13" y="764"/>
                    </a:lnTo>
                    <a:lnTo>
                      <a:pt x="0" y="1036"/>
                    </a:lnTo>
                    <a:lnTo>
                      <a:pt x="6" y="1316"/>
                    </a:lnTo>
                    <a:lnTo>
                      <a:pt x="29" y="1591"/>
                    </a:lnTo>
                    <a:lnTo>
                      <a:pt x="66" y="1845"/>
                    </a:lnTo>
                    <a:lnTo>
                      <a:pt x="89" y="1960"/>
                    </a:lnTo>
                    <a:lnTo>
                      <a:pt x="114" y="2066"/>
                    </a:lnTo>
                    <a:lnTo>
                      <a:pt x="141" y="2158"/>
                    </a:lnTo>
                    <a:lnTo>
                      <a:pt x="169" y="2238"/>
                    </a:lnTo>
                    <a:lnTo>
                      <a:pt x="399" y="2254"/>
                    </a:lnTo>
                    <a:lnTo>
                      <a:pt x="662" y="2273"/>
                    </a:lnTo>
                    <a:lnTo>
                      <a:pt x="950" y="2293"/>
                    </a:lnTo>
                    <a:lnTo>
                      <a:pt x="1260" y="2312"/>
                    </a:lnTo>
                    <a:lnTo>
                      <a:pt x="1583" y="2330"/>
                    </a:lnTo>
                    <a:lnTo>
                      <a:pt x="1913" y="2343"/>
                    </a:lnTo>
                    <a:lnTo>
                      <a:pt x="2246" y="2353"/>
                    </a:lnTo>
                    <a:lnTo>
                      <a:pt x="2574" y="2355"/>
                    </a:lnTo>
                    <a:lnTo>
                      <a:pt x="2891" y="2350"/>
                    </a:lnTo>
                    <a:lnTo>
                      <a:pt x="3191" y="2336"/>
                    </a:lnTo>
                    <a:lnTo>
                      <a:pt x="3469" y="2312"/>
                    </a:lnTo>
                    <a:lnTo>
                      <a:pt x="3718" y="2275"/>
                    </a:lnTo>
                    <a:lnTo>
                      <a:pt x="3829" y="2252"/>
                    </a:lnTo>
                    <a:lnTo>
                      <a:pt x="3931" y="2226"/>
                    </a:lnTo>
                    <a:lnTo>
                      <a:pt x="4023" y="2196"/>
                    </a:lnTo>
                    <a:lnTo>
                      <a:pt x="4103" y="2161"/>
                    </a:lnTo>
                    <a:lnTo>
                      <a:pt x="4171" y="2124"/>
                    </a:lnTo>
                    <a:lnTo>
                      <a:pt x="4228" y="2082"/>
                    </a:lnTo>
                    <a:lnTo>
                      <a:pt x="4269" y="2035"/>
                    </a:lnTo>
                    <a:lnTo>
                      <a:pt x="4298" y="1983"/>
                    </a:lnTo>
                    <a:lnTo>
                      <a:pt x="4313" y="1810"/>
                    </a:lnTo>
                    <a:lnTo>
                      <a:pt x="4337" y="1647"/>
                    </a:lnTo>
                    <a:lnTo>
                      <a:pt x="4367" y="1494"/>
                    </a:lnTo>
                    <a:lnTo>
                      <a:pt x="4400" y="1351"/>
                    </a:lnTo>
                    <a:lnTo>
                      <a:pt x="4468" y="1094"/>
                    </a:lnTo>
                    <a:lnTo>
                      <a:pt x="4498" y="978"/>
                    </a:lnTo>
                    <a:lnTo>
                      <a:pt x="4523" y="869"/>
                    </a:lnTo>
                    <a:lnTo>
                      <a:pt x="4539" y="769"/>
                    </a:lnTo>
                    <a:lnTo>
                      <a:pt x="4546" y="676"/>
                    </a:lnTo>
                    <a:lnTo>
                      <a:pt x="4538" y="589"/>
                    </a:lnTo>
                    <a:lnTo>
                      <a:pt x="4517" y="508"/>
                    </a:lnTo>
                    <a:lnTo>
                      <a:pt x="4479" y="433"/>
                    </a:lnTo>
                    <a:lnTo>
                      <a:pt x="4420" y="363"/>
                    </a:lnTo>
                    <a:lnTo>
                      <a:pt x="4340" y="298"/>
                    </a:lnTo>
                    <a:lnTo>
                      <a:pt x="4235" y="237"/>
                    </a:lnTo>
                    <a:lnTo>
                      <a:pt x="4165" y="206"/>
                    </a:lnTo>
                    <a:lnTo>
                      <a:pt x="4081" y="178"/>
                    </a:lnTo>
                    <a:lnTo>
                      <a:pt x="3986" y="152"/>
                    </a:lnTo>
                    <a:lnTo>
                      <a:pt x="3878" y="128"/>
                    </a:lnTo>
                    <a:lnTo>
                      <a:pt x="3761" y="106"/>
                    </a:lnTo>
                    <a:lnTo>
                      <a:pt x="3635" y="86"/>
                    </a:lnTo>
                    <a:lnTo>
                      <a:pt x="3355" y="51"/>
                    </a:lnTo>
                    <a:lnTo>
                      <a:pt x="3050" y="26"/>
                    </a:lnTo>
                    <a:lnTo>
                      <a:pt x="2726" y="10"/>
                    </a:lnTo>
                    <a:lnTo>
                      <a:pt x="2389" y="0"/>
                    </a:lnTo>
                    <a:lnTo>
                      <a:pt x="2049" y="0"/>
                    </a:lnTo>
                    <a:lnTo>
                      <a:pt x="1714" y="9"/>
                    </a:lnTo>
                    <a:lnTo>
                      <a:pt x="1388" y="24"/>
                    </a:lnTo>
                    <a:lnTo>
                      <a:pt x="1083" y="49"/>
                    </a:lnTo>
                    <a:lnTo>
                      <a:pt x="804" y="83"/>
                    </a:lnTo>
                    <a:lnTo>
                      <a:pt x="676" y="103"/>
                    </a:lnTo>
                    <a:lnTo>
                      <a:pt x="559" y="125"/>
                    </a:lnTo>
                    <a:lnTo>
                      <a:pt x="451" y="149"/>
                    </a:lnTo>
                    <a:lnTo>
                      <a:pt x="356" y="175"/>
                    </a:lnTo>
                    <a:lnTo>
                      <a:pt x="273" y="203"/>
                    </a:lnTo>
                    <a:lnTo>
                      <a:pt x="203" y="233"/>
                    </a:lnTo>
                    <a:lnTo>
                      <a:pt x="146" y="266"/>
                    </a:lnTo>
                    <a:lnTo>
                      <a:pt x="105" y="3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14" name="Google Shape;1914;p43"/>
              <p:cNvSpPr/>
              <p:nvPr/>
            </p:nvSpPr>
            <p:spPr>
              <a:xfrm>
                <a:off x="1180" y="1327"/>
                <a:ext cx="334" cy="763"/>
              </a:xfrm>
              <a:custGeom>
                <a:avLst/>
                <a:gdLst/>
                <a:ahLst/>
                <a:cxnLst/>
                <a:rect l="l" t="t" r="r" b="b"/>
                <a:pathLst>
                  <a:path w="2155" h="6102" extrusionOk="0">
                    <a:moveTo>
                      <a:pt x="120" y="0"/>
                    </a:moveTo>
                    <a:lnTo>
                      <a:pt x="111" y="132"/>
                    </a:lnTo>
                    <a:lnTo>
                      <a:pt x="102" y="277"/>
                    </a:lnTo>
                    <a:lnTo>
                      <a:pt x="86" y="600"/>
                    </a:lnTo>
                    <a:lnTo>
                      <a:pt x="70" y="964"/>
                    </a:lnTo>
                    <a:lnTo>
                      <a:pt x="55" y="1361"/>
                    </a:lnTo>
                    <a:lnTo>
                      <a:pt x="43" y="1782"/>
                    </a:lnTo>
                    <a:lnTo>
                      <a:pt x="31" y="2222"/>
                    </a:lnTo>
                    <a:lnTo>
                      <a:pt x="12" y="3127"/>
                    </a:lnTo>
                    <a:lnTo>
                      <a:pt x="6" y="3577"/>
                    </a:lnTo>
                    <a:lnTo>
                      <a:pt x="2" y="4016"/>
                    </a:lnTo>
                    <a:lnTo>
                      <a:pt x="0" y="4437"/>
                    </a:lnTo>
                    <a:lnTo>
                      <a:pt x="1" y="4831"/>
                    </a:lnTo>
                    <a:lnTo>
                      <a:pt x="5" y="5193"/>
                    </a:lnTo>
                    <a:lnTo>
                      <a:pt x="8" y="5359"/>
                    </a:lnTo>
                    <a:lnTo>
                      <a:pt x="11" y="5513"/>
                    </a:lnTo>
                    <a:lnTo>
                      <a:pt x="16" y="5657"/>
                    </a:lnTo>
                    <a:lnTo>
                      <a:pt x="21" y="5786"/>
                    </a:lnTo>
                    <a:lnTo>
                      <a:pt x="27" y="5902"/>
                    </a:lnTo>
                    <a:lnTo>
                      <a:pt x="34" y="6004"/>
                    </a:lnTo>
                    <a:lnTo>
                      <a:pt x="147" y="6040"/>
                    </a:lnTo>
                    <a:lnTo>
                      <a:pt x="278" y="6069"/>
                    </a:lnTo>
                    <a:lnTo>
                      <a:pt x="421" y="6088"/>
                    </a:lnTo>
                    <a:lnTo>
                      <a:pt x="575" y="6100"/>
                    </a:lnTo>
                    <a:lnTo>
                      <a:pt x="737" y="6102"/>
                    </a:lnTo>
                    <a:lnTo>
                      <a:pt x="901" y="6095"/>
                    </a:lnTo>
                    <a:lnTo>
                      <a:pt x="1068" y="6076"/>
                    </a:lnTo>
                    <a:lnTo>
                      <a:pt x="1231" y="6047"/>
                    </a:lnTo>
                    <a:lnTo>
                      <a:pt x="1389" y="6005"/>
                    </a:lnTo>
                    <a:lnTo>
                      <a:pt x="1537" y="5952"/>
                    </a:lnTo>
                    <a:lnTo>
                      <a:pt x="1673" y="5885"/>
                    </a:lnTo>
                    <a:lnTo>
                      <a:pt x="1794" y="5804"/>
                    </a:lnTo>
                    <a:lnTo>
                      <a:pt x="1898" y="5710"/>
                    </a:lnTo>
                    <a:lnTo>
                      <a:pt x="1978" y="5601"/>
                    </a:lnTo>
                    <a:lnTo>
                      <a:pt x="2035" y="5477"/>
                    </a:lnTo>
                    <a:lnTo>
                      <a:pt x="2053" y="5408"/>
                    </a:lnTo>
                    <a:lnTo>
                      <a:pt x="2063" y="5336"/>
                    </a:lnTo>
                    <a:lnTo>
                      <a:pt x="2069" y="4876"/>
                    </a:lnTo>
                    <a:lnTo>
                      <a:pt x="2078" y="4436"/>
                    </a:lnTo>
                    <a:lnTo>
                      <a:pt x="2087" y="4015"/>
                    </a:lnTo>
                    <a:lnTo>
                      <a:pt x="2097" y="3615"/>
                    </a:lnTo>
                    <a:lnTo>
                      <a:pt x="2108" y="3233"/>
                    </a:lnTo>
                    <a:lnTo>
                      <a:pt x="2119" y="2871"/>
                    </a:lnTo>
                    <a:lnTo>
                      <a:pt x="2129" y="2526"/>
                    </a:lnTo>
                    <a:lnTo>
                      <a:pt x="2137" y="2198"/>
                    </a:lnTo>
                    <a:lnTo>
                      <a:pt x="2146" y="1888"/>
                    </a:lnTo>
                    <a:lnTo>
                      <a:pt x="2151" y="1595"/>
                    </a:lnTo>
                    <a:lnTo>
                      <a:pt x="2155" y="1318"/>
                    </a:lnTo>
                    <a:lnTo>
                      <a:pt x="2155" y="1057"/>
                    </a:lnTo>
                    <a:lnTo>
                      <a:pt x="2153" y="810"/>
                    </a:lnTo>
                    <a:lnTo>
                      <a:pt x="2147" y="579"/>
                    </a:lnTo>
                    <a:lnTo>
                      <a:pt x="2135" y="362"/>
                    </a:lnTo>
                    <a:lnTo>
                      <a:pt x="2121" y="159"/>
                    </a:lnTo>
                    <a:lnTo>
                      <a:pt x="2024" y="141"/>
                    </a:lnTo>
                    <a:lnTo>
                      <a:pt x="1919" y="124"/>
                    </a:lnTo>
                    <a:lnTo>
                      <a:pt x="1678" y="94"/>
                    </a:lnTo>
                    <a:lnTo>
                      <a:pt x="1412" y="67"/>
                    </a:lnTo>
                    <a:lnTo>
                      <a:pt x="1132" y="44"/>
                    </a:lnTo>
                    <a:lnTo>
                      <a:pt x="850" y="25"/>
                    </a:lnTo>
                    <a:lnTo>
                      <a:pt x="579" y="11"/>
                    </a:lnTo>
                    <a:lnTo>
                      <a:pt x="332" y="3"/>
                    </a:lnTo>
                    <a:lnTo>
                      <a:pt x="220" y="1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15" name="Google Shape;1915;p43"/>
              <p:cNvSpPr/>
              <p:nvPr/>
            </p:nvSpPr>
            <p:spPr>
              <a:xfrm>
                <a:off x="1180" y="1327"/>
                <a:ext cx="334" cy="763"/>
              </a:xfrm>
              <a:custGeom>
                <a:avLst/>
                <a:gdLst/>
                <a:ahLst/>
                <a:cxnLst/>
                <a:rect l="l" t="t" r="r" b="b"/>
                <a:pathLst>
                  <a:path w="2155" h="6102" extrusionOk="0">
                    <a:moveTo>
                      <a:pt x="120" y="0"/>
                    </a:moveTo>
                    <a:lnTo>
                      <a:pt x="111" y="132"/>
                    </a:lnTo>
                    <a:lnTo>
                      <a:pt x="102" y="277"/>
                    </a:lnTo>
                    <a:lnTo>
                      <a:pt x="86" y="600"/>
                    </a:lnTo>
                    <a:lnTo>
                      <a:pt x="70" y="964"/>
                    </a:lnTo>
                    <a:lnTo>
                      <a:pt x="55" y="1361"/>
                    </a:lnTo>
                    <a:lnTo>
                      <a:pt x="43" y="1782"/>
                    </a:lnTo>
                    <a:lnTo>
                      <a:pt x="31" y="2222"/>
                    </a:lnTo>
                    <a:lnTo>
                      <a:pt x="12" y="3127"/>
                    </a:lnTo>
                    <a:lnTo>
                      <a:pt x="6" y="3577"/>
                    </a:lnTo>
                    <a:lnTo>
                      <a:pt x="2" y="4016"/>
                    </a:lnTo>
                    <a:lnTo>
                      <a:pt x="0" y="4437"/>
                    </a:lnTo>
                    <a:lnTo>
                      <a:pt x="1" y="4831"/>
                    </a:lnTo>
                    <a:lnTo>
                      <a:pt x="5" y="5193"/>
                    </a:lnTo>
                    <a:lnTo>
                      <a:pt x="8" y="5359"/>
                    </a:lnTo>
                    <a:lnTo>
                      <a:pt x="11" y="5513"/>
                    </a:lnTo>
                    <a:lnTo>
                      <a:pt x="16" y="5657"/>
                    </a:lnTo>
                    <a:lnTo>
                      <a:pt x="21" y="5786"/>
                    </a:lnTo>
                    <a:lnTo>
                      <a:pt x="27" y="5902"/>
                    </a:lnTo>
                    <a:lnTo>
                      <a:pt x="34" y="6004"/>
                    </a:lnTo>
                    <a:lnTo>
                      <a:pt x="147" y="6040"/>
                    </a:lnTo>
                    <a:lnTo>
                      <a:pt x="278" y="6069"/>
                    </a:lnTo>
                    <a:lnTo>
                      <a:pt x="421" y="6088"/>
                    </a:lnTo>
                    <a:lnTo>
                      <a:pt x="575" y="6100"/>
                    </a:lnTo>
                    <a:lnTo>
                      <a:pt x="737" y="6102"/>
                    </a:lnTo>
                    <a:lnTo>
                      <a:pt x="901" y="6095"/>
                    </a:lnTo>
                    <a:lnTo>
                      <a:pt x="1068" y="6076"/>
                    </a:lnTo>
                    <a:lnTo>
                      <a:pt x="1231" y="6047"/>
                    </a:lnTo>
                    <a:lnTo>
                      <a:pt x="1389" y="6005"/>
                    </a:lnTo>
                    <a:lnTo>
                      <a:pt x="1537" y="5952"/>
                    </a:lnTo>
                    <a:lnTo>
                      <a:pt x="1673" y="5885"/>
                    </a:lnTo>
                    <a:lnTo>
                      <a:pt x="1794" y="5804"/>
                    </a:lnTo>
                    <a:lnTo>
                      <a:pt x="1898" y="5710"/>
                    </a:lnTo>
                    <a:lnTo>
                      <a:pt x="1978" y="5601"/>
                    </a:lnTo>
                    <a:lnTo>
                      <a:pt x="2035" y="5477"/>
                    </a:lnTo>
                    <a:lnTo>
                      <a:pt x="2053" y="5408"/>
                    </a:lnTo>
                    <a:lnTo>
                      <a:pt x="2063" y="5336"/>
                    </a:lnTo>
                    <a:lnTo>
                      <a:pt x="2069" y="4876"/>
                    </a:lnTo>
                    <a:lnTo>
                      <a:pt x="2078" y="4436"/>
                    </a:lnTo>
                    <a:lnTo>
                      <a:pt x="2087" y="4015"/>
                    </a:lnTo>
                    <a:lnTo>
                      <a:pt x="2097" y="3615"/>
                    </a:lnTo>
                    <a:lnTo>
                      <a:pt x="2108" y="3233"/>
                    </a:lnTo>
                    <a:lnTo>
                      <a:pt x="2119" y="2871"/>
                    </a:lnTo>
                    <a:lnTo>
                      <a:pt x="2129" y="2526"/>
                    </a:lnTo>
                    <a:lnTo>
                      <a:pt x="2137" y="2198"/>
                    </a:lnTo>
                    <a:lnTo>
                      <a:pt x="2146" y="1888"/>
                    </a:lnTo>
                    <a:lnTo>
                      <a:pt x="2151" y="1595"/>
                    </a:lnTo>
                    <a:lnTo>
                      <a:pt x="2155" y="1318"/>
                    </a:lnTo>
                    <a:lnTo>
                      <a:pt x="2155" y="1057"/>
                    </a:lnTo>
                    <a:lnTo>
                      <a:pt x="2153" y="810"/>
                    </a:lnTo>
                    <a:lnTo>
                      <a:pt x="2147" y="579"/>
                    </a:lnTo>
                    <a:lnTo>
                      <a:pt x="2135" y="362"/>
                    </a:lnTo>
                    <a:lnTo>
                      <a:pt x="2121" y="159"/>
                    </a:lnTo>
                    <a:lnTo>
                      <a:pt x="2024" y="141"/>
                    </a:lnTo>
                    <a:lnTo>
                      <a:pt x="1919" y="124"/>
                    </a:lnTo>
                    <a:lnTo>
                      <a:pt x="1678" y="94"/>
                    </a:lnTo>
                    <a:lnTo>
                      <a:pt x="1412" y="67"/>
                    </a:lnTo>
                    <a:lnTo>
                      <a:pt x="1132" y="44"/>
                    </a:lnTo>
                    <a:lnTo>
                      <a:pt x="850" y="25"/>
                    </a:lnTo>
                    <a:lnTo>
                      <a:pt x="579" y="11"/>
                    </a:lnTo>
                    <a:lnTo>
                      <a:pt x="332" y="3"/>
                    </a:lnTo>
                    <a:lnTo>
                      <a:pt x="220" y="1"/>
                    </a:lnTo>
                    <a:lnTo>
                      <a:pt x="12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16" name="Google Shape;1916;p43"/>
              <p:cNvSpPr/>
              <p:nvPr/>
            </p:nvSpPr>
            <p:spPr>
              <a:xfrm>
                <a:off x="1497" y="1310"/>
                <a:ext cx="338" cy="785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6277" extrusionOk="0">
                    <a:moveTo>
                      <a:pt x="110" y="267"/>
                    </a:moveTo>
                    <a:lnTo>
                      <a:pt x="93" y="537"/>
                    </a:lnTo>
                    <a:lnTo>
                      <a:pt x="77" y="843"/>
                    </a:lnTo>
                    <a:lnTo>
                      <a:pt x="62" y="1181"/>
                    </a:lnTo>
                    <a:lnTo>
                      <a:pt x="48" y="1543"/>
                    </a:lnTo>
                    <a:lnTo>
                      <a:pt x="36" y="1923"/>
                    </a:lnTo>
                    <a:lnTo>
                      <a:pt x="25" y="2317"/>
                    </a:lnTo>
                    <a:lnTo>
                      <a:pt x="9" y="3122"/>
                    </a:lnTo>
                    <a:lnTo>
                      <a:pt x="4" y="3522"/>
                    </a:lnTo>
                    <a:lnTo>
                      <a:pt x="1" y="3911"/>
                    </a:lnTo>
                    <a:lnTo>
                      <a:pt x="0" y="4286"/>
                    </a:lnTo>
                    <a:lnTo>
                      <a:pt x="2" y="4639"/>
                    </a:lnTo>
                    <a:lnTo>
                      <a:pt x="6" y="4966"/>
                    </a:lnTo>
                    <a:lnTo>
                      <a:pt x="14" y="5259"/>
                    </a:lnTo>
                    <a:lnTo>
                      <a:pt x="23" y="5515"/>
                    </a:lnTo>
                    <a:lnTo>
                      <a:pt x="29" y="5627"/>
                    </a:lnTo>
                    <a:lnTo>
                      <a:pt x="37" y="5727"/>
                    </a:lnTo>
                    <a:lnTo>
                      <a:pt x="40" y="5764"/>
                    </a:lnTo>
                    <a:lnTo>
                      <a:pt x="56" y="5803"/>
                    </a:lnTo>
                    <a:lnTo>
                      <a:pt x="116" y="5883"/>
                    </a:lnTo>
                    <a:lnTo>
                      <a:pt x="214" y="5967"/>
                    </a:lnTo>
                    <a:lnTo>
                      <a:pt x="341" y="6048"/>
                    </a:lnTo>
                    <a:lnTo>
                      <a:pt x="494" y="6122"/>
                    </a:lnTo>
                    <a:lnTo>
                      <a:pt x="665" y="6186"/>
                    </a:lnTo>
                    <a:lnTo>
                      <a:pt x="849" y="6235"/>
                    </a:lnTo>
                    <a:lnTo>
                      <a:pt x="1041" y="6266"/>
                    </a:lnTo>
                    <a:lnTo>
                      <a:pt x="1234" y="6277"/>
                    </a:lnTo>
                    <a:lnTo>
                      <a:pt x="1423" y="6260"/>
                    </a:lnTo>
                    <a:lnTo>
                      <a:pt x="1514" y="6240"/>
                    </a:lnTo>
                    <a:lnTo>
                      <a:pt x="1602" y="6213"/>
                    </a:lnTo>
                    <a:lnTo>
                      <a:pt x="1686" y="6177"/>
                    </a:lnTo>
                    <a:lnTo>
                      <a:pt x="1765" y="6132"/>
                    </a:lnTo>
                    <a:lnTo>
                      <a:pt x="1839" y="6078"/>
                    </a:lnTo>
                    <a:lnTo>
                      <a:pt x="1907" y="6014"/>
                    </a:lnTo>
                    <a:lnTo>
                      <a:pt x="1967" y="5940"/>
                    </a:lnTo>
                    <a:lnTo>
                      <a:pt x="2021" y="5854"/>
                    </a:lnTo>
                    <a:lnTo>
                      <a:pt x="2066" y="5757"/>
                    </a:lnTo>
                    <a:lnTo>
                      <a:pt x="2101" y="5648"/>
                    </a:lnTo>
                    <a:lnTo>
                      <a:pt x="2127" y="5527"/>
                    </a:lnTo>
                    <a:lnTo>
                      <a:pt x="2143" y="5393"/>
                    </a:lnTo>
                    <a:lnTo>
                      <a:pt x="2155" y="4430"/>
                    </a:lnTo>
                    <a:lnTo>
                      <a:pt x="2167" y="3457"/>
                    </a:lnTo>
                    <a:lnTo>
                      <a:pt x="2172" y="2981"/>
                    </a:lnTo>
                    <a:lnTo>
                      <a:pt x="2176" y="2520"/>
                    </a:lnTo>
                    <a:lnTo>
                      <a:pt x="2180" y="2080"/>
                    </a:lnTo>
                    <a:lnTo>
                      <a:pt x="2181" y="1666"/>
                    </a:lnTo>
                    <a:lnTo>
                      <a:pt x="2180" y="1286"/>
                    </a:lnTo>
                    <a:lnTo>
                      <a:pt x="2175" y="943"/>
                    </a:lnTo>
                    <a:lnTo>
                      <a:pt x="2172" y="787"/>
                    </a:lnTo>
                    <a:lnTo>
                      <a:pt x="2169" y="644"/>
                    </a:lnTo>
                    <a:lnTo>
                      <a:pt x="2165" y="513"/>
                    </a:lnTo>
                    <a:lnTo>
                      <a:pt x="2160" y="395"/>
                    </a:lnTo>
                    <a:lnTo>
                      <a:pt x="2153" y="290"/>
                    </a:lnTo>
                    <a:lnTo>
                      <a:pt x="2146" y="201"/>
                    </a:lnTo>
                    <a:lnTo>
                      <a:pt x="2138" y="127"/>
                    </a:lnTo>
                    <a:lnTo>
                      <a:pt x="2128" y="69"/>
                    </a:lnTo>
                    <a:lnTo>
                      <a:pt x="2118" y="28"/>
                    </a:lnTo>
                    <a:lnTo>
                      <a:pt x="2106" y="5"/>
                    </a:lnTo>
                    <a:lnTo>
                      <a:pt x="2094" y="0"/>
                    </a:lnTo>
                    <a:lnTo>
                      <a:pt x="2079" y="13"/>
                    </a:lnTo>
                    <a:lnTo>
                      <a:pt x="1997" y="47"/>
                    </a:lnTo>
                    <a:lnTo>
                      <a:pt x="1903" y="76"/>
                    </a:lnTo>
                    <a:lnTo>
                      <a:pt x="1802" y="102"/>
                    </a:lnTo>
                    <a:lnTo>
                      <a:pt x="1691" y="124"/>
                    </a:lnTo>
                    <a:lnTo>
                      <a:pt x="1451" y="161"/>
                    </a:lnTo>
                    <a:lnTo>
                      <a:pt x="1190" y="188"/>
                    </a:lnTo>
                    <a:lnTo>
                      <a:pt x="641" y="228"/>
                    </a:lnTo>
                    <a:lnTo>
                      <a:pt x="369" y="245"/>
                    </a:lnTo>
                    <a:lnTo>
                      <a:pt x="110" y="267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17" name="Google Shape;1917;p43"/>
              <p:cNvSpPr/>
              <p:nvPr/>
            </p:nvSpPr>
            <p:spPr>
              <a:xfrm>
                <a:off x="1497" y="1310"/>
                <a:ext cx="338" cy="785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6277" extrusionOk="0">
                    <a:moveTo>
                      <a:pt x="110" y="267"/>
                    </a:moveTo>
                    <a:lnTo>
                      <a:pt x="93" y="537"/>
                    </a:lnTo>
                    <a:lnTo>
                      <a:pt x="77" y="843"/>
                    </a:lnTo>
                    <a:lnTo>
                      <a:pt x="62" y="1181"/>
                    </a:lnTo>
                    <a:lnTo>
                      <a:pt x="48" y="1543"/>
                    </a:lnTo>
                    <a:lnTo>
                      <a:pt x="36" y="1923"/>
                    </a:lnTo>
                    <a:lnTo>
                      <a:pt x="25" y="2317"/>
                    </a:lnTo>
                    <a:lnTo>
                      <a:pt x="9" y="3122"/>
                    </a:lnTo>
                    <a:lnTo>
                      <a:pt x="4" y="3522"/>
                    </a:lnTo>
                    <a:lnTo>
                      <a:pt x="1" y="3911"/>
                    </a:lnTo>
                    <a:lnTo>
                      <a:pt x="0" y="4286"/>
                    </a:lnTo>
                    <a:lnTo>
                      <a:pt x="2" y="4639"/>
                    </a:lnTo>
                    <a:lnTo>
                      <a:pt x="6" y="4966"/>
                    </a:lnTo>
                    <a:lnTo>
                      <a:pt x="14" y="5259"/>
                    </a:lnTo>
                    <a:lnTo>
                      <a:pt x="23" y="5515"/>
                    </a:lnTo>
                    <a:lnTo>
                      <a:pt x="29" y="5627"/>
                    </a:lnTo>
                    <a:lnTo>
                      <a:pt x="37" y="5727"/>
                    </a:lnTo>
                    <a:lnTo>
                      <a:pt x="40" y="5764"/>
                    </a:lnTo>
                    <a:lnTo>
                      <a:pt x="56" y="5803"/>
                    </a:lnTo>
                    <a:lnTo>
                      <a:pt x="116" y="5883"/>
                    </a:lnTo>
                    <a:lnTo>
                      <a:pt x="214" y="5967"/>
                    </a:lnTo>
                    <a:lnTo>
                      <a:pt x="341" y="6048"/>
                    </a:lnTo>
                    <a:lnTo>
                      <a:pt x="494" y="6122"/>
                    </a:lnTo>
                    <a:lnTo>
                      <a:pt x="665" y="6186"/>
                    </a:lnTo>
                    <a:lnTo>
                      <a:pt x="849" y="6235"/>
                    </a:lnTo>
                    <a:lnTo>
                      <a:pt x="1041" y="6266"/>
                    </a:lnTo>
                    <a:lnTo>
                      <a:pt x="1234" y="6277"/>
                    </a:lnTo>
                    <a:lnTo>
                      <a:pt x="1423" y="6260"/>
                    </a:lnTo>
                    <a:lnTo>
                      <a:pt x="1514" y="6240"/>
                    </a:lnTo>
                    <a:lnTo>
                      <a:pt x="1602" y="6213"/>
                    </a:lnTo>
                    <a:lnTo>
                      <a:pt x="1686" y="6177"/>
                    </a:lnTo>
                    <a:lnTo>
                      <a:pt x="1765" y="6132"/>
                    </a:lnTo>
                    <a:lnTo>
                      <a:pt x="1839" y="6078"/>
                    </a:lnTo>
                    <a:lnTo>
                      <a:pt x="1907" y="6014"/>
                    </a:lnTo>
                    <a:lnTo>
                      <a:pt x="1967" y="5940"/>
                    </a:lnTo>
                    <a:lnTo>
                      <a:pt x="2021" y="5854"/>
                    </a:lnTo>
                    <a:lnTo>
                      <a:pt x="2066" y="5757"/>
                    </a:lnTo>
                    <a:lnTo>
                      <a:pt x="2101" y="5648"/>
                    </a:lnTo>
                    <a:lnTo>
                      <a:pt x="2127" y="5527"/>
                    </a:lnTo>
                    <a:lnTo>
                      <a:pt x="2143" y="5393"/>
                    </a:lnTo>
                    <a:lnTo>
                      <a:pt x="2155" y="4430"/>
                    </a:lnTo>
                    <a:lnTo>
                      <a:pt x="2167" y="3457"/>
                    </a:lnTo>
                    <a:lnTo>
                      <a:pt x="2172" y="2981"/>
                    </a:lnTo>
                    <a:lnTo>
                      <a:pt x="2176" y="2520"/>
                    </a:lnTo>
                    <a:lnTo>
                      <a:pt x="2180" y="2080"/>
                    </a:lnTo>
                    <a:lnTo>
                      <a:pt x="2181" y="1666"/>
                    </a:lnTo>
                    <a:lnTo>
                      <a:pt x="2180" y="1286"/>
                    </a:lnTo>
                    <a:lnTo>
                      <a:pt x="2175" y="943"/>
                    </a:lnTo>
                    <a:lnTo>
                      <a:pt x="2172" y="787"/>
                    </a:lnTo>
                    <a:lnTo>
                      <a:pt x="2169" y="644"/>
                    </a:lnTo>
                    <a:lnTo>
                      <a:pt x="2165" y="513"/>
                    </a:lnTo>
                    <a:lnTo>
                      <a:pt x="2160" y="395"/>
                    </a:lnTo>
                    <a:lnTo>
                      <a:pt x="2153" y="290"/>
                    </a:lnTo>
                    <a:lnTo>
                      <a:pt x="2146" y="201"/>
                    </a:lnTo>
                    <a:lnTo>
                      <a:pt x="2138" y="127"/>
                    </a:lnTo>
                    <a:lnTo>
                      <a:pt x="2128" y="69"/>
                    </a:lnTo>
                    <a:lnTo>
                      <a:pt x="2118" y="28"/>
                    </a:lnTo>
                    <a:lnTo>
                      <a:pt x="2106" y="5"/>
                    </a:lnTo>
                    <a:lnTo>
                      <a:pt x="2094" y="0"/>
                    </a:lnTo>
                    <a:lnTo>
                      <a:pt x="2079" y="13"/>
                    </a:lnTo>
                    <a:lnTo>
                      <a:pt x="1997" y="47"/>
                    </a:lnTo>
                    <a:lnTo>
                      <a:pt x="1903" y="76"/>
                    </a:lnTo>
                    <a:lnTo>
                      <a:pt x="1802" y="102"/>
                    </a:lnTo>
                    <a:lnTo>
                      <a:pt x="1691" y="124"/>
                    </a:lnTo>
                    <a:lnTo>
                      <a:pt x="1451" y="161"/>
                    </a:lnTo>
                    <a:lnTo>
                      <a:pt x="1190" y="188"/>
                    </a:lnTo>
                    <a:lnTo>
                      <a:pt x="641" y="228"/>
                    </a:lnTo>
                    <a:lnTo>
                      <a:pt x="369" y="245"/>
                    </a:lnTo>
                    <a:lnTo>
                      <a:pt x="110" y="26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18" name="Google Shape;1918;p43"/>
              <p:cNvSpPr/>
              <p:nvPr/>
            </p:nvSpPr>
            <p:spPr>
              <a:xfrm>
                <a:off x="1831" y="1308"/>
                <a:ext cx="330" cy="754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6029" extrusionOk="0">
                    <a:moveTo>
                      <a:pt x="0" y="0"/>
                    </a:moveTo>
                    <a:lnTo>
                      <a:pt x="25" y="564"/>
                    </a:lnTo>
                    <a:lnTo>
                      <a:pt x="44" y="1100"/>
                    </a:lnTo>
                    <a:lnTo>
                      <a:pt x="55" y="1607"/>
                    </a:lnTo>
                    <a:lnTo>
                      <a:pt x="63" y="2086"/>
                    </a:lnTo>
                    <a:lnTo>
                      <a:pt x="65" y="2538"/>
                    </a:lnTo>
                    <a:lnTo>
                      <a:pt x="63" y="2964"/>
                    </a:lnTo>
                    <a:lnTo>
                      <a:pt x="58" y="3364"/>
                    </a:lnTo>
                    <a:lnTo>
                      <a:pt x="53" y="3738"/>
                    </a:lnTo>
                    <a:lnTo>
                      <a:pt x="46" y="4090"/>
                    </a:lnTo>
                    <a:lnTo>
                      <a:pt x="39" y="4416"/>
                    </a:lnTo>
                    <a:lnTo>
                      <a:pt x="33" y="4720"/>
                    </a:lnTo>
                    <a:lnTo>
                      <a:pt x="29" y="5000"/>
                    </a:lnTo>
                    <a:lnTo>
                      <a:pt x="27" y="5260"/>
                    </a:lnTo>
                    <a:lnTo>
                      <a:pt x="29" y="5498"/>
                    </a:lnTo>
                    <a:lnTo>
                      <a:pt x="35" y="5715"/>
                    </a:lnTo>
                    <a:lnTo>
                      <a:pt x="47" y="5913"/>
                    </a:lnTo>
                    <a:lnTo>
                      <a:pt x="161" y="5950"/>
                    </a:lnTo>
                    <a:lnTo>
                      <a:pt x="291" y="5981"/>
                    </a:lnTo>
                    <a:lnTo>
                      <a:pt x="434" y="6005"/>
                    </a:lnTo>
                    <a:lnTo>
                      <a:pt x="588" y="6022"/>
                    </a:lnTo>
                    <a:lnTo>
                      <a:pt x="749" y="6029"/>
                    </a:lnTo>
                    <a:lnTo>
                      <a:pt x="913" y="6027"/>
                    </a:lnTo>
                    <a:lnTo>
                      <a:pt x="1078" y="6014"/>
                    </a:lnTo>
                    <a:lnTo>
                      <a:pt x="1241" y="5989"/>
                    </a:lnTo>
                    <a:lnTo>
                      <a:pt x="1399" y="5952"/>
                    </a:lnTo>
                    <a:lnTo>
                      <a:pt x="1548" y="5900"/>
                    </a:lnTo>
                    <a:lnTo>
                      <a:pt x="1684" y="5833"/>
                    </a:lnTo>
                    <a:lnTo>
                      <a:pt x="1805" y="5752"/>
                    </a:lnTo>
                    <a:lnTo>
                      <a:pt x="1908" y="5653"/>
                    </a:lnTo>
                    <a:lnTo>
                      <a:pt x="1990" y="5536"/>
                    </a:lnTo>
                    <a:lnTo>
                      <a:pt x="2046" y="5401"/>
                    </a:lnTo>
                    <a:lnTo>
                      <a:pt x="2065" y="5325"/>
                    </a:lnTo>
                    <a:lnTo>
                      <a:pt x="2076" y="5245"/>
                    </a:lnTo>
                    <a:lnTo>
                      <a:pt x="2081" y="4783"/>
                    </a:lnTo>
                    <a:lnTo>
                      <a:pt x="2086" y="4341"/>
                    </a:lnTo>
                    <a:lnTo>
                      <a:pt x="2091" y="3916"/>
                    </a:lnTo>
                    <a:lnTo>
                      <a:pt x="2096" y="3512"/>
                    </a:lnTo>
                    <a:lnTo>
                      <a:pt x="2100" y="3126"/>
                    </a:lnTo>
                    <a:lnTo>
                      <a:pt x="2104" y="2759"/>
                    </a:lnTo>
                    <a:lnTo>
                      <a:pt x="2108" y="2413"/>
                    </a:lnTo>
                    <a:lnTo>
                      <a:pt x="2112" y="2084"/>
                    </a:lnTo>
                    <a:lnTo>
                      <a:pt x="2115" y="1777"/>
                    </a:lnTo>
                    <a:lnTo>
                      <a:pt x="2119" y="1490"/>
                    </a:lnTo>
                    <a:lnTo>
                      <a:pt x="2122" y="1223"/>
                    </a:lnTo>
                    <a:lnTo>
                      <a:pt x="2124" y="975"/>
                    </a:lnTo>
                    <a:lnTo>
                      <a:pt x="2126" y="748"/>
                    </a:lnTo>
                    <a:lnTo>
                      <a:pt x="2127" y="541"/>
                    </a:lnTo>
                    <a:lnTo>
                      <a:pt x="2128" y="355"/>
                    </a:lnTo>
                    <a:lnTo>
                      <a:pt x="2128" y="190"/>
                    </a:lnTo>
                    <a:lnTo>
                      <a:pt x="2032" y="173"/>
                    </a:lnTo>
                    <a:lnTo>
                      <a:pt x="1922" y="158"/>
                    </a:lnTo>
                    <a:lnTo>
                      <a:pt x="1670" y="130"/>
                    </a:lnTo>
                    <a:lnTo>
                      <a:pt x="1388" y="105"/>
                    </a:lnTo>
                    <a:lnTo>
                      <a:pt x="1088" y="84"/>
                    </a:lnTo>
                    <a:lnTo>
                      <a:pt x="784" y="64"/>
                    </a:lnTo>
                    <a:lnTo>
                      <a:pt x="494" y="44"/>
                    </a:lnTo>
                    <a:lnTo>
                      <a:pt x="227" y="23"/>
                    </a:lnTo>
                    <a:lnTo>
                      <a:pt x="108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19" name="Google Shape;1919;p43"/>
              <p:cNvSpPr/>
              <p:nvPr/>
            </p:nvSpPr>
            <p:spPr>
              <a:xfrm>
                <a:off x="1831" y="1308"/>
                <a:ext cx="330" cy="754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6029" extrusionOk="0">
                    <a:moveTo>
                      <a:pt x="0" y="0"/>
                    </a:moveTo>
                    <a:lnTo>
                      <a:pt x="25" y="564"/>
                    </a:lnTo>
                    <a:lnTo>
                      <a:pt x="44" y="1100"/>
                    </a:lnTo>
                    <a:lnTo>
                      <a:pt x="55" y="1607"/>
                    </a:lnTo>
                    <a:lnTo>
                      <a:pt x="63" y="2086"/>
                    </a:lnTo>
                    <a:lnTo>
                      <a:pt x="65" y="2538"/>
                    </a:lnTo>
                    <a:lnTo>
                      <a:pt x="63" y="2964"/>
                    </a:lnTo>
                    <a:lnTo>
                      <a:pt x="58" y="3364"/>
                    </a:lnTo>
                    <a:lnTo>
                      <a:pt x="53" y="3738"/>
                    </a:lnTo>
                    <a:lnTo>
                      <a:pt x="46" y="4090"/>
                    </a:lnTo>
                    <a:lnTo>
                      <a:pt x="39" y="4416"/>
                    </a:lnTo>
                    <a:lnTo>
                      <a:pt x="33" y="4720"/>
                    </a:lnTo>
                    <a:lnTo>
                      <a:pt x="29" y="5000"/>
                    </a:lnTo>
                    <a:lnTo>
                      <a:pt x="27" y="5260"/>
                    </a:lnTo>
                    <a:lnTo>
                      <a:pt x="29" y="5498"/>
                    </a:lnTo>
                    <a:lnTo>
                      <a:pt x="35" y="5715"/>
                    </a:lnTo>
                    <a:lnTo>
                      <a:pt x="47" y="5913"/>
                    </a:lnTo>
                    <a:lnTo>
                      <a:pt x="161" y="5950"/>
                    </a:lnTo>
                    <a:lnTo>
                      <a:pt x="291" y="5981"/>
                    </a:lnTo>
                    <a:lnTo>
                      <a:pt x="434" y="6005"/>
                    </a:lnTo>
                    <a:lnTo>
                      <a:pt x="588" y="6022"/>
                    </a:lnTo>
                    <a:lnTo>
                      <a:pt x="749" y="6029"/>
                    </a:lnTo>
                    <a:lnTo>
                      <a:pt x="913" y="6027"/>
                    </a:lnTo>
                    <a:lnTo>
                      <a:pt x="1078" y="6014"/>
                    </a:lnTo>
                    <a:lnTo>
                      <a:pt x="1241" y="5989"/>
                    </a:lnTo>
                    <a:lnTo>
                      <a:pt x="1399" y="5952"/>
                    </a:lnTo>
                    <a:lnTo>
                      <a:pt x="1548" y="5900"/>
                    </a:lnTo>
                    <a:lnTo>
                      <a:pt x="1684" y="5833"/>
                    </a:lnTo>
                    <a:lnTo>
                      <a:pt x="1805" y="5752"/>
                    </a:lnTo>
                    <a:lnTo>
                      <a:pt x="1908" y="5653"/>
                    </a:lnTo>
                    <a:lnTo>
                      <a:pt x="1990" y="5536"/>
                    </a:lnTo>
                    <a:lnTo>
                      <a:pt x="2046" y="5401"/>
                    </a:lnTo>
                    <a:lnTo>
                      <a:pt x="2065" y="5325"/>
                    </a:lnTo>
                    <a:lnTo>
                      <a:pt x="2076" y="5245"/>
                    </a:lnTo>
                    <a:lnTo>
                      <a:pt x="2081" y="4783"/>
                    </a:lnTo>
                    <a:lnTo>
                      <a:pt x="2086" y="4341"/>
                    </a:lnTo>
                    <a:lnTo>
                      <a:pt x="2091" y="3916"/>
                    </a:lnTo>
                    <a:lnTo>
                      <a:pt x="2096" y="3512"/>
                    </a:lnTo>
                    <a:lnTo>
                      <a:pt x="2100" y="3126"/>
                    </a:lnTo>
                    <a:lnTo>
                      <a:pt x="2104" y="2759"/>
                    </a:lnTo>
                    <a:lnTo>
                      <a:pt x="2108" y="2413"/>
                    </a:lnTo>
                    <a:lnTo>
                      <a:pt x="2112" y="2084"/>
                    </a:lnTo>
                    <a:lnTo>
                      <a:pt x="2115" y="1777"/>
                    </a:lnTo>
                    <a:lnTo>
                      <a:pt x="2119" y="1490"/>
                    </a:lnTo>
                    <a:lnTo>
                      <a:pt x="2122" y="1223"/>
                    </a:lnTo>
                    <a:lnTo>
                      <a:pt x="2124" y="975"/>
                    </a:lnTo>
                    <a:lnTo>
                      <a:pt x="2126" y="748"/>
                    </a:lnTo>
                    <a:lnTo>
                      <a:pt x="2127" y="541"/>
                    </a:lnTo>
                    <a:lnTo>
                      <a:pt x="2128" y="355"/>
                    </a:lnTo>
                    <a:lnTo>
                      <a:pt x="2128" y="190"/>
                    </a:lnTo>
                    <a:lnTo>
                      <a:pt x="2032" y="173"/>
                    </a:lnTo>
                    <a:lnTo>
                      <a:pt x="1922" y="158"/>
                    </a:lnTo>
                    <a:lnTo>
                      <a:pt x="1670" y="130"/>
                    </a:lnTo>
                    <a:lnTo>
                      <a:pt x="1388" y="105"/>
                    </a:lnTo>
                    <a:lnTo>
                      <a:pt x="1088" y="84"/>
                    </a:lnTo>
                    <a:lnTo>
                      <a:pt x="784" y="64"/>
                    </a:lnTo>
                    <a:lnTo>
                      <a:pt x="494" y="44"/>
                    </a:lnTo>
                    <a:lnTo>
                      <a:pt x="227" y="23"/>
                    </a:lnTo>
                    <a:lnTo>
                      <a:pt x="108" y="11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20" name="Google Shape;1920;p43"/>
              <p:cNvSpPr/>
              <p:nvPr/>
            </p:nvSpPr>
            <p:spPr>
              <a:xfrm>
                <a:off x="2152" y="1316"/>
                <a:ext cx="331" cy="752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6012" extrusionOk="0">
                    <a:moveTo>
                      <a:pt x="94" y="159"/>
                    </a:moveTo>
                    <a:lnTo>
                      <a:pt x="113" y="244"/>
                    </a:lnTo>
                    <a:lnTo>
                      <a:pt x="129" y="344"/>
                    </a:lnTo>
                    <a:lnTo>
                      <a:pt x="140" y="455"/>
                    </a:lnTo>
                    <a:lnTo>
                      <a:pt x="150" y="580"/>
                    </a:lnTo>
                    <a:lnTo>
                      <a:pt x="157" y="716"/>
                    </a:lnTo>
                    <a:lnTo>
                      <a:pt x="161" y="861"/>
                    </a:lnTo>
                    <a:lnTo>
                      <a:pt x="162" y="1181"/>
                    </a:lnTo>
                    <a:lnTo>
                      <a:pt x="156" y="1530"/>
                    </a:lnTo>
                    <a:lnTo>
                      <a:pt x="144" y="1903"/>
                    </a:lnTo>
                    <a:lnTo>
                      <a:pt x="126" y="2292"/>
                    </a:lnTo>
                    <a:lnTo>
                      <a:pt x="106" y="2691"/>
                    </a:lnTo>
                    <a:lnTo>
                      <a:pt x="61" y="3486"/>
                    </a:lnTo>
                    <a:lnTo>
                      <a:pt x="40" y="3869"/>
                    </a:lnTo>
                    <a:lnTo>
                      <a:pt x="22" y="4232"/>
                    </a:lnTo>
                    <a:lnTo>
                      <a:pt x="9" y="4568"/>
                    </a:lnTo>
                    <a:lnTo>
                      <a:pt x="1" y="4871"/>
                    </a:lnTo>
                    <a:lnTo>
                      <a:pt x="0" y="5008"/>
                    </a:lnTo>
                    <a:lnTo>
                      <a:pt x="1" y="5134"/>
                    </a:lnTo>
                    <a:lnTo>
                      <a:pt x="4" y="5247"/>
                    </a:lnTo>
                    <a:lnTo>
                      <a:pt x="11" y="5348"/>
                    </a:lnTo>
                    <a:lnTo>
                      <a:pt x="10" y="5389"/>
                    </a:lnTo>
                    <a:lnTo>
                      <a:pt x="21" y="5433"/>
                    </a:lnTo>
                    <a:lnTo>
                      <a:pt x="43" y="5479"/>
                    </a:lnTo>
                    <a:lnTo>
                      <a:pt x="76" y="5526"/>
                    </a:lnTo>
                    <a:lnTo>
                      <a:pt x="170" y="5621"/>
                    </a:lnTo>
                    <a:lnTo>
                      <a:pt x="295" y="5714"/>
                    </a:lnTo>
                    <a:lnTo>
                      <a:pt x="448" y="5803"/>
                    </a:lnTo>
                    <a:lnTo>
                      <a:pt x="620" y="5880"/>
                    </a:lnTo>
                    <a:lnTo>
                      <a:pt x="808" y="5944"/>
                    </a:lnTo>
                    <a:lnTo>
                      <a:pt x="1003" y="5989"/>
                    </a:lnTo>
                    <a:lnTo>
                      <a:pt x="1200" y="6012"/>
                    </a:lnTo>
                    <a:lnTo>
                      <a:pt x="1393" y="6008"/>
                    </a:lnTo>
                    <a:lnTo>
                      <a:pt x="1487" y="5994"/>
                    </a:lnTo>
                    <a:lnTo>
                      <a:pt x="1577" y="5972"/>
                    </a:lnTo>
                    <a:lnTo>
                      <a:pt x="1663" y="5942"/>
                    </a:lnTo>
                    <a:lnTo>
                      <a:pt x="1745" y="5901"/>
                    </a:lnTo>
                    <a:lnTo>
                      <a:pt x="1821" y="5852"/>
                    </a:lnTo>
                    <a:lnTo>
                      <a:pt x="1890" y="5791"/>
                    </a:lnTo>
                    <a:lnTo>
                      <a:pt x="1953" y="5720"/>
                    </a:lnTo>
                    <a:lnTo>
                      <a:pt x="2007" y="5638"/>
                    </a:lnTo>
                    <a:lnTo>
                      <a:pt x="2054" y="5543"/>
                    </a:lnTo>
                    <a:lnTo>
                      <a:pt x="2091" y="5435"/>
                    </a:lnTo>
                    <a:lnTo>
                      <a:pt x="2117" y="5315"/>
                    </a:lnTo>
                    <a:lnTo>
                      <a:pt x="2134" y="5181"/>
                    </a:lnTo>
                    <a:lnTo>
                      <a:pt x="2136" y="4953"/>
                    </a:lnTo>
                    <a:lnTo>
                      <a:pt x="2137" y="4739"/>
                    </a:lnTo>
                    <a:lnTo>
                      <a:pt x="2138" y="4538"/>
                    </a:lnTo>
                    <a:lnTo>
                      <a:pt x="2137" y="4350"/>
                    </a:lnTo>
                    <a:lnTo>
                      <a:pt x="2135" y="4006"/>
                    </a:lnTo>
                    <a:lnTo>
                      <a:pt x="2132" y="3698"/>
                    </a:lnTo>
                    <a:lnTo>
                      <a:pt x="2125" y="3420"/>
                    </a:lnTo>
                    <a:lnTo>
                      <a:pt x="2119" y="3163"/>
                    </a:lnTo>
                    <a:lnTo>
                      <a:pt x="2105" y="2681"/>
                    </a:lnTo>
                    <a:lnTo>
                      <a:pt x="2100" y="2440"/>
                    </a:lnTo>
                    <a:lnTo>
                      <a:pt x="2095" y="2187"/>
                    </a:lnTo>
                    <a:lnTo>
                      <a:pt x="2093" y="1916"/>
                    </a:lnTo>
                    <a:lnTo>
                      <a:pt x="2093" y="1618"/>
                    </a:lnTo>
                    <a:lnTo>
                      <a:pt x="2095" y="1286"/>
                    </a:lnTo>
                    <a:lnTo>
                      <a:pt x="2098" y="1104"/>
                    </a:lnTo>
                    <a:lnTo>
                      <a:pt x="2101" y="910"/>
                    </a:lnTo>
                    <a:lnTo>
                      <a:pt x="2106" y="704"/>
                    </a:lnTo>
                    <a:lnTo>
                      <a:pt x="2112" y="485"/>
                    </a:lnTo>
                    <a:lnTo>
                      <a:pt x="2119" y="251"/>
                    </a:lnTo>
                    <a:lnTo>
                      <a:pt x="2127" y="0"/>
                    </a:lnTo>
                    <a:lnTo>
                      <a:pt x="2036" y="22"/>
                    </a:lnTo>
                    <a:lnTo>
                      <a:pt x="1932" y="39"/>
                    </a:lnTo>
                    <a:lnTo>
                      <a:pt x="1815" y="53"/>
                    </a:lnTo>
                    <a:lnTo>
                      <a:pt x="1689" y="64"/>
                    </a:lnTo>
                    <a:lnTo>
                      <a:pt x="1414" y="80"/>
                    </a:lnTo>
                    <a:lnTo>
                      <a:pt x="1122" y="91"/>
                    </a:lnTo>
                    <a:lnTo>
                      <a:pt x="830" y="100"/>
                    </a:lnTo>
                    <a:lnTo>
                      <a:pt x="550" y="112"/>
                    </a:lnTo>
                    <a:lnTo>
                      <a:pt x="421" y="120"/>
                    </a:lnTo>
                    <a:lnTo>
                      <a:pt x="300" y="129"/>
                    </a:lnTo>
                    <a:lnTo>
                      <a:pt x="191" y="143"/>
                    </a:lnTo>
                    <a:lnTo>
                      <a:pt x="94" y="159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21" name="Google Shape;1921;p43"/>
              <p:cNvSpPr/>
              <p:nvPr/>
            </p:nvSpPr>
            <p:spPr>
              <a:xfrm>
                <a:off x="2152" y="1316"/>
                <a:ext cx="331" cy="752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6012" extrusionOk="0">
                    <a:moveTo>
                      <a:pt x="94" y="159"/>
                    </a:moveTo>
                    <a:lnTo>
                      <a:pt x="113" y="244"/>
                    </a:lnTo>
                    <a:lnTo>
                      <a:pt x="129" y="344"/>
                    </a:lnTo>
                    <a:lnTo>
                      <a:pt x="140" y="455"/>
                    </a:lnTo>
                    <a:lnTo>
                      <a:pt x="150" y="580"/>
                    </a:lnTo>
                    <a:lnTo>
                      <a:pt x="157" y="716"/>
                    </a:lnTo>
                    <a:lnTo>
                      <a:pt x="161" y="861"/>
                    </a:lnTo>
                    <a:lnTo>
                      <a:pt x="162" y="1181"/>
                    </a:lnTo>
                    <a:lnTo>
                      <a:pt x="156" y="1530"/>
                    </a:lnTo>
                    <a:lnTo>
                      <a:pt x="144" y="1903"/>
                    </a:lnTo>
                    <a:lnTo>
                      <a:pt x="126" y="2292"/>
                    </a:lnTo>
                    <a:lnTo>
                      <a:pt x="106" y="2691"/>
                    </a:lnTo>
                    <a:lnTo>
                      <a:pt x="61" y="3486"/>
                    </a:lnTo>
                    <a:lnTo>
                      <a:pt x="40" y="3869"/>
                    </a:lnTo>
                    <a:lnTo>
                      <a:pt x="22" y="4232"/>
                    </a:lnTo>
                    <a:lnTo>
                      <a:pt x="9" y="4568"/>
                    </a:lnTo>
                    <a:lnTo>
                      <a:pt x="1" y="4871"/>
                    </a:lnTo>
                    <a:lnTo>
                      <a:pt x="0" y="5008"/>
                    </a:lnTo>
                    <a:lnTo>
                      <a:pt x="1" y="5134"/>
                    </a:lnTo>
                    <a:lnTo>
                      <a:pt x="4" y="5247"/>
                    </a:lnTo>
                    <a:lnTo>
                      <a:pt x="11" y="5348"/>
                    </a:lnTo>
                    <a:lnTo>
                      <a:pt x="10" y="5389"/>
                    </a:lnTo>
                    <a:lnTo>
                      <a:pt x="21" y="5433"/>
                    </a:lnTo>
                    <a:lnTo>
                      <a:pt x="43" y="5479"/>
                    </a:lnTo>
                    <a:lnTo>
                      <a:pt x="76" y="5526"/>
                    </a:lnTo>
                    <a:lnTo>
                      <a:pt x="170" y="5621"/>
                    </a:lnTo>
                    <a:lnTo>
                      <a:pt x="295" y="5714"/>
                    </a:lnTo>
                    <a:lnTo>
                      <a:pt x="448" y="5803"/>
                    </a:lnTo>
                    <a:lnTo>
                      <a:pt x="620" y="5880"/>
                    </a:lnTo>
                    <a:lnTo>
                      <a:pt x="808" y="5944"/>
                    </a:lnTo>
                    <a:lnTo>
                      <a:pt x="1003" y="5989"/>
                    </a:lnTo>
                    <a:lnTo>
                      <a:pt x="1200" y="6012"/>
                    </a:lnTo>
                    <a:lnTo>
                      <a:pt x="1393" y="6008"/>
                    </a:lnTo>
                    <a:lnTo>
                      <a:pt x="1487" y="5994"/>
                    </a:lnTo>
                    <a:lnTo>
                      <a:pt x="1577" y="5972"/>
                    </a:lnTo>
                    <a:lnTo>
                      <a:pt x="1663" y="5942"/>
                    </a:lnTo>
                    <a:lnTo>
                      <a:pt x="1745" y="5901"/>
                    </a:lnTo>
                    <a:lnTo>
                      <a:pt x="1821" y="5852"/>
                    </a:lnTo>
                    <a:lnTo>
                      <a:pt x="1890" y="5791"/>
                    </a:lnTo>
                    <a:lnTo>
                      <a:pt x="1953" y="5720"/>
                    </a:lnTo>
                    <a:lnTo>
                      <a:pt x="2007" y="5638"/>
                    </a:lnTo>
                    <a:lnTo>
                      <a:pt x="2054" y="5543"/>
                    </a:lnTo>
                    <a:lnTo>
                      <a:pt x="2091" y="5435"/>
                    </a:lnTo>
                    <a:lnTo>
                      <a:pt x="2117" y="5315"/>
                    </a:lnTo>
                    <a:lnTo>
                      <a:pt x="2134" y="5181"/>
                    </a:lnTo>
                    <a:lnTo>
                      <a:pt x="2136" y="4953"/>
                    </a:lnTo>
                    <a:lnTo>
                      <a:pt x="2137" y="4739"/>
                    </a:lnTo>
                    <a:lnTo>
                      <a:pt x="2138" y="4538"/>
                    </a:lnTo>
                    <a:lnTo>
                      <a:pt x="2137" y="4350"/>
                    </a:lnTo>
                    <a:lnTo>
                      <a:pt x="2135" y="4006"/>
                    </a:lnTo>
                    <a:lnTo>
                      <a:pt x="2132" y="3698"/>
                    </a:lnTo>
                    <a:lnTo>
                      <a:pt x="2125" y="3420"/>
                    </a:lnTo>
                    <a:lnTo>
                      <a:pt x="2119" y="3163"/>
                    </a:lnTo>
                    <a:lnTo>
                      <a:pt x="2105" y="2681"/>
                    </a:lnTo>
                    <a:lnTo>
                      <a:pt x="2100" y="2440"/>
                    </a:lnTo>
                    <a:lnTo>
                      <a:pt x="2095" y="2187"/>
                    </a:lnTo>
                    <a:lnTo>
                      <a:pt x="2093" y="1916"/>
                    </a:lnTo>
                    <a:lnTo>
                      <a:pt x="2093" y="1618"/>
                    </a:lnTo>
                    <a:lnTo>
                      <a:pt x="2095" y="1286"/>
                    </a:lnTo>
                    <a:lnTo>
                      <a:pt x="2098" y="1104"/>
                    </a:lnTo>
                    <a:lnTo>
                      <a:pt x="2101" y="910"/>
                    </a:lnTo>
                    <a:lnTo>
                      <a:pt x="2106" y="704"/>
                    </a:lnTo>
                    <a:lnTo>
                      <a:pt x="2112" y="485"/>
                    </a:lnTo>
                    <a:lnTo>
                      <a:pt x="2119" y="251"/>
                    </a:lnTo>
                    <a:lnTo>
                      <a:pt x="2127" y="0"/>
                    </a:lnTo>
                    <a:lnTo>
                      <a:pt x="2036" y="22"/>
                    </a:lnTo>
                    <a:lnTo>
                      <a:pt x="1932" y="39"/>
                    </a:lnTo>
                    <a:lnTo>
                      <a:pt x="1815" y="53"/>
                    </a:lnTo>
                    <a:lnTo>
                      <a:pt x="1689" y="64"/>
                    </a:lnTo>
                    <a:lnTo>
                      <a:pt x="1414" y="80"/>
                    </a:lnTo>
                    <a:lnTo>
                      <a:pt x="1122" y="91"/>
                    </a:lnTo>
                    <a:lnTo>
                      <a:pt x="830" y="100"/>
                    </a:lnTo>
                    <a:lnTo>
                      <a:pt x="550" y="112"/>
                    </a:lnTo>
                    <a:lnTo>
                      <a:pt x="421" y="120"/>
                    </a:lnTo>
                    <a:lnTo>
                      <a:pt x="300" y="129"/>
                    </a:lnTo>
                    <a:lnTo>
                      <a:pt x="191" y="143"/>
                    </a:lnTo>
                    <a:lnTo>
                      <a:pt x="94" y="15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22" name="Google Shape;1922;p43"/>
              <p:cNvSpPr/>
              <p:nvPr/>
            </p:nvSpPr>
            <p:spPr>
              <a:xfrm>
                <a:off x="2478" y="1305"/>
                <a:ext cx="341" cy="754"/>
              </a:xfrm>
              <a:custGeom>
                <a:avLst/>
                <a:gdLst/>
                <a:ahLst/>
                <a:cxnLst/>
                <a:rect l="l" t="t" r="r" b="b"/>
                <a:pathLst>
                  <a:path w="2201" h="6034" extrusionOk="0">
                    <a:moveTo>
                      <a:pt x="41" y="125"/>
                    </a:moveTo>
                    <a:lnTo>
                      <a:pt x="33" y="257"/>
                    </a:lnTo>
                    <a:lnTo>
                      <a:pt x="26" y="398"/>
                    </a:lnTo>
                    <a:lnTo>
                      <a:pt x="14" y="710"/>
                    </a:lnTo>
                    <a:lnTo>
                      <a:pt x="6" y="1057"/>
                    </a:lnTo>
                    <a:lnTo>
                      <a:pt x="2" y="1431"/>
                    </a:lnTo>
                    <a:lnTo>
                      <a:pt x="0" y="1826"/>
                    </a:lnTo>
                    <a:lnTo>
                      <a:pt x="2" y="2236"/>
                    </a:lnTo>
                    <a:lnTo>
                      <a:pt x="11" y="3075"/>
                    </a:lnTo>
                    <a:lnTo>
                      <a:pt x="19" y="3493"/>
                    </a:lnTo>
                    <a:lnTo>
                      <a:pt x="29" y="3900"/>
                    </a:lnTo>
                    <a:lnTo>
                      <a:pt x="40" y="4290"/>
                    </a:lnTo>
                    <a:lnTo>
                      <a:pt x="53" y="4658"/>
                    </a:lnTo>
                    <a:lnTo>
                      <a:pt x="66" y="4997"/>
                    </a:lnTo>
                    <a:lnTo>
                      <a:pt x="81" y="5300"/>
                    </a:lnTo>
                    <a:lnTo>
                      <a:pt x="96" y="5562"/>
                    </a:lnTo>
                    <a:lnTo>
                      <a:pt x="103" y="5675"/>
                    </a:lnTo>
                    <a:lnTo>
                      <a:pt x="110" y="5776"/>
                    </a:lnTo>
                    <a:lnTo>
                      <a:pt x="122" y="5824"/>
                    </a:lnTo>
                    <a:lnTo>
                      <a:pt x="147" y="5867"/>
                    </a:lnTo>
                    <a:lnTo>
                      <a:pt x="184" y="5905"/>
                    </a:lnTo>
                    <a:lnTo>
                      <a:pt x="231" y="5938"/>
                    </a:lnTo>
                    <a:lnTo>
                      <a:pt x="288" y="5966"/>
                    </a:lnTo>
                    <a:lnTo>
                      <a:pt x="354" y="5989"/>
                    </a:lnTo>
                    <a:lnTo>
                      <a:pt x="428" y="6007"/>
                    </a:lnTo>
                    <a:lnTo>
                      <a:pt x="510" y="6020"/>
                    </a:lnTo>
                    <a:lnTo>
                      <a:pt x="690" y="6034"/>
                    </a:lnTo>
                    <a:lnTo>
                      <a:pt x="886" y="6029"/>
                    </a:lnTo>
                    <a:lnTo>
                      <a:pt x="1092" y="6007"/>
                    </a:lnTo>
                    <a:lnTo>
                      <a:pt x="1300" y="5967"/>
                    </a:lnTo>
                    <a:lnTo>
                      <a:pt x="1503" y="5912"/>
                    </a:lnTo>
                    <a:lnTo>
                      <a:pt x="1693" y="5839"/>
                    </a:lnTo>
                    <a:lnTo>
                      <a:pt x="1862" y="5753"/>
                    </a:lnTo>
                    <a:lnTo>
                      <a:pt x="1937" y="5704"/>
                    </a:lnTo>
                    <a:lnTo>
                      <a:pt x="2003" y="5651"/>
                    </a:lnTo>
                    <a:lnTo>
                      <a:pt x="2062" y="5595"/>
                    </a:lnTo>
                    <a:lnTo>
                      <a:pt x="2109" y="5535"/>
                    </a:lnTo>
                    <a:lnTo>
                      <a:pt x="2146" y="5472"/>
                    </a:lnTo>
                    <a:lnTo>
                      <a:pt x="2172" y="5406"/>
                    </a:lnTo>
                    <a:lnTo>
                      <a:pt x="2185" y="5336"/>
                    </a:lnTo>
                    <a:lnTo>
                      <a:pt x="2184" y="5263"/>
                    </a:lnTo>
                    <a:lnTo>
                      <a:pt x="2169" y="5187"/>
                    </a:lnTo>
                    <a:lnTo>
                      <a:pt x="2139" y="5108"/>
                    </a:lnTo>
                    <a:lnTo>
                      <a:pt x="2143" y="4653"/>
                    </a:lnTo>
                    <a:lnTo>
                      <a:pt x="2148" y="4227"/>
                    </a:lnTo>
                    <a:lnTo>
                      <a:pt x="2152" y="3829"/>
                    </a:lnTo>
                    <a:lnTo>
                      <a:pt x="2156" y="3457"/>
                    </a:lnTo>
                    <a:lnTo>
                      <a:pt x="2159" y="3109"/>
                    </a:lnTo>
                    <a:lnTo>
                      <a:pt x="2162" y="2780"/>
                    </a:lnTo>
                    <a:lnTo>
                      <a:pt x="2165" y="2471"/>
                    </a:lnTo>
                    <a:lnTo>
                      <a:pt x="2168" y="2178"/>
                    </a:lnTo>
                    <a:lnTo>
                      <a:pt x="2172" y="1900"/>
                    </a:lnTo>
                    <a:lnTo>
                      <a:pt x="2175" y="1633"/>
                    </a:lnTo>
                    <a:lnTo>
                      <a:pt x="2182" y="1127"/>
                    </a:lnTo>
                    <a:lnTo>
                      <a:pt x="2201" y="157"/>
                    </a:lnTo>
                    <a:lnTo>
                      <a:pt x="2060" y="148"/>
                    </a:lnTo>
                    <a:lnTo>
                      <a:pt x="1909" y="134"/>
                    </a:lnTo>
                    <a:lnTo>
                      <a:pt x="1591" y="99"/>
                    </a:lnTo>
                    <a:lnTo>
                      <a:pt x="1264" y="58"/>
                    </a:lnTo>
                    <a:lnTo>
                      <a:pt x="943" y="23"/>
                    </a:lnTo>
                    <a:lnTo>
                      <a:pt x="789" y="9"/>
                    </a:lnTo>
                    <a:lnTo>
                      <a:pt x="644" y="2"/>
                    </a:lnTo>
                    <a:lnTo>
                      <a:pt x="508" y="0"/>
                    </a:lnTo>
                    <a:lnTo>
                      <a:pt x="383" y="5"/>
                    </a:lnTo>
                    <a:lnTo>
                      <a:pt x="272" y="19"/>
                    </a:lnTo>
                    <a:lnTo>
                      <a:pt x="177" y="43"/>
                    </a:lnTo>
                    <a:lnTo>
                      <a:pt x="99" y="78"/>
                    </a:lnTo>
                    <a:lnTo>
                      <a:pt x="41" y="12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23" name="Google Shape;1923;p43"/>
              <p:cNvSpPr/>
              <p:nvPr/>
            </p:nvSpPr>
            <p:spPr>
              <a:xfrm>
                <a:off x="2478" y="1305"/>
                <a:ext cx="341" cy="754"/>
              </a:xfrm>
              <a:custGeom>
                <a:avLst/>
                <a:gdLst/>
                <a:ahLst/>
                <a:cxnLst/>
                <a:rect l="l" t="t" r="r" b="b"/>
                <a:pathLst>
                  <a:path w="2201" h="6034" extrusionOk="0">
                    <a:moveTo>
                      <a:pt x="41" y="125"/>
                    </a:moveTo>
                    <a:lnTo>
                      <a:pt x="33" y="257"/>
                    </a:lnTo>
                    <a:lnTo>
                      <a:pt x="26" y="398"/>
                    </a:lnTo>
                    <a:lnTo>
                      <a:pt x="14" y="710"/>
                    </a:lnTo>
                    <a:lnTo>
                      <a:pt x="6" y="1057"/>
                    </a:lnTo>
                    <a:lnTo>
                      <a:pt x="2" y="1431"/>
                    </a:lnTo>
                    <a:lnTo>
                      <a:pt x="0" y="1826"/>
                    </a:lnTo>
                    <a:lnTo>
                      <a:pt x="2" y="2236"/>
                    </a:lnTo>
                    <a:lnTo>
                      <a:pt x="11" y="3075"/>
                    </a:lnTo>
                    <a:lnTo>
                      <a:pt x="19" y="3493"/>
                    </a:lnTo>
                    <a:lnTo>
                      <a:pt x="29" y="3900"/>
                    </a:lnTo>
                    <a:lnTo>
                      <a:pt x="40" y="4290"/>
                    </a:lnTo>
                    <a:lnTo>
                      <a:pt x="53" y="4658"/>
                    </a:lnTo>
                    <a:lnTo>
                      <a:pt x="66" y="4997"/>
                    </a:lnTo>
                    <a:lnTo>
                      <a:pt x="81" y="5300"/>
                    </a:lnTo>
                    <a:lnTo>
                      <a:pt x="96" y="5562"/>
                    </a:lnTo>
                    <a:lnTo>
                      <a:pt x="103" y="5675"/>
                    </a:lnTo>
                    <a:lnTo>
                      <a:pt x="110" y="5776"/>
                    </a:lnTo>
                    <a:lnTo>
                      <a:pt x="122" y="5824"/>
                    </a:lnTo>
                    <a:lnTo>
                      <a:pt x="147" y="5867"/>
                    </a:lnTo>
                    <a:lnTo>
                      <a:pt x="184" y="5905"/>
                    </a:lnTo>
                    <a:lnTo>
                      <a:pt x="231" y="5938"/>
                    </a:lnTo>
                    <a:lnTo>
                      <a:pt x="288" y="5966"/>
                    </a:lnTo>
                    <a:lnTo>
                      <a:pt x="354" y="5989"/>
                    </a:lnTo>
                    <a:lnTo>
                      <a:pt x="428" y="6007"/>
                    </a:lnTo>
                    <a:lnTo>
                      <a:pt x="510" y="6020"/>
                    </a:lnTo>
                    <a:lnTo>
                      <a:pt x="690" y="6034"/>
                    </a:lnTo>
                    <a:lnTo>
                      <a:pt x="886" y="6029"/>
                    </a:lnTo>
                    <a:lnTo>
                      <a:pt x="1092" y="6007"/>
                    </a:lnTo>
                    <a:lnTo>
                      <a:pt x="1300" y="5967"/>
                    </a:lnTo>
                    <a:lnTo>
                      <a:pt x="1503" y="5912"/>
                    </a:lnTo>
                    <a:lnTo>
                      <a:pt x="1693" y="5839"/>
                    </a:lnTo>
                    <a:lnTo>
                      <a:pt x="1862" y="5753"/>
                    </a:lnTo>
                    <a:lnTo>
                      <a:pt x="1937" y="5704"/>
                    </a:lnTo>
                    <a:lnTo>
                      <a:pt x="2003" y="5651"/>
                    </a:lnTo>
                    <a:lnTo>
                      <a:pt x="2062" y="5595"/>
                    </a:lnTo>
                    <a:lnTo>
                      <a:pt x="2109" y="5535"/>
                    </a:lnTo>
                    <a:lnTo>
                      <a:pt x="2146" y="5472"/>
                    </a:lnTo>
                    <a:lnTo>
                      <a:pt x="2172" y="5406"/>
                    </a:lnTo>
                    <a:lnTo>
                      <a:pt x="2185" y="5336"/>
                    </a:lnTo>
                    <a:lnTo>
                      <a:pt x="2184" y="5263"/>
                    </a:lnTo>
                    <a:lnTo>
                      <a:pt x="2169" y="5187"/>
                    </a:lnTo>
                    <a:lnTo>
                      <a:pt x="2139" y="5108"/>
                    </a:lnTo>
                    <a:lnTo>
                      <a:pt x="2143" y="4653"/>
                    </a:lnTo>
                    <a:lnTo>
                      <a:pt x="2148" y="4227"/>
                    </a:lnTo>
                    <a:lnTo>
                      <a:pt x="2152" y="3829"/>
                    </a:lnTo>
                    <a:lnTo>
                      <a:pt x="2156" y="3457"/>
                    </a:lnTo>
                    <a:lnTo>
                      <a:pt x="2159" y="3109"/>
                    </a:lnTo>
                    <a:lnTo>
                      <a:pt x="2162" y="2780"/>
                    </a:lnTo>
                    <a:lnTo>
                      <a:pt x="2165" y="2471"/>
                    </a:lnTo>
                    <a:lnTo>
                      <a:pt x="2168" y="2178"/>
                    </a:lnTo>
                    <a:lnTo>
                      <a:pt x="2172" y="1900"/>
                    </a:lnTo>
                    <a:lnTo>
                      <a:pt x="2175" y="1633"/>
                    </a:lnTo>
                    <a:lnTo>
                      <a:pt x="2182" y="1127"/>
                    </a:lnTo>
                    <a:lnTo>
                      <a:pt x="2201" y="157"/>
                    </a:lnTo>
                    <a:lnTo>
                      <a:pt x="2060" y="148"/>
                    </a:lnTo>
                    <a:lnTo>
                      <a:pt x="1909" y="134"/>
                    </a:lnTo>
                    <a:lnTo>
                      <a:pt x="1591" y="99"/>
                    </a:lnTo>
                    <a:lnTo>
                      <a:pt x="1264" y="58"/>
                    </a:lnTo>
                    <a:lnTo>
                      <a:pt x="943" y="23"/>
                    </a:lnTo>
                    <a:lnTo>
                      <a:pt x="789" y="9"/>
                    </a:lnTo>
                    <a:lnTo>
                      <a:pt x="644" y="2"/>
                    </a:lnTo>
                    <a:lnTo>
                      <a:pt x="508" y="0"/>
                    </a:lnTo>
                    <a:lnTo>
                      <a:pt x="383" y="5"/>
                    </a:lnTo>
                    <a:lnTo>
                      <a:pt x="272" y="19"/>
                    </a:lnTo>
                    <a:lnTo>
                      <a:pt x="177" y="43"/>
                    </a:lnTo>
                    <a:lnTo>
                      <a:pt x="99" y="78"/>
                    </a:lnTo>
                    <a:lnTo>
                      <a:pt x="41" y="12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24" name="Google Shape;1924;p43"/>
              <p:cNvSpPr/>
              <p:nvPr/>
            </p:nvSpPr>
            <p:spPr>
              <a:xfrm>
                <a:off x="4134" y="1303"/>
                <a:ext cx="344" cy="794"/>
              </a:xfrm>
              <a:custGeom>
                <a:avLst/>
                <a:gdLst/>
                <a:ahLst/>
                <a:cxnLst/>
                <a:rect l="l" t="t" r="r" b="b"/>
                <a:pathLst>
                  <a:path w="2217" h="6353" extrusionOk="0">
                    <a:moveTo>
                      <a:pt x="2065" y="0"/>
                    </a:moveTo>
                    <a:lnTo>
                      <a:pt x="2083" y="270"/>
                    </a:lnTo>
                    <a:lnTo>
                      <a:pt x="2100" y="577"/>
                    </a:lnTo>
                    <a:lnTo>
                      <a:pt x="2117" y="913"/>
                    </a:lnTo>
                    <a:lnTo>
                      <a:pt x="2135" y="1275"/>
                    </a:lnTo>
                    <a:lnTo>
                      <a:pt x="2151" y="1655"/>
                    </a:lnTo>
                    <a:lnTo>
                      <a:pt x="2166" y="2050"/>
                    </a:lnTo>
                    <a:lnTo>
                      <a:pt x="2192" y="2855"/>
                    </a:lnTo>
                    <a:lnTo>
                      <a:pt x="2203" y="3255"/>
                    </a:lnTo>
                    <a:lnTo>
                      <a:pt x="2210" y="3645"/>
                    </a:lnTo>
                    <a:lnTo>
                      <a:pt x="2215" y="4019"/>
                    </a:lnTo>
                    <a:lnTo>
                      <a:pt x="2217" y="4373"/>
                    </a:lnTo>
                    <a:lnTo>
                      <a:pt x="2216" y="4699"/>
                    </a:lnTo>
                    <a:lnTo>
                      <a:pt x="2212" y="4993"/>
                    </a:lnTo>
                    <a:lnTo>
                      <a:pt x="2204" y="5249"/>
                    </a:lnTo>
                    <a:lnTo>
                      <a:pt x="2199" y="5361"/>
                    </a:lnTo>
                    <a:lnTo>
                      <a:pt x="2191" y="5460"/>
                    </a:lnTo>
                    <a:lnTo>
                      <a:pt x="2189" y="5537"/>
                    </a:lnTo>
                    <a:lnTo>
                      <a:pt x="2175" y="5614"/>
                    </a:lnTo>
                    <a:lnTo>
                      <a:pt x="2151" y="5687"/>
                    </a:lnTo>
                    <a:lnTo>
                      <a:pt x="2116" y="5759"/>
                    </a:lnTo>
                    <a:lnTo>
                      <a:pt x="2021" y="5896"/>
                    </a:lnTo>
                    <a:lnTo>
                      <a:pt x="1895" y="6020"/>
                    </a:lnTo>
                    <a:lnTo>
                      <a:pt x="1746" y="6130"/>
                    </a:lnTo>
                    <a:lnTo>
                      <a:pt x="1577" y="6220"/>
                    </a:lnTo>
                    <a:lnTo>
                      <a:pt x="1394" y="6290"/>
                    </a:lnTo>
                    <a:lnTo>
                      <a:pt x="1206" y="6335"/>
                    </a:lnTo>
                    <a:lnTo>
                      <a:pt x="1015" y="6353"/>
                    </a:lnTo>
                    <a:lnTo>
                      <a:pt x="828" y="6340"/>
                    </a:lnTo>
                    <a:lnTo>
                      <a:pt x="738" y="6321"/>
                    </a:lnTo>
                    <a:lnTo>
                      <a:pt x="651" y="6294"/>
                    </a:lnTo>
                    <a:lnTo>
                      <a:pt x="567" y="6258"/>
                    </a:lnTo>
                    <a:lnTo>
                      <a:pt x="489" y="6213"/>
                    </a:lnTo>
                    <a:lnTo>
                      <a:pt x="417" y="6157"/>
                    </a:lnTo>
                    <a:lnTo>
                      <a:pt x="349" y="6091"/>
                    </a:lnTo>
                    <a:lnTo>
                      <a:pt x="289" y="6015"/>
                    </a:lnTo>
                    <a:lnTo>
                      <a:pt x="236" y="5928"/>
                    </a:lnTo>
                    <a:lnTo>
                      <a:pt x="192" y="5830"/>
                    </a:lnTo>
                    <a:lnTo>
                      <a:pt x="156" y="5719"/>
                    </a:lnTo>
                    <a:lnTo>
                      <a:pt x="130" y="5597"/>
                    </a:lnTo>
                    <a:lnTo>
                      <a:pt x="114" y="5463"/>
                    </a:lnTo>
                    <a:lnTo>
                      <a:pt x="108" y="5001"/>
                    </a:lnTo>
                    <a:lnTo>
                      <a:pt x="99" y="4558"/>
                    </a:lnTo>
                    <a:lnTo>
                      <a:pt x="88" y="4132"/>
                    </a:lnTo>
                    <a:lnTo>
                      <a:pt x="77" y="3725"/>
                    </a:lnTo>
                    <a:lnTo>
                      <a:pt x="63" y="3338"/>
                    </a:lnTo>
                    <a:lnTo>
                      <a:pt x="51" y="2966"/>
                    </a:lnTo>
                    <a:lnTo>
                      <a:pt x="38" y="2613"/>
                    </a:lnTo>
                    <a:lnTo>
                      <a:pt x="27" y="2276"/>
                    </a:lnTo>
                    <a:lnTo>
                      <a:pt x="17" y="1958"/>
                    </a:lnTo>
                    <a:lnTo>
                      <a:pt x="9" y="1655"/>
                    </a:lnTo>
                    <a:lnTo>
                      <a:pt x="3" y="1371"/>
                    </a:lnTo>
                    <a:lnTo>
                      <a:pt x="0" y="1102"/>
                    </a:lnTo>
                    <a:lnTo>
                      <a:pt x="2" y="851"/>
                    </a:lnTo>
                    <a:lnTo>
                      <a:pt x="7" y="614"/>
                    </a:lnTo>
                    <a:lnTo>
                      <a:pt x="16" y="394"/>
                    </a:lnTo>
                    <a:lnTo>
                      <a:pt x="32" y="190"/>
                    </a:lnTo>
                    <a:lnTo>
                      <a:pt x="127" y="172"/>
                    </a:lnTo>
                    <a:lnTo>
                      <a:pt x="235" y="154"/>
                    </a:lnTo>
                    <a:lnTo>
                      <a:pt x="478" y="120"/>
                    </a:lnTo>
                    <a:lnTo>
                      <a:pt x="750" y="88"/>
                    </a:lnTo>
                    <a:lnTo>
                      <a:pt x="1036" y="59"/>
                    </a:lnTo>
                    <a:lnTo>
                      <a:pt x="1323" y="35"/>
                    </a:lnTo>
                    <a:lnTo>
                      <a:pt x="1599" y="16"/>
                    </a:lnTo>
                    <a:lnTo>
                      <a:pt x="1850" y="4"/>
                    </a:lnTo>
                    <a:lnTo>
                      <a:pt x="1963" y="1"/>
                    </a:lnTo>
                    <a:lnTo>
                      <a:pt x="2065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25" name="Google Shape;1925;p43"/>
              <p:cNvSpPr/>
              <p:nvPr/>
            </p:nvSpPr>
            <p:spPr>
              <a:xfrm>
                <a:off x="4134" y="1303"/>
                <a:ext cx="344" cy="794"/>
              </a:xfrm>
              <a:custGeom>
                <a:avLst/>
                <a:gdLst/>
                <a:ahLst/>
                <a:cxnLst/>
                <a:rect l="l" t="t" r="r" b="b"/>
                <a:pathLst>
                  <a:path w="2217" h="6353" extrusionOk="0">
                    <a:moveTo>
                      <a:pt x="2065" y="0"/>
                    </a:moveTo>
                    <a:lnTo>
                      <a:pt x="2083" y="270"/>
                    </a:lnTo>
                    <a:lnTo>
                      <a:pt x="2100" y="577"/>
                    </a:lnTo>
                    <a:lnTo>
                      <a:pt x="2117" y="913"/>
                    </a:lnTo>
                    <a:lnTo>
                      <a:pt x="2135" y="1275"/>
                    </a:lnTo>
                    <a:lnTo>
                      <a:pt x="2151" y="1655"/>
                    </a:lnTo>
                    <a:lnTo>
                      <a:pt x="2166" y="2050"/>
                    </a:lnTo>
                    <a:lnTo>
                      <a:pt x="2192" y="2855"/>
                    </a:lnTo>
                    <a:lnTo>
                      <a:pt x="2203" y="3255"/>
                    </a:lnTo>
                    <a:lnTo>
                      <a:pt x="2210" y="3645"/>
                    </a:lnTo>
                    <a:lnTo>
                      <a:pt x="2215" y="4019"/>
                    </a:lnTo>
                    <a:lnTo>
                      <a:pt x="2217" y="4373"/>
                    </a:lnTo>
                    <a:lnTo>
                      <a:pt x="2216" y="4699"/>
                    </a:lnTo>
                    <a:lnTo>
                      <a:pt x="2212" y="4993"/>
                    </a:lnTo>
                    <a:lnTo>
                      <a:pt x="2204" y="5249"/>
                    </a:lnTo>
                    <a:lnTo>
                      <a:pt x="2199" y="5361"/>
                    </a:lnTo>
                    <a:lnTo>
                      <a:pt x="2191" y="5460"/>
                    </a:lnTo>
                    <a:lnTo>
                      <a:pt x="2189" y="5537"/>
                    </a:lnTo>
                    <a:lnTo>
                      <a:pt x="2175" y="5614"/>
                    </a:lnTo>
                    <a:lnTo>
                      <a:pt x="2151" y="5687"/>
                    </a:lnTo>
                    <a:lnTo>
                      <a:pt x="2116" y="5759"/>
                    </a:lnTo>
                    <a:lnTo>
                      <a:pt x="2021" y="5896"/>
                    </a:lnTo>
                    <a:lnTo>
                      <a:pt x="1895" y="6020"/>
                    </a:lnTo>
                    <a:lnTo>
                      <a:pt x="1746" y="6130"/>
                    </a:lnTo>
                    <a:lnTo>
                      <a:pt x="1577" y="6220"/>
                    </a:lnTo>
                    <a:lnTo>
                      <a:pt x="1394" y="6290"/>
                    </a:lnTo>
                    <a:lnTo>
                      <a:pt x="1206" y="6335"/>
                    </a:lnTo>
                    <a:lnTo>
                      <a:pt x="1015" y="6353"/>
                    </a:lnTo>
                    <a:lnTo>
                      <a:pt x="828" y="6340"/>
                    </a:lnTo>
                    <a:lnTo>
                      <a:pt x="738" y="6321"/>
                    </a:lnTo>
                    <a:lnTo>
                      <a:pt x="651" y="6294"/>
                    </a:lnTo>
                    <a:lnTo>
                      <a:pt x="567" y="6258"/>
                    </a:lnTo>
                    <a:lnTo>
                      <a:pt x="489" y="6213"/>
                    </a:lnTo>
                    <a:lnTo>
                      <a:pt x="417" y="6157"/>
                    </a:lnTo>
                    <a:lnTo>
                      <a:pt x="349" y="6091"/>
                    </a:lnTo>
                    <a:lnTo>
                      <a:pt x="289" y="6015"/>
                    </a:lnTo>
                    <a:lnTo>
                      <a:pt x="236" y="5928"/>
                    </a:lnTo>
                    <a:lnTo>
                      <a:pt x="192" y="5830"/>
                    </a:lnTo>
                    <a:lnTo>
                      <a:pt x="156" y="5719"/>
                    </a:lnTo>
                    <a:lnTo>
                      <a:pt x="130" y="5597"/>
                    </a:lnTo>
                    <a:lnTo>
                      <a:pt x="114" y="5463"/>
                    </a:lnTo>
                    <a:lnTo>
                      <a:pt x="108" y="5001"/>
                    </a:lnTo>
                    <a:lnTo>
                      <a:pt x="99" y="4558"/>
                    </a:lnTo>
                    <a:lnTo>
                      <a:pt x="88" y="4132"/>
                    </a:lnTo>
                    <a:lnTo>
                      <a:pt x="77" y="3725"/>
                    </a:lnTo>
                    <a:lnTo>
                      <a:pt x="63" y="3338"/>
                    </a:lnTo>
                    <a:lnTo>
                      <a:pt x="51" y="2966"/>
                    </a:lnTo>
                    <a:lnTo>
                      <a:pt x="38" y="2613"/>
                    </a:lnTo>
                    <a:lnTo>
                      <a:pt x="27" y="2276"/>
                    </a:lnTo>
                    <a:lnTo>
                      <a:pt x="17" y="1958"/>
                    </a:lnTo>
                    <a:lnTo>
                      <a:pt x="9" y="1655"/>
                    </a:lnTo>
                    <a:lnTo>
                      <a:pt x="3" y="1371"/>
                    </a:lnTo>
                    <a:lnTo>
                      <a:pt x="0" y="1102"/>
                    </a:lnTo>
                    <a:lnTo>
                      <a:pt x="2" y="851"/>
                    </a:lnTo>
                    <a:lnTo>
                      <a:pt x="7" y="614"/>
                    </a:lnTo>
                    <a:lnTo>
                      <a:pt x="16" y="394"/>
                    </a:lnTo>
                    <a:lnTo>
                      <a:pt x="32" y="190"/>
                    </a:lnTo>
                    <a:lnTo>
                      <a:pt x="127" y="172"/>
                    </a:lnTo>
                    <a:lnTo>
                      <a:pt x="235" y="154"/>
                    </a:lnTo>
                    <a:lnTo>
                      <a:pt x="478" y="120"/>
                    </a:lnTo>
                    <a:lnTo>
                      <a:pt x="750" y="88"/>
                    </a:lnTo>
                    <a:lnTo>
                      <a:pt x="1036" y="59"/>
                    </a:lnTo>
                    <a:lnTo>
                      <a:pt x="1323" y="35"/>
                    </a:lnTo>
                    <a:lnTo>
                      <a:pt x="1599" y="16"/>
                    </a:lnTo>
                    <a:lnTo>
                      <a:pt x="1850" y="4"/>
                    </a:lnTo>
                    <a:lnTo>
                      <a:pt x="1963" y="1"/>
                    </a:lnTo>
                    <a:lnTo>
                      <a:pt x="2065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26" name="Google Shape;1926;p43"/>
              <p:cNvSpPr/>
              <p:nvPr/>
            </p:nvSpPr>
            <p:spPr>
              <a:xfrm>
                <a:off x="3818" y="1294"/>
                <a:ext cx="339" cy="786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6285" extrusionOk="0">
                    <a:moveTo>
                      <a:pt x="2021" y="173"/>
                    </a:moveTo>
                    <a:lnTo>
                      <a:pt x="2038" y="446"/>
                    </a:lnTo>
                    <a:lnTo>
                      <a:pt x="2056" y="757"/>
                    </a:lnTo>
                    <a:lnTo>
                      <a:pt x="2072" y="1101"/>
                    </a:lnTo>
                    <a:lnTo>
                      <a:pt x="2087" y="1473"/>
                    </a:lnTo>
                    <a:lnTo>
                      <a:pt x="2101" y="1866"/>
                    </a:lnTo>
                    <a:lnTo>
                      <a:pt x="2114" y="2273"/>
                    </a:lnTo>
                    <a:lnTo>
                      <a:pt x="2134" y="3107"/>
                    </a:lnTo>
                    <a:lnTo>
                      <a:pt x="2142" y="3521"/>
                    </a:lnTo>
                    <a:lnTo>
                      <a:pt x="2147" y="3926"/>
                    </a:lnTo>
                    <a:lnTo>
                      <a:pt x="2150" y="4314"/>
                    </a:lnTo>
                    <a:lnTo>
                      <a:pt x="2150" y="4679"/>
                    </a:lnTo>
                    <a:lnTo>
                      <a:pt x="2147" y="5015"/>
                    </a:lnTo>
                    <a:lnTo>
                      <a:pt x="2141" y="5317"/>
                    </a:lnTo>
                    <a:lnTo>
                      <a:pt x="2137" y="5453"/>
                    </a:lnTo>
                    <a:lnTo>
                      <a:pt x="2132" y="5578"/>
                    </a:lnTo>
                    <a:lnTo>
                      <a:pt x="2126" y="5691"/>
                    </a:lnTo>
                    <a:lnTo>
                      <a:pt x="2119" y="5791"/>
                    </a:lnTo>
                    <a:lnTo>
                      <a:pt x="2005" y="5839"/>
                    </a:lnTo>
                    <a:lnTo>
                      <a:pt x="1874" y="5900"/>
                    </a:lnTo>
                    <a:lnTo>
                      <a:pt x="1728" y="5968"/>
                    </a:lnTo>
                    <a:lnTo>
                      <a:pt x="1572" y="6040"/>
                    </a:lnTo>
                    <a:lnTo>
                      <a:pt x="1238" y="6175"/>
                    </a:lnTo>
                    <a:lnTo>
                      <a:pt x="1068" y="6229"/>
                    </a:lnTo>
                    <a:lnTo>
                      <a:pt x="899" y="6267"/>
                    </a:lnTo>
                    <a:lnTo>
                      <a:pt x="736" y="6285"/>
                    </a:lnTo>
                    <a:lnTo>
                      <a:pt x="581" y="6279"/>
                    </a:lnTo>
                    <a:lnTo>
                      <a:pt x="507" y="6266"/>
                    </a:lnTo>
                    <a:lnTo>
                      <a:pt x="438" y="6244"/>
                    </a:lnTo>
                    <a:lnTo>
                      <a:pt x="371" y="6213"/>
                    </a:lnTo>
                    <a:lnTo>
                      <a:pt x="310" y="6174"/>
                    </a:lnTo>
                    <a:lnTo>
                      <a:pt x="252" y="6124"/>
                    </a:lnTo>
                    <a:lnTo>
                      <a:pt x="200" y="6064"/>
                    </a:lnTo>
                    <a:lnTo>
                      <a:pt x="153" y="5994"/>
                    </a:lnTo>
                    <a:lnTo>
                      <a:pt x="112" y="5912"/>
                    </a:lnTo>
                    <a:lnTo>
                      <a:pt x="76" y="5818"/>
                    </a:lnTo>
                    <a:lnTo>
                      <a:pt x="48" y="5711"/>
                    </a:lnTo>
                    <a:lnTo>
                      <a:pt x="26" y="5591"/>
                    </a:lnTo>
                    <a:lnTo>
                      <a:pt x="13" y="5457"/>
                    </a:lnTo>
                    <a:lnTo>
                      <a:pt x="7" y="4980"/>
                    </a:lnTo>
                    <a:lnTo>
                      <a:pt x="4" y="4491"/>
                    </a:lnTo>
                    <a:lnTo>
                      <a:pt x="0" y="3512"/>
                    </a:lnTo>
                    <a:lnTo>
                      <a:pt x="0" y="3031"/>
                    </a:lnTo>
                    <a:lnTo>
                      <a:pt x="2" y="2565"/>
                    </a:lnTo>
                    <a:lnTo>
                      <a:pt x="5" y="2119"/>
                    </a:lnTo>
                    <a:lnTo>
                      <a:pt x="11" y="1699"/>
                    </a:lnTo>
                    <a:lnTo>
                      <a:pt x="19" y="1312"/>
                    </a:lnTo>
                    <a:lnTo>
                      <a:pt x="28" y="964"/>
                    </a:lnTo>
                    <a:lnTo>
                      <a:pt x="35" y="805"/>
                    </a:lnTo>
                    <a:lnTo>
                      <a:pt x="41" y="660"/>
                    </a:lnTo>
                    <a:lnTo>
                      <a:pt x="48" y="526"/>
                    </a:lnTo>
                    <a:lnTo>
                      <a:pt x="57" y="406"/>
                    </a:lnTo>
                    <a:lnTo>
                      <a:pt x="65" y="299"/>
                    </a:lnTo>
                    <a:lnTo>
                      <a:pt x="74" y="208"/>
                    </a:lnTo>
                    <a:lnTo>
                      <a:pt x="85" y="132"/>
                    </a:lnTo>
                    <a:lnTo>
                      <a:pt x="95" y="72"/>
                    </a:lnTo>
                    <a:lnTo>
                      <a:pt x="107" y="30"/>
                    </a:lnTo>
                    <a:lnTo>
                      <a:pt x="119" y="6"/>
                    </a:lnTo>
                    <a:lnTo>
                      <a:pt x="133" y="0"/>
                    </a:lnTo>
                    <a:lnTo>
                      <a:pt x="148" y="14"/>
                    </a:lnTo>
                    <a:lnTo>
                      <a:pt x="229" y="46"/>
                    </a:lnTo>
                    <a:lnTo>
                      <a:pt x="319" y="72"/>
                    </a:lnTo>
                    <a:lnTo>
                      <a:pt x="416" y="94"/>
                    </a:lnTo>
                    <a:lnTo>
                      <a:pt x="521" y="110"/>
                    </a:lnTo>
                    <a:lnTo>
                      <a:pt x="746" y="131"/>
                    </a:lnTo>
                    <a:lnTo>
                      <a:pt x="989" y="141"/>
                    </a:lnTo>
                    <a:lnTo>
                      <a:pt x="1505" y="148"/>
                    </a:lnTo>
                    <a:lnTo>
                      <a:pt x="1766" y="156"/>
                    </a:lnTo>
                    <a:lnTo>
                      <a:pt x="2021" y="173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27" name="Google Shape;1927;p43"/>
              <p:cNvSpPr/>
              <p:nvPr/>
            </p:nvSpPr>
            <p:spPr>
              <a:xfrm>
                <a:off x="3818" y="1294"/>
                <a:ext cx="339" cy="786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6285" extrusionOk="0">
                    <a:moveTo>
                      <a:pt x="2021" y="173"/>
                    </a:moveTo>
                    <a:lnTo>
                      <a:pt x="2038" y="446"/>
                    </a:lnTo>
                    <a:lnTo>
                      <a:pt x="2056" y="757"/>
                    </a:lnTo>
                    <a:lnTo>
                      <a:pt x="2072" y="1101"/>
                    </a:lnTo>
                    <a:lnTo>
                      <a:pt x="2087" y="1473"/>
                    </a:lnTo>
                    <a:lnTo>
                      <a:pt x="2101" y="1866"/>
                    </a:lnTo>
                    <a:lnTo>
                      <a:pt x="2114" y="2273"/>
                    </a:lnTo>
                    <a:lnTo>
                      <a:pt x="2134" y="3107"/>
                    </a:lnTo>
                    <a:lnTo>
                      <a:pt x="2142" y="3521"/>
                    </a:lnTo>
                    <a:lnTo>
                      <a:pt x="2147" y="3926"/>
                    </a:lnTo>
                    <a:lnTo>
                      <a:pt x="2150" y="4314"/>
                    </a:lnTo>
                    <a:lnTo>
                      <a:pt x="2150" y="4679"/>
                    </a:lnTo>
                    <a:lnTo>
                      <a:pt x="2147" y="5015"/>
                    </a:lnTo>
                    <a:lnTo>
                      <a:pt x="2141" y="5317"/>
                    </a:lnTo>
                    <a:lnTo>
                      <a:pt x="2137" y="5453"/>
                    </a:lnTo>
                    <a:lnTo>
                      <a:pt x="2132" y="5578"/>
                    </a:lnTo>
                    <a:lnTo>
                      <a:pt x="2126" y="5691"/>
                    </a:lnTo>
                    <a:lnTo>
                      <a:pt x="2119" y="5791"/>
                    </a:lnTo>
                    <a:lnTo>
                      <a:pt x="2005" y="5839"/>
                    </a:lnTo>
                    <a:lnTo>
                      <a:pt x="1874" y="5900"/>
                    </a:lnTo>
                    <a:lnTo>
                      <a:pt x="1728" y="5968"/>
                    </a:lnTo>
                    <a:lnTo>
                      <a:pt x="1572" y="6040"/>
                    </a:lnTo>
                    <a:lnTo>
                      <a:pt x="1238" y="6175"/>
                    </a:lnTo>
                    <a:lnTo>
                      <a:pt x="1068" y="6229"/>
                    </a:lnTo>
                    <a:lnTo>
                      <a:pt x="899" y="6267"/>
                    </a:lnTo>
                    <a:lnTo>
                      <a:pt x="736" y="6285"/>
                    </a:lnTo>
                    <a:lnTo>
                      <a:pt x="581" y="6279"/>
                    </a:lnTo>
                    <a:lnTo>
                      <a:pt x="507" y="6266"/>
                    </a:lnTo>
                    <a:lnTo>
                      <a:pt x="438" y="6244"/>
                    </a:lnTo>
                    <a:lnTo>
                      <a:pt x="371" y="6213"/>
                    </a:lnTo>
                    <a:lnTo>
                      <a:pt x="310" y="6174"/>
                    </a:lnTo>
                    <a:lnTo>
                      <a:pt x="252" y="6124"/>
                    </a:lnTo>
                    <a:lnTo>
                      <a:pt x="200" y="6064"/>
                    </a:lnTo>
                    <a:lnTo>
                      <a:pt x="153" y="5994"/>
                    </a:lnTo>
                    <a:lnTo>
                      <a:pt x="112" y="5912"/>
                    </a:lnTo>
                    <a:lnTo>
                      <a:pt x="76" y="5818"/>
                    </a:lnTo>
                    <a:lnTo>
                      <a:pt x="48" y="5711"/>
                    </a:lnTo>
                    <a:lnTo>
                      <a:pt x="26" y="5591"/>
                    </a:lnTo>
                    <a:lnTo>
                      <a:pt x="13" y="5457"/>
                    </a:lnTo>
                    <a:lnTo>
                      <a:pt x="7" y="4980"/>
                    </a:lnTo>
                    <a:lnTo>
                      <a:pt x="4" y="4491"/>
                    </a:lnTo>
                    <a:lnTo>
                      <a:pt x="0" y="3512"/>
                    </a:lnTo>
                    <a:lnTo>
                      <a:pt x="0" y="3031"/>
                    </a:lnTo>
                    <a:lnTo>
                      <a:pt x="2" y="2565"/>
                    </a:lnTo>
                    <a:lnTo>
                      <a:pt x="5" y="2119"/>
                    </a:lnTo>
                    <a:lnTo>
                      <a:pt x="11" y="1699"/>
                    </a:lnTo>
                    <a:lnTo>
                      <a:pt x="19" y="1312"/>
                    </a:lnTo>
                    <a:lnTo>
                      <a:pt x="28" y="964"/>
                    </a:lnTo>
                    <a:lnTo>
                      <a:pt x="35" y="805"/>
                    </a:lnTo>
                    <a:lnTo>
                      <a:pt x="41" y="660"/>
                    </a:lnTo>
                    <a:lnTo>
                      <a:pt x="48" y="526"/>
                    </a:lnTo>
                    <a:lnTo>
                      <a:pt x="57" y="406"/>
                    </a:lnTo>
                    <a:lnTo>
                      <a:pt x="65" y="299"/>
                    </a:lnTo>
                    <a:lnTo>
                      <a:pt x="74" y="208"/>
                    </a:lnTo>
                    <a:lnTo>
                      <a:pt x="85" y="132"/>
                    </a:lnTo>
                    <a:lnTo>
                      <a:pt x="95" y="72"/>
                    </a:lnTo>
                    <a:lnTo>
                      <a:pt x="107" y="30"/>
                    </a:lnTo>
                    <a:lnTo>
                      <a:pt x="119" y="6"/>
                    </a:lnTo>
                    <a:lnTo>
                      <a:pt x="133" y="0"/>
                    </a:lnTo>
                    <a:lnTo>
                      <a:pt x="148" y="14"/>
                    </a:lnTo>
                    <a:lnTo>
                      <a:pt x="229" y="46"/>
                    </a:lnTo>
                    <a:lnTo>
                      <a:pt x="319" y="72"/>
                    </a:lnTo>
                    <a:lnTo>
                      <a:pt x="416" y="94"/>
                    </a:lnTo>
                    <a:lnTo>
                      <a:pt x="521" y="110"/>
                    </a:lnTo>
                    <a:lnTo>
                      <a:pt x="746" y="131"/>
                    </a:lnTo>
                    <a:lnTo>
                      <a:pt x="989" y="141"/>
                    </a:lnTo>
                    <a:lnTo>
                      <a:pt x="1505" y="148"/>
                    </a:lnTo>
                    <a:lnTo>
                      <a:pt x="1766" y="156"/>
                    </a:lnTo>
                    <a:lnTo>
                      <a:pt x="2021" y="17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28" name="Google Shape;1928;p43"/>
              <p:cNvSpPr/>
              <p:nvPr/>
            </p:nvSpPr>
            <p:spPr>
              <a:xfrm>
                <a:off x="3491" y="1300"/>
                <a:ext cx="330" cy="764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6112" extrusionOk="0">
                    <a:moveTo>
                      <a:pt x="2128" y="0"/>
                    </a:moveTo>
                    <a:lnTo>
                      <a:pt x="2102" y="564"/>
                    </a:lnTo>
                    <a:lnTo>
                      <a:pt x="2084" y="1099"/>
                    </a:lnTo>
                    <a:lnTo>
                      <a:pt x="2071" y="1606"/>
                    </a:lnTo>
                    <a:lnTo>
                      <a:pt x="2065" y="2086"/>
                    </a:lnTo>
                    <a:lnTo>
                      <a:pt x="2063" y="2537"/>
                    </a:lnTo>
                    <a:lnTo>
                      <a:pt x="2064" y="2964"/>
                    </a:lnTo>
                    <a:lnTo>
                      <a:pt x="2068" y="3363"/>
                    </a:lnTo>
                    <a:lnTo>
                      <a:pt x="2074" y="3739"/>
                    </a:lnTo>
                    <a:lnTo>
                      <a:pt x="2081" y="4089"/>
                    </a:lnTo>
                    <a:lnTo>
                      <a:pt x="2088" y="4416"/>
                    </a:lnTo>
                    <a:lnTo>
                      <a:pt x="2094" y="4719"/>
                    </a:lnTo>
                    <a:lnTo>
                      <a:pt x="2098" y="5001"/>
                    </a:lnTo>
                    <a:lnTo>
                      <a:pt x="2099" y="5260"/>
                    </a:lnTo>
                    <a:lnTo>
                      <a:pt x="2098" y="5497"/>
                    </a:lnTo>
                    <a:lnTo>
                      <a:pt x="2092" y="5715"/>
                    </a:lnTo>
                    <a:lnTo>
                      <a:pt x="2081" y="5912"/>
                    </a:lnTo>
                    <a:lnTo>
                      <a:pt x="2082" y="5940"/>
                    </a:lnTo>
                    <a:lnTo>
                      <a:pt x="2069" y="5968"/>
                    </a:lnTo>
                    <a:lnTo>
                      <a:pt x="2045" y="5993"/>
                    </a:lnTo>
                    <a:lnTo>
                      <a:pt x="2009" y="6016"/>
                    </a:lnTo>
                    <a:lnTo>
                      <a:pt x="1963" y="6037"/>
                    </a:lnTo>
                    <a:lnTo>
                      <a:pt x="1907" y="6055"/>
                    </a:lnTo>
                    <a:lnTo>
                      <a:pt x="1771" y="6086"/>
                    </a:lnTo>
                    <a:lnTo>
                      <a:pt x="1607" y="6105"/>
                    </a:lnTo>
                    <a:lnTo>
                      <a:pt x="1422" y="6112"/>
                    </a:lnTo>
                    <a:lnTo>
                      <a:pt x="1225" y="6106"/>
                    </a:lnTo>
                    <a:lnTo>
                      <a:pt x="1021" y="6086"/>
                    </a:lnTo>
                    <a:lnTo>
                      <a:pt x="819" y="6049"/>
                    </a:lnTo>
                    <a:lnTo>
                      <a:pt x="626" y="5996"/>
                    </a:lnTo>
                    <a:lnTo>
                      <a:pt x="448" y="5924"/>
                    </a:lnTo>
                    <a:lnTo>
                      <a:pt x="368" y="5881"/>
                    </a:lnTo>
                    <a:lnTo>
                      <a:pt x="294" y="5832"/>
                    </a:lnTo>
                    <a:lnTo>
                      <a:pt x="228" y="5778"/>
                    </a:lnTo>
                    <a:lnTo>
                      <a:pt x="170" y="5720"/>
                    </a:lnTo>
                    <a:lnTo>
                      <a:pt x="121" y="5655"/>
                    </a:lnTo>
                    <a:lnTo>
                      <a:pt x="83" y="5585"/>
                    </a:lnTo>
                    <a:lnTo>
                      <a:pt x="56" y="5510"/>
                    </a:lnTo>
                    <a:lnTo>
                      <a:pt x="41" y="5427"/>
                    </a:lnTo>
                    <a:lnTo>
                      <a:pt x="39" y="5339"/>
                    </a:lnTo>
                    <a:lnTo>
                      <a:pt x="51" y="5244"/>
                    </a:lnTo>
                    <a:lnTo>
                      <a:pt x="46" y="4783"/>
                    </a:lnTo>
                    <a:lnTo>
                      <a:pt x="40" y="4340"/>
                    </a:lnTo>
                    <a:lnTo>
                      <a:pt x="36" y="3915"/>
                    </a:lnTo>
                    <a:lnTo>
                      <a:pt x="31" y="3511"/>
                    </a:lnTo>
                    <a:lnTo>
                      <a:pt x="27" y="3125"/>
                    </a:lnTo>
                    <a:lnTo>
                      <a:pt x="23" y="2759"/>
                    </a:lnTo>
                    <a:lnTo>
                      <a:pt x="18" y="2412"/>
                    </a:lnTo>
                    <a:lnTo>
                      <a:pt x="15" y="2085"/>
                    </a:lnTo>
                    <a:lnTo>
                      <a:pt x="11" y="1777"/>
                    </a:lnTo>
                    <a:lnTo>
                      <a:pt x="8" y="1490"/>
                    </a:lnTo>
                    <a:lnTo>
                      <a:pt x="6" y="1222"/>
                    </a:lnTo>
                    <a:lnTo>
                      <a:pt x="4" y="975"/>
                    </a:lnTo>
                    <a:lnTo>
                      <a:pt x="2" y="748"/>
                    </a:lnTo>
                    <a:lnTo>
                      <a:pt x="1" y="542"/>
                    </a:lnTo>
                    <a:lnTo>
                      <a:pt x="0" y="356"/>
                    </a:lnTo>
                    <a:lnTo>
                      <a:pt x="0" y="190"/>
                    </a:lnTo>
                    <a:lnTo>
                      <a:pt x="96" y="173"/>
                    </a:lnTo>
                    <a:lnTo>
                      <a:pt x="206" y="157"/>
                    </a:lnTo>
                    <a:lnTo>
                      <a:pt x="457" y="129"/>
                    </a:lnTo>
                    <a:lnTo>
                      <a:pt x="740" y="105"/>
                    </a:lnTo>
                    <a:lnTo>
                      <a:pt x="1039" y="83"/>
                    </a:lnTo>
                    <a:lnTo>
                      <a:pt x="1342" y="63"/>
                    </a:lnTo>
                    <a:lnTo>
                      <a:pt x="1634" y="43"/>
                    </a:lnTo>
                    <a:lnTo>
                      <a:pt x="1901" y="22"/>
                    </a:lnTo>
                    <a:lnTo>
                      <a:pt x="2020" y="12"/>
                    </a:lnTo>
                    <a:lnTo>
                      <a:pt x="2128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29" name="Google Shape;1929;p43"/>
              <p:cNvSpPr/>
              <p:nvPr/>
            </p:nvSpPr>
            <p:spPr>
              <a:xfrm>
                <a:off x="3491" y="1300"/>
                <a:ext cx="330" cy="764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6112" extrusionOk="0">
                    <a:moveTo>
                      <a:pt x="2128" y="0"/>
                    </a:moveTo>
                    <a:lnTo>
                      <a:pt x="2102" y="564"/>
                    </a:lnTo>
                    <a:lnTo>
                      <a:pt x="2084" y="1099"/>
                    </a:lnTo>
                    <a:lnTo>
                      <a:pt x="2071" y="1606"/>
                    </a:lnTo>
                    <a:lnTo>
                      <a:pt x="2065" y="2086"/>
                    </a:lnTo>
                    <a:lnTo>
                      <a:pt x="2063" y="2537"/>
                    </a:lnTo>
                    <a:lnTo>
                      <a:pt x="2064" y="2964"/>
                    </a:lnTo>
                    <a:lnTo>
                      <a:pt x="2068" y="3363"/>
                    </a:lnTo>
                    <a:lnTo>
                      <a:pt x="2074" y="3739"/>
                    </a:lnTo>
                    <a:lnTo>
                      <a:pt x="2081" y="4089"/>
                    </a:lnTo>
                    <a:lnTo>
                      <a:pt x="2088" y="4416"/>
                    </a:lnTo>
                    <a:lnTo>
                      <a:pt x="2094" y="4719"/>
                    </a:lnTo>
                    <a:lnTo>
                      <a:pt x="2098" y="5001"/>
                    </a:lnTo>
                    <a:lnTo>
                      <a:pt x="2099" y="5260"/>
                    </a:lnTo>
                    <a:lnTo>
                      <a:pt x="2098" y="5497"/>
                    </a:lnTo>
                    <a:lnTo>
                      <a:pt x="2092" y="5715"/>
                    </a:lnTo>
                    <a:lnTo>
                      <a:pt x="2081" y="5912"/>
                    </a:lnTo>
                    <a:lnTo>
                      <a:pt x="2082" y="5940"/>
                    </a:lnTo>
                    <a:lnTo>
                      <a:pt x="2069" y="5968"/>
                    </a:lnTo>
                    <a:lnTo>
                      <a:pt x="2045" y="5993"/>
                    </a:lnTo>
                    <a:lnTo>
                      <a:pt x="2009" y="6016"/>
                    </a:lnTo>
                    <a:lnTo>
                      <a:pt x="1963" y="6037"/>
                    </a:lnTo>
                    <a:lnTo>
                      <a:pt x="1907" y="6055"/>
                    </a:lnTo>
                    <a:lnTo>
                      <a:pt x="1771" y="6086"/>
                    </a:lnTo>
                    <a:lnTo>
                      <a:pt x="1607" y="6105"/>
                    </a:lnTo>
                    <a:lnTo>
                      <a:pt x="1422" y="6112"/>
                    </a:lnTo>
                    <a:lnTo>
                      <a:pt x="1225" y="6106"/>
                    </a:lnTo>
                    <a:lnTo>
                      <a:pt x="1021" y="6086"/>
                    </a:lnTo>
                    <a:lnTo>
                      <a:pt x="819" y="6049"/>
                    </a:lnTo>
                    <a:lnTo>
                      <a:pt x="626" y="5996"/>
                    </a:lnTo>
                    <a:lnTo>
                      <a:pt x="448" y="5924"/>
                    </a:lnTo>
                    <a:lnTo>
                      <a:pt x="368" y="5881"/>
                    </a:lnTo>
                    <a:lnTo>
                      <a:pt x="294" y="5832"/>
                    </a:lnTo>
                    <a:lnTo>
                      <a:pt x="228" y="5778"/>
                    </a:lnTo>
                    <a:lnTo>
                      <a:pt x="170" y="5720"/>
                    </a:lnTo>
                    <a:lnTo>
                      <a:pt x="121" y="5655"/>
                    </a:lnTo>
                    <a:lnTo>
                      <a:pt x="83" y="5585"/>
                    </a:lnTo>
                    <a:lnTo>
                      <a:pt x="56" y="5510"/>
                    </a:lnTo>
                    <a:lnTo>
                      <a:pt x="41" y="5427"/>
                    </a:lnTo>
                    <a:lnTo>
                      <a:pt x="39" y="5339"/>
                    </a:lnTo>
                    <a:lnTo>
                      <a:pt x="51" y="5244"/>
                    </a:lnTo>
                    <a:lnTo>
                      <a:pt x="46" y="4783"/>
                    </a:lnTo>
                    <a:lnTo>
                      <a:pt x="40" y="4340"/>
                    </a:lnTo>
                    <a:lnTo>
                      <a:pt x="36" y="3915"/>
                    </a:lnTo>
                    <a:lnTo>
                      <a:pt x="31" y="3511"/>
                    </a:lnTo>
                    <a:lnTo>
                      <a:pt x="27" y="3125"/>
                    </a:lnTo>
                    <a:lnTo>
                      <a:pt x="23" y="2759"/>
                    </a:lnTo>
                    <a:lnTo>
                      <a:pt x="18" y="2412"/>
                    </a:lnTo>
                    <a:lnTo>
                      <a:pt x="15" y="2085"/>
                    </a:lnTo>
                    <a:lnTo>
                      <a:pt x="11" y="1777"/>
                    </a:lnTo>
                    <a:lnTo>
                      <a:pt x="8" y="1490"/>
                    </a:lnTo>
                    <a:lnTo>
                      <a:pt x="6" y="1222"/>
                    </a:lnTo>
                    <a:lnTo>
                      <a:pt x="4" y="975"/>
                    </a:lnTo>
                    <a:lnTo>
                      <a:pt x="2" y="748"/>
                    </a:lnTo>
                    <a:lnTo>
                      <a:pt x="1" y="542"/>
                    </a:lnTo>
                    <a:lnTo>
                      <a:pt x="0" y="356"/>
                    </a:lnTo>
                    <a:lnTo>
                      <a:pt x="0" y="190"/>
                    </a:lnTo>
                    <a:lnTo>
                      <a:pt x="96" y="173"/>
                    </a:lnTo>
                    <a:lnTo>
                      <a:pt x="206" y="157"/>
                    </a:lnTo>
                    <a:lnTo>
                      <a:pt x="457" y="129"/>
                    </a:lnTo>
                    <a:lnTo>
                      <a:pt x="740" y="105"/>
                    </a:lnTo>
                    <a:lnTo>
                      <a:pt x="1039" y="83"/>
                    </a:lnTo>
                    <a:lnTo>
                      <a:pt x="1342" y="63"/>
                    </a:lnTo>
                    <a:lnTo>
                      <a:pt x="1634" y="43"/>
                    </a:lnTo>
                    <a:lnTo>
                      <a:pt x="1901" y="22"/>
                    </a:lnTo>
                    <a:lnTo>
                      <a:pt x="2020" y="12"/>
                    </a:lnTo>
                    <a:lnTo>
                      <a:pt x="2128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30" name="Google Shape;1930;p43"/>
              <p:cNvSpPr/>
              <p:nvPr/>
            </p:nvSpPr>
            <p:spPr>
              <a:xfrm>
                <a:off x="3167" y="1292"/>
                <a:ext cx="331" cy="769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6150" extrusionOk="0">
                    <a:moveTo>
                      <a:pt x="2112" y="127"/>
                    </a:moveTo>
                    <a:lnTo>
                      <a:pt x="2093" y="214"/>
                    </a:lnTo>
                    <a:lnTo>
                      <a:pt x="2077" y="314"/>
                    </a:lnTo>
                    <a:lnTo>
                      <a:pt x="2064" y="428"/>
                    </a:lnTo>
                    <a:lnTo>
                      <a:pt x="2053" y="556"/>
                    </a:lnTo>
                    <a:lnTo>
                      <a:pt x="2045" y="695"/>
                    </a:lnTo>
                    <a:lnTo>
                      <a:pt x="2039" y="845"/>
                    </a:lnTo>
                    <a:lnTo>
                      <a:pt x="2033" y="1174"/>
                    </a:lnTo>
                    <a:lnTo>
                      <a:pt x="2034" y="1536"/>
                    </a:lnTo>
                    <a:lnTo>
                      <a:pt x="2041" y="1922"/>
                    </a:lnTo>
                    <a:lnTo>
                      <a:pt x="2052" y="2325"/>
                    </a:lnTo>
                    <a:lnTo>
                      <a:pt x="2066" y="2738"/>
                    </a:lnTo>
                    <a:lnTo>
                      <a:pt x="2098" y="3563"/>
                    </a:lnTo>
                    <a:lnTo>
                      <a:pt x="2112" y="3959"/>
                    </a:lnTo>
                    <a:lnTo>
                      <a:pt x="2125" y="4335"/>
                    </a:lnTo>
                    <a:lnTo>
                      <a:pt x="2134" y="4681"/>
                    </a:lnTo>
                    <a:lnTo>
                      <a:pt x="2136" y="4842"/>
                    </a:lnTo>
                    <a:lnTo>
                      <a:pt x="2138" y="4992"/>
                    </a:lnTo>
                    <a:lnTo>
                      <a:pt x="2137" y="5131"/>
                    </a:lnTo>
                    <a:lnTo>
                      <a:pt x="2135" y="5259"/>
                    </a:lnTo>
                    <a:lnTo>
                      <a:pt x="2131" y="5374"/>
                    </a:lnTo>
                    <a:lnTo>
                      <a:pt x="2125" y="5475"/>
                    </a:lnTo>
                    <a:lnTo>
                      <a:pt x="2119" y="5519"/>
                    </a:lnTo>
                    <a:lnTo>
                      <a:pt x="2100" y="5566"/>
                    </a:lnTo>
                    <a:lnTo>
                      <a:pt x="2035" y="5663"/>
                    </a:lnTo>
                    <a:lnTo>
                      <a:pt x="1933" y="5761"/>
                    </a:lnTo>
                    <a:lnTo>
                      <a:pt x="1804" y="5856"/>
                    </a:lnTo>
                    <a:lnTo>
                      <a:pt x="1649" y="5944"/>
                    </a:lnTo>
                    <a:lnTo>
                      <a:pt x="1476" y="6022"/>
                    </a:lnTo>
                    <a:lnTo>
                      <a:pt x="1291" y="6085"/>
                    </a:lnTo>
                    <a:lnTo>
                      <a:pt x="1100" y="6129"/>
                    </a:lnTo>
                    <a:lnTo>
                      <a:pt x="906" y="6150"/>
                    </a:lnTo>
                    <a:lnTo>
                      <a:pt x="718" y="6143"/>
                    </a:lnTo>
                    <a:lnTo>
                      <a:pt x="628" y="6129"/>
                    </a:lnTo>
                    <a:lnTo>
                      <a:pt x="540" y="6106"/>
                    </a:lnTo>
                    <a:lnTo>
                      <a:pt x="457" y="6074"/>
                    </a:lnTo>
                    <a:lnTo>
                      <a:pt x="378" y="6034"/>
                    </a:lnTo>
                    <a:lnTo>
                      <a:pt x="305" y="5982"/>
                    </a:lnTo>
                    <a:lnTo>
                      <a:pt x="237" y="5922"/>
                    </a:lnTo>
                    <a:lnTo>
                      <a:pt x="178" y="5850"/>
                    </a:lnTo>
                    <a:lnTo>
                      <a:pt x="124" y="5766"/>
                    </a:lnTo>
                    <a:lnTo>
                      <a:pt x="79" y="5671"/>
                    </a:lnTo>
                    <a:lnTo>
                      <a:pt x="44" y="5563"/>
                    </a:lnTo>
                    <a:lnTo>
                      <a:pt x="18" y="5443"/>
                    </a:lnTo>
                    <a:lnTo>
                      <a:pt x="2" y="5308"/>
                    </a:lnTo>
                    <a:lnTo>
                      <a:pt x="1" y="5080"/>
                    </a:lnTo>
                    <a:lnTo>
                      <a:pt x="0" y="4865"/>
                    </a:lnTo>
                    <a:lnTo>
                      <a:pt x="1" y="4663"/>
                    </a:lnTo>
                    <a:lnTo>
                      <a:pt x="3" y="4472"/>
                    </a:lnTo>
                    <a:lnTo>
                      <a:pt x="10" y="4122"/>
                    </a:lnTo>
                    <a:lnTo>
                      <a:pt x="21" y="3806"/>
                    </a:lnTo>
                    <a:lnTo>
                      <a:pt x="34" y="3518"/>
                    </a:lnTo>
                    <a:lnTo>
                      <a:pt x="49" y="3251"/>
                    </a:lnTo>
                    <a:lnTo>
                      <a:pt x="81" y="2745"/>
                    </a:lnTo>
                    <a:lnTo>
                      <a:pt x="97" y="2492"/>
                    </a:lnTo>
                    <a:lnTo>
                      <a:pt x="111" y="2227"/>
                    </a:lnTo>
                    <a:lnTo>
                      <a:pt x="122" y="1946"/>
                    </a:lnTo>
                    <a:lnTo>
                      <a:pt x="129" y="1639"/>
                    </a:lnTo>
                    <a:lnTo>
                      <a:pt x="134" y="1298"/>
                    </a:lnTo>
                    <a:lnTo>
                      <a:pt x="134" y="1113"/>
                    </a:lnTo>
                    <a:lnTo>
                      <a:pt x="133" y="916"/>
                    </a:lnTo>
                    <a:lnTo>
                      <a:pt x="129" y="707"/>
                    </a:lnTo>
                    <a:lnTo>
                      <a:pt x="125" y="485"/>
                    </a:lnTo>
                    <a:lnTo>
                      <a:pt x="119" y="250"/>
                    </a:lnTo>
                    <a:lnTo>
                      <a:pt x="111" y="0"/>
                    </a:lnTo>
                    <a:lnTo>
                      <a:pt x="202" y="21"/>
                    </a:lnTo>
                    <a:lnTo>
                      <a:pt x="305" y="38"/>
                    </a:lnTo>
                    <a:lnTo>
                      <a:pt x="420" y="51"/>
                    </a:lnTo>
                    <a:lnTo>
                      <a:pt x="545" y="60"/>
                    </a:lnTo>
                    <a:lnTo>
                      <a:pt x="814" y="71"/>
                    </a:lnTo>
                    <a:lnTo>
                      <a:pt x="1100" y="76"/>
                    </a:lnTo>
                    <a:lnTo>
                      <a:pt x="1386" y="79"/>
                    </a:lnTo>
                    <a:lnTo>
                      <a:pt x="1662" y="85"/>
                    </a:lnTo>
                    <a:lnTo>
                      <a:pt x="1789" y="91"/>
                    </a:lnTo>
                    <a:lnTo>
                      <a:pt x="1907" y="100"/>
                    </a:lnTo>
                    <a:lnTo>
                      <a:pt x="2016" y="111"/>
                    </a:lnTo>
                    <a:lnTo>
                      <a:pt x="2112" y="127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31" name="Google Shape;1931;p43"/>
              <p:cNvSpPr/>
              <p:nvPr/>
            </p:nvSpPr>
            <p:spPr>
              <a:xfrm>
                <a:off x="3167" y="1292"/>
                <a:ext cx="331" cy="769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6150" extrusionOk="0">
                    <a:moveTo>
                      <a:pt x="2112" y="127"/>
                    </a:moveTo>
                    <a:lnTo>
                      <a:pt x="2093" y="214"/>
                    </a:lnTo>
                    <a:lnTo>
                      <a:pt x="2077" y="314"/>
                    </a:lnTo>
                    <a:lnTo>
                      <a:pt x="2064" y="428"/>
                    </a:lnTo>
                    <a:lnTo>
                      <a:pt x="2053" y="556"/>
                    </a:lnTo>
                    <a:lnTo>
                      <a:pt x="2045" y="695"/>
                    </a:lnTo>
                    <a:lnTo>
                      <a:pt x="2039" y="845"/>
                    </a:lnTo>
                    <a:lnTo>
                      <a:pt x="2033" y="1174"/>
                    </a:lnTo>
                    <a:lnTo>
                      <a:pt x="2034" y="1536"/>
                    </a:lnTo>
                    <a:lnTo>
                      <a:pt x="2041" y="1922"/>
                    </a:lnTo>
                    <a:lnTo>
                      <a:pt x="2052" y="2325"/>
                    </a:lnTo>
                    <a:lnTo>
                      <a:pt x="2066" y="2738"/>
                    </a:lnTo>
                    <a:lnTo>
                      <a:pt x="2098" y="3563"/>
                    </a:lnTo>
                    <a:lnTo>
                      <a:pt x="2112" y="3959"/>
                    </a:lnTo>
                    <a:lnTo>
                      <a:pt x="2125" y="4335"/>
                    </a:lnTo>
                    <a:lnTo>
                      <a:pt x="2134" y="4681"/>
                    </a:lnTo>
                    <a:lnTo>
                      <a:pt x="2136" y="4842"/>
                    </a:lnTo>
                    <a:lnTo>
                      <a:pt x="2138" y="4992"/>
                    </a:lnTo>
                    <a:lnTo>
                      <a:pt x="2137" y="5131"/>
                    </a:lnTo>
                    <a:lnTo>
                      <a:pt x="2135" y="5259"/>
                    </a:lnTo>
                    <a:lnTo>
                      <a:pt x="2131" y="5374"/>
                    </a:lnTo>
                    <a:lnTo>
                      <a:pt x="2125" y="5475"/>
                    </a:lnTo>
                    <a:lnTo>
                      <a:pt x="2119" y="5519"/>
                    </a:lnTo>
                    <a:lnTo>
                      <a:pt x="2100" y="5566"/>
                    </a:lnTo>
                    <a:lnTo>
                      <a:pt x="2035" y="5663"/>
                    </a:lnTo>
                    <a:lnTo>
                      <a:pt x="1933" y="5761"/>
                    </a:lnTo>
                    <a:lnTo>
                      <a:pt x="1804" y="5856"/>
                    </a:lnTo>
                    <a:lnTo>
                      <a:pt x="1649" y="5944"/>
                    </a:lnTo>
                    <a:lnTo>
                      <a:pt x="1476" y="6022"/>
                    </a:lnTo>
                    <a:lnTo>
                      <a:pt x="1291" y="6085"/>
                    </a:lnTo>
                    <a:lnTo>
                      <a:pt x="1100" y="6129"/>
                    </a:lnTo>
                    <a:lnTo>
                      <a:pt x="906" y="6150"/>
                    </a:lnTo>
                    <a:lnTo>
                      <a:pt x="718" y="6143"/>
                    </a:lnTo>
                    <a:lnTo>
                      <a:pt x="628" y="6129"/>
                    </a:lnTo>
                    <a:lnTo>
                      <a:pt x="540" y="6106"/>
                    </a:lnTo>
                    <a:lnTo>
                      <a:pt x="457" y="6074"/>
                    </a:lnTo>
                    <a:lnTo>
                      <a:pt x="378" y="6034"/>
                    </a:lnTo>
                    <a:lnTo>
                      <a:pt x="305" y="5982"/>
                    </a:lnTo>
                    <a:lnTo>
                      <a:pt x="237" y="5922"/>
                    </a:lnTo>
                    <a:lnTo>
                      <a:pt x="178" y="5850"/>
                    </a:lnTo>
                    <a:lnTo>
                      <a:pt x="124" y="5766"/>
                    </a:lnTo>
                    <a:lnTo>
                      <a:pt x="79" y="5671"/>
                    </a:lnTo>
                    <a:lnTo>
                      <a:pt x="44" y="5563"/>
                    </a:lnTo>
                    <a:lnTo>
                      <a:pt x="18" y="5443"/>
                    </a:lnTo>
                    <a:lnTo>
                      <a:pt x="2" y="5308"/>
                    </a:lnTo>
                    <a:lnTo>
                      <a:pt x="1" y="5080"/>
                    </a:lnTo>
                    <a:lnTo>
                      <a:pt x="0" y="4865"/>
                    </a:lnTo>
                    <a:lnTo>
                      <a:pt x="1" y="4663"/>
                    </a:lnTo>
                    <a:lnTo>
                      <a:pt x="3" y="4472"/>
                    </a:lnTo>
                    <a:lnTo>
                      <a:pt x="10" y="4122"/>
                    </a:lnTo>
                    <a:lnTo>
                      <a:pt x="21" y="3806"/>
                    </a:lnTo>
                    <a:lnTo>
                      <a:pt x="34" y="3518"/>
                    </a:lnTo>
                    <a:lnTo>
                      <a:pt x="49" y="3251"/>
                    </a:lnTo>
                    <a:lnTo>
                      <a:pt x="81" y="2745"/>
                    </a:lnTo>
                    <a:lnTo>
                      <a:pt x="97" y="2492"/>
                    </a:lnTo>
                    <a:lnTo>
                      <a:pt x="111" y="2227"/>
                    </a:lnTo>
                    <a:lnTo>
                      <a:pt x="122" y="1946"/>
                    </a:lnTo>
                    <a:lnTo>
                      <a:pt x="129" y="1639"/>
                    </a:lnTo>
                    <a:lnTo>
                      <a:pt x="134" y="1298"/>
                    </a:lnTo>
                    <a:lnTo>
                      <a:pt x="134" y="1113"/>
                    </a:lnTo>
                    <a:lnTo>
                      <a:pt x="133" y="916"/>
                    </a:lnTo>
                    <a:lnTo>
                      <a:pt x="129" y="707"/>
                    </a:lnTo>
                    <a:lnTo>
                      <a:pt x="125" y="485"/>
                    </a:lnTo>
                    <a:lnTo>
                      <a:pt x="119" y="250"/>
                    </a:lnTo>
                    <a:lnTo>
                      <a:pt x="111" y="0"/>
                    </a:lnTo>
                    <a:lnTo>
                      <a:pt x="202" y="21"/>
                    </a:lnTo>
                    <a:lnTo>
                      <a:pt x="305" y="38"/>
                    </a:lnTo>
                    <a:lnTo>
                      <a:pt x="420" y="51"/>
                    </a:lnTo>
                    <a:lnTo>
                      <a:pt x="545" y="60"/>
                    </a:lnTo>
                    <a:lnTo>
                      <a:pt x="814" y="71"/>
                    </a:lnTo>
                    <a:lnTo>
                      <a:pt x="1100" y="76"/>
                    </a:lnTo>
                    <a:lnTo>
                      <a:pt x="1386" y="79"/>
                    </a:lnTo>
                    <a:lnTo>
                      <a:pt x="1662" y="85"/>
                    </a:lnTo>
                    <a:lnTo>
                      <a:pt x="1789" y="91"/>
                    </a:lnTo>
                    <a:lnTo>
                      <a:pt x="1907" y="100"/>
                    </a:lnTo>
                    <a:lnTo>
                      <a:pt x="2016" y="111"/>
                    </a:lnTo>
                    <a:lnTo>
                      <a:pt x="2112" y="12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32" name="Google Shape;1932;p43"/>
              <p:cNvSpPr/>
              <p:nvPr/>
            </p:nvSpPr>
            <p:spPr>
              <a:xfrm>
                <a:off x="2809" y="1298"/>
                <a:ext cx="365" cy="737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5895" extrusionOk="0">
                    <a:moveTo>
                      <a:pt x="2316" y="105"/>
                    </a:moveTo>
                    <a:lnTo>
                      <a:pt x="2325" y="236"/>
                    </a:lnTo>
                    <a:lnTo>
                      <a:pt x="2332" y="377"/>
                    </a:lnTo>
                    <a:lnTo>
                      <a:pt x="2343" y="690"/>
                    </a:lnTo>
                    <a:lnTo>
                      <a:pt x="2351" y="1037"/>
                    </a:lnTo>
                    <a:lnTo>
                      <a:pt x="2356" y="1410"/>
                    </a:lnTo>
                    <a:lnTo>
                      <a:pt x="2357" y="1805"/>
                    </a:lnTo>
                    <a:lnTo>
                      <a:pt x="2356" y="2215"/>
                    </a:lnTo>
                    <a:lnTo>
                      <a:pt x="2346" y="3056"/>
                    </a:lnTo>
                    <a:lnTo>
                      <a:pt x="2338" y="3473"/>
                    </a:lnTo>
                    <a:lnTo>
                      <a:pt x="2328" y="3879"/>
                    </a:lnTo>
                    <a:lnTo>
                      <a:pt x="2316" y="4270"/>
                    </a:lnTo>
                    <a:lnTo>
                      <a:pt x="2304" y="4637"/>
                    </a:lnTo>
                    <a:lnTo>
                      <a:pt x="2290" y="4976"/>
                    </a:lnTo>
                    <a:lnTo>
                      <a:pt x="2276" y="5279"/>
                    </a:lnTo>
                    <a:lnTo>
                      <a:pt x="2269" y="5416"/>
                    </a:lnTo>
                    <a:lnTo>
                      <a:pt x="2262" y="5542"/>
                    </a:lnTo>
                    <a:lnTo>
                      <a:pt x="2255" y="5655"/>
                    </a:lnTo>
                    <a:lnTo>
                      <a:pt x="2247" y="5755"/>
                    </a:lnTo>
                    <a:lnTo>
                      <a:pt x="2132" y="5793"/>
                    </a:lnTo>
                    <a:lnTo>
                      <a:pt x="1998" y="5827"/>
                    </a:lnTo>
                    <a:lnTo>
                      <a:pt x="1848" y="5855"/>
                    </a:lnTo>
                    <a:lnTo>
                      <a:pt x="1686" y="5876"/>
                    </a:lnTo>
                    <a:lnTo>
                      <a:pt x="1514" y="5891"/>
                    </a:lnTo>
                    <a:lnTo>
                      <a:pt x="1337" y="5895"/>
                    </a:lnTo>
                    <a:lnTo>
                      <a:pt x="1159" y="5891"/>
                    </a:lnTo>
                    <a:lnTo>
                      <a:pt x="982" y="5875"/>
                    </a:lnTo>
                    <a:lnTo>
                      <a:pt x="809" y="5847"/>
                    </a:lnTo>
                    <a:lnTo>
                      <a:pt x="645" y="5806"/>
                    </a:lnTo>
                    <a:lnTo>
                      <a:pt x="493" y="5750"/>
                    </a:lnTo>
                    <a:lnTo>
                      <a:pt x="358" y="5679"/>
                    </a:lnTo>
                    <a:lnTo>
                      <a:pt x="239" y="5591"/>
                    </a:lnTo>
                    <a:lnTo>
                      <a:pt x="145" y="5485"/>
                    </a:lnTo>
                    <a:lnTo>
                      <a:pt x="107" y="5426"/>
                    </a:lnTo>
                    <a:lnTo>
                      <a:pt x="76" y="5361"/>
                    </a:lnTo>
                    <a:lnTo>
                      <a:pt x="52" y="5292"/>
                    </a:lnTo>
                    <a:lnTo>
                      <a:pt x="36" y="5216"/>
                    </a:lnTo>
                    <a:lnTo>
                      <a:pt x="30" y="4755"/>
                    </a:lnTo>
                    <a:lnTo>
                      <a:pt x="24" y="4315"/>
                    </a:lnTo>
                    <a:lnTo>
                      <a:pt x="17" y="3894"/>
                    </a:lnTo>
                    <a:lnTo>
                      <a:pt x="10" y="3494"/>
                    </a:lnTo>
                    <a:lnTo>
                      <a:pt x="4" y="3113"/>
                    </a:lnTo>
                    <a:lnTo>
                      <a:pt x="1" y="2752"/>
                    </a:lnTo>
                    <a:lnTo>
                      <a:pt x="0" y="2412"/>
                    </a:lnTo>
                    <a:lnTo>
                      <a:pt x="2" y="2092"/>
                    </a:lnTo>
                    <a:lnTo>
                      <a:pt x="8" y="1791"/>
                    </a:lnTo>
                    <a:lnTo>
                      <a:pt x="19" y="1509"/>
                    </a:lnTo>
                    <a:lnTo>
                      <a:pt x="34" y="1247"/>
                    </a:lnTo>
                    <a:lnTo>
                      <a:pt x="57" y="1005"/>
                    </a:lnTo>
                    <a:lnTo>
                      <a:pt x="86" y="783"/>
                    </a:lnTo>
                    <a:lnTo>
                      <a:pt x="122" y="580"/>
                    </a:lnTo>
                    <a:lnTo>
                      <a:pt x="166" y="396"/>
                    </a:lnTo>
                    <a:lnTo>
                      <a:pt x="219" y="232"/>
                    </a:lnTo>
                    <a:lnTo>
                      <a:pt x="361" y="222"/>
                    </a:lnTo>
                    <a:lnTo>
                      <a:pt x="509" y="206"/>
                    </a:lnTo>
                    <a:lnTo>
                      <a:pt x="820" y="159"/>
                    </a:lnTo>
                    <a:lnTo>
                      <a:pt x="1137" y="102"/>
                    </a:lnTo>
                    <a:lnTo>
                      <a:pt x="1446" y="49"/>
                    </a:lnTo>
                    <a:lnTo>
                      <a:pt x="1594" y="28"/>
                    </a:lnTo>
                    <a:lnTo>
                      <a:pt x="1734" y="11"/>
                    </a:lnTo>
                    <a:lnTo>
                      <a:pt x="1864" y="2"/>
                    </a:lnTo>
                    <a:lnTo>
                      <a:pt x="1984" y="0"/>
                    </a:lnTo>
                    <a:lnTo>
                      <a:pt x="2090" y="8"/>
                    </a:lnTo>
                    <a:lnTo>
                      <a:pt x="2182" y="27"/>
                    </a:lnTo>
                    <a:lnTo>
                      <a:pt x="2259" y="59"/>
                    </a:lnTo>
                    <a:lnTo>
                      <a:pt x="2316" y="10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33" name="Google Shape;1933;p43"/>
              <p:cNvSpPr/>
              <p:nvPr/>
            </p:nvSpPr>
            <p:spPr>
              <a:xfrm>
                <a:off x="2809" y="1298"/>
                <a:ext cx="365" cy="737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5895" extrusionOk="0">
                    <a:moveTo>
                      <a:pt x="2316" y="105"/>
                    </a:moveTo>
                    <a:lnTo>
                      <a:pt x="2325" y="236"/>
                    </a:lnTo>
                    <a:lnTo>
                      <a:pt x="2332" y="377"/>
                    </a:lnTo>
                    <a:lnTo>
                      <a:pt x="2343" y="690"/>
                    </a:lnTo>
                    <a:lnTo>
                      <a:pt x="2351" y="1037"/>
                    </a:lnTo>
                    <a:lnTo>
                      <a:pt x="2356" y="1410"/>
                    </a:lnTo>
                    <a:lnTo>
                      <a:pt x="2357" y="1805"/>
                    </a:lnTo>
                    <a:lnTo>
                      <a:pt x="2356" y="2215"/>
                    </a:lnTo>
                    <a:lnTo>
                      <a:pt x="2346" y="3056"/>
                    </a:lnTo>
                    <a:lnTo>
                      <a:pt x="2338" y="3473"/>
                    </a:lnTo>
                    <a:lnTo>
                      <a:pt x="2328" y="3879"/>
                    </a:lnTo>
                    <a:lnTo>
                      <a:pt x="2316" y="4270"/>
                    </a:lnTo>
                    <a:lnTo>
                      <a:pt x="2304" y="4637"/>
                    </a:lnTo>
                    <a:lnTo>
                      <a:pt x="2290" y="4976"/>
                    </a:lnTo>
                    <a:lnTo>
                      <a:pt x="2276" y="5279"/>
                    </a:lnTo>
                    <a:lnTo>
                      <a:pt x="2269" y="5416"/>
                    </a:lnTo>
                    <a:lnTo>
                      <a:pt x="2262" y="5542"/>
                    </a:lnTo>
                    <a:lnTo>
                      <a:pt x="2255" y="5655"/>
                    </a:lnTo>
                    <a:lnTo>
                      <a:pt x="2247" y="5755"/>
                    </a:lnTo>
                    <a:lnTo>
                      <a:pt x="2132" y="5793"/>
                    </a:lnTo>
                    <a:lnTo>
                      <a:pt x="1998" y="5827"/>
                    </a:lnTo>
                    <a:lnTo>
                      <a:pt x="1848" y="5855"/>
                    </a:lnTo>
                    <a:lnTo>
                      <a:pt x="1686" y="5876"/>
                    </a:lnTo>
                    <a:lnTo>
                      <a:pt x="1514" y="5891"/>
                    </a:lnTo>
                    <a:lnTo>
                      <a:pt x="1337" y="5895"/>
                    </a:lnTo>
                    <a:lnTo>
                      <a:pt x="1159" y="5891"/>
                    </a:lnTo>
                    <a:lnTo>
                      <a:pt x="982" y="5875"/>
                    </a:lnTo>
                    <a:lnTo>
                      <a:pt x="809" y="5847"/>
                    </a:lnTo>
                    <a:lnTo>
                      <a:pt x="645" y="5806"/>
                    </a:lnTo>
                    <a:lnTo>
                      <a:pt x="493" y="5750"/>
                    </a:lnTo>
                    <a:lnTo>
                      <a:pt x="358" y="5679"/>
                    </a:lnTo>
                    <a:lnTo>
                      <a:pt x="239" y="5591"/>
                    </a:lnTo>
                    <a:lnTo>
                      <a:pt x="145" y="5485"/>
                    </a:lnTo>
                    <a:lnTo>
                      <a:pt x="107" y="5426"/>
                    </a:lnTo>
                    <a:lnTo>
                      <a:pt x="76" y="5361"/>
                    </a:lnTo>
                    <a:lnTo>
                      <a:pt x="52" y="5292"/>
                    </a:lnTo>
                    <a:lnTo>
                      <a:pt x="36" y="5216"/>
                    </a:lnTo>
                    <a:lnTo>
                      <a:pt x="30" y="4755"/>
                    </a:lnTo>
                    <a:lnTo>
                      <a:pt x="24" y="4315"/>
                    </a:lnTo>
                    <a:lnTo>
                      <a:pt x="17" y="3894"/>
                    </a:lnTo>
                    <a:lnTo>
                      <a:pt x="10" y="3494"/>
                    </a:lnTo>
                    <a:lnTo>
                      <a:pt x="4" y="3113"/>
                    </a:lnTo>
                    <a:lnTo>
                      <a:pt x="1" y="2752"/>
                    </a:lnTo>
                    <a:lnTo>
                      <a:pt x="0" y="2412"/>
                    </a:lnTo>
                    <a:lnTo>
                      <a:pt x="2" y="2092"/>
                    </a:lnTo>
                    <a:lnTo>
                      <a:pt x="8" y="1791"/>
                    </a:lnTo>
                    <a:lnTo>
                      <a:pt x="19" y="1509"/>
                    </a:lnTo>
                    <a:lnTo>
                      <a:pt x="34" y="1247"/>
                    </a:lnTo>
                    <a:lnTo>
                      <a:pt x="57" y="1005"/>
                    </a:lnTo>
                    <a:lnTo>
                      <a:pt x="86" y="783"/>
                    </a:lnTo>
                    <a:lnTo>
                      <a:pt x="122" y="580"/>
                    </a:lnTo>
                    <a:lnTo>
                      <a:pt x="166" y="396"/>
                    </a:lnTo>
                    <a:lnTo>
                      <a:pt x="219" y="232"/>
                    </a:lnTo>
                    <a:lnTo>
                      <a:pt x="361" y="222"/>
                    </a:lnTo>
                    <a:lnTo>
                      <a:pt x="509" y="206"/>
                    </a:lnTo>
                    <a:lnTo>
                      <a:pt x="820" y="159"/>
                    </a:lnTo>
                    <a:lnTo>
                      <a:pt x="1137" y="102"/>
                    </a:lnTo>
                    <a:lnTo>
                      <a:pt x="1446" y="49"/>
                    </a:lnTo>
                    <a:lnTo>
                      <a:pt x="1594" y="28"/>
                    </a:lnTo>
                    <a:lnTo>
                      <a:pt x="1734" y="11"/>
                    </a:lnTo>
                    <a:lnTo>
                      <a:pt x="1864" y="2"/>
                    </a:lnTo>
                    <a:lnTo>
                      <a:pt x="1984" y="0"/>
                    </a:lnTo>
                    <a:lnTo>
                      <a:pt x="2090" y="8"/>
                    </a:lnTo>
                    <a:lnTo>
                      <a:pt x="2182" y="27"/>
                    </a:lnTo>
                    <a:lnTo>
                      <a:pt x="2259" y="59"/>
                    </a:lnTo>
                    <a:lnTo>
                      <a:pt x="2316" y="10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34" name="Google Shape;1934;p43"/>
              <p:cNvSpPr/>
              <p:nvPr/>
            </p:nvSpPr>
            <p:spPr>
              <a:xfrm>
                <a:off x="1220" y="1091"/>
                <a:ext cx="3201" cy="941"/>
              </a:xfrm>
              <a:custGeom>
                <a:avLst/>
                <a:gdLst/>
                <a:ahLst/>
                <a:cxnLst/>
                <a:rect l="l" t="t" r="r" b="b"/>
                <a:pathLst>
                  <a:path w="20652" h="7529" extrusionOk="0">
                    <a:moveTo>
                      <a:pt x="19677" y="2144"/>
                    </a:moveTo>
                    <a:lnTo>
                      <a:pt x="19756" y="2145"/>
                    </a:lnTo>
                    <a:lnTo>
                      <a:pt x="19851" y="2152"/>
                    </a:lnTo>
                    <a:lnTo>
                      <a:pt x="20062" y="2179"/>
                    </a:lnTo>
                    <a:lnTo>
                      <a:pt x="20271" y="2220"/>
                    </a:lnTo>
                    <a:lnTo>
                      <a:pt x="20361" y="2242"/>
                    </a:lnTo>
                    <a:lnTo>
                      <a:pt x="20434" y="2266"/>
                    </a:lnTo>
                    <a:lnTo>
                      <a:pt x="20503" y="2294"/>
                    </a:lnTo>
                    <a:lnTo>
                      <a:pt x="20557" y="2324"/>
                    </a:lnTo>
                    <a:lnTo>
                      <a:pt x="20598" y="2354"/>
                    </a:lnTo>
                    <a:lnTo>
                      <a:pt x="20627" y="2383"/>
                    </a:lnTo>
                    <a:lnTo>
                      <a:pt x="20645" y="2413"/>
                    </a:lnTo>
                    <a:lnTo>
                      <a:pt x="20652" y="2442"/>
                    </a:lnTo>
                    <a:lnTo>
                      <a:pt x="20636" y="2495"/>
                    </a:lnTo>
                    <a:lnTo>
                      <a:pt x="20586" y="2540"/>
                    </a:lnTo>
                    <a:lnTo>
                      <a:pt x="20508" y="2574"/>
                    </a:lnTo>
                    <a:lnTo>
                      <a:pt x="20410" y="2591"/>
                    </a:lnTo>
                    <a:lnTo>
                      <a:pt x="20297" y="2591"/>
                    </a:lnTo>
                    <a:lnTo>
                      <a:pt x="20205" y="2579"/>
                    </a:lnTo>
                    <a:lnTo>
                      <a:pt x="20122" y="2571"/>
                    </a:lnTo>
                    <a:lnTo>
                      <a:pt x="20050" y="2567"/>
                    </a:lnTo>
                    <a:lnTo>
                      <a:pt x="19986" y="2566"/>
                    </a:lnTo>
                    <a:lnTo>
                      <a:pt x="19882" y="2570"/>
                    </a:lnTo>
                    <a:lnTo>
                      <a:pt x="19800" y="2580"/>
                    </a:lnTo>
                    <a:lnTo>
                      <a:pt x="19737" y="2588"/>
                    </a:lnTo>
                    <a:lnTo>
                      <a:pt x="19682" y="2591"/>
                    </a:lnTo>
                    <a:lnTo>
                      <a:pt x="19631" y="2583"/>
                    </a:lnTo>
                    <a:lnTo>
                      <a:pt x="19575" y="2559"/>
                    </a:lnTo>
                    <a:lnTo>
                      <a:pt x="19507" y="2513"/>
                    </a:lnTo>
                    <a:lnTo>
                      <a:pt x="19441" y="2454"/>
                    </a:lnTo>
                    <a:lnTo>
                      <a:pt x="19386" y="2387"/>
                    </a:lnTo>
                    <a:lnTo>
                      <a:pt x="19355" y="2318"/>
                    </a:lnTo>
                    <a:lnTo>
                      <a:pt x="19352" y="2286"/>
                    </a:lnTo>
                    <a:lnTo>
                      <a:pt x="19357" y="2255"/>
                    </a:lnTo>
                    <a:lnTo>
                      <a:pt x="19375" y="2225"/>
                    </a:lnTo>
                    <a:lnTo>
                      <a:pt x="19405" y="2199"/>
                    </a:lnTo>
                    <a:lnTo>
                      <a:pt x="19449" y="2178"/>
                    </a:lnTo>
                    <a:lnTo>
                      <a:pt x="19507" y="2161"/>
                    </a:lnTo>
                    <a:lnTo>
                      <a:pt x="19584" y="2149"/>
                    </a:lnTo>
                    <a:lnTo>
                      <a:pt x="19677" y="2144"/>
                    </a:lnTo>
                    <a:close/>
                    <a:moveTo>
                      <a:pt x="7818" y="758"/>
                    </a:moveTo>
                    <a:lnTo>
                      <a:pt x="7780" y="770"/>
                    </a:lnTo>
                    <a:lnTo>
                      <a:pt x="7738" y="774"/>
                    </a:lnTo>
                    <a:lnTo>
                      <a:pt x="7647" y="765"/>
                    </a:lnTo>
                    <a:lnTo>
                      <a:pt x="7559" y="743"/>
                    </a:lnTo>
                    <a:lnTo>
                      <a:pt x="7489" y="720"/>
                    </a:lnTo>
                    <a:lnTo>
                      <a:pt x="7473" y="632"/>
                    </a:lnTo>
                    <a:lnTo>
                      <a:pt x="7452" y="530"/>
                    </a:lnTo>
                    <a:lnTo>
                      <a:pt x="7411" y="313"/>
                    </a:lnTo>
                    <a:lnTo>
                      <a:pt x="7400" y="212"/>
                    </a:lnTo>
                    <a:lnTo>
                      <a:pt x="7398" y="126"/>
                    </a:lnTo>
                    <a:lnTo>
                      <a:pt x="7409" y="61"/>
                    </a:lnTo>
                    <a:lnTo>
                      <a:pt x="7422" y="39"/>
                    </a:lnTo>
                    <a:lnTo>
                      <a:pt x="7438" y="26"/>
                    </a:lnTo>
                    <a:lnTo>
                      <a:pt x="7557" y="7"/>
                    </a:lnTo>
                    <a:lnTo>
                      <a:pt x="7647" y="0"/>
                    </a:lnTo>
                    <a:lnTo>
                      <a:pt x="7718" y="12"/>
                    </a:lnTo>
                    <a:lnTo>
                      <a:pt x="7779" y="55"/>
                    </a:lnTo>
                    <a:lnTo>
                      <a:pt x="7831" y="130"/>
                    </a:lnTo>
                    <a:lnTo>
                      <a:pt x="7863" y="225"/>
                    </a:lnTo>
                    <a:lnTo>
                      <a:pt x="7881" y="332"/>
                    </a:lnTo>
                    <a:lnTo>
                      <a:pt x="7884" y="443"/>
                    </a:lnTo>
                    <a:lnTo>
                      <a:pt x="7878" y="548"/>
                    </a:lnTo>
                    <a:lnTo>
                      <a:pt x="7863" y="642"/>
                    </a:lnTo>
                    <a:lnTo>
                      <a:pt x="7842" y="714"/>
                    </a:lnTo>
                    <a:lnTo>
                      <a:pt x="7818" y="758"/>
                    </a:lnTo>
                    <a:close/>
                    <a:moveTo>
                      <a:pt x="10870" y="1224"/>
                    </a:moveTo>
                    <a:lnTo>
                      <a:pt x="10854" y="1296"/>
                    </a:lnTo>
                    <a:lnTo>
                      <a:pt x="10850" y="1353"/>
                    </a:lnTo>
                    <a:lnTo>
                      <a:pt x="10853" y="1401"/>
                    </a:lnTo>
                    <a:lnTo>
                      <a:pt x="10859" y="1438"/>
                    </a:lnTo>
                    <a:lnTo>
                      <a:pt x="10862" y="1496"/>
                    </a:lnTo>
                    <a:lnTo>
                      <a:pt x="10852" y="1521"/>
                    </a:lnTo>
                    <a:lnTo>
                      <a:pt x="10829" y="1546"/>
                    </a:lnTo>
                    <a:lnTo>
                      <a:pt x="10789" y="1572"/>
                    </a:lnTo>
                    <a:lnTo>
                      <a:pt x="10743" y="1593"/>
                    </a:lnTo>
                    <a:lnTo>
                      <a:pt x="10636" y="1620"/>
                    </a:lnTo>
                    <a:lnTo>
                      <a:pt x="10518" y="1628"/>
                    </a:lnTo>
                    <a:lnTo>
                      <a:pt x="10398" y="1621"/>
                    </a:lnTo>
                    <a:lnTo>
                      <a:pt x="10285" y="1601"/>
                    </a:lnTo>
                    <a:lnTo>
                      <a:pt x="10189" y="1572"/>
                    </a:lnTo>
                    <a:lnTo>
                      <a:pt x="10118" y="1537"/>
                    </a:lnTo>
                    <a:lnTo>
                      <a:pt x="10082" y="1499"/>
                    </a:lnTo>
                    <a:lnTo>
                      <a:pt x="10075" y="1438"/>
                    </a:lnTo>
                    <a:lnTo>
                      <a:pt x="10063" y="1385"/>
                    </a:lnTo>
                    <a:lnTo>
                      <a:pt x="10041" y="1298"/>
                    </a:lnTo>
                    <a:lnTo>
                      <a:pt x="10037" y="1263"/>
                    </a:lnTo>
                    <a:lnTo>
                      <a:pt x="10042" y="1232"/>
                    </a:lnTo>
                    <a:lnTo>
                      <a:pt x="10060" y="1206"/>
                    </a:lnTo>
                    <a:lnTo>
                      <a:pt x="10094" y="1183"/>
                    </a:lnTo>
                    <a:lnTo>
                      <a:pt x="10121" y="1174"/>
                    </a:lnTo>
                    <a:lnTo>
                      <a:pt x="10158" y="1165"/>
                    </a:lnTo>
                    <a:lnTo>
                      <a:pt x="10257" y="1155"/>
                    </a:lnTo>
                    <a:lnTo>
                      <a:pt x="10376" y="1151"/>
                    </a:lnTo>
                    <a:lnTo>
                      <a:pt x="10504" y="1155"/>
                    </a:lnTo>
                    <a:lnTo>
                      <a:pt x="10628" y="1164"/>
                    </a:lnTo>
                    <a:lnTo>
                      <a:pt x="10739" y="1180"/>
                    </a:lnTo>
                    <a:lnTo>
                      <a:pt x="10823" y="1200"/>
                    </a:lnTo>
                    <a:lnTo>
                      <a:pt x="10851" y="1211"/>
                    </a:lnTo>
                    <a:lnTo>
                      <a:pt x="10870" y="1224"/>
                    </a:lnTo>
                    <a:close/>
                    <a:moveTo>
                      <a:pt x="16471" y="1458"/>
                    </a:moveTo>
                    <a:lnTo>
                      <a:pt x="16442" y="1434"/>
                    </a:lnTo>
                    <a:lnTo>
                      <a:pt x="16403" y="1428"/>
                    </a:lnTo>
                    <a:lnTo>
                      <a:pt x="16357" y="1432"/>
                    </a:lnTo>
                    <a:lnTo>
                      <a:pt x="16307" y="1443"/>
                    </a:lnTo>
                    <a:lnTo>
                      <a:pt x="16208" y="1471"/>
                    </a:lnTo>
                    <a:lnTo>
                      <a:pt x="16166" y="1477"/>
                    </a:lnTo>
                    <a:lnTo>
                      <a:pt x="16134" y="1472"/>
                    </a:lnTo>
                    <a:lnTo>
                      <a:pt x="16118" y="1300"/>
                    </a:lnTo>
                    <a:lnTo>
                      <a:pt x="16100" y="1133"/>
                    </a:lnTo>
                    <a:lnTo>
                      <a:pt x="16098" y="1060"/>
                    </a:lnTo>
                    <a:lnTo>
                      <a:pt x="16106" y="999"/>
                    </a:lnTo>
                    <a:lnTo>
                      <a:pt x="16124" y="954"/>
                    </a:lnTo>
                    <a:lnTo>
                      <a:pt x="16157" y="928"/>
                    </a:lnTo>
                    <a:lnTo>
                      <a:pt x="16212" y="930"/>
                    </a:lnTo>
                    <a:lnTo>
                      <a:pt x="16245" y="934"/>
                    </a:lnTo>
                    <a:lnTo>
                      <a:pt x="16282" y="943"/>
                    </a:lnTo>
                    <a:lnTo>
                      <a:pt x="16305" y="939"/>
                    </a:lnTo>
                    <a:lnTo>
                      <a:pt x="16344" y="928"/>
                    </a:lnTo>
                    <a:lnTo>
                      <a:pt x="16408" y="904"/>
                    </a:lnTo>
                    <a:lnTo>
                      <a:pt x="16453" y="886"/>
                    </a:lnTo>
                    <a:lnTo>
                      <a:pt x="16507" y="865"/>
                    </a:lnTo>
                    <a:lnTo>
                      <a:pt x="16526" y="926"/>
                    </a:lnTo>
                    <a:lnTo>
                      <a:pt x="16538" y="1004"/>
                    </a:lnTo>
                    <a:lnTo>
                      <a:pt x="16542" y="1093"/>
                    </a:lnTo>
                    <a:lnTo>
                      <a:pt x="16540" y="1186"/>
                    </a:lnTo>
                    <a:lnTo>
                      <a:pt x="16531" y="1276"/>
                    </a:lnTo>
                    <a:lnTo>
                      <a:pt x="16517" y="1357"/>
                    </a:lnTo>
                    <a:lnTo>
                      <a:pt x="16496" y="1419"/>
                    </a:lnTo>
                    <a:lnTo>
                      <a:pt x="16471" y="1458"/>
                    </a:lnTo>
                    <a:close/>
                    <a:moveTo>
                      <a:pt x="17627" y="1072"/>
                    </a:moveTo>
                    <a:lnTo>
                      <a:pt x="17590" y="1097"/>
                    </a:lnTo>
                    <a:lnTo>
                      <a:pt x="17543" y="1111"/>
                    </a:lnTo>
                    <a:lnTo>
                      <a:pt x="17438" y="1110"/>
                    </a:lnTo>
                    <a:lnTo>
                      <a:pt x="17335" y="1088"/>
                    </a:lnTo>
                    <a:lnTo>
                      <a:pt x="17293" y="1074"/>
                    </a:lnTo>
                    <a:lnTo>
                      <a:pt x="17260" y="1062"/>
                    </a:lnTo>
                    <a:lnTo>
                      <a:pt x="17253" y="969"/>
                    </a:lnTo>
                    <a:lnTo>
                      <a:pt x="17244" y="855"/>
                    </a:lnTo>
                    <a:lnTo>
                      <a:pt x="17236" y="605"/>
                    </a:lnTo>
                    <a:lnTo>
                      <a:pt x="17239" y="488"/>
                    </a:lnTo>
                    <a:lnTo>
                      <a:pt x="17251" y="389"/>
                    </a:lnTo>
                    <a:lnTo>
                      <a:pt x="17272" y="315"/>
                    </a:lnTo>
                    <a:lnTo>
                      <a:pt x="17287" y="291"/>
                    </a:lnTo>
                    <a:lnTo>
                      <a:pt x="17305" y="278"/>
                    </a:lnTo>
                    <a:lnTo>
                      <a:pt x="17369" y="270"/>
                    </a:lnTo>
                    <a:lnTo>
                      <a:pt x="17425" y="258"/>
                    </a:lnTo>
                    <a:lnTo>
                      <a:pt x="17516" y="235"/>
                    </a:lnTo>
                    <a:lnTo>
                      <a:pt x="17554" y="231"/>
                    </a:lnTo>
                    <a:lnTo>
                      <a:pt x="17585" y="236"/>
                    </a:lnTo>
                    <a:lnTo>
                      <a:pt x="17614" y="254"/>
                    </a:lnTo>
                    <a:lnTo>
                      <a:pt x="17638" y="289"/>
                    </a:lnTo>
                    <a:lnTo>
                      <a:pt x="17663" y="352"/>
                    </a:lnTo>
                    <a:lnTo>
                      <a:pt x="17689" y="440"/>
                    </a:lnTo>
                    <a:lnTo>
                      <a:pt x="17712" y="545"/>
                    </a:lnTo>
                    <a:lnTo>
                      <a:pt x="17728" y="660"/>
                    </a:lnTo>
                    <a:lnTo>
                      <a:pt x="17731" y="778"/>
                    </a:lnTo>
                    <a:lnTo>
                      <a:pt x="17718" y="891"/>
                    </a:lnTo>
                    <a:lnTo>
                      <a:pt x="17685" y="992"/>
                    </a:lnTo>
                    <a:lnTo>
                      <a:pt x="17660" y="1035"/>
                    </a:lnTo>
                    <a:lnTo>
                      <a:pt x="17627" y="1072"/>
                    </a:lnTo>
                    <a:close/>
                    <a:moveTo>
                      <a:pt x="1356" y="1304"/>
                    </a:moveTo>
                    <a:lnTo>
                      <a:pt x="1333" y="1334"/>
                    </a:lnTo>
                    <a:lnTo>
                      <a:pt x="1318" y="1369"/>
                    </a:lnTo>
                    <a:lnTo>
                      <a:pt x="1305" y="1451"/>
                    </a:lnTo>
                    <a:lnTo>
                      <a:pt x="1318" y="1531"/>
                    </a:lnTo>
                    <a:lnTo>
                      <a:pt x="1334" y="1567"/>
                    </a:lnTo>
                    <a:lnTo>
                      <a:pt x="1357" y="1595"/>
                    </a:lnTo>
                    <a:lnTo>
                      <a:pt x="1393" y="1623"/>
                    </a:lnTo>
                    <a:lnTo>
                      <a:pt x="1434" y="1645"/>
                    </a:lnTo>
                    <a:lnTo>
                      <a:pt x="1531" y="1675"/>
                    </a:lnTo>
                    <a:lnTo>
                      <a:pt x="1640" y="1688"/>
                    </a:lnTo>
                    <a:lnTo>
                      <a:pt x="1753" y="1685"/>
                    </a:lnTo>
                    <a:lnTo>
                      <a:pt x="1858" y="1669"/>
                    </a:lnTo>
                    <a:lnTo>
                      <a:pt x="1951" y="1642"/>
                    </a:lnTo>
                    <a:lnTo>
                      <a:pt x="2019" y="1606"/>
                    </a:lnTo>
                    <a:lnTo>
                      <a:pt x="2056" y="1564"/>
                    </a:lnTo>
                    <a:lnTo>
                      <a:pt x="2073" y="1497"/>
                    </a:lnTo>
                    <a:lnTo>
                      <a:pt x="2106" y="1445"/>
                    </a:lnTo>
                    <a:lnTo>
                      <a:pt x="2149" y="1407"/>
                    </a:lnTo>
                    <a:lnTo>
                      <a:pt x="2194" y="1376"/>
                    </a:lnTo>
                    <a:lnTo>
                      <a:pt x="2232" y="1352"/>
                    </a:lnTo>
                    <a:lnTo>
                      <a:pt x="2255" y="1333"/>
                    </a:lnTo>
                    <a:lnTo>
                      <a:pt x="2255" y="1313"/>
                    </a:lnTo>
                    <a:lnTo>
                      <a:pt x="2224" y="1291"/>
                    </a:lnTo>
                    <a:lnTo>
                      <a:pt x="2154" y="1263"/>
                    </a:lnTo>
                    <a:lnTo>
                      <a:pt x="2057" y="1234"/>
                    </a:lnTo>
                    <a:lnTo>
                      <a:pt x="1941" y="1209"/>
                    </a:lnTo>
                    <a:lnTo>
                      <a:pt x="1813" y="1194"/>
                    </a:lnTo>
                    <a:lnTo>
                      <a:pt x="1683" y="1190"/>
                    </a:lnTo>
                    <a:lnTo>
                      <a:pt x="1557" y="1205"/>
                    </a:lnTo>
                    <a:lnTo>
                      <a:pt x="1446" y="1242"/>
                    </a:lnTo>
                    <a:lnTo>
                      <a:pt x="1398" y="1269"/>
                    </a:lnTo>
                    <a:lnTo>
                      <a:pt x="1356" y="1304"/>
                    </a:lnTo>
                    <a:close/>
                    <a:moveTo>
                      <a:pt x="3740" y="3055"/>
                    </a:moveTo>
                    <a:lnTo>
                      <a:pt x="3715" y="3093"/>
                    </a:lnTo>
                    <a:lnTo>
                      <a:pt x="3676" y="3119"/>
                    </a:lnTo>
                    <a:lnTo>
                      <a:pt x="3629" y="3134"/>
                    </a:lnTo>
                    <a:lnTo>
                      <a:pt x="3578" y="3139"/>
                    </a:lnTo>
                    <a:lnTo>
                      <a:pt x="3526" y="3136"/>
                    </a:lnTo>
                    <a:lnTo>
                      <a:pt x="3480" y="3125"/>
                    </a:lnTo>
                    <a:lnTo>
                      <a:pt x="3444" y="3109"/>
                    </a:lnTo>
                    <a:lnTo>
                      <a:pt x="3422" y="3088"/>
                    </a:lnTo>
                    <a:lnTo>
                      <a:pt x="3418" y="2990"/>
                    </a:lnTo>
                    <a:lnTo>
                      <a:pt x="3412" y="2902"/>
                    </a:lnTo>
                    <a:lnTo>
                      <a:pt x="3400" y="2755"/>
                    </a:lnTo>
                    <a:lnTo>
                      <a:pt x="3385" y="2643"/>
                    </a:lnTo>
                    <a:lnTo>
                      <a:pt x="3373" y="2557"/>
                    </a:lnTo>
                    <a:lnTo>
                      <a:pt x="3362" y="2490"/>
                    </a:lnTo>
                    <a:lnTo>
                      <a:pt x="3357" y="2437"/>
                    </a:lnTo>
                    <a:lnTo>
                      <a:pt x="3360" y="2388"/>
                    </a:lnTo>
                    <a:lnTo>
                      <a:pt x="3374" y="2340"/>
                    </a:lnTo>
                    <a:lnTo>
                      <a:pt x="3442" y="2286"/>
                    </a:lnTo>
                    <a:lnTo>
                      <a:pt x="3511" y="2240"/>
                    </a:lnTo>
                    <a:lnTo>
                      <a:pt x="3579" y="2217"/>
                    </a:lnTo>
                    <a:lnTo>
                      <a:pt x="3612" y="2218"/>
                    </a:lnTo>
                    <a:lnTo>
                      <a:pt x="3644" y="2231"/>
                    </a:lnTo>
                    <a:lnTo>
                      <a:pt x="3685" y="2261"/>
                    </a:lnTo>
                    <a:lnTo>
                      <a:pt x="3718" y="2299"/>
                    </a:lnTo>
                    <a:lnTo>
                      <a:pt x="3744" y="2342"/>
                    </a:lnTo>
                    <a:lnTo>
                      <a:pt x="3764" y="2393"/>
                    </a:lnTo>
                    <a:lnTo>
                      <a:pt x="3788" y="2503"/>
                    </a:lnTo>
                    <a:lnTo>
                      <a:pt x="3793" y="2625"/>
                    </a:lnTo>
                    <a:lnTo>
                      <a:pt x="3787" y="2748"/>
                    </a:lnTo>
                    <a:lnTo>
                      <a:pt x="3772" y="2866"/>
                    </a:lnTo>
                    <a:lnTo>
                      <a:pt x="3754" y="2972"/>
                    </a:lnTo>
                    <a:lnTo>
                      <a:pt x="3740" y="3055"/>
                    </a:lnTo>
                    <a:close/>
                    <a:moveTo>
                      <a:pt x="5422" y="6834"/>
                    </a:moveTo>
                    <a:lnTo>
                      <a:pt x="5441" y="6888"/>
                    </a:lnTo>
                    <a:lnTo>
                      <a:pt x="5440" y="6947"/>
                    </a:lnTo>
                    <a:lnTo>
                      <a:pt x="5423" y="7007"/>
                    </a:lnTo>
                    <a:lnTo>
                      <a:pt x="5393" y="7067"/>
                    </a:lnTo>
                    <a:lnTo>
                      <a:pt x="5353" y="7123"/>
                    </a:lnTo>
                    <a:lnTo>
                      <a:pt x="5306" y="7175"/>
                    </a:lnTo>
                    <a:lnTo>
                      <a:pt x="5254" y="7216"/>
                    </a:lnTo>
                    <a:lnTo>
                      <a:pt x="5201" y="7247"/>
                    </a:lnTo>
                    <a:lnTo>
                      <a:pt x="5112" y="7277"/>
                    </a:lnTo>
                    <a:lnTo>
                      <a:pt x="5018" y="7288"/>
                    </a:lnTo>
                    <a:lnTo>
                      <a:pt x="4920" y="7285"/>
                    </a:lnTo>
                    <a:lnTo>
                      <a:pt x="4822" y="7267"/>
                    </a:lnTo>
                    <a:lnTo>
                      <a:pt x="4725" y="7236"/>
                    </a:lnTo>
                    <a:lnTo>
                      <a:pt x="4633" y="7195"/>
                    </a:lnTo>
                    <a:lnTo>
                      <a:pt x="4547" y="7145"/>
                    </a:lnTo>
                    <a:lnTo>
                      <a:pt x="4470" y="7088"/>
                    </a:lnTo>
                    <a:lnTo>
                      <a:pt x="4404" y="7021"/>
                    </a:lnTo>
                    <a:lnTo>
                      <a:pt x="4349" y="6936"/>
                    </a:lnTo>
                    <a:lnTo>
                      <a:pt x="4322" y="6849"/>
                    </a:lnTo>
                    <a:lnTo>
                      <a:pt x="4325" y="6809"/>
                    </a:lnTo>
                    <a:lnTo>
                      <a:pt x="4343" y="6771"/>
                    </a:lnTo>
                    <a:lnTo>
                      <a:pt x="4388" y="6720"/>
                    </a:lnTo>
                    <a:lnTo>
                      <a:pt x="4442" y="6677"/>
                    </a:lnTo>
                    <a:lnTo>
                      <a:pt x="4505" y="6641"/>
                    </a:lnTo>
                    <a:lnTo>
                      <a:pt x="4576" y="6613"/>
                    </a:lnTo>
                    <a:lnTo>
                      <a:pt x="4652" y="6592"/>
                    </a:lnTo>
                    <a:lnTo>
                      <a:pt x="4731" y="6580"/>
                    </a:lnTo>
                    <a:lnTo>
                      <a:pt x="4896" y="6574"/>
                    </a:lnTo>
                    <a:lnTo>
                      <a:pt x="5059" y="6598"/>
                    </a:lnTo>
                    <a:lnTo>
                      <a:pt x="5137" y="6621"/>
                    </a:lnTo>
                    <a:lnTo>
                      <a:pt x="5210" y="6651"/>
                    </a:lnTo>
                    <a:lnTo>
                      <a:pt x="5276" y="6686"/>
                    </a:lnTo>
                    <a:lnTo>
                      <a:pt x="5334" y="6729"/>
                    </a:lnTo>
                    <a:lnTo>
                      <a:pt x="5384" y="6778"/>
                    </a:lnTo>
                    <a:lnTo>
                      <a:pt x="5422" y="6834"/>
                    </a:lnTo>
                    <a:close/>
                    <a:moveTo>
                      <a:pt x="7837" y="7247"/>
                    </a:moveTo>
                    <a:lnTo>
                      <a:pt x="7793" y="7283"/>
                    </a:lnTo>
                    <a:lnTo>
                      <a:pt x="7740" y="7311"/>
                    </a:lnTo>
                    <a:lnTo>
                      <a:pt x="7681" y="7330"/>
                    </a:lnTo>
                    <a:lnTo>
                      <a:pt x="7618" y="7341"/>
                    </a:lnTo>
                    <a:lnTo>
                      <a:pt x="7555" y="7341"/>
                    </a:lnTo>
                    <a:lnTo>
                      <a:pt x="7494" y="7330"/>
                    </a:lnTo>
                    <a:lnTo>
                      <a:pt x="7438" y="7309"/>
                    </a:lnTo>
                    <a:lnTo>
                      <a:pt x="7391" y="7279"/>
                    </a:lnTo>
                    <a:lnTo>
                      <a:pt x="7353" y="7234"/>
                    </a:lnTo>
                    <a:lnTo>
                      <a:pt x="7328" y="7181"/>
                    </a:lnTo>
                    <a:lnTo>
                      <a:pt x="7312" y="7120"/>
                    </a:lnTo>
                    <a:lnTo>
                      <a:pt x="7307" y="7056"/>
                    </a:lnTo>
                    <a:lnTo>
                      <a:pt x="7321" y="6924"/>
                    </a:lnTo>
                    <a:lnTo>
                      <a:pt x="7360" y="6802"/>
                    </a:lnTo>
                    <a:lnTo>
                      <a:pt x="7396" y="6729"/>
                    </a:lnTo>
                    <a:lnTo>
                      <a:pt x="7442" y="6653"/>
                    </a:lnTo>
                    <a:lnTo>
                      <a:pt x="7496" y="6578"/>
                    </a:lnTo>
                    <a:lnTo>
                      <a:pt x="7557" y="6511"/>
                    </a:lnTo>
                    <a:lnTo>
                      <a:pt x="7622" y="6455"/>
                    </a:lnTo>
                    <a:lnTo>
                      <a:pt x="7690" y="6419"/>
                    </a:lnTo>
                    <a:lnTo>
                      <a:pt x="7761" y="6405"/>
                    </a:lnTo>
                    <a:lnTo>
                      <a:pt x="7830" y="6421"/>
                    </a:lnTo>
                    <a:lnTo>
                      <a:pt x="7873" y="6447"/>
                    </a:lnTo>
                    <a:lnTo>
                      <a:pt x="7909" y="6481"/>
                    </a:lnTo>
                    <a:lnTo>
                      <a:pt x="7939" y="6523"/>
                    </a:lnTo>
                    <a:lnTo>
                      <a:pt x="7962" y="6571"/>
                    </a:lnTo>
                    <a:lnTo>
                      <a:pt x="7991" y="6681"/>
                    </a:lnTo>
                    <a:lnTo>
                      <a:pt x="7997" y="6802"/>
                    </a:lnTo>
                    <a:lnTo>
                      <a:pt x="7982" y="6928"/>
                    </a:lnTo>
                    <a:lnTo>
                      <a:pt x="7949" y="7049"/>
                    </a:lnTo>
                    <a:lnTo>
                      <a:pt x="7900" y="7158"/>
                    </a:lnTo>
                    <a:lnTo>
                      <a:pt x="7837" y="7247"/>
                    </a:lnTo>
                    <a:close/>
                    <a:moveTo>
                      <a:pt x="8726" y="7310"/>
                    </a:moveTo>
                    <a:lnTo>
                      <a:pt x="8683" y="7323"/>
                    </a:lnTo>
                    <a:lnTo>
                      <a:pt x="8636" y="7318"/>
                    </a:lnTo>
                    <a:lnTo>
                      <a:pt x="8588" y="7298"/>
                    </a:lnTo>
                    <a:lnTo>
                      <a:pt x="8540" y="7268"/>
                    </a:lnTo>
                    <a:lnTo>
                      <a:pt x="8458" y="7191"/>
                    </a:lnTo>
                    <a:lnTo>
                      <a:pt x="8428" y="7154"/>
                    </a:lnTo>
                    <a:lnTo>
                      <a:pt x="8408" y="7120"/>
                    </a:lnTo>
                    <a:lnTo>
                      <a:pt x="8396" y="6922"/>
                    </a:lnTo>
                    <a:lnTo>
                      <a:pt x="8373" y="6749"/>
                    </a:lnTo>
                    <a:lnTo>
                      <a:pt x="8347" y="6600"/>
                    </a:lnTo>
                    <a:lnTo>
                      <a:pt x="8326" y="6474"/>
                    </a:lnTo>
                    <a:lnTo>
                      <a:pt x="8321" y="6370"/>
                    </a:lnTo>
                    <a:lnTo>
                      <a:pt x="8326" y="6326"/>
                    </a:lnTo>
                    <a:lnTo>
                      <a:pt x="8338" y="6287"/>
                    </a:lnTo>
                    <a:lnTo>
                      <a:pt x="8358" y="6252"/>
                    </a:lnTo>
                    <a:lnTo>
                      <a:pt x="8387" y="6223"/>
                    </a:lnTo>
                    <a:lnTo>
                      <a:pt x="8426" y="6199"/>
                    </a:lnTo>
                    <a:lnTo>
                      <a:pt x="8476" y="6179"/>
                    </a:lnTo>
                    <a:lnTo>
                      <a:pt x="8521" y="6175"/>
                    </a:lnTo>
                    <a:lnTo>
                      <a:pt x="8562" y="6193"/>
                    </a:lnTo>
                    <a:lnTo>
                      <a:pt x="8598" y="6225"/>
                    </a:lnTo>
                    <a:lnTo>
                      <a:pt x="8632" y="6270"/>
                    </a:lnTo>
                    <a:lnTo>
                      <a:pt x="8686" y="6379"/>
                    </a:lnTo>
                    <a:lnTo>
                      <a:pt x="8726" y="6485"/>
                    </a:lnTo>
                    <a:lnTo>
                      <a:pt x="8762" y="6589"/>
                    </a:lnTo>
                    <a:lnTo>
                      <a:pt x="8798" y="6704"/>
                    </a:lnTo>
                    <a:lnTo>
                      <a:pt x="8829" y="6824"/>
                    </a:lnTo>
                    <a:lnTo>
                      <a:pt x="8850" y="6945"/>
                    </a:lnTo>
                    <a:lnTo>
                      <a:pt x="8855" y="7058"/>
                    </a:lnTo>
                    <a:lnTo>
                      <a:pt x="8840" y="7161"/>
                    </a:lnTo>
                    <a:lnTo>
                      <a:pt x="8822" y="7206"/>
                    </a:lnTo>
                    <a:lnTo>
                      <a:pt x="8798" y="7247"/>
                    </a:lnTo>
                    <a:lnTo>
                      <a:pt x="8767" y="7282"/>
                    </a:lnTo>
                    <a:lnTo>
                      <a:pt x="8726" y="7310"/>
                    </a:lnTo>
                    <a:close/>
                    <a:moveTo>
                      <a:pt x="975" y="2207"/>
                    </a:moveTo>
                    <a:lnTo>
                      <a:pt x="896" y="2209"/>
                    </a:lnTo>
                    <a:lnTo>
                      <a:pt x="802" y="2216"/>
                    </a:lnTo>
                    <a:lnTo>
                      <a:pt x="590" y="2243"/>
                    </a:lnTo>
                    <a:lnTo>
                      <a:pt x="381" y="2283"/>
                    </a:lnTo>
                    <a:lnTo>
                      <a:pt x="291" y="2306"/>
                    </a:lnTo>
                    <a:lnTo>
                      <a:pt x="218" y="2329"/>
                    </a:lnTo>
                    <a:lnTo>
                      <a:pt x="150" y="2358"/>
                    </a:lnTo>
                    <a:lnTo>
                      <a:pt x="95" y="2387"/>
                    </a:lnTo>
                    <a:lnTo>
                      <a:pt x="53" y="2417"/>
                    </a:lnTo>
                    <a:lnTo>
                      <a:pt x="24" y="2447"/>
                    </a:lnTo>
                    <a:lnTo>
                      <a:pt x="7" y="2476"/>
                    </a:lnTo>
                    <a:lnTo>
                      <a:pt x="0" y="2505"/>
                    </a:lnTo>
                    <a:lnTo>
                      <a:pt x="17" y="2558"/>
                    </a:lnTo>
                    <a:lnTo>
                      <a:pt x="66" y="2603"/>
                    </a:lnTo>
                    <a:lnTo>
                      <a:pt x="143" y="2636"/>
                    </a:lnTo>
                    <a:lnTo>
                      <a:pt x="242" y="2655"/>
                    </a:lnTo>
                    <a:lnTo>
                      <a:pt x="355" y="2655"/>
                    </a:lnTo>
                    <a:lnTo>
                      <a:pt x="448" y="2643"/>
                    </a:lnTo>
                    <a:lnTo>
                      <a:pt x="529" y="2635"/>
                    </a:lnTo>
                    <a:lnTo>
                      <a:pt x="601" y="2631"/>
                    </a:lnTo>
                    <a:lnTo>
                      <a:pt x="665" y="2630"/>
                    </a:lnTo>
                    <a:lnTo>
                      <a:pt x="771" y="2634"/>
                    </a:lnTo>
                    <a:lnTo>
                      <a:pt x="851" y="2644"/>
                    </a:lnTo>
                    <a:lnTo>
                      <a:pt x="915" y="2652"/>
                    </a:lnTo>
                    <a:lnTo>
                      <a:pt x="969" y="2655"/>
                    </a:lnTo>
                    <a:lnTo>
                      <a:pt x="1022" y="2647"/>
                    </a:lnTo>
                    <a:lnTo>
                      <a:pt x="1077" y="2622"/>
                    </a:lnTo>
                    <a:lnTo>
                      <a:pt x="1145" y="2577"/>
                    </a:lnTo>
                    <a:lnTo>
                      <a:pt x="1211" y="2517"/>
                    </a:lnTo>
                    <a:lnTo>
                      <a:pt x="1265" y="2451"/>
                    </a:lnTo>
                    <a:lnTo>
                      <a:pt x="1297" y="2382"/>
                    </a:lnTo>
                    <a:lnTo>
                      <a:pt x="1301" y="2349"/>
                    </a:lnTo>
                    <a:lnTo>
                      <a:pt x="1295" y="2317"/>
                    </a:lnTo>
                    <a:lnTo>
                      <a:pt x="1277" y="2289"/>
                    </a:lnTo>
                    <a:lnTo>
                      <a:pt x="1248" y="2263"/>
                    </a:lnTo>
                    <a:lnTo>
                      <a:pt x="1204" y="2241"/>
                    </a:lnTo>
                    <a:lnTo>
                      <a:pt x="1144" y="2224"/>
                    </a:lnTo>
                    <a:lnTo>
                      <a:pt x="1069" y="2213"/>
                    </a:lnTo>
                    <a:lnTo>
                      <a:pt x="975" y="2207"/>
                    </a:lnTo>
                    <a:close/>
                    <a:moveTo>
                      <a:pt x="17612" y="7518"/>
                    </a:moveTo>
                    <a:lnTo>
                      <a:pt x="17654" y="7506"/>
                    </a:lnTo>
                    <a:lnTo>
                      <a:pt x="17690" y="7477"/>
                    </a:lnTo>
                    <a:lnTo>
                      <a:pt x="17718" y="7437"/>
                    </a:lnTo>
                    <a:lnTo>
                      <a:pt x="17738" y="7389"/>
                    </a:lnTo>
                    <a:lnTo>
                      <a:pt x="17751" y="7340"/>
                    </a:lnTo>
                    <a:lnTo>
                      <a:pt x="17755" y="7293"/>
                    </a:lnTo>
                    <a:lnTo>
                      <a:pt x="17750" y="7253"/>
                    </a:lnTo>
                    <a:lnTo>
                      <a:pt x="17736" y="7226"/>
                    </a:lnTo>
                    <a:lnTo>
                      <a:pt x="17643" y="7192"/>
                    </a:lnTo>
                    <a:lnTo>
                      <a:pt x="17561" y="7162"/>
                    </a:lnTo>
                    <a:lnTo>
                      <a:pt x="17425" y="7106"/>
                    </a:lnTo>
                    <a:lnTo>
                      <a:pt x="17322" y="7058"/>
                    </a:lnTo>
                    <a:lnTo>
                      <a:pt x="17243" y="7020"/>
                    </a:lnTo>
                    <a:lnTo>
                      <a:pt x="17183" y="6991"/>
                    </a:lnTo>
                    <a:lnTo>
                      <a:pt x="17133" y="6970"/>
                    </a:lnTo>
                    <a:lnTo>
                      <a:pt x="17087" y="6959"/>
                    </a:lnTo>
                    <a:lnTo>
                      <a:pt x="17036" y="6957"/>
                    </a:lnTo>
                    <a:lnTo>
                      <a:pt x="16965" y="7006"/>
                    </a:lnTo>
                    <a:lnTo>
                      <a:pt x="16900" y="7058"/>
                    </a:lnTo>
                    <a:lnTo>
                      <a:pt x="16858" y="7117"/>
                    </a:lnTo>
                    <a:lnTo>
                      <a:pt x="16849" y="7148"/>
                    </a:lnTo>
                    <a:lnTo>
                      <a:pt x="16851" y="7183"/>
                    </a:lnTo>
                    <a:lnTo>
                      <a:pt x="16868" y="7231"/>
                    </a:lnTo>
                    <a:lnTo>
                      <a:pt x="16894" y="7274"/>
                    </a:lnTo>
                    <a:lnTo>
                      <a:pt x="16929" y="7311"/>
                    </a:lnTo>
                    <a:lnTo>
                      <a:pt x="16970" y="7346"/>
                    </a:lnTo>
                    <a:lnTo>
                      <a:pt x="17070" y="7401"/>
                    </a:lnTo>
                    <a:lnTo>
                      <a:pt x="17184" y="7442"/>
                    </a:lnTo>
                    <a:lnTo>
                      <a:pt x="17304" y="7472"/>
                    </a:lnTo>
                    <a:lnTo>
                      <a:pt x="17421" y="7493"/>
                    </a:lnTo>
                    <a:lnTo>
                      <a:pt x="17527" y="7508"/>
                    </a:lnTo>
                    <a:lnTo>
                      <a:pt x="17612" y="7518"/>
                    </a:lnTo>
                    <a:close/>
                    <a:moveTo>
                      <a:pt x="16249" y="7088"/>
                    </a:moveTo>
                    <a:lnTo>
                      <a:pt x="16257" y="7137"/>
                    </a:lnTo>
                    <a:lnTo>
                      <a:pt x="16246" y="7186"/>
                    </a:lnTo>
                    <a:lnTo>
                      <a:pt x="16218" y="7232"/>
                    </a:lnTo>
                    <a:lnTo>
                      <a:pt x="16178" y="7277"/>
                    </a:lnTo>
                    <a:lnTo>
                      <a:pt x="16074" y="7352"/>
                    </a:lnTo>
                    <a:lnTo>
                      <a:pt x="15968" y="7406"/>
                    </a:lnTo>
                    <a:lnTo>
                      <a:pt x="15886" y="7433"/>
                    </a:lnTo>
                    <a:lnTo>
                      <a:pt x="15799" y="7449"/>
                    </a:lnTo>
                    <a:lnTo>
                      <a:pt x="15620" y="7456"/>
                    </a:lnTo>
                    <a:lnTo>
                      <a:pt x="15533" y="7443"/>
                    </a:lnTo>
                    <a:lnTo>
                      <a:pt x="15447" y="7420"/>
                    </a:lnTo>
                    <a:lnTo>
                      <a:pt x="15367" y="7387"/>
                    </a:lnTo>
                    <a:lnTo>
                      <a:pt x="15296" y="7342"/>
                    </a:lnTo>
                    <a:lnTo>
                      <a:pt x="15228" y="7277"/>
                    </a:lnTo>
                    <a:lnTo>
                      <a:pt x="15173" y="7192"/>
                    </a:lnTo>
                    <a:lnTo>
                      <a:pt x="15155" y="7147"/>
                    </a:lnTo>
                    <a:lnTo>
                      <a:pt x="15148" y="7103"/>
                    </a:lnTo>
                    <a:lnTo>
                      <a:pt x="15151" y="7062"/>
                    </a:lnTo>
                    <a:lnTo>
                      <a:pt x="15169" y="7025"/>
                    </a:lnTo>
                    <a:lnTo>
                      <a:pt x="15214" y="6974"/>
                    </a:lnTo>
                    <a:lnTo>
                      <a:pt x="15270" y="6930"/>
                    </a:lnTo>
                    <a:lnTo>
                      <a:pt x="15335" y="6893"/>
                    </a:lnTo>
                    <a:lnTo>
                      <a:pt x="15407" y="6865"/>
                    </a:lnTo>
                    <a:lnTo>
                      <a:pt x="15484" y="6843"/>
                    </a:lnTo>
                    <a:lnTo>
                      <a:pt x="15567" y="6828"/>
                    </a:lnTo>
                    <a:lnTo>
                      <a:pt x="15737" y="6822"/>
                    </a:lnTo>
                    <a:lnTo>
                      <a:pt x="15902" y="6845"/>
                    </a:lnTo>
                    <a:lnTo>
                      <a:pt x="15979" y="6867"/>
                    </a:lnTo>
                    <a:lnTo>
                      <a:pt x="16051" y="6896"/>
                    </a:lnTo>
                    <a:lnTo>
                      <a:pt x="16116" y="6934"/>
                    </a:lnTo>
                    <a:lnTo>
                      <a:pt x="16172" y="6978"/>
                    </a:lnTo>
                    <a:lnTo>
                      <a:pt x="16217" y="7029"/>
                    </a:lnTo>
                    <a:lnTo>
                      <a:pt x="16249" y="7088"/>
                    </a:lnTo>
                    <a:close/>
                    <a:moveTo>
                      <a:pt x="13194" y="7436"/>
                    </a:moveTo>
                    <a:lnTo>
                      <a:pt x="13238" y="7472"/>
                    </a:lnTo>
                    <a:lnTo>
                      <a:pt x="13290" y="7501"/>
                    </a:lnTo>
                    <a:lnTo>
                      <a:pt x="13350" y="7520"/>
                    </a:lnTo>
                    <a:lnTo>
                      <a:pt x="13413" y="7529"/>
                    </a:lnTo>
                    <a:lnTo>
                      <a:pt x="13476" y="7529"/>
                    </a:lnTo>
                    <a:lnTo>
                      <a:pt x="13536" y="7520"/>
                    </a:lnTo>
                    <a:lnTo>
                      <a:pt x="13592" y="7499"/>
                    </a:lnTo>
                    <a:lnTo>
                      <a:pt x="13640" y="7468"/>
                    </a:lnTo>
                    <a:lnTo>
                      <a:pt x="13677" y="7423"/>
                    </a:lnTo>
                    <a:lnTo>
                      <a:pt x="13704" y="7370"/>
                    </a:lnTo>
                    <a:lnTo>
                      <a:pt x="13718" y="7309"/>
                    </a:lnTo>
                    <a:lnTo>
                      <a:pt x="13723" y="7245"/>
                    </a:lnTo>
                    <a:lnTo>
                      <a:pt x="13710" y="7113"/>
                    </a:lnTo>
                    <a:lnTo>
                      <a:pt x="13671" y="6992"/>
                    </a:lnTo>
                    <a:lnTo>
                      <a:pt x="13635" y="6918"/>
                    </a:lnTo>
                    <a:lnTo>
                      <a:pt x="13589" y="6842"/>
                    </a:lnTo>
                    <a:lnTo>
                      <a:pt x="13535" y="6767"/>
                    </a:lnTo>
                    <a:lnTo>
                      <a:pt x="13475" y="6699"/>
                    </a:lnTo>
                    <a:lnTo>
                      <a:pt x="13409" y="6644"/>
                    </a:lnTo>
                    <a:lnTo>
                      <a:pt x="13340" y="6607"/>
                    </a:lnTo>
                    <a:lnTo>
                      <a:pt x="13271" y="6594"/>
                    </a:lnTo>
                    <a:lnTo>
                      <a:pt x="13201" y="6610"/>
                    </a:lnTo>
                    <a:lnTo>
                      <a:pt x="13158" y="6636"/>
                    </a:lnTo>
                    <a:lnTo>
                      <a:pt x="13121" y="6671"/>
                    </a:lnTo>
                    <a:lnTo>
                      <a:pt x="13092" y="6712"/>
                    </a:lnTo>
                    <a:lnTo>
                      <a:pt x="13069" y="6761"/>
                    </a:lnTo>
                    <a:lnTo>
                      <a:pt x="13041" y="6869"/>
                    </a:lnTo>
                    <a:lnTo>
                      <a:pt x="13034" y="6992"/>
                    </a:lnTo>
                    <a:lnTo>
                      <a:pt x="13049" y="7117"/>
                    </a:lnTo>
                    <a:lnTo>
                      <a:pt x="13081" y="7238"/>
                    </a:lnTo>
                    <a:lnTo>
                      <a:pt x="13130" y="7347"/>
                    </a:lnTo>
                    <a:lnTo>
                      <a:pt x="13194" y="7436"/>
                    </a:lnTo>
                    <a:close/>
                    <a:moveTo>
                      <a:pt x="11174" y="7119"/>
                    </a:moveTo>
                    <a:lnTo>
                      <a:pt x="11233" y="7168"/>
                    </a:lnTo>
                    <a:lnTo>
                      <a:pt x="11315" y="7201"/>
                    </a:lnTo>
                    <a:lnTo>
                      <a:pt x="11408" y="7218"/>
                    </a:lnTo>
                    <a:lnTo>
                      <a:pt x="11505" y="7223"/>
                    </a:lnTo>
                    <a:lnTo>
                      <a:pt x="11598" y="7216"/>
                    </a:lnTo>
                    <a:lnTo>
                      <a:pt x="11680" y="7201"/>
                    </a:lnTo>
                    <a:lnTo>
                      <a:pt x="11740" y="7179"/>
                    </a:lnTo>
                    <a:lnTo>
                      <a:pt x="11771" y="7150"/>
                    </a:lnTo>
                    <a:lnTo>
                      <a:pt x="11773" y="7051"/>
                    </a:lnTo>
                    <a:lnTo>
                      <a:pt x="11776" y="6963"/>
                    </a:lnTo>
                    <a:lnTo>
                      <a:pt x="11785" y="6817"/>
                    </a:lnTo>
                    <a:lnTo>
                      <a:pt x="11792" y="6706"/>
                    </a:lnTo>
                    <a:lnTo>
                      <a:pt x="11793" y="6623"/>
                    </a:lnTo>
                    <a:lnTo>
                      <a:pt x="11784" y="6560"/>
                    </a:lnTo>
                    <a:lnTo>
                      <a:pt x="11759" y="6510"/>
                    </a:lnTo>
                    <a:lnTo>
                      <a:pt x="11717" y="6466"/>
                    </a:lnTo>
                    <a:lnTo>
                      <a:pt x="11651" y="6421"/>
                    </a:lnTo>
                    <a:lnTo>
                      <a:pt x="11605" y="6402"/>
                    </a:lnTo>
                    <a:lnTo>
                      <a:pt x="11555" y="6398"/>
                    </a:lnTo>
                    <a:lnTo>
                      <a:pt x="11502" y="6404"/>
                    </a:lnTo>
                    <a:lnTo>
                      <a:pt x="11450" y="6421"/>
                    </a:lnTo>
                    <a:lnTo>
                      <a:pt x="11350" y="6475"/>
                    </a:lnTo>
                    <a:lnTo>
                      <a:pt x="11270" y="6548"/>
                    </a:lnTo>
                    <a:lnTo>
                      <a:pt x="11224" y="6609"/>
                    </a:lnTo>
                    <a:lnTo>
                      <a:pt x="11184" y="6678"/>
                    </a:lnTo>
                    <a:lnTo>
                      <a:pt x="11152" y="6753"/>
                    </a:lnTo>
                    <a:lnTo>
                      <a:pt x="11129" y="6833"/>
                    </a:lnTo>
                    <a:lnTo>
                      <a:pt x="11118" y="6911"/>
                    </a:lnTo>
                    <a:lnTo>
                      <a:pt x="11121" y="6987"/>
                    </a:lnTo>
                    <a:lnTo>
                      <a:pt x="11138" y="7057"/>
                    </a:lnTo>
                    <a:lnTo>
                      <a:pt x="11174" y="711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35" name="Google Shape;1935;p43"/>
              <p:cNvSpPr/>
              <p:nvPr/>
            </p:nvSpPr>
            <p:spPr>
              <a:xfrm>
                <a:off x="4231" y="1356"/>
                <a:ext cx="202" cy="55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447" extrusionOk="0">
                    <a:moveTo>
                      <a:pt x="325" y="0"/>
                    </a:moveTo>
                    <a:lnTo>
                      <a:pt x="404" y="1"/>
                    </a:lnTo>
                    <a:lnTo>
                      <a:pt x="499" y="8"/>
                    </a:lnTo>
                    <a:lnTo>
                      <a:pt x="710" y="35"/>
                    </a:lnTo>
                    <a:lnTo>
                      <a:pt x="919" y="76"/>
                    </a:lnTo>
                    <a:lnTo>
                      <a:pt x="1009" y="98"/>
                    </a:lnTo>
                    <a:lnTo>
                      <a:pt x="1082" y="122"/>
                    </a:lnTo>
                    <a:lnTo>
                      <a:pt x="1151" y="150"/>
                    </a:lnTo>
                    <a:lnTo>
                      <a:pt x="1205" y="180"/>
                    </a:lnTo>
                    <a:lnTo>
                      <a:pt x="1246" y="210"/>
                    </a:lnTo>
                    <a:lnTo>
                      <a:pt x="1275" y="239"/>
                    </a:lnTo>
                    <a:lnTo>
                      <a:pt x="1293" y="269"/>
                    </a:lnTo>
                    <a:lnTo>
                      <a:pt x="1300" y="298"/>
                    </a:lnTo>
                    <a:lnTo>
                      <a:pt x="1284" y="351"/>
                    </a:lnTo>
                    <a:lnTo>
                      <a:pt x="1234" y="396"/>
                    </a:lnTo>
                    <a:lnTo>
                      <a:pt x="1156" y="430"/>
                    </a:lnTo>
                    <a:lnTo>
                      <a:pt x="1058" y="447"/>
                    </a:lnTo>
                    <a:lnTo>
                      <a:pt x="945" y="447"/>
                    </a:lnTo>
                    <a:lnTo>
                      <a:pt x="853" y="435"/>
                    </a:lnTo>
                    <a:lnTo>
                      <a:pt x="770" y="427"/>
                    </a:lnTo>
                    <a:lnTo>
                      <a:pt x="698" y="423"/>
                    </a:lnTo>
                    <a:lnTo>
                      <a:pt x="634" y="422"/>
                    </a:lnTo>
                    <a:lnTo>
                      <a:pt x="530" y="426"/>
                    </a:lnTo>
                    <a:lnTo>
                      <a:pt x="448" y="436"/>
                    </a:lnTo>
                    <a:lnTo>
                      <a:pt x="385" y="444"/>
                    </a:lnTo>
                    <a:lnTo>
                      <a:pt x="330" y="447"/>
                    </a:lnTo>
                    <a:lnTo>
                      <a:pt x="279" y="439"/>
                    </a:lnTo>
                    <a:lnTo>
                      <a:pt x="223" y="415"/>
                    </a:lnTo>
                    <a:lnTo>
                      <a:pt x="155" y="369"/>
                    </a:lnTo>
                    <a:lnTo>
                      <a:pt x="89" y="310"/>
                    </a:lnTo>
                    <a:lnTo>
                      <a:pt x="34" y="243"/>
                    </a:lnTo>
                    <a:lnTo>
                      <a:pt x="3" y="174"/>
                    </a:lnTo>
                    <a:lnTo>
                      <a:pt x="0" y="142"/>
                    </a:lnTo>
                    <a:lnTo>
                      <a:pt x="5" y="111"/>
                    </a:lnTo>
                    <a:lnTo>
                      <a:pt x="23" y="81"/>
                    </a:lnTo>
                    <a:lnTo>
                      <a:pt x="53" y="55"/>
                    </a:lnTo>
                    <a:lnTo>
                      <a:pt x="97" y="34"/>
                    </a:lnTo>
                    <a:lnTo>
                      <a:pt x="155" y="17"/>
                    </a:lnTo>
                    <a:lnTo>
                      <a:pt x="232" y="5"/>
                    </a:lnTo>
                    <a:lnTo>
                      <a:pt x="325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36" name="Google Shape;1936;p43"/>
              <p:cNvSpPr/>
              <p:nvPr/>
            </p:nvSpPr>
            <p:spPr>
              <a:xfrm>
                <a:off x="2371" y="1091"/>
                <a:ext cx="74" cy="9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774" extrusionOk="0">
                    <a:moveTo>
                      <a:pt x="420" y="758"/>
                    </a:moveTo>
                    <a:lnTo>
                      <a:pt x="382" y="770"/>
                    </a:lnTo>
                    <a:lnTo>
                      <a:pt x="340" y="774"/>
                    </a:lnTo>
                    <a:lnTo>
                      <a:pt x="249" y="765"/>
                    </a:lnTo>
                    <a:lnTo>
                      <a:pt x="161" y="743"/>
                    </a:lnTo>
                    <a:lnTo>
                      <a:pt x="91" y="720"/>
                    </a:lnTo>
                    <a:lnTo>
                      <a:pt x="75" y="632"/>
                    </a:lnTo>
                    <a:lnTo>
                      <a:pt x="54" y="530"/>
                    </a:lnTo>
                    <a:lnTo>
                      <a:pt x="13" y="313"/>
                    </a:lnTo>
                    <a:lnTo>
                      <a:pt x="2" y="212"/>
                    </a:lnTo>
                    <a:lnTo>
                      <a:pt x="0" y="126"/>
                    </a:lnTo>
                    <a:lnTo>
                      <a:pt x="11" y="61"/>
                    </a:lnTo>
                    <a:lnTo>
                      <a:pt x="24" y="39"/>
                    </a:lnTo>
                    <a:lnTo>
                      <a:pt x="40" y="26"/>
                    </a:lnTo>
                    <a:lnTo>
                      <a:pt x="159" y="7"/>
                    </a:lnTo>
                    <a:lnTo>
                      <a:pt x="249" y="0"/>
                    </a:lnTo>
                    <a:lnTo>
                      <a:pt x="320" y="12"/>
                    </a:lnTo>
                    <a:lnTo>
                      <a:pt x="381" y="55"/>
                    </a:lnTo>
                    <a:lnTo>
                      <a:pt x="433" y="130"/>
                    </a:lnTo>
                    <a:lnTo>
                      <a:pt x="465" y="225"/>
                    </a:lnTo>
                    <a:lnTo>
                      <a:pt x="483" y="332"/>
                    </a:lnTo>
                    <a:lnTo>
                      <a:pt x="486" y="443"/>
                    </a:lnTo>
                    <a:lnTo>
                      <a:pt x="480" y="548"/>
                    </a:lnTo>
                    <a:lnTo>
                      <a:pt x="465" y="642"/>
                    </a:lnTo>
                    <a:lnTo>
                      <a:pt x="444" y="714"/>
                    </a:lnTo>
                    <a:lnTo>
                      <a:pt x="420" y="75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37" name="Google Shape;1937;p43"/>
              <p:cNvSpPr/>
              <p:nvPr/>
            </p:nvSpPr>
            <p:spPr>
              <a:xfrm>
                <a:off x="2781" y="1232"/>
                <a:ext cx="129" cy="60"/>
              </a:xfrm>
              <a:custGeom>
                <a:avLst/>
                <a:gdLst/>
                <a:ahLst/>
                <a:cxnLst/>
                <a:rect l="l" t="t" r="r" b="b"/>
                <a:pathLst>
                  <a:path w="833" h="477" extrusionOk="0">
                    <a:moveTo>
                      <a:pt x="833" y="73"/>
                    </a:moveTo>
                    <a:lnTo>
                      <a:pt x="817" y="145"/>
                    </a:lnTo>
                    <a:lnTo>
                      <a:pt x="813" y="202"/>
                    </a:lnTo>
                    <a:lnTo>
                      <a:pt x="816" y="250"/>
                    </a:lnTo>
                    <a:lnTo>
                      <a:pt x="822" y="287"/>
                    </a:lnTo>
                    <a:lnTo>
                      <a:pt x="825" y="345"/>
                    </a:lnTo>
                    <a:lnTo>
                      <a:pt x="815" y="370"/>
                    </a:lnTo>
                    <a:lnTo>
                      <a:pt x="792" y="395"/>
                    </a:lnTo>
                    <a:lnTo>
                      <a:pt x="752" y="421"/>
                    </a:lnTo>
                    <a:lnTo>
                      <a:pt x="706" y="442"/>
                    </a:lnTo>
                    <a:lnTo>
                      <a:pt x="599" y="469"/>
                    </a:lnTo>
                    <a:lnTo>
                      <a:pt x="481" y="477"/>
                    </a:lnTo>
                    <a:lnTo>
                      <a:pt x="361" y="470"/>
                    </a:lnTo>
                    <a:lnTo>
                      <a:pt x="248" y="450"/>
                    </a:lnTo>
                    <a:lnTo>
                      <a:pt x="152" y="421"/>
                    </a:lnTo>
                    <a:lnTo>
                      <a:pt x="81" y="386"/>
                    </a:lnTo>
                    <a:lnTo>
                      <a:pt x="45" y="348"/>
                    </a:lnTo>
                    <a:lnTo>
                      <a:pt x="38" y="287"/>
                    </a:lnTo>
                    <a:lnTo>
                      <a:pt x="26" y="234"/>
                    </a:lnTo>
                    <a:lnTo>
                      <a:pt x="4" y="147"/>
                    </a:lnTo>
                    <a:lnTo>
                      <a:pt x="0" y="112"/>
                    </a:lnTo>
                    <a:lnTo>
                      <a:pt x="5" y="81"/>
                    </a:lnTo>
                    <a:lnTo>
                      <a:pt x="23" y="55"/>
                    </a:lnTo>
                    <a:lnTo>
                      <a:pt x="57" y="32"/>
                    </a:lnTo>
                    <a:lnTo>
                      <a:pt x="84" y="23"/>
                    </a:lnTo>
                    <a:lnTo>
                      <a:pt x="121" y="14"/>
                    </a:lnTo>
                    <a:lnTo>
                      <a:pt x="220" y="4"/>
                    </a:lnTo>
                    <a:lnTo>
                      <a:pt x="339" y="0"/>
                    </a:lnTo>
                    <a:lnTo>
                      <a:pt x="467" y="4"/>
                    </a:lnTo>
                    <a:lnTo>
                      <a:pt x="591" y="13"/>
                    </a:lnTo>
                    <a:lnTo>
                      <a:pt x="702" y="29"/>
                    </a:lnTo>
                    <a:lnTo>
                      <a:pt x="786" y="49"/>
                    </a:lnTo>
                    <a:lnTo>
                      <a:pt x="814" y="60"/>
                    </a:lnTo>
                    <a:lnTo>
                      <a:pt x="833" y="7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38" name="Google Shape;1938;p43"/>
              <p:cNvSpPr/>
              <p:nvPr/>
            </p:nvSpPr>
            <p:spPr>
              <a:xfrm>
                <a:off x="3723" y="1197"/>
                <a:ext cx="69" cy="77"/>
              </a:xfrm>
              <a:custGeom>
                <a:avLst/>
                <a:gdLst/>
                <a:ahLst/>
                <a:cxnLst/>
                <a:rect l="l" t="t" r="r" b="b"/>
                <a:pathLst>
                  <a:path w="444" h="612" extrusionOk="0">
                    <a:moveTo>
                      <a:pt x="373" y="593"/>
                    </a:moveTo>
                    <a:lnTo>
                      <a:pt x="344" y="569"/>
                    </a:lnTo>
                    <a:lnTo>
                      <a:pt x="305" y="563"/>
                    </a:lnTo>
                    <a:lnTo>
                      <a:pt x="259" y="567"/>
                    </a:lnTo>
                    <a:lnTo>
                      <a:pt x="209" y="578"/>
                    </a:lnTo>
                    <a:lnTo>
                      <a:pt x="110" y="606"/>
                    </a:lnTo>
                    <a:lnTo>
                      <a:pt x="68" y="612"/>
                    </a:lnTo>
                    <a:lnTo>
                      <a:pt x="36" y="607"/>
                    </a:lnTo>
                    <a:lnTo>
                      <a:pt x="20" y="435"/>
                    </a:lnTo>
                    <a:lnTo>
                      <a:pt x="2" y="268"/>
                    </a:lnTo>
                    <a:lnTo>
                      <a:pt x="0" y="195"/>
                    </a:lnTo>
                    <a:lnTo>
                      <a:pt x="8" y="134"/>
                    </a:lnTo>
                    <a:lnTo>
                      <a:pt x="26" y="89"/>
                    </a:lnTo>
                    <a:lnTo>
                      <a:pt x="59" y="63"/>
                    </a:lnTo>
                    <a:lnTo>
                      <a:pt x="114" y="65"/>
                    </a:lnTo>
                    <a:lnTo>
                      <a:pt x="147" y="69"/>
                    </a:lnTo>
                    <a:lnTo>
                      <a:pt x="184" y="78"/>
                    </a:lnTo>
                    <a:lnTo>
                      <a:pt x="207" y="74"/>
                    </a:lnTo>
                    <a:lnTo>
                      <a:pt x="246" y="63"/>
                    </a:lnTo>
                    <a:lnTo>
                      <a:pt x="310" y="39"/>
                    </a:lnTo>
                    <a:lnTo>
                      <a:pt x="355" y="21"/>
                    </a:lnTo>
                    <a:lnTo>
                      <a:pt x="409" y="0"/>
                    </a:lnTo>
                    <a:lnTo>
                      <a:pt x="428" y="61"/>
                    </a:lnTo>
                    <a:lnTo>
                      <a:pt x="440" y="139"/>
                    </a:lnTo>
                    <a:lnTo>
                      <a:pt x="444" y="228"/>
                    </a:lnTo>
                    <a:lnTo>
                      <a:pt x="442" y="321"/>
                    </a:lnTo>
                    <a:lnTo>
                      <a:pt x="433" y="411"/>
                    </a:lnTo>
                    <a:lnTo>
                      <a:pt x="419" y="492"/>
                    </a:lnTo>
                    <a:lnTo>
                      <a:pt x="398" y="554"/>
                    </a:lnTo>
                    <a:lnTo>
                      <a:pt x="373" y="59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39" name="Google Shape;1939;p43"/>
              <p:cNvSpPr/>
              <p:nvPr/>
            </p:nvSpPr>
            <p:spPr>
              <a:xfrm>
                <a:off x="3901" y="1120"/>
                <a:ext cx="77" cy="108"/>
              </a:xfrm>
              <a:custGeom>
                <a:avLst/>
                <a:gdLst/>
                <a:ahLst/>
                <a:cxnLst/>
                <a:rect l="l" t="t" r="r" b="b"/>
                <a:pathLst>
                  <a:path w="495" h="880" extrusionOk="0">
                    <a:moveTo>
                      <a:pt x="391" y="841"/>
                    </a:moveTo>
                    <a:lnTo>
                      <a:pt x="354" y="866"/>
                    </a:lnTo>
                    <a:lnTo>
                      <a:pt x="307" y="880"/>
                    </a:lnTo>
                    <a:lnTo>
                      <a:pt x="202" y="879"/>
                    </a:lnTo>
                    <a:lnTo>
                      <a:pt x="99" y="857"/>
                    </a:lnTo>
                    <a:lnTo>
                      <a:pt x="57" y="843"/>
                    </a:lnTo>
                    <a:lnTo>
                      <a:pt x="24" y="831"/>
                    </a:lnTo>
                    <a:lnTo>
                      <a:pt x="17" y="738"/>
                    </a:lnTo>
                    <a:lnTo>
                      <a:pt x="8" y="624"/>
                    </a:lnTo>
                    <a:lnTo>
                      <a:pt x="0" y="374"/>
                    </a:lnTo>
                    <a:lnTo>
                      <a:pt x="3" y="257"/>
                    </a:lnTo>
                    <a:lnTo>
                      <a:pt x="15" y="158"/>
                    </a:lnTo>
                    <a:lnTo>
                      <a:pt x="36" y="84"/>
                    </a:lnTo>
                    <a:lnTo>
                      <a:pt x="51" y="60"/>
                    </a:lnTo>
                    <a:lnTo>
                      <a:pt x="69" y="47"/>
                    </a:lnTo>
                    <a:lnTo>
                      <a:pt x="133" y="39"/>
                    </a:lnTo>
                    <a:lnTo>
                      <a:pt x="189" y="27"/>
                    </a:lnTo>
                    <a:lnTo>
                      <a:pt x="280" y="4"/>
                    </a:lnTo>
                    <a:lnTo>
                      <a:pt x="318" y="0"/>
                    </a:lnTo>
                    <a:lnTo>
                      <a:pt x="349" y="5"/>
                    </a:lnTo>
                    <a:lnTo>
                      <a:pt x="378" y="23"/>
                    </a:lnTo>
                    <a:lnTo>
                      <a:pt x="402" y="58"/>
                    </a:lnTo>
                    <a:lnTo>
                      <a:pt x="427" y="121"/>
                    </a:lnTo>
                    <a:lnTo>
                      <a:pt x="453" y="209"/>
                    </a:lnTo>
                    <a:lnTo>
                      <a:pt x="476" y="314"/>
                    </a:lnTo>
                    <a:lnTo>
                      <a:pt x="492" y="429"/>
                    </a:lnTo>
                    <a:lnTo>
                      <a:pt x="495" y="547"/>
                    </a:lnTo>
                    <a:lnTo>
                      <a:pt x="482" y="660"/>
                    </a:lnTo>
                    <a:lnTo>
                      <a:pt x="449" y="761"/>
                    </a:lnTo>
                    <a:lnTo>
                      <a:pt x="424" y="804"/>
                    </a:lnTo>
                    <a:lnTo>
                      <a:pt x="391" y="84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40" name="Google Shape;1940;p43"/>
              <p:cNvSpPr/>
              <p:nvPr/>
            </p:nvSpPr>
            <p:spPr>
              <a:xfrm>
                <a:off x="1422" y="1237"/>
                <a:ext cx="147" cy="63"/>
              </a:xfrm>
              <a:custGeom>
                <a:avLst/>
                <a:gdLst/>
                <a:ahLst/>
                <a:cxnLst/>
                <a:rect l="l" t="t" r="r" b="b"/>
                <a:pathLst>
                  <a:path w="950" h="498" extrusionOk="0">
                    <a:moveTo>
                      <a:pt x="51" y="114"/>
                    </a:moveTo>
                    <a:lnTo>
                      <a:pt x="28" y="144"/>
                    </a:lnTo>
                    <a:lnTo>
                      <a:pt x="13" y="179"/>
                    </a:lnTo>
                    <a:lnTo>
                      <a:pt x="0" y="261"/>
                    </a:lnTo>
                    <a:lnTo>
                      <a:pt x="13" y="341"/>
                    </a:lnTo>
                    <a:lnTo>
                      <a:pt x="29" y="377"/>
                    </a:lnTo>
                    <a:lnTo>
                      <a:pt x="52" y="405"/>
                    </a:lnTo>
                    <a:lnTo>
                      <a:pt x="88" y="433"/>
                    </a:lnTo>
                    <a:lnTo>
                      <a:pt x="129" y="455"/>
                    </a:lnTo>
                    <a:lnTo>
                      <a:pt x="226" y="485"/>
                    </a:lnTo>
                    <a:lnTo>
                      <a:pt x="335" y="498"/>
                    </a:lnTo>
                    <a:lnTo>
                      <a:pt x="448" y="495"/>
                    </a:lnTo>
                    <a:lnTo>
                      <a:pt x="553" y="479"/>
                    </a:lnTo>
                    <a:lnTo>
                      <a:pt x="646" y="452"/>
                    </a:lnTo>
                    <a:lnTo>
                      <a:pt x="714" y="416"/>
                    </a:lnTo>
                    <a:lnTo>
                      <a:pt x="751" y="374"/>
                    </a:lnTo>
                    <a:lnTo>
                      <a:pt x="768" y="307"/>
                    </a:lnTo>
                    <a:lnTo>
                      <a:pt x="801" y="255"/>
                    </a:lnTo>
                    <a:lnTo>
                      <a:pt x="844" y="217"/>
                    </a:lnTo>
                    <a:lnTo>
                      <a:pt x="889" y="186"/>
                    </a:lnTo>
                    <a:lnTo>
                      <a:pt x="927" y="162"/>
                    </a:lnTo>
                    <a:lnTo>
                      <a:pt x="950" y="143"/>
                    </a:lnTo>
                    <a:lnTo>
                      <a:pt x="950" y="123"/>
                    </a:lnTo>
                    <a:lnTo>
                      <a:pt x="919" y="101"/>
                    </a:lnTo>
                    <a:lnTo>
                      <a:pt x="849" y="73"/>
                    </a:lnTo>
                    <a:lnTo>
                      <a:pt x="752" y="44"/>
                    </a:lnTo>
                    <a:lnTo>
                      <a:pt x="636" y="19"/>
                    </a:lnTo>
                    <a:lnTo>
                      <a:pt x="508" y="4"/>
                    </a:lnTo>
                    <a:lnTo>
                      <a:pt x="378" y="0"/>
                    </a:lnTo>
                    <a:lnTo>
                      <a:pt x="252" y="15"/>
                    </a:lnTo>
                    <a:lnTo>
                      <a:pt x="141" y="52"/>
                    </a:lnTo>
                    <a:lnTo>
                      <a:pt x="93" y="79"/>
                    </a:lnTo>
                    <a:lnTo>
                      <a:pt x="51" y="11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41" name="Google Shape;1941;p43"/>
              <p:cNvSpPr/>
              <p:nvPr/>
            </p:nvSpPr>
            <p:spPr>
              <a:xfrm>
                <a:off x="1742" y="1365"/>
                <a:ext cx="69" cy="113"/>
              </a:xfrm>
              <a:custGeom>
                <a:avLst/>
                <a:gdLst/>
                <a:ahLst/>
                <a:cxnLst/>
                <a:rect l="l" t="t" r="r" b="b"/>
                <a:pathLst>
                  <a:path w="436" h="922" extrusionOk="0">
                    <a:moveTo>
                      <a:pt x="383" y="838"/>
                    </a:moveTo>
                    <a:lnTo>
                      <a:pt x="358" y="876"/>
                    </a:lnTo>
                    <a:lnTo>
                      <a:pt x="319" y="902"/>
                    </a:lnTo>
                    <a:lnTo>
                      <a:pt x="272" y="917"/>
                    </a:lnTo>
                    <a:lnTo>
                      <a:pt x="221" y="922"/>
                    </a:lnTo>
                    <a:lnTo>
                      <a:pt x="169" y="919"/>
                    </a:lnTo>
                    <a:lnTo>
                      <a:pt x="123" y="908"/>
                    </a:lnTo>
                    <a:lnTo>
                      <a:pt x="87" y="892"/>
                    </a:lnTo>
                    <a:lnTo>
                      <a:pt x="65" y="871"/>
                    </a:lnTo>
                    <a:lnTo>
                      <a:pt x="61" y="773"/>
                    </a:lnTo>
                    <a:lnTo>
                      <a:pt x="55" y="685"/>
                    </a:lnTo>
                    <a:lnTo>
                      <a:pt x="43" y="538"/>
                    </a:lnTo>
                    <a:lnTo>
                      <a:pt x="28" y="426"/>
                    </a:lnTo>
                    <a:lnTo>
                      <a:pt x="16" y="340"/>
                    </a:lnTo>
                    <a:lnTo>
                      <a:pt x="5" y="273"/>
                    </a:lnTo>
                    <a:lnTo>
                      <a:pt x="0" y="220"/>
                    </a:lnTo>
                    <a:lnTo>
                      <a:pt x="3" y="171"/>
                    </a:lnTo>
                    <a:lnTo>
                      <a:pt x="17" y="123"/>
                    </a:lnTo>
                    <a:lnTo>
                      <a:pt x="85" y="69"/>
                    </a:lnTo>
                    <a:lnTo>
                      <a:pt x="154" y="23"/>
                    </a:lnTo>
                    <a:lnTo>
                      <a:pt x="222" y="0"/>
                    </a:lnTo>
                    <a:lnTo>
                      <a:pt x="255" y="1"/>
                    </a:lnTo>
                    <a:lnTo>
                      <a:pt x="287" y="14"/>
                    </a:lnTo>
                    <a:lnTo>
                      <a:pt x="328" y="44"/>
                    </a:lnTo>
                    <a:lnTo>
                      <a:pt x="361" y="82"/>
                    </a:lnTo>
                    <a:lnTo>
                      <a:pt x="387" y="125"/>
                    </a:lnTo>
                    <a:lnTo>
                      <a:pt x="407" y="176"/>
                    </a:lnTo>
                    <a:lnTo>
                      <a:pt x="431" y="286"/>
                    </a:lnTo>
                    <a:lnTo>
                      <a:pt x="436" y="408"/>
                    </a:lnTo>
                    <a:lnTo>
                      <a:pt x="430" y="531"/>
                    </a:lnTo>
                    <a:lnTo>
                      <a:pt x="415" y="649"/>
                    </a:lnTo>
                    <a:lnTo>
                      <a:pt x="397" y="755"/>
                    </a:lnTo>
                    <a:lnTo>
                      <a:pt x="383" y="83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42" name="Google Shape;1942;p43"/>
              <p:cNvSpPr/>
              <p:nvPr/>
            </p:nvSpPr>
            <p:spPr>
              <a:xfrm>
                <a:off x="1891" y="1906"/>
                <a:ext cx="173" cy="87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714" extrusionOk="0">
                    <a:moveTo>
                      <a:pt x="1100" y="260"/>
                    </a:moveTo>
                    <a:lnTo>
                      <a:pt x="1119" y="314"/>
                    </a:lnTo>
                    <a:lnTo>
                      <a:pt x="1118" y="373"/>
                    </a:lnTo>
                    <a:lnTo>
                      <a:pt x="1101" y="433"/>
                    </a:lnTo>
                    <a:lnTo>
                      <a:pt x="1071" y="493"/>
                    </a:lnTo>
                    <a:lnTo>
                      <a:pt x="1031" y="549"/>
                    </a:lnTo>
                    <a:lnTo>
                      <a:pt x="984" y="601"/>
                    </a:lnTo>
                    <a:lnTo>
                      <a:pt x="932" y="642"/>
                    </a:lnTo>
                    <a:lnTo>
                      <a:pt x="879" y="673"/>
                    </a:lnTo>
                    <a:lnTo>
                      <a:pt x="790" y="703"/>
                    </a:lnTo>
                    <a:lnTo>
                      <a:pt x="696" y="714"/>
                    </a:lnTo>
                    <a:lnTo>
                      <a:pt x="598" y="711"/>
                    </a:lnTo>
                    <a:lnTo>
                      <a:pt x="500" y="693"/>
                    </a:lnTo>
                    <a:lnTo>
                      <a:pt x="403" y="662"/>
                    </a:lnTo>
                    <a:lnTo>
                      <a:pt x="311" y="621"/>
                    </a:lnTo>
                    <a:lnTo>
                      <a:pt x="225" y="571"/>
                    </a:lnTo>
                    <a:lnTo>
                      <a:pt x="148" y="514"/>
                    </a:lnTo>
                    <a:lnTo>
                      <a:pt x="82" y="447"/>
                    </a:lnTo>
                    <a:lnTo>
                      <a:pt x="27" y="362"/>
                    </a:lnTo>
                    <a:lnTo>
                      <a:pt x="0" y="275"/>
                    </a:lnTo>
                    <a:lnTo>
                      <a:pt x="3" y="235"/>
                    </a:lnTo>
                    <a:lnTo>
                      <a:pt x="21" y="197"/>
                    </a:lnTo>
                    <a:lnTo>
                      <a:pt x="66" y="146"/>
                    </a:lnTo>
                    <a:lnTo>
                      <a:pt x="120" y="103"/>
                    </a:lnTo>
                    <a:lnTo>
                      <a:pt x="183" y="67"/>
                    </a:lnTo>
                    <a:lnTo>
                      <a:pt x="254" y="39"/>
                    </a:lnTo>
                    <a:lnTo>
                      <a:pt x="330" y="18"/>
                    </a:lnTo>
                    <a:lnTo>
                      <a:pt x="409" y="6"/>
                    </a:lnTo>
                    <a:lnTo>
                      <a:pt x="574" y="0"/>
                    </a:lnTo>
                    <a:lnTo>
                      <a:pt x="737" y="24"/>
                    </a:lnTo>
                    <a:lnTo>
                      <a:pt x="815" y="47"/>
                    </a:lnTo>
                    <a:lnTo>
                      <a:pt x="888" y="77"/>
                    </a:lnTo>
                    <a:lnTo>
                      <a:pt x="954" y="112"/>
                    </a:lnTo>
                    <a:lnTo>
                      <a:pt x="1012" y="155"/>
                    </a:lnTo>
                    <a:lnTo>
                      <a:pt x="1062" y="204"/>
                    </a:lnTo>
                    <a:lnTo>
                      <a:pt x="1100" y="26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43" name="Google Shape;1943;p43"/>
              <p:cNvSpPr/>
              <p:nvPr/>
            </p:nvSpPr>
            <p:spPr>
              <a:xfrm>
                <a:off x="2356" y="1885"/>
                <a:ext cx="109" cy="117"/>
              </a:xfrm>
              <a:custGeom>
                <a:avLst/>
                <a:gdLst/>
                <a:ahLst/>
                <a:cxnLst/>
                <a:rect l="l" t="t" r="r" b="b"/>
                <a:pathLst>
                  <a:path w="690" h="936" extrusionOk="0">
                    <a:moveTo>
                      <a:pt x="530" y="842"/>
                    </a:moveTo>
                    <a:lnTo>
                      <a:pt x="486" y="878"/>
                    </a:lnTo>
                    <a:lnTo>
                      <a:pt x="433" y="906"/>
                    </a:lnTo>
                    <a:lnTo>
                      <a:pt x="374" y="925"/>
                    </a:lnTo>
                    <a:lnTo>
                      <a:pt x="311" y="936"/>
                    </a:lnTo>
                    <a:lnTo>
                      <a:pt x="248" y="936"/>
                    </a:lnTo>
                    <a:lnTo>
                      <a:pt x="187" y="925"/>
                    </a:lnTo>
                    <a:lnTo>
                      <a:pt x="131" y="904"/>
                    </a:lnTo>
                    <a:lnTo>
                      <a:pt x="84" y="874"/>
                    </a:lnTo>
                    <a:lnTo>
                      <a:pt x="46" y="829"/>
                    </a:lnTo>
                    <a:lnTo>
                      <a:pt x="21" y="776"/>
                    </a:lnTo>
                    <a:lnTo>
                      <a:pt x="5" y="715"/>
                    </a:lnTo>
                    <a:lnTo>
                      <a:pt x="0" y="651"/>
                    </a:lnTo>
                    <a:lnTo>
                      <a:pt x="14" y="519"/>
                    </a:lnTo>
                    <a:lnTo>
                      <a:pt x="53" y="397"/>
                    </a:lnTo>
                    <a:lnTo>
                      <a:pt x="89" y="324"/>
                    </a:lnTo>
                    <a:lnTo>
                      <a:pt x="135" y="248"/>
                    </a:lnTo>
                    <a:lnTo>
                      <a:pt x="189" y="173"/>
                    </a:lnTo>
                    <a:lnTo>
                      <a:pt x="250" y="106"/>
                    </a:lnTo>
                    <a:lnTo>
                      <a:pt x="315" y="50"/>
                    </a:lnTo>
                    <a:lnTo>
                      <a:pt x="383" y="14"/>
                    </a:lnTo>
                    <a:lnTo>
                      <a:pt x="454" y="0"/>
                    </a:lnTo>
                    <a:lnTo>
                      <a:pt x="523" y="16"/>
                    </a:lnTo>
                    <a:lnTo>
                      <a:pt x="566" y="42"/>
                    </a:lnTo>
                    <a:lnTo>
                      <a:pt x="602" y="76"/>
                    </a:lnTo>
                    <a:lnTo>
                      <a:pt x="632" y="118"/>
                    </a:lnTo>
                    <a:lnTo>
                      <a:pt x="655" y="166"/>
                    </a:lnTo>
                    <a:lnTo>
                      <a:pt x="684" y="276"/>
                    </a:lnTo>
                    <a:lnTo>
                      <a:pt x="690" y="397"/>
                    </a:lnTo>
                    <a:lnTo>
                      <a:pt x="675" y="523"/>
                    </a:lnTo>
                    <a:lnTo>
                      <a:pt x="642" y="644"/>
                    </a:lnTo>
                    <a:lnTo>
                      <a:pt x="593" y="753"/>
                    </a:lnTo>
                    <a:lnTo>
                      <a:pt x="530" y="84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44" name="Google Shape;1944;p43"/>
              <p:cNvSpPr/>
              <p:nvPr/>
            </p:nvSpPr>
            <p:spPr>
              <a:xfrm>
                <a:off x="2514" y="1856"/>
                <a:ext cx="83" cy="141"/>
              </a:xfrm>
              <a:custGeom>
                <a:avLst/>
                <a:gdLst/>
                <a:ahLst/>
                <a:cxnLst/>
                <a:rect l="l" t="t" r="r" b="b"/>
                <a:pathLst>
                  <a:path w="534" h="1148" extrusionOk="0">
                    <a:moveTo>
                      <a:pt x="405" y="1135"/>
                    </a:moveTo>
                    <a:lnTo>
                      <a:pt x="362" y="1148"/>
                    </a:lnTo>
                    <a:lnTo>
                      <a:pt x="315" y="1143"/>
                    </a:lnTo>
                    <a:lnTo>
                      <a:pt x="267" y="1123"/>
                    </a:lnTo>
                    <a:lnTo>
                      <a:pt x="219" y="1093"/>
                    </a:lnTo>
                    <a:lnTo>
                      <a:pt x="137" y="1016"/>
                    </a:lnTo>
                    <a:lnTo>
                      <a:pt x="107" y="979"/>
                    </a:lnTo>
                    <a:lnTo>
                      <a:pt x="87" y="945"/>
                    </a:lnTo>
                    <a:lnTo>
                      <a:pt x="75" y="747"/>
                    </a:lnTo>
                    <a:lnTo>
                      <a:pt x="52" y="574"/>
                    </a:lnTo>
                    <a:lnTo>
                      <a:pt x="26" y="425"/>
                    </a:lnTo>
                    <a:lnTo>
                      <a:pt x="5" y="299"/>
                    </a:lnTo>
                    <a:lnTo>
                      <a:pt x="0" y="195"/>
                    </a:lnTo>
                    <a:lnTo>
                      <a:pt x="5" y="151"/>
                    </a:lnTo>
                    <a:lnTo>
                      <a:pt x="17" y="112"/>
                    </a:lnTo>
                    <a:lnTo>
                      <a:pt x="37" y="77"/>
                    </a:lnTo>
                    <a:lnTo>
                      <a:pt x="66" y="48"/>
                    </a:lnTo>
                    <a:lnTo>
                      <a:pt x="105" y="24"/>
                    </a:lnTo>
                    <a:lnTo>
                      <a:pt x="155" y="4"/>
                    </a:lnTo>
                    <a:lnTo>
                      <a:pt x="200" y="0"/>
                    </a:lnTo>
                    <a:lnTo>
                      <a:pt x="241" y="18"/>
                    </a:lnTo>
                    <a:lnTo>
                      <a:pt x="277" y="50"/>
                    </a:lnTo>
                    <a:lnTo>
                      <a:pt x="311" y="95"/>
                    </a:lnTo>
                    <a:lnTo>
                      <a:pt x="365" y="204"/>
                    </a:lnTo>
                    <a:lnTo>
                      <a:pt x="405" y="310"/>
                    </a:lnTo>
                    <a:lnTo>
                      <a:pt x="441" y="414"/>
                    </a:lnTo>
                    <a:lnTo>
                      <a:pt x="477" y="529"/>
                    </a:lnTo>
                    <a:lnTo>
                      <a:pt x="508" y="649"/>
                    </a:lnTo>
                    <a:lnTo>
                      <a:pt x="529" y="770"/>
                    </a:lnTo>
                    <a:lnTo>
                      <a:pt x="534" y="883"/>
                    </a:lnTo>
                    <a:lnTo>
                      <a:pt x="519" y="986"/>
                    </a:lnTo>
                    <a:lnTo>
                      <a:pt x="501" y="1031"/>
                    </a:lnTo>
                    <a:lnTo>
                      <a:pt x="477" y="1072"/>
                    </a:lnTo>
                    <a:lnTo>
                      <a:pt x="446" y="1107"/>
                    </a:lnTo>
                    <a:lnTo>
                      <a:pt x="405" y="113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45" name="Google Shape;1945;p43"/>
              <p:cNvSpPr/>
              <p:nvPr/>
            </p:nvSpPr>
            <p:spPr>
              <a:xfrm>
                <a:off x="1220" y="1365"/>
                <a:ext cx="202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301" h="448" extrusionOk="0">
                    <a:moveTo>
                      <a:pt x="975" y="0"/>
                    </a:moveTo>
                    <a:lnTo>
                      <a:pt x="896" y="2"/>
                    </a:lnTo>
                    <a:lnTo>
                      <a:pt x="802" y="9"/>
                    </a:lnTo>
                    <a:lnTo>
                      <a:pt x="590" y="36"/>
                    </a:lnTo>
                    <a:lnTo>
                      <a:pt x="381" y="76"/>
                    </a:lnTo>
                    <a:lnTo>
                      <a:pt x="291" y="99"/>
                    </a:lnTo>
                    <a:lnTo>
                      <a:pt x="218" y="122"/>
                    </a:lnTo>
                    <a:lnTo>
                      <a:pt x="150" y="151"/>
                    </a:lnTo>
                    <a:lnTo>
                      <a:pt x="95" y="180"/>
                    </a:lnTo>
                    <a:lnTo>
                      <a:pt x="53" y="210"/>
                    </a:lnTo>
                    <a:lnTo>
                      <a:pt x="24" y="240"/>
                    </a:lnTo>
                    <a:lnTo>
                      <a:pt x="7" y="269"/>
                    </a:lnTo>
                    <a:lnTo>
                      <a:pt x="0" y="298"/>
                    </a:lnTo>
                    <a:lnTo>
                      <a:pt x="17" y="351"/>
                    </a:lnTo>
                    <a:lnTo>
                      <a:pt x="66" y="396"/>
                    </a:lnTo>
                    <a:lnTo>
                      <a:pt x="143" y="429"/>
                    </a:lnTo>
                    <a:lnTo>
                      <a:pt x="242" y="448"/>
                    </a:lnTo>
                    <a:lnTo>
                      <a:pt x="355" y="448"/>
                    </a:lnTo>
                    <a:lnTo>
                      <a:pt x="448" y="436"/>
                    </a:lnTo>
                    <a:lnTo>
                      <a:pt x="529" y="428"/>
                    </a:lnTo>
                    <a:lnTo>
                      <a:pt x="601" y="424"/>
                    </a:lnTo>
                    <a:lnTo>
                      <a:pt x="665" y="423"/>
                    </a:lnTo>
                    <a:lnTo>
                      <a:pt x="771" y="427"/>
                    </a:lnTo>
                    <a:lnTo>
                      <a:pt x="851" y="437"/>
                    </a:lnTo>
                    <a:lnTo>
                      <a:pt x="915" y="445"/>
                    </a:lnTo>
                    <a:lnTo>
                      <a:pt x="969" y="448"/>
                    </a:lnTo>
                    <a:lnTo>
                      <a:pt x="1022" y="440"/>
                    </a:lnTo>
                    <a:lnTo>
                      <a:pt x="1077" y="415"/>
                    </a:lnTo>
                    <a:lnTo>
                      <a:pt x="1145" y="370"/>
                    </a:lnTo>
                    <a:lnTo>
                      <a:pt x="1211" y="310"/>
                    </a:lnTo>
                    <a:lnTo>
                      <a:pt x="1265" y="244"/>
                    </a:lnTo>
                    <a:lnTo>
                      <a:pt x="1297" y="175"/>
                    </a:lnTo>
                    <a:lnTo>
                      <a:pt x="1301" y="142"/>
                    </a:lnTo>
                    <a:lnTo>
                      <a:pt x="1295" y="110"/>
                    </a:lnTo>
                    <a:lnTo>
                      <a:pt x="1277" y="82"/>
                    </a:lnTo>
                    <a:lnTo>
                      <a:pt x="1248" y="56"/>
                    </a:lnTo>
                    <a:lnTo>
                      <a:pt x="1204" y="34"/>
                    </a:lnTo>
                    <a:lnTo>
                      <a:pt x="1144" y="17"/>
                    </a:lnTo>
                    <a:lnTo>
                      <a:pt x="1069" y="6"/>
                    </a:lnTo>
                    <a:lnTo>
                      <a:pt x="975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46" name="Google Shape;1946;p43"/>
              <p:cNvSpPr/>
              <p:nvPr/>
            </p:nvSpPr>
            <p:spPr>
              <a:xfrm>
                <a:off x="3841" y="1952"/>
                <a:ext cx="140" cy="70"/>
              </a:xfrm>
              <a:custGeom>
                <a:avLst/>
                <a:gdLst/>
                <a:ahLst/>
                <a:cxnLst/>
                <a:rect l="l" t="t" r="r" b="b"/>
                <a:pathLst>
                  <a:path w="906" h="561" extrusionOk="0">
                    <a:moveTo>
                      <a:pt x="763" y="561"/>
                    </a:moveTo>
                    <a:lnTo>
                      <a:pt x="805" y="549"/>
                    </a:lnTo>
                    <a:lnTo>
                      <a:pt x="841" y="520"/>
                    </a:lnTo>
                    <a:lnTo>
                      <a:pt x="869" y="480"/>
                    </a:lnTo>
                    <a:lnTo>
                      <a:pt x="889" y="432"/>
                    </a:lnTo>
                    <a:lnTo>
                      <a:pt x="902" y="383"/>
                    </a:lnTo>
                    <a:lnTo>
                      <a:pt x="906" y="336"/>
                    </a:lnTo>
                    <a:lnTo>
                      <a:pt x="901" y="296"/>
                    </a:lnTo>
                    <a:lnTo>
                      <a:pt x="887" y="269"/>
                    </a:lnTo>
                    <a:lnTo>
                      <a:pt x="794" y="235"/>
                    </a:lnTo>
                    <a:lnTo>
                      <a:pt x="712" y="205"/>
                    </a:lnTo>
                    <a:lnTo>
                      <a:pt x="576" y="149"/>
                    </a:lnTo>
                    <a:lnTo>
                      <a:pt x="473" y="101"/>
                    </a:lnTo>
                    <a:lnTo>
                      <a:pt x="394" y="63"/>
                    </a:lnTo>
                    <a:lnTo>
                      <a:pt x="334" y="34"/>
                    </a:lnTo>
                    <a:lnTo>
                      <a:pt x="284" y="13"/>
                    </a:lnTo>
                    <a:lnTo>
                      <a:pt x="238" y="2"/>
                    </a:lnTo>
                    <a:lnTo>
                      <a:pt x="187" y="0"/>
                    </a:lnTo>
                    <a:lnTo>
                      <a:pt x="116" y="49"/>
                    </a:lnTo>
                    <a:lnTo>
                      <a:pt x="51" y="101"/>
                    </a:lnTo>
                    <a:lnTo>
                      <a:pt x="9" y="160"/>
                    </a:lnTo>
                    <a:lnTo>
                      <a:pt x="0" y="191"/>
                    </a:lnTo>
                    <a:lnTo>
                      <a:pt x="2" y="226"/>
                    </a:lnTo>
                    <a:lnTo>
                      <a:pt x="19" y="274"/>
                    </a:lnTo>
                    <a:lnTo>
                      <a:pt x="45" y="317"/>
                    </a:lnTo>
                    <a:lnTo>
                      <a:pt x="80" y="354"/>
                    </a:lnTo>
                    <a:lnTo>
                      <a:pt x="121" y="389"/>
                    </a:lnTo>
                    <a:lnTo>
                      <a:pt x="221" y="444"/>
                    </a:lnTo>
                    <a:lnTo>
                      <a:pt x="335" y="485"/>
                    </a:lnTo>
                    <a:lnTo>
                      <a:pt x="455" y="515"/>
                    </a:lnTo>
                    <a:lnTo>
                      <a:pt x="572" y="536"/>
                    </a:lnTo>
                    <a:lnTo>
                      <a:pt x="678" y="551"/>
                    </a:lnTo>
                    <a:lnTo>
                      <a:pt x="763" y="56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47" name="Google Shape;1947;p43"/>
              <p:cNvSpPr/>
              <p:nvPr/>
            </p:nvSpPr>
            <p:spPr>
              <a:xfrm>
                <a:off x="3576" y="1936"/>
                <a:ext cx="172" cy="78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634" extrusionOk="0">
                    <a:moveTo>
                      <a:pt x="1101" y="266"/>
                    </a:moveTo>
                    <a:lnTo>
                      <a:pt x="1109" y="315"/>
                    </a:lnTo>
                    <a:lnTo>
                      <a:pt x="1098" y="364"/>
                    </a:lnTo>
                    <a:lnTo>
                      <a:pt x="1070" y="410"/>
                    </a:lnTo>
                    <a:lnTo>
                      <a:pt x="1030" y="455"/>
                    </a:lnTo>
                    <a:lnTo>
                      <a:pt x="926" y="530"/>
                    </a:lnTo>
                    <a:lnTo>
                      <a:pt x="820" y="584"/>
                    </a:lnTo>
                    <a:lnTo>
                      <a:pt x="738" y="611"/>
                    </a:lnTo>
                    <a:lnTo>
                      <a:pt x="651" y="627"/>
                    </a:lnTo>
                    <a:lnTo>
                      <a:pt x="472" y="634"/>
                    </a:lnTo>
                    <a:lnTo>
                      <a:pt x="385" y="621"/>
                    </a:lnTo>
                    <a:lnTo>
                      <a:pt x="299" y="598"/>
                    </a:lnTo>
                    <a:lnTo>
                      <a:pt x="219" y="565"/>
                    </a:lnTo>
                    <a:lnTo>
                      <a:pt x="148" y="520"/>
                    </a:lnTo>
                    <a:lnTo>
                      <a:pt x="80" y="455"/>
                    </a:lnTo>
                    <a:lnTo>
                      <a:pt x="25" y="370"/>
                    </a:lnTo>
                    <a:lnTo>
                      <a:pt x="7" y="325"/>
                    </a:lnTo>
                    <a:lnTo>
                      <a:pt x="0" y="281"/>
                    </a:lnTo>
                    <a:lnTo>
                      <a:pt x="3" y="240"/>
                    </a:lnTo>
                    <a:lnTo>
                      <a:pt x="21" y="203"/>
                    </a:lnTo>
                    <a:lnTo>
                      <a:pt x="66" y="152"/>
                    </a:lnTo>
                    <a:lnTo>
                      <a:pt x="122" y="108"/>
                    </a:lnTo>
                    <a:lnTo>
                      <a:pt x="187" y="71"/>
                    </a:lnTo>
                    <a:lnTo>
                      <a:pt x="259" y="43"/>
                    </a:lnTo>
                    <a:lnTo>
                      <a:pt x="336" y="21"/>
                    </a:lnTo>
                    <a:lnTo>
                      <a:pt x="419" y="6"/>
                    </a:lnTo>
                    <a:lnTo>
                      <a:pt x="589" y="0"/>
                    </a:lnTo>
                    <a:lnTo>
                      <a:pt x="754" y="23"/>
                    </a:lnTo>
                    <a:lnTo>
                      <a:pt x="831" y="45"/>
                    </a:lnTo>
                    <a:lnTo>
                      <a:pt x="903" y="74"/>
                    </a:lnTo>
                    <a:lnTo>
                      <a:pt x="968" y="112"/>
                    </a:lnTo>
                    <a:lnTo>
                      <a:pt x="1024" y="156"/>
                    </a:lnTo>
                    <a:lnTo>
                      <a:pt x="1069" y="207"/>
                    </a:lnTo>
                    <a:lnTo>
                      <a:pt x="1101" y="26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48" name="Google Shape;1948;p43"/>
              <p:cNvSpPr/>
              <p:nvPr/>
            </p:nvSpPr>
            <p:spPr>
              <a:xfrm>
                <a:off x="3248" y="1907"/>
                <a:ext cx="107" cy="117"/>
              </a:xfrm>
              <a:custGeom>
                <a:avLst/>
                <a:gdLst/>
                <a:ahLst/>
                <a:cxnLst/>
                <a:rect l="l" t="t" r="r" b="b"/>
                <a:pathLst>
                  <a:path w="689" h="935" extrusionOk="0">
                    <a:moveTo>
                      <a:pt x="160" y="842"/>
                    </a:moveTo>
                    <a:lnTo>
                      <a:pt x="204" y="878"/>
                    </a:lnTo>
                    <a:lnTo>
                      <a:pt x="256" y="907"/>
                    </a:lnTo>
                    <a:lnTo>
                      <a:pt x="316" y="926"/>
                    </a:lnTo>
                    <a:lnTo>
                      <a:pt x="379" y="935"/>
                    </a:lnTo>
                    <a:lnTo>
                      <a:pt x="442" y="935"/>
                    </a:lnTo>
                    <a:lnTo>
                      <a:pt x="502" y="926"/>
                    </a:lnTo>
                    <a:lnTo>
                      <a:pt x="558" y="905"/>
                    </a:lnTo>
                    <a:lnTo>
                      <a:pt x="606" y="874"/>
                    </a:lnTo>
                    <a:lnTo>
                      <a:pt x="643" y="829"/>
                    </a:lnTo>
                    <a:lnTo>
                      <a:pt x="670" y="776"/>
                    </a:lnTo>
                    <a:lnTo>
                      <a:pt x="684" y="715"/>
                    </a:lnTo>
                    <a:lnTo>
                      <a:pt x="689" y="651"/>
                    </a:lnTo>
                    <a:lnTo>
                      <a:pt x="676" y="519"/>
                    </a:lnTo>
                    <a:lnTo>
                      <a:pt x="637" y="398"/>
                    </a:lnTo>
                    <a:lnTo>
                      <a:pt x="601" y="324"/>
                    </a:lnTo>
                    <a:lnTo>
                      <a:pt x="555" y="248"/>
                    </a:lnTo>
                    <a:lnTo>
                      <a:pt x="501" y="173"/>
                    </a:lnTo>
                    <a:lnTo>
                      <a:pt x="441" y="105"/>
                    </a:lnTo>
                    <a:lnTo>
                      <a:pt x="375" y="50"/>
                    </a:lnTo>
                    <a:lnTo>
                      <a:pt x="306" y="13"/>
                    </a:lnTo>
                    <a:lnTo>
                      <a:pt x="237" y="0"/>
                    </a:lnTo>
                    <a:lnTo>
                      <a:pt x="167" y="16"/>
                    </a:lnTo>
                    <a:lnTo>
                      <a:pt x="124" y="42"/>
                    </a:lnTo>
                    <a:lnTo>
                      <a:pt x="87" y="77"/>
                    </a:lnTo>
                    <a:lnTo>
                      <a:pt x="58" y="118"/>
                    </a:lnTo>
                    <a:lnTo>
                      <a:pt x="35" y="167"/>
                    </a:lnTo>
                    <a:lnTo>
                      <a:pt x="7" y="275"/>
                    </a:lnTo>
                    <a:lnTo>
                      <a:pt x="0" y="398"/>
                    </a:lnTo>
                    <a:lnTo>
                      <a:pt x="15" y="523"/>
                    </a:lnTo>
                    <a:lnTo>
                      <a:pt x="47" y="644"/>
                    </a:lnTo>
                    <a:lnTo>
                      <a:pt x="96" y="753"/>
                    </a:lnTo>
                    <a:lnTo>
                      <a:pt x="160" y="84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49" name="Google Shape;1949;p43"/>
              <p:cNvSpPr/>
              <p:nvPr/>
            </p:nvSpPr>
            <p:spPr>
              <a:xfrm>
                <a:off x="2949" y="1883"/>
                <a:ext cx="105" cy="103"/>
              </a:xfrm>
              <a:custGeom>
                <a:avLst/>
                <a:gdLst/>
                <a:ahLst/>
                <a:cxnLst/>
                <a:rect l="l" t="t" r="r" b="b"/>
                <a:pathLst>
                  <a:path w="675" h="825" extrusionOk="0">
                    <a:moveTo>
                      <a:pt x="56" y="721"/>
                    </a:moveTo>
                    <a:lnTo>
                      <a:pt x="115" y="770"/>
                    </a:lnTo>
                    <a:lnTo>
                      <a:pt x="197" y="803"/>
                    </a:lnTo>
                    <a:lnTo>
                      <a:pt x="290" y="820"/>
                    </a:lnTo>
                    <a:lnTo>
                      <a:pt x="387" y="825"/>
                    </a:lnTo>
                    <a:lnTo>
                      <a:pt x="480" y="818"/>
                    </a:lnTo>
                    <a:lnTo>
                      <a:pt x="562" y="803"/>
                    </a:lnTo>
                    <a:lnTo>
                      <a:pt x="622" y="781"/>
                    </a:lnTo>
                    <a:lnTo>
                      <a:pt x="653" y="752"/>
                    </a:lnTo>
                    <a:lnTo>
                      <a:pt x="655" y="653"/>
                    </a:lnTo>
                    <a:lnTo>
                      <a:pt x="658" y="565"/>
                    </a:lnTo>
                    <a:lnTo>
                      <a:pt x="667" y="419"/>
                    </a:lnTo>
                    <a:lnTo>
                      <a:pt x="674" y="308"/>
                    </a:lnTo>
                    <a:lnTo>
                      <a:pt x="675" y="225"/>
                    </a:lnTo>
                    <a:lnTo>
                      <a:pt x="666" y="162"/>
                    </a:lnTo>
                    <a:lnTo>
                      <a:pt x="641" y="112"/>
                    </a:lnTo>
                    <a:lnTo>
                      <a:pt x="599" y="68"/>
                    </a:lnTo>
                    <a:lnTo>
                      <a:pt x="533" y="23"/>
                    </a:lnTo>
                    <a:lnTo>
                      <a:pt x="487" y="4"/>
                    </a:lnTo>
                    <a:lnTo>
                      <a:pt x="437" y="0"/>
                    </a:lnTo>
                    <a:lnTo>
                      <a:pt x="384" y="6"/>
                    </a:lnTo>
                    <a:lnTo>
                      <a:pt x="332" y="23"/>
                    </a:lnTo>
                    <a:lnTo>
                      <a:pt x="232" y="77"/>
                    </a:lnTo>
                    <a:lnTo>
                      <a:pt x="152" y="150"/>
                    </a:lnTo>
                    <a:lnTo>
                      <a:pt x="106" y="211"/>
                    </a:lnTo>
                    <a:lnTo>
                      <a:pt x="66" y="280"/>
                    </a:lnTo>
                    <a:lnTo>
                      <a:pt x="34" y="355"/>
                    </a:lnTo>
                    <a:lnTo>
                      <a:pt x="11" y="435"/>
                    </a:lnTo>
                    <a:lnTo>
                      <a:pt x="0" y="513"/>
                    </a:lnTo>
                    <a:lnTo>
                      <a:pt x="3" y="589"/>
                    </a:lnTo>
                    <a:lnTo>
                      <a:pt x="20" y="659"/>
                    </a:lnTo>
                    <a:lnTo>
                      <a:pt x="56" y="72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50" name="Google Shape;1950;p43"/>
              <p:cNvSpPr/>
              <p:nvPr/>
            </p:nvSpPr>
            <p:spPr>
              <a:xfrm>
                <a:off x="1125" y="2800"/>
                <a:ext cx="657" cy="28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2330" extrusionOk="0">
                    <a:moveTo>
                      <a:pt x="99" y="2033"/>
                    </a:moveTo>
                    <a:lnTo>
                      <a:pt x="68" y="1932"/>
                    </a:lnTo>
                    <a:lnTo>
                      <a:pt x="44" y="1821"/>
                    </a:lnTo>
                    <a:lnTo>
                      <a:pt x="26" y="1701"/>
                    </a:lnTo>
                    <a:lnTo>
                      <a:pt x="12" y="1574"/>
                    </a:lnTo>
                    <a:lnTo>
                      <a:pt x="0" y="1305"/>
                    </a:lnTo>
                    <a:lnTo>
                      <a:pt x="7" y="1027"/>
                    </a:lnTo>
                    <a:lnTo>
                      <a:pt x="28" y="756"/>
                    </a:lnTo>
                    <a:lnTo>
                      <a:pt x="61" y="504"/>
                    </a:lnTo>
                    <a:lnTo>
                      <a:pt x="82" y="390"/>
                    </a:lnTo>
                    <a:lnTo>
                      <a:pt x="106" y="286"/>
                    </a:lnTo>
                    <a:lnTo>
                      <a:pt x="131" y="195"/>
                    </a:lnTo>
                    <a:lnTo>
                      <a:pt x="158" y="116"/>
                    </a:lnTo>
                    <a:lnTo>
                      <a:pt x="373" y="100"/>
                    </a:lnTo>
                    <a:lnTo>
                      <a:pt x="617" y="81"/>
                    </a:lnTo>
                    <a:lnTo>
                      <a:pt x="887" y="62"/>
                    </a:lnTo>
                    <a:lnTo>
                      <a:pt x="1175" y="42"/>
                    </a:lnTo>
                    <a:lnTo>
                      <a:pt x="1476" y="25"/>
                    </a:lnTo>
                    <a:lnTo>
                      <a:pt x="1785" y="12"/>
                    </a:lnTo>
                    <a:lnTo>
                      <a:pt x="2095" y="3"/>
                    </a:lnTo>
                    <a:lnTo>
                      <a:pt x="2402" y="0"/>
                    </a:lnTo>
                    <a:lnTo>
                      <a:pt x="2697" y="6"/>
                    </a:lnTo>
                    <a:lnTo>
                      <a:pt x="2978" y="19"/>
                    </a:lnTo>
                    <a:lnTo>
                      <a:pt x="3236" y="43"/>
                    </a:lnTo>
                    <a:lnTo>
                      <a:pt x="3468" y="79"/>
                    </a:lnTo>
                    <a:lnTo>
                      <a:pt x="3572" y="102"/>
                    </a:lnTo>
                    <a:lnTo>
                      <a:pt x="3667" y="128"/>
                    </a:lnTo>
                    <a:lnTo>
                      <a:pt x="3753" y="158"/>
                    </a:lnTo>
                    <a:lnTo>
                      <a:pt x="3827" y="192"/>
                    </a:lnTo>
                    <a:lnTo>
                      <a:pt x="3891" y="229"/>
                    </a:lnTo>
                    <a:lnTo>
                      <a:pt x="3943" y="271"/>
                    </a:lnTo>
                    <a:lnTo>
                      <a:pt x="3983" y="317"/>
                    </a:lnTo>
                    <a:lnTo>
                      <a:pt x="4009" y="367"/>
                    </a:lnTo>
                    <a:lnTo>
                      <a:pt x="4024" y="540"/>
                    </a:lnTo>
                    <a:lnTo>
                      <a:pt x="4045" y="701"/>
                    </a:lnTo>
                    <a:lnTo>
                      <a:pt x="4074" y="851"/>
                    </a:lnTo>
                    <a:lnTo>
                      <a:pt x="4104" y="993"/>
                    </a:lnTo>
                    <a:lnTo>
                      <a:pt x="4168" y="1249"/>
                    </a:lnTo>
                    <a:lnTo>
                      <a:pt x="4196" y="1363"/>
                    </a:lnTo>
                    <a:lnTo>
                      <a:pt x="4219" y="1469"/>
                    </a:lnTo>
                    <a:lnTo>
                      <a:pt x="4234" y="1570"/>
                    </a:lnTo>
                    <a:lnTo>
                      <a:pt x="4240" y="1662"/>
                    </a:lnTo>
                    <a:lnTo>
                      <a:pt x="4234" y="1747"/>
                    </a:lnTo>
                    <a:lnTo>
                      <a:pt x="4214" y="1827"/>
                    </a:lnTo>
                    <a:lnTo>
                      <a:pt x="4177" y="1901"/>
                    </a:lnTo>
                    <a:lnTo>
                      <a:pt x="4123" y="1970"/>
                    </a:lnTo>
                    <a:lnTo>
                      <a:pt x="4048" y="2035"/>
                    </a:lnTo>
                    <a:lnTo>
                      <a:pt x="3950" y="2094"/>
                    </a:lnTo>
                    <a:lnTo>
                      <a:pt x="3885" y="2125"/>
                    </a:lnTo>
                    <a:lnTo>
                      <a:pt x="3807" y="2153"/>
                    </a:lnTo>
                    <a:lnTo>
                      <a:pt x="3718" y="2179"/>
                    </a:lnTo>
                    <a:lnTo>
                      <a:pt x="3619" y="2203"/>
                    </a:lnTo>
                    <a:lnTo>
                      <a:pt x="3390" y="2245"/>
                    </a:lnTo>
                    <a:lnTo>
                      <a:pt x="3130" y="2278"/>
                    </a:lnTo>
                    <a:lnTo>
                      <a:pt x="2845" y="2303"/>
                    </a:lnTo>
                    <a:lnTo>
                      <a:pt x="2543" y="2320"/>
                    </a:lnTo>
                    <a:lnTo>
                      <a:pt x="2229" y="2330"/>
                    </a:lnTo>
                    <a:lnTo>
                      <a:pt x="1912" y="2330"/>
                    </a:lnTo>
                    <a:lnTo>
                      <a:pt x="1598" y="2321"/>
                    </a:lnTo>
                    <a:lnTo>
                      <a:pt x="1295" y="2306"/>
                    </a:lnTo>
                    <a:lnTo>
                      <a:pt x="1011" y="2280"/>
                    </a:lnTo>
                    <a:lnTo>
                      <a:pt x="750" y="2248"/>
                    </a:lnTo>
                    <a:lnTo>
                      <a:pt x="521" y="2206"/>
                    </a:lnTo>
                    <a:lnTo>
                      <a:pt x="422" y="2183"/>
                    </a:lnTo>
                    <a:lnTo>
                      <a:pt x="332" y="2157"/>
                    </a:lnTo>
                    <a:lnTo>
                      <a:pt x="255" y="2129"/>
                    </a:lnTo>
                    <a:lnTo>
                      <a:pt x="189" y="2099"/>
                    </a:lnTo>
                    <a:lnTo>
                      <a:pt x="136" y="2066"/>
                    </a:lnTo>
                    <a:lnTo>
                      <a:pt x="99" y="2033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51" name="Google Shape;1951;p43"/>
              <p:cNvSpPr/>
              <p:nvPr/>
            </p:nvSpPr>
            <p:spPr>
              <a:xfrm>
                <a:off x="1125" y="2800"/>
                <a:ext cx="657" cy="28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2330" extrusionOk="0">
                    <a:moveTo>
                      <a:pt x="99" y="2033"/>
                    </a:moveTo>
                    <a:lnTo>
                      <a:pt x="68" y="1932"/>
                    </a:lnTo>
                    <a:lnTo>
                      <a:pt x="44" y="1821"/>
                    </a:lnTo>
                    <a:lnTo>
                      <a:pt x="26" y="1701"/>
                    </a:lnTo>
                    <a:lnTo>
                      <a:pt x="12" y="1574"/>
                    </a:lnTo>
                    <a:lnTo>
                      <a:pt x="0" y="1305"/>
                    </a:lnTo>
                    <a:lnTo>
                      <a:pt x="7" y="1027"/>
                    </a:lnTo>
                    <a:lnTo>
                      <a:pt x="28" y="756"/>
                    </a:lnTo>
                    <a:lnTo>
                      <a:pt x="61" y="504"/>
                    </a:lnTo>
                    <a:lnTo>
                      <a:pt x="82" y="390"/>
                    </a:lnTo>
                    <a:lnTo>
                      <a:pt x="106" y="286"/>
                    </a:lnTo>
                    <a:lnTo>
                      <a:pt x="131" y="195"/>
                    </a:lnTo>
                    <a:lnTo>
                      <a:pt x="158" y="116"/>
                    </a:lnTo>
                    <a:lnTo>
                      <a:pt x="373" y="100"/>
                    </a:lnTo>
                    <a:lnTo>
                      <a:pt x="617" y="81"/>
                    </a:lnTo>
                    <a:lnTo>
                      <a:pt x="887" y="62"/>
                    </a:lnTo>
                    <a:lnTo>
                      <a:pt x="1175" y="42"/>
                    </a:lnTo>
                    <a:lnTo>
                      <a:pt x="1476" y="25"/>
                    </a:lnTo>
                    <a:lnTo>
                      <a:pt x="1785" y="12"/>
                    </a:lnTo>
                    <a:lnTo>
                      <a:pt x="2095" y="3"/>
                    </a:lnTo>
                    <a:lnTo>
                      <a:pt x="2402" y="0"/>
                    </a:lnTo>
                    <a:lnTo>
                      <a:pt x="2697" y="6"/>
                    </a:lnTo>
                    <a:lnTo>
                      <a:pt x="2978" y="19"/>
                    </a:lnTo>
                    <a:lnTo>
                      <a:pt x="3236" y="43"/>
                    </a:lnTo>
                    <a:lnTo>
                      <a:pt x="3468" y="79"/>
                    </a:lnTo>
                    <a:lnTo>
                      <a:pt x="3572" y="102"/>
                    </a:lnTo>
                    <a:lnTo>
                      <a:pt x="3667" y="128"/>
                    </a:lnTo>
                    <a:lnTo>
                      <a:pt x="3753" y="158"/>
                    </a:lnTo>
                    <a:lnTo>
                      <a:pt x="3827" y="192"/>
                    </a:lnTo>
                    <a:lnTo>
                      <a:pt x="3891" y="229"/>
                    </a:lnTo>
                    <a:lnTo>
                      <a:pt x="3943" y="271"/>
                    </a:lnTo>
                    <a:lnTo>
                      <a:pt x="3983" y="317"/>
                    </a:lnTo>
                    <a:lnTo>
                      <a:pt x="4009" y="367"/>
                    </a:lnTo>
                    <a:lnTo>
                      <a:pt x="4024" y="540"/>
                    </a:lnTo>
                    <a:lnTo>
                      <a:pt x="4045" y="701"/>
                    </a:lnTo>
                    <a:lnTo>
                      <a:pt x="4074" y="851"/>
                    </a:lnTo>
                    <a:lnTo>
                      <a:pt x="4104" y="993"/>
                    </a:lnTo>
                    <a:lnTo>
                      <a:pt x="4168" y="1249"/>
                    </a:lnTo>
                    <a:lnTo>
                      <a:pt x="4196" y="1363"/>
                    </a:lnTo>
                    <a:lnTo>
                      <a:pt x="4219" y="1469"/>
                    </a:lnTo>
                    <a:lnTo>
                      <a:pt x="4234" y="1570"/>
                    </a:lnTo>
                    <a:lnTo>
                      <a:pt x="4240" y="1662"/>
                    </a:lnTo>
                    <a:lnTo>
                      <a:pt x="4234" y="1747"/>
                    </a:lnTo>
                    <a:lnTo>
                      <a:pt x="4214" y="1827"/>
                    </a:lnTo>
                    <a:lnTo>
                      <a:pt x="4177" y="1901"/>
                    </a:lnTo>
                    <a:lnTo>
                      <a:pt x="4123" y="1970"/>
                    </a:lnTo>
                    <a:lnTo>
                      <a:pt x="4048" y="2035"/>
                    </a:lnTo>
                    <a:lnTo>
                      <a:pt x="3950" y="2094"/>
                    </a:lnTo>
                    <a:lnTo>
                      <a:pt x="3885" y="2125"/>
                    </a:lnTo>
                    <a:lnTo>
                      <a:pt x="3807" y="2153"/>
                    </a:lnTo>
                    <a:lnTo>
                      <a:pt x="3718" y="2179"/>
                    </a:lnTo>
                    <a:lnTo>
                      <a:pt x="3619" y="2203"/>
                    </a:lnTo>
                    <a:lnTo>
                      <a:pt x="3390" y="2245"/>
                    </a:lnTo>
                    <a:lnTo>
                      <a:pt x="3130" y="2278"/>
                    </a:lnTo>
                    <a:lnTo>
                      <a:pt x="2845" y="2303"/>
                    </a:lnTo>
                    <a:lnTo>
                      <a:pt x="2543" y="2320"/>
                    </a:lnTo>
                    <a:lnTo>
                      <a:pt x="2229" y="2330"/>
                    </a:lnTo>
                    <a:lnTo>
                      <a:pt x="1912" y="2330"/>
                    </a:lnTo>
                    <a:lnTo>
                      <a:pt x="1598" y="2321"/>
                    </a:lnTo>
                    <a:lnTo>
                      <a:pt x="1295" y="2306"/>
                    </a:lnTo>
                    <a:lnTo>
                      <a:pt x="1011" y="2280"/>
                    </a:lnTo>
                    <a:lnTo>
                      <a:pt x="750" y="2248"/>
                    </a:lnTo>
                    <a:lnTo>
                      <a:pt x="521" y="2206"/>
                    </a:lnTo>
                    <a:lnTo>
                      <a:pt x="422" y="2183"/>
                    </a:lnTo>
                    <a:lnTo>
                      <a:pt x="332" y="2157"/>
                    </a:lnTo>
                    <a:lnTo>
                      <a:pt x="255" y="2129"/>
                    </a:lnTo>
                    <a:lnTo>
                      <a:pt x="189" y="2099"/>
                    </a:lnTo>
                    <a:lnTo>
                      <a:pt x="136" y="2066"/>
                    </a:lnTo>
                    <a:lnTo>
                      <a:pt x="99" y="203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52" name="Google Shape;1952;p43"/>
              <p:cNvSpPr/>
              <p:nvPr/>
            </p:nvSpPr>
            <p:spPr>
              <a:xfrm>
                <a:off x="1746" y="2811"/>
                <a:ext cx="642" cy="28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284" extrusionOk="0">
                    <a:moveTo>
                      <a:pt x="288" y="1946"/>
                    </a:moveTo>
                    <a:lnTo>
                      <a:pt x="221" y="1741"/>
                    </a:lnTo>
                    <a:lnTo>
                      <a:pt x="155" y="1512"/>
                    </a:lnTo>
                    <a:lnTo>
                      <a:pt x="96" y="1267"/>
                    </a:lnTo>
                    <a:lnTo>
                      <a:pt x="47" y="1018"/>
                    </a:lnTo>
                    <a:lnTo>
                      <a:pt x="14" y="776"/>
                    </a:lnTo>
                    <a:lnTo>
                      <a:pt x="0" y="550"/>
                    </a:lnTo>
                    <a:lnTo>
                      <a:pt x="2" y="445"/>
                    </a:lnTo>
                    <a:lnTo>
                      <a:pt x="11" y="349"/>
                    </a:lnTo>
                    <a:lnTo>
                      <a:pt x="27" y="262"/>
                    </a:lnTo>
                    <a:lnTo>
                      <a:pt x="51" y="186"/>
                    </a:lnTo>
                    <a:lnTo>
                      <a:pt x="268" y="168"/>
                    </a:lnTo>
                    <a:lnTo>
                      <a:pt x="517" y="145"/>
                    </a:lnTo>
                    <a:lnTo>
                      <a:pt x="794" y="120"/>
                    </a:lnTo>
                    <a:lnTo>
                      <a:pt x="1091" y="93"/>
                    </a:lnTo>
                    <a:lnTo>
                      <a:pt x="1403" y="66"/>
                    </a:lnTo>
                    <a:lnTo>
                      <a:pt x="1724" y="42"/>
                    </a:lnTo>
                    <a:lnTo>
                      <a:pt x="2048" y="22"/>
                    </a:lnTo>
                    <a:lnTo>
                      <a:pt x="2368" y="7"/>
                    </a:lnTo>
                    <a:lnTo>
                      <a:pt x="2677" y="0"/>
                    </a:lnTo>
                    <a:lnTo>
                      <a:pt x="2971" y="3"/>
                    </a:lnTo>
                    <a:lnTo>
                      <a:pt x="3243" y="17"/>
                    </a:lnTo>
                    <a:lnTo>
                      <a:pt x="3368" y="28"/>
                    </a:lnTo>
                    <a:lnTo>
                      <a:pt x="3485" y="43"/>
                    </a:lnTo>
                    <a:lnTo>
                      <a:pt x="3594" y="62"/>
                    </a:lnTo>
                    <a:lnTo>
                      <a:pt x="3695" y="84"/>
                    </a:lnTo>
                    <a:lnTo>
                      <a:pt x="3783" y="110"/>
                    </a:lnTo>
                    <a:lnTo>
                      <a:pt x="3862" y="141"/>
                    </a:lnTo>
                    <a:lnTo>
                      <a:pt x="3929" y="177"/>
                    </a:lnTo>
                    <a:lnTo>
                      <a:pt x="3982" y="216"/>
                    </a:lnTo>
                    <a:lnTo>
                      <a:pt x="4023" y="261"/>
                    </a:lnTo>
                    <a:lnTo>
                      <a:pt x="4050" y="312"/>
                    </a:lnTo>
                    <a:lnTo>
                      <a:pt x="4066" y="457"/>
                    </a:lnTo>
                    <a:lnTo>
                      <a:pt x="4091" y="584"/>
                    </a:lnTo>
                    <a:lnTo>
                      <a:pt x="4117" y="696"/>
                    </a:lnTo>
                    <a:lnTo>
                      <a:pt x="4137" y="795"/>
                    </a:lnTo>
                    <a:lnTo>
                      <a:pt x="4140" y="879"/>
                    </a:lnTo>
                    <a:lnTo>
                      <a:pt x="4120" y="954"/>
                    </a:lnTo>
                    <a:lnTo>
                      <a:pt x="4069" y="1018"/>
                    </a:lnTo>
                    <a:lnTo>
                      <a:pt x="4028" y="1048"/>
                    </a:lnTo>
                    <a:lnTo>
                      <a:pt x="3977" y="1076"/>
                    </a:lnTo>
                    <a:lnTo>
                      <a:pt x="3890" y="1125"/>
                    </a:lnTo>
                    <a:lnTo>
                      <a:pt x="3828" y="1177"/>
                    </a:lnTo>
                    <a:lnTo>
                      <a:pt x="3790" y="1233"/>
                    </a:lnTo>
                    <a:lnTo>
                      <a:pt x="3770" y="1290"/>
                    </a:lnTo>
                    <a:lnTo>
                      <a:pt x="3767" y="1350"/>
                    </a:lnTo>
                    <a:lnTo>
                      <a:pt x="3775" y="1411"/>
                    </a:lnTo>
                    <a:lnTo>
                      <a:pt x="3820" y="1540"/>
                    </a:lnTo>
                    <a:lnTo>
                      <a:pt x="3879" y="1673"/>
                    </a:lnTo>
                    <a:lnTo>
                      <a:pt x="3927" y="1809"/>
                    </a:lnTo>
                    <a:lnTo>
                      <a:pt x="3938" y="1877"/>
                    </a:lnTo>
                    <a:lnTo>
                      <a:pt x="3938" y="1945"/>
                    </a:lnTo>
                    <a:lnTo>
                      <a:pt x="3923" y="2013"/>
                    </a:lnTo>
                    <a:lnTo>
                      <a:pt x="3889" y="2079"/>
                    </a:lnTo>
                    <a:lnTo>
                      <a:pt x="3824" y="2109"/>
                    </a:lnTo>
                    <a:lnTo>
                      <a:pt x="3749" y="2137"/>
                    </a:lnTo>
                    <a:lnTo>
                      <a:pt x="3662" y="2162"/>
                    </a:lnTo>
                    <a:lnTo>
                      <a:pt x="3567" y="2184"/>
                    </a:lnTo>
                    <a:lnTo>
                      <a:pt x="3352" y="2223"/>
                    </a:lnTo>
                    <a:lnTo>
                      <a:pt x="3108" y="2252"/>
                    </a:lnTo>
                    <a:lnTo>
                      <a:pt x="2841" y="2272"/>
                    </a:lnTo>
                    <a:lnTo>
                      <a:pt x="2560" y="2282"/>
                    </a:lnTo>
                    <a:lnTo>
                      <a:pt x="2269" y="2284"/>
                    </a:lnTo>
                    <a:lnTo>
                      <a:pt x="1975" y="2278"/>
                    </a:lnTo>
                    <a:lnTo>
                      <a:pt x="1686" y="2263"/>
                    </a:lnTo>
                    <a:lnTo>
                      <a:pt x="1405" y="2242"/>
                    </a:lnTo>
                    <a:lnTo>
                      <a:pt x="1141" y="2210"/>
                    </a:lnTo>
                    <a:lnTo>
                      <a:pt x="900" y="2171"/>
                    </a:lnTo>
                    <a:lnTo>
                      <a:pt x="687" y="2127"/>
                    </a:lnTo>
                    <a:lnTo>
                      <a:pt x="594" y="2100"/>
                    </a:lnTo>
                    <a:lnTo>
                      <a:pt x="510" y="2073"/>
                    </a:lnTo>
                    <a:lnTo>
                      <a:pt x="437" y="2044"/>
                    </a:lnTo>
                    <a:lnTo>
                      <a:pt x="375" y="2013"/>
                    </a:lnTo>
                    <a:lnTo>
                      <a:pt x="325" y="1980"/>
                    </a:lnTo>
                    <a:lnTo>
                      <a:pt x="288" y="1946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53" name="Google Shape;1953;p43"/>
              <p:cNvSpPr/>
              <p:nvPr/>
            </p:nvSpPr>
            <p:spPr>
              <a:xfrm>
                <a:off x="1746" y="2811"/>
                <a:ext cx="642" cy="28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284" extrusionOk="0">
                    <a:moveTo>
                      <a:pt x="288" y="1946"/>
                    </a:moveTo>
                    <a:lnTo>
                      <a:pt x="221" y="1741"/>
                    </a:lnTo>
                    <a:lnTo>
                      <a:pt x="155" y="1512"/>
                    </a:lnTo>
                    <a:lnTo>
                      <a:pt x="96" y="1267"/>
                    </a:lnTo>
                    <a:lnTo>
                      <a:pt x="47" y="1018"/>
                    </a:lnTo>
                    <a:lnTo>
                      <a:pt x="14" y="776"/>
                    </a:lnTo>
                    <a:lnTo>
                      <a:pt x="0" y="550"/>
                    </a:lnTo>
                    <a:lnTo>
                      <a:pt x="2" y="445"/>
                    </a:lnTo>
                    <a:lnTo>
                      <a:pt x="11" y="349"/>
                    </a:lnTo>
                    <a:lnTo>
                      <a:pt x="27" y="262"/>
                    </a:lnTo>
                    <a:lnTo>
                      <a:pt x="51" y="186"/>
                    </a:lnTo>
                    <a:lnTo>
                      <a:pt x="268" y="168"/>
                    </a:lnTo>
                    <a:lnTo>
                      <a:pt x="517" y="145"/>
                    </a:lnTo>
                    <a:lnTo>
                      <a:pt x="794" y="120"/>
                    </a:lnTo>
                    <a:lnTo>
                      <a:pt x="1091" y="93"/>
                    </a:lnTo>
                    <a:lnTo>
                      <a:pt x="1403" y="66"/>
                    </a:lnTo>
                    <a:lnTo>
                      <a:pt x="1724" y="42"/>
                    </a:lnTo>
                    <a:lnTo>
                      <a:pt x="2048" y="22"/>
                    </a:lnTo>
                    <a:lnTo>
                      <a:pt x="2368" y="7"/>
                    </a:lnTo>
                    <a:lnTo>
                      <a:pt x="2677" y="0"/>
                    </a:lnTo>
                    <a:lnTo>
                      <a:pt x="2971" y="3"/>
                    </a:lnTo>
                    <a:lnTo>
                      <a:pt x="3243" y="17"/>
                    </a:lnTo>
                    <a:lnTo>
                      <a:pt x="3368" y="28"/>
                    </a:lnTo>
                    <a:lnTo>
                      <a:pt x="3485" y="43"/>
                    </a:lnTo>
                    <a:lnTo>
                      <a:pt x="3594" y="62"/>
                    </a:lnTo>
                    <a:lnTo>
                      <a:pt x="3695" y="84"/>
                    </a:lnTo>
                    <a:lnTo>
                      <a:pt x="3783" y="110"/>
                    </a:lnTo>
                    <a:lnTo>
                      <a:pt x="3862" y="141"/>
                    </a:lnTo>
                    <a:lnTo>
                      <a:pt x="3929" y="177"/>
                    </a:lnTo>
                    <a:lnTo>
                      <a:pt x="3982" y="216"/>
                    </a:lnTo>
                    <a:lnTo>
                      <a:pt x="4023" y="261"/>
                    </a:lnTo>
                    <a:lnTo>
                      <a:pt x="4050" y="312"/>
                    </a:lnTo>
                    <a:lnTo>
                      <a:pt x="4066" y="457"/>
                    </a:lnTo>
                    <a:lnTo>
                      <a:pt x="4091" y="584"/>
                    </a:lnTo>
                    <a:lnTo>
                      <a:pt x="4117" y="696"/>
                    </a:lnTo>
                    <a:lnTo>
                      <a:pt x="4137" y="795"/>
                    </a:lnTo>
                    <a:lnTo>
                      <a:pt x="4140" y="879"/>
                    </a:lnTo>
                    <a:lnTo>
                      <a:pt x="4120" y="954"/>
                    </a:lnTo>
                    <a:lnTo>
                      <a:pt x="4069" y="1018"/>
                    </a:lnTo>
                    <a:lnTo>
                      <a:pt x="4028" y="1048"/>
                    </a:lnTo>
                    <a:lnTo>
                      <a:pt x="3977" y="1076"/>
                    </a:lnTo>
                    <a:lnTo>
                      <a:pt x="3890" y="1125"/>
                    </a:lnTo>
                    <a:lnTo>
                      <a:pt x="3828" y="1177"/>
                    </a:lnTo>
                    <a:lnTo>
                      <a:pt x="3790" y="1233"/>
                    </a:lnTo>
                    <a:lnTo>
                      <a:pt x="3770" y="1290"/>
                    </a:lnTo>
                    <a:lnTo>
                      <a:pt x="3767" y="1350"/>
                    </a:lnTo>
                    <a:lnTo>
                      <a:pt x="3775" y="1411"/>
                    </a:lnTo>
                    <a:lnTo>
                      <a:pt x="3820" y="1540"/>
                    </a:lnTo>
                    <a:lnTo>
                      <a:pt x="3879" y="1673"/>
                    </a:lnTo>
                    <a:lnTo>
                      <a:pt x="3927" y="1809"/>
                    </a:lnTo>
                    <a:lnTo>
                      <a:pt x="3938" y="1877"/>
                    </a:lnTo>
                    <a:lnTo>
                      <a:pt x="3938" y="1945"/>
                    </a:lnTo>
                    <a:lnTo>
                      <a:pt x="3923" y="2013"/>
                    </a:lnTo>
                    <a:lnTo>
                      <a:pt x="3889" y="2079"/>
                    </a:lnTo>
                    <a:lnTo>
                      <a:pt x="3824" y="2109"/>
                    </a:lnTo>
                    <a:lnTo>
                      <a:pt x="3749" y="2137"/>
                    </a:lnTo>
                    <a:lnTo>
                      <a:pt x="3662" y="2162"/>
                    </a:lnTo>
                    <a:lnTo>
                      <a:pt x="3567" y="2184"/>
                    </a:lnTo>
                    <a:lnTo>
                      <a:pt x="3352" y="2223"/>
                    </a:lnTo>
                    <a:lnTo>
                      <a:pt x="3108" y="2252"/>
                    </a:lnTo>
                    <a:lnTo>
                      <a:pt x="2841" y="2272"/>
                    </a:lnTo>
                    <a:lnTo>
                      <a:pt x="2560" y="2282"/>
                    </a:lnTo>
                    <a:lnTo>
                      <a:pt x="2269" y="2284"/>
                    </a:lnTo>
                    <a:lnTo>
                      <a:pt x="1975" y="2278"/>
                    </a:lnTo>
                    <a:lnTo>
                      <a:pt x="1686" y="2263"/>
                    </a:lnTo>
                    <a:lnTo>
                      <a:pt x="1405" y="2242"/>
                    </a:lnTo>
                    <a:lnTo>
                      <a:pt x="1141" y="2210"/>
                    </a:lnTo>
                    <a:lnTo>
                      <a:pt x="900" y="2171"/>
                    </a:lnTo>
                    <a:lnTo>
                      <a:pt x="687" y="2127"/>
                    </a:lnTo>
                    <a:lnTo>
                      <a:pt x="594" y="2100"/>
                    </a:lnTo>
                    <a:lnTo>
                      <a:pt x="510" y="2073"/>
                    </a:lnTo>
                    <a:lnTo>
                      <a:pt x="437" y="2044"/>
                    </a:lnTo>
                    <a:lnTo>
                      <a:pt x="375" y="2013"/>
                    </a:lnTo>
                    <a:lnTo>
                      <a:pt x="325" y="1980"/>
                    </a:lnTo>
                    <a:lnTo>
                      <a:pt x="288" y="194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54" name="Google Shape;1954;p43"/>
              <p:cNvSpPr/>
              <p:nvPr/>
            </p:nvSpPr>
            <p:spPr>
              <a:xfrm>
                <a:off x="2569" y="2809"/>
                <a:ext cx="662" cy="289"/>
              </a:xfrm>
              <a:custGeom>
                <a:avLst/>
                <a:gdLst/>
                <a:ahLst/>
                <a:cxnLst/>
                <a:rect l="l" t="t" r="r" b="b"/>
                <a:pathLst>
                  <a:path w="4271" h="2316" extrusionOk="0">
                    <a:moveTo>
                      <a:pt x="329" y="1958"/>
                    </a:moveTo>
                    <a:lnTo>
                      <a:pt x="288" y="1878"/>
                    </a:lnTo>
                    <a:lnTo>
                      <a:pt x="260" y="1797"/>
                    </a:lnTo>
                    <a:lnTo>
                      <a:pt x="232" y="1640"/>
                    </a:lnTo>
                    <a:lnTo>
                      <a:pt x="232" y="1492"/>
                    </a:lnTo>
                    <a:lnTo>
                      <a:pt x="249" y="1356"/>
                    </a:lnTo>
                    <a:lnTo>
                      <a:pt x="266" y="1234"/>
                    </a:lnTo>
                    <a:lnTo>
                      <a:pt x="272" y="1131"/>
                    </a:lnTo>
                    <a:lnTo>
                      <a:pt x="266" y="1087"/>
                    </a:lnTo>
                    <a:lnTo>
                      <a:pt x="252" y="1048"/>
                    </a:lnTo>
                    <a:lnTo>
                      <a:pt x="229" y="1017"/>
                    </a:lnTo>
                    <a:lnTo>
                      <a:pt x="196" y="991"/>
                    </a:lnTo>
                    <a:lnTo>
                      <a:pt x="140" y="955"/>
                    </a:lnTo>
                    <a:lnTo>
                      <a:pt x="95" y="915"/>
                    </a:lnTo>
                    <a:lnTo>
                      <a:pt x="60" y="870"/>
                    </a:lnTo>
                    <a:lnTo>
                      <a:pt x="34" y="821"/>
                    </a:lnTo>
                    <a:lnTo>
                      <a:pt x="4" y="711"/>
                    </a:lnTo>
                    <a:lnTo>
                      <a:pt x="0" y="593"/>
                    </a:lnTo>
                    <a:lnTo>
                      <a:pt x="17" y="469"/>
                    </a:lnTo>
                    <a:lnTo>
                      <a:pt x="47" y="346"/>
                    </a:lnTo>
                    <a:lnTo>
                      <a:pt x="87" y="227"/>
                    </a:lnTo>
                    <a:lnTo>
                      <a:pt x="129" y="117"/>
                    </a:lnTo>
                    <a:lnTo>
                      <a:pt x="346" y="100"/>
                    </a:lnTo>
                    <a:lnTo>
                      <a:pt x="595" y="81"/>
                    </a:lnTo>
                    <a:lnTo>
                      <a:pt x="868" y="62"/>
                    </a:lnTo>
                    <a:lnTo>
                      <a:pt x="1161" y="43"/>
                    </a:lnTo>
                    <a:lnTo>
                      <a:pt x="1466" y="25"/>
                    </a:lnTo>
                    <a:lnTo>
                      <a:pt x="1780" y="11"/>
                    </a:lnTo>
                    <a:lnTo>
                      <a:pt x="2095" y="3"/>
                    </a:lnTo>
                    <a:lnTo>
                      <a:pt x="2406" y="0"/>
                    </a:lnTo>
                    <a:lnTo>
                      <a:pt x="2706" y="4"/>
                    </a:lnTo>
                    <a:lnTo>
                      <a:pt x="2990" y="19"/>
                    </a:lnTo>
                    <a:lnTo>
                      <a:pt x="3254" y="43"/>
                    </a:lnTo>
                    <a:lnTo>
                      <a:pt x="3489" y="79"/>
                    </a:lnTo>
                    <a:lnTo>
                      <a:pt x="3594" y="102"/>
                    </a:lnTo>
                    <a:lnTo>
                      <a:pt x="3691" y="128"/>
                    </a:lnTo>
                    <a:lnTo>
                      <a:pt x="3777" y="159"/>
                    </a:lnTo>
                    <a:lnTo>
                      <a:pt x="3853" y="192"/>
                    </a:lnTo>
                    <a:lnTo>
                      <a:pt x="3918" y="231"/>
                    </a:lnTo>
                    <a:lnTo>
                      <a:pt x="3971" y="273"/>
                    </a:lnTo>
                    <a:lnTo>
                      <a:pt x="4011" y="320"/>
                    </a:lnTo>
                    <a:lnTo>
                      <a:pt x="4038" y="371"/>
                    </a:lnTo>
                    <a:lnTo>
                      <a:pt x="4053" y="545"/>
                    </a:lnTo>
                    <a:lnTo>
                      <a:pt x="4075" y="708"/>
                    </a:lnTo>
                    <a:lnTo>
                      <a:pt x="4103" y="860"/>
                    </a:lnTo>
                    <a:lnTo>
                      <a:pt x="4134" y="1004"/>
                    </a:lnTo>
                    <a:lnTo>
                      <a:pt x="4198" y="1261"/>
                    </a:lnTo>
                    <a:lnTo>
                      <a:pt x="4227" y="1377"/>
                    </a:lnTo>
                    <a:lnTo>
                      <a:pt x="4250" y="1485"/>
                    </a:lnTo>
                    <a:lnTo>
                      <a:pt x="4266" y="1586"/>
                    </a:lnTo>
                    <a:lnTo>
                      <a:pt x="4271" y="1679"/>
                    </a:lnTo>
                    <a:lnTo>
                      <a:pt x="4265" y="1766"/>
                    </a:lnTo>
                    <a:lnTo>
                      <a:pt x="4245" y="1846"/>
                    </a:lnTo>
                    <a:lnTo>
                      <a:pt x="4208" y="1921"/>
                    </a:lnTo>
                    <a:lnTo>
                      <a:pt x="4153" y="1991"/>
                    </a:lnTo>
                    <a:lnTo>
                      <a:pt x="4077" y="2056"/>
                    </a:lnTo>
                    <a:lnTo>
                      <a:pt x="3977" y="2117"/>
                    </a:lnTo>
                    <a:lnTo>
                      <a:pt x="3912" y="2147"/>
                    </a:lnTo>
                    <a:lnTo>
                      <a:pt x="3835" y="2175"/>
                    </a:lnTo>
                    <a:lnTo>
                      <a:pt x="3748" y="2201"/>
                    </a:lnTo>
                    <a:lnTo>
                      <a:pt x="3652" y="2223"/>
                    </a:lnTo>
                    <a:lnTo>
                      <a:pt x="3434" y="2260"/>
                    </a:lnTo>
                    <a:lnTo>
                      <a:pt x="3186" y="2287"/>
                    </a:lnTo>
                    <a:lnTo>
                      <a:pt x="2916" y="2306"/>
                    </a:lnTo>
                    <a:lnTo>
                      <a:pt x="2631" y="2316"/>
                    </a:lnTo>
                    <a:lnTo>
                      <a:pt x="2337" y="2316"/>
                    </a:lnTo>
                    <a:lnTo>
                      <a:pt x="2038" y="2306"/>
                    </a:lnTo>
                    <a:lnTo>
                      <a:pt x="1745" y="2289"/>
                    </a:lnTo>
                    <a:lnTo>
                      <a:pt x="1461" y="2264"/>
                    </a:lnTo>
                    <a:lnTo>
                      <a:pt x="1194" y="2232"/>
                    </a:lnTo>
                    <a:lnTo>
                      <a:pt x="949" y="2191"/>
                    </a:lnTo>
                    <a:lnTo>
                      <a:pt x="733" y="2143"/>
                    </a:lnTo>
                    <a:lnTo>
                      <a:pt x="639" y="2117"/>
                    </a:lnTo>
                    <a:lnTo>
                      <a:pt x="555" y="2089"/>
                    </a:lnTo>
                    <a:lnTo>
                      <a:pt x="480" y="2058"/>
                    </a:lnTo>
                    <a:lnTo>
                      <a:pt x="417" y="2027"/>
                    </a:lnTo>
                    <a:lnTo>
                      <a:pt x="366" y="1994"/>
                    </a:lnTo>
                    <a:lnTo>
                      <a:pt x="329" y="1958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55" name="Google Shape;1955;p43"/>
              <p:cNvSpPr/>
              <p:nvPr/>
            </p:nvSpPr>
            <p:spPr>
              <a:xfrm>
                <a:off x="2569" y="2809"/>
                <a:ext cx="662" cy="289"/>
              </a:xfrm>
              <a:custGeom>
                <a:avLst/>
                <a:gdLst/>
                <a:ahLst/>
                <a:cxnLst/>
                <a:rect l="l" t="t" r="r" b="b"/>
                <a:pathLst>
                  <a:path w="4271" h="2316" extrusionOk="0">
                    <a:moveTo>
                      <a:pt x="329" y="1958"/>
                    </a:moveTo>
                    <a:lnTo>
                      <a:pt x="288" y="1878"/>
                    </a:lnTo>
                    <a:lnTo>
                      <a:pt x="260" y="1797"/>
                    </a:lnTo>
                    <a:lnTo>
                      <a:pt x="232" y="1640"/>
                    </a:lnTo>
                    <a:lnTo>
                      <a:pt x="232" y="1492"/>
                    </a:lnTo>
                    <a:lnTo>
                      <a:pt x="249" y="1356"/>
                    </a:lnTo>
                    <a:lnTo>
                      <a:pt x="266" y="1234"/>
                    </a:lnTo>
                    <a:lnTo>
                      <a:pt x="272" y="1131"/>
                    </a:lnTo>
                    <a:lnTo>
                      <a:pt x="266" y="1087"/>
                    </a:lnTo>
                    <a:lnTo>
                      <a:pt x="252" y="1048"/>
                    </a:lnTo>
                    <a:lnTo>
                      <a:pt x="229" y="1017"/>
                    </a:lnTo>
                    <a:lnTo>
                      <a:pt x="196" y="991"/>
                    </a:lnTo>
                    <a:lnTo>
                      <a:pt x="140" y="955"/>
                    </a:lnTo>
                    <a:lnTo>
                      <a:pt x="95" y="915"/>
                    </a:lnTo>
                    <a:lnTo>
                      <a:pt x="60" y="870"/>
                    </a:lnTo>
                    <a:lnTo>
                      <a:pt x="34" y="821"/>
                    </a:lnTo>
                    <a:lnTo>
                      <a:pt x="4" y="711"/>
                    </a:lnTo>
                    <a:lnTo>
                      <a:pt x="0" y="593"/>
                    </a:lnTo>
                    <a:lnTo>
                      <a:pt x="17" y="469"/>
                    </a:lnTo>
                    <a:lnTo>
                      <a:pt x="47" y="346"/>
                    </a:lnTo>
                    <a:lnTo>
                      <a:pt x="87" y="227"/>
                    </a:lnTo>
                    <a:lnTo>
                      <a:pt x="129" y="117"/>
                    </a:lnTo>
                    <a:lnTo>
                      <a:pt x="346" y="100"/>
                    </a:lnTo>
                    <a:lnTo>
                      <a:pt x="595" y="81"/>
                    </a:lnTo>
                    <a:lnTo>
                      <a:pt x="868" y="62"/>
                    </a:lnTo>
                    <a:lnTo>
                      <a:pt x="1161" y="43"/>
                    </a:lnTo>
                    <a:lnTo>
                      <a:pt x="1466" y="25"/>
                    </a:lnTo>
                    <a:lnTo>
                      <a:pt x="1780" y="11"/>
                    </a:lnTo>
                    <a:lnTo>
                      <a:pt x="2095" y="3"/>
                    </a:lnTo>
                    <a:lnTo>
                      <a:pt x="2406" y="0"/>
                    </a:lnTo>
                    <a:lnTo>
                      <a:pt x="2706" y="4"/>
                    </a:lnTo>
                    <a:lnTo>
                      <a:pt x="2990" y="19"/>
                    </a:lnTo>
                    <a:lnTo>
                      <a:pt x="3254" y="43"/>
                    </a:lnTo>
                    <a:lnTo>
                      <a:pt x="3489" y="79"/>
                    </a:lnTo>
                    <a:lnTo>
                      <a:pt x="3594" y="102"/>
                    </a:lnTo>
                    <a:lnTo>
                      <a:pt x="3691" y="128"/>
                    </a:lnTo>
                    <a:lnTo>
                      <a:pt x="3777" y="159"/>
                    </a:lnTo>
                    <a:lnTo>
                      <a:pt x="3853" y="192"/>
                    </a:lnTo>
                    <a:lnTo>
                      <a:pt x="3918" y="231"/>
                    </a:lnTo>
                    <a:lnTo>
                      <a:pt x="3971" y="273"/>
                    </a:lnTo>
                    <a:lnTo>
                      <a:pt x="4011" y="320"/>
                    </a:lnTo>
                    <a:lnTo>
                      <a:pt x="4038" y="371"/>
                    </a:lnTo>
                    <a:lnTo>
                      <a:pt x="4053" y="545"/>
                    </a:lnTo>
                    <a:lnTo>
                      <a:pt x="4075" y="708"/>
                    </a:lnTo>
                    <a:lnTo>
                      <a:pt x="4103" y="860"/>
                    </a:lnTo>
                    <a:lnTo>
                      <a:pt x="4134" y="1004"/>
                    </a:lnTo>
                    <a:lnTo>
                      <a:pt x="4198" y="1261"/>
                    </a:lnTo>
                    <a:lnTo>
                      <a:pt x="4227" y="1377"/>
                    </a:lnTo>
                    <a:lnTo>
                      <a:pt x="4250" y="1485"/>
                    </a:lnTo>
                    <a:lnTo>
                      <a:pt x="4266" y="1586"/>
                    </a:lnTo>
                    <a:lnTo>
                      <a:pt x="4271" y="1679"/>
                    </a:lnTo>
                    <a:lnTo>
                      <a:pt x="4265" y="1766"/>
                    </a:lnTo>
                    <a:lnTo>
                      <a:pt x="4245" y="1846"/>
                    </a:lnTo>
                    <a:lnTo>
                      <a:pt x="4208" y="1921"/>
                    </a:lnTo>
                    <a:lnTo>
                      <a:pt x="4153" y="1991"/>
                    </a:lnTo>
                    <a:lnTo>
                      <a:pt x="4077" y="2056"/>
                    </a:lnTo>
                    <a:lnTo>
                      <a:pt x="3977" y="2117"/>
                    </a:lnTo>
                    <a:lnTo>
                      <a:pt x="3912" y="2147"/>
                    </a:lnTo>
                    <a:lnTo>
                      <a:pt x="3835" y="2175"/>
                    </a:lnTo>
                    <a:lnTo>
                      <a:pt x="3748" y="2201"/>
                    </a:lnTo>
                    <a:lnTo>
                      <a:pt x="3652" y="2223"/>
                    </a:lnTo>
                    <a:lnTo>
                      <a:pt x="3434" y="2260"/>
                    </a:lnTo>
                    <a:lnTo>
                      <a:pt x="3186" y="2287"/>
                    </a:lnTo>
                    <a:lnTo>
                      <a:pt x="2916" y="2306"/>
                    </a:lnTo>
                    <a:lnTo>
                      <a:pt x="2631" y="2316"/>
                    </a:lnTo>
                    <a:lnTo>
                      <a:pt x="2337" y="2316"/>
                    </a:lnTo>
                    <a:lnTo>
                      <a:pt x="2038" y="2306"/>
                    </a:lnTo>
                    <a:lnTo>
                      <a:pt x="1745" y="2289"/>
                    </a:lnTo>
                    <a:lnTo>
                      <a:pt x="1461" y="2264"/>
                    </a:lnTo>
                    <a:lnTo>
                      <a:pt x="1194" y="2232"/>
                    </a:lnTo>
                    <a:lnTo>
                      <a:pt x="949" y="2191"/>
                    </a:lnTo>
                    <a:lnTo>
                      <a:pt x="733" y="2143"/>
                    </a:lnTo>
                    <a:lnTo>
                      <a:pt x="639" y="2117"/>
                    </a:lnTo>
                    <a:lnTo>
                      <a:pt x="555" y="2089"/>
                    </a:lnTo>
                    <a:lnTo>
                      <a:pt x="480" y="2058"/>
                    </a:lnTo>
                    <a:lnTo>
                      <a:pt x="417" y="2027"/>
                    </a:lnTo>
                    <a:lnTo>
                      <a:pt x="366" y="1994"/>
                    </a:lnTo>
                    <a:lnTo>
                      <a:pt x="329" y="195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56" name="Google Shape;1956;p43"/>
              <p:cNvSpPr/>
              <p:nvPr/>
            </p:nvSpPr>
            <p:spPr>
              <a:xfrm>
                <a:off x="3194" y="2819"/>
                <a:ext cx="642" cy="279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229" extrusionOk="0">
                    <a:moveTo>
                      <a:pt x="141" y="1975"/>
                    </a:moveTo>
                    <a:lnTo>
                      <a:pt x="207" y="1908"/>
                    </a:lnTo>
                    <a:lnTo>
                      <a:pt x="250" y="1825"/>
                    </a:lnTo>
                    <a:lnTo>
                      <a:pt x="273" y="1729"/>
                    </a:lnTo>
                    <a:lnTo>
                      <a:pt x="278" y="1623"/>
                    </a:lnTo>
                    <a:lnTo>
                      <a:pt x="269" y="1507"/>
                    </a:lnTo>
                    <a:lnTo>
                      <a:pt x="248" y="1384"/>
                    </a:lnTo>
                    <a:lnTo>
                      <a:pt x="182" y="1126"/>
                    </a:lnTo>
                    <a:lnTo>
                      <a:pt x="104" y="866"/>
                    </a:lnTo>
                    <a:lnTo>
                      <a:pt x="67" y="739"/>
                    </a:lnTo>
                    <a:lnTo>
                      <a:pt x="36" y="618"/>
                    </a:lnTo>
                    <a:lnTo>
                      <a:pt x="12" y="505"/>
                    </a:lnTo>
                    <a:lnTo>
                      <a:pt x="0" y="401"/>
                    </a:lnTo>
                    <a:lnTo>
                      <a:pt x="2" y="309"/>
                    </a:lnTo>
                    <a:lnTo>
                      <a:pt x="21" y="229"/>
                    </a:lnTo>
                    <a:lnTo>
                      <a:pt x="241" y="210"/>
                    </a:lnTo>
                    <a:lnTo>
                      <a:pt x="495" y="185"/>
                    </a:lnTo>
                    <a:lnTo>
                      <a:pt x="777" y="156"/>
                    </a:lnTo>
                    <a:lnTo>
                      <a:pt x="1081" y="125"/>
                    </a:lnTo>
                    <a:lnTo>
                      <a:pt x="1400" y="93"/>
                    </a:lnTo>
                    <a:lnTo>
                      <a:pt x="1729" y="64"/>
                    </a:lnTo>
                    <a:lnTo>
                      <a:pt x="2060" y="37"/>
                    </a:lnTo>
                    <a:lnTo>
                      <a:pt x="2387" y="17"/>
                    </a:lnTo>
                    <a:lnTo>
                      <a:pt x="2704" y="3"/>
                    </a:lnTo>
                    <a:lnTo>
                      <a:pt x="3006" y="0"/>
                    </a:lnTo>
                    <a:lnTo>
                      <a:pt x="3284" y="9"/>
                    </a:lnTo>
                    <a:lnTo>
                      <a:pt x="3411" y="18"/>
                    </a:lnTo>
                    <a:lnTo>
                      <a:pt x="3533" y="31"/>
                    </a:lnTo>
                    <a:lnTo>
                      <a:pt x="3643" y="47"/>
                    </a:lnTo>
                    <a:lnTo>
                      <a:pt x="3746" y="68"/>
                    </a:lnTo>
                    <a:lnTo>
                      <a:pt x="3837" y="93"/>
                    </a:lnTo>
                    <a:lnTo>
                      <a:pt x="3917" y="123"/>
                    </a:lnTo>
                    <a:lnTo>
                      <a:pt x="3985" y="157"/>
                    </a:lnTo>
                    <a:lnTo>
                      <a:pt x="4041" y="197"/>
                    </a:lnTo>
                    <a:lnTo>
                      <a:pt x="4082" y="243"/>
                    </a:lnTo>
                    <a:lnTo>
                      <a:pt x="4110" y="293"/>
                    </a:lnTo>
                    <a:lnTo>
                      <a:pt x="4116" y="457"/>
                    </a:lnTo>
                    <a:lnTo>
                      <a:pt x="4118" y="595"/>
                    </a:lnTo>
                    <a:lnTo>
                      <a:pt x="4116" y="710"/>
                    </a:lnTo>
                    <a:lnTo>
                      <a:pt x="4111" y="807"/>
                    </a:lnTo>
                    <a:lnTo>
                      <a:pt x="4104" y="889"/>
                    </a:lnTo>
                    <a:lnTo>
                      <a:pt x="4095" y="959"/>
                    </a:lnTo>
                    <a:lnTo>
                      <a:pt x="4076" y="1084"/>
                    </a:lnTo>
                    <a:lnTo>
                      <a:pt x="4065" y="1213"/>
                    </a:lnTo>
                    <a:lnTo>
                      <a:pt x="4064" y="1289"/>
                    </a:lnTo>
                    <a:lnTo>
                      <a:pt x="4066" y="1378"/>
                    </a:lnTo>
                    <a:lnTo>
                      <a:pt x="4074" y="1485"/>
                    </a:lnTo>
                    <a:lnTo>
                      <a:pt x="4089" y="1611"/>
                    </a:lnTo>
                    <a:lnTo>
                      <a:pt x="4110" y="1764"/>
                    </a:lnTo>
                    <a:lnTo>
                      <a:pt x="4140" y="1944"/>
                    </a:lnTo>
                    <a:lnTo>
                      <a:pt x="4073" y="1975"/>
                    </a:lnTo>
                    <a:lnTo>
                      <a:pt x="3994" y="2004"/>
                    </a:lnTo>
                    <a:lnTo>
                      <a:pt x="3902" y="2032"/>
                    </a:lnTo>
                    <a:lnTo>
                      <a:pt x="3799" y="2058"/>
                    </a:lnTo>
                    <a:lnTo>
                      <a:pt x="3563" y="2105"/>
                    </a:lnTo>
                    <a:lnTo>
                      <a:pt x="3293" y="2145"/>
                    </a:lnTo>
                    <a:lnTo>
                      <a:pt x="2997" y="2177"/>
                    </a:lnTo>
                    <a:lnTo>
                      <a:pt x="2682" y="2202"/>
                    </a:lnTo>
                    <a:lnTo>
                      <a:pt x="2356" y="2220"/>
                    </a:lnTo>
                    <a:lnTo>
                      <a:pt x="2026" y="2229"/>
                    </a:lnTo>
                    <a:lnTo>
                      <a:pt x="1699" y="2229"/>
                    </a:lnTo>
                    <a:lnTo>
                      <a:pt x="1384" y="2222"/>
                    </a:lnTo>
                    <a:lnTo>
                      <a:pt x="1087" y="2205"/>
                    </a:lnTo>
                    <a:lnTo>
                      <a:pt x="816" y="2179"/>
                    </a:lnTo>
                    <a:lnTo>
                      <a:pt x="692" y="2162"/>
                    </a:lnTo>
                    <a:lnTo>
                      <a:pt x="578" y="2143"/>
                    </a:lnTo>
                    <a:lnTo>
                      <a:pt x="475" y="2122"/>
                    </a:lnTo>
                    <a:lnTo>
                      <a:pt x="382" y="2097"/>
                    </a:lnTo>
                    <a:lnTo>
                      <a:pt x="301" y="2071"/>
                    </a:lnTo>
                    <a:lnTo>
                      <a:pt x="233" y="2042"/>
                    </a:lnTo>
                    <a:lnTo>
                      <a:pt x="180" y="2010"/>
                    </a:lnTo>
                    <a:lnTo>
                      <a:pt x="141" y="197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57" name="Google Shape;1957;p43"/>
              <p:cNvSpPr/>
              <p:nvPr/>
            </p:nvSpPr>
            <p:spPr>
              <a:xfrm>
                <a:off x="3194" y="2819"/>
                <a:ext cx="642" cy="279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229" extrusionOk="0">
                    <a:moveTo>
                      <a:pt x="141" y="1975"/>
                    </a:moveTo>
                    <a:lnTo>
                      <a:pt x="207" y="1908"/>
                    </a:lnTo>
                    <a:lnTo>
                      <a:pt x="250" y="1825"/>
                    </a:lnTo>
                    <a:lnTo>
                      <a:pt x="273" y="1729"/>
                    </a:lnTo>
                    <a:lnTo>
                      <a:pt x="278" y="1623"/>
                    </a:lnTo>
                    <a:lnTo>
                      <a:pt x="269" y="1507"/>
                    </a:lnTo>
                    <a:lnTo>
                      <a:pt x="248" y="1384"/>
                    </a:lnTo>
                    <a:lnTo>
                      <a:pt x="182" y="1126"/>
                    </a:lnTo>
                    <a:lnTo>
                      <a:pt x="104" y="866"/>
                    </a:lnTo>
                    <a:lnTo>
                      <a:pt x="67" y="739"/>
                    </a:lnTo>
                    <a:lnTo>
                      <a:pt x="36" y="618"/>
                    </a:lnTo>
                    <a:lnTo>
                      <a:pt x="12" y="505"/>
                    </a:lnTo>
                    <a:lnTo>
                      <a:pt x="0" y="401"/>
                    </a:lnTo>
                    <a:lnTo>
                      <a:pt x="2" y="309"/>
                    </a:lnTo>
                    <a:lnTo>
                      <a:pt x="21" y="229"/>
                    </a:lnTo>
                    <a:lnTo>
                      <a:pt x="241" y="210"/>
                    </a:lnTo>
                    <a:lnTo>
                      <a:pt x="495" y="185"/>
                    </a:lnTo>
                    <a:lnTo>
                      <a:pt x="777" y="156"/>
                    </a:lnTo>
                    <a:lnTo>
                      <a:pt x="1081" y="125"/>
                    </a:lnTo>
                    <a:lnTo>
                      <a:pt x="1400" y="93"/>
                    </a:lnTo>
                    <a:lnTo>
                      <a:pt x="1729" y="64"/>
                    </a:lnTo>
                    <a:lnTo>
                      <a:pt x="2060" y="37"/>
                    </a:lnTo>
                    <a:lnTo>
                      <a:pt x="2387" y="17"/>
                    </a:lnTo>
                    <a:lnTo>
                      <a:pt x="2704" y="3"/>
                    </a:lnTo>
                    <a:lnTo>
                      <a:pt x="3006" y="0"/>
                    </a:lnTo>
                    <a:lnTo>
                      <a:pt x="3284" y="9"/>
                    </a:lnTo>
                    <a:lnTo>
                      <a:pt x="3411" y="18"/>
                    </a:lnTo>
                    <a:lnTo>
                      <a:pt x="3533" y="31"/>
                    </a:lnTo>
                    <a:lnTo>
                      <a:pt x="3643" y="47"/>
                    </a:lnTo>
                    <a:lnTo>
                      <a:pt x="3746" y="68"/>
                    </a:lnTo>
                    <a:lnTo>
                      <a:pt x="3837" y="93"/>
                    </a:lnTo>
                    <a:lnTo>
                      <a:pt x="3917" y="123"/>
                    </a:lnTo>
                    <a:lnTo>
                      <a:pt x="3985" y="157"/>
                    </a:lnTo>
                    <a:lnTo>
                      <a:pt x="4041" y="197"/>
                    </a:lnTo>
                    <a:lnTo>
                      <a:pt x="4082" y="243"/>
                    </a:lnTo>
                    <a:lnTo>
                      <a:pt x="4110" y="293"/>
                    </a:lnTo>
                    <a:lnTo>
                      <a:pt x="4116" y="457"/>
                    </a:lnTo>
                    <a:lnTo>
                      <a:pt x="4118" y="595"/>
                    </a:lnTo>
                    <a:lnTo>
                      <a:pt x="4116" y="710"/>
                    </a:lnTo>
                    <a:lnTo>
                      <a:pt x="4111" y="807"/>
                    </a:lnTo>
                    <a:lnTo>
                      <a:pt x="4104" y="889"/>
                    </a:lnTo>
                    <a:lnTo>
                      <a:pt x="4095" y="959"/>
                    </a:lnTo>
                    <a:lnTo>
                      <a:pt x="4076" y="1084"/>
                    </a:lnTo>
                    <a:lnTo>
                      <a:pt x="4065" y="1213"/>
                    </a:lnTo>
                    <a:lnTo>
                      <a:pt x="4064" y="1289"/>
                    </a:lnTo>
                    <a:lnTo>
                      <a:pt x="4066" y="1378"/>
                    </a:lnTo>
                    <a:lnTo>
                      <a:pt x="4074" y="1485"/>
                    </a:lnTo>
                    <a:lnTo>
                      <a:pt x="4089" y="1611"/>
                    </a:lnTo>
                    <a:lnTo>
                      <a:pt x="4110" y="1764"/>
                    </a:lnTo>
                    <a:lnTo>
                      <a:pt x="4140" y="1944"/>
                    </a:lnTo>
                    <a:lnTo>
                      <a:pt x="4073" y="1975"/>
                    </a:lnTo>
                    <a:lnTo>
                      <a:pt x="3994" y="2004"/>
                    </a:lnTo>
                    <a:lnTo>
                      <a:pt x="3902" y="2032"/>
                    </a:lnTo>
                    <a:lnTo>
                      <a:pt x="3799" y="2058"/>
                    </a:lnTo>
                    <a:lnTo>
                      <a:pt x="3563" y="2105"/>
                    </a:lnTo>
                    <a:lnTo>
                      <a:pt x="3293" y="2145"/>
                    </a:lnTo>
                    <a:lnTo>
                      <a:pt x="2997" y="2177"/>
                    </a:lnTo>
                    <a:lnTo>
                      <a:pt x="2682" y="2202"/>
                    </a:lnTo>
                    <a:lnTo>
                      <a:pt x="2356" y="2220"/>
                    </a:lnTo>
                    <a:lnTo>
                      <a:pt x="2026" y="2229"/>
                    </a:lnTo>
                    <a:lnTo>
                      <a:pt x="1699" y="2229"/>
                    </a:lnTo>
                    <a:lnTo>
                      <a:pt x="1384" y="2222"/>
                    </a:lnTo>
                    <a:lnTo>
                      <a:pt x="1087" y="2205"/>
                    </a:lnTo>
                    <a:lnTo>
                      <a:pt x="816" y="2179"/>
                    </a:lnTo>
                    <a:lnTo>
                      <a:pt x="692" y="2162"/>
                    </a:lnTo>
                    <a:lnTo>
                      <a:pt x="578" y="2143"/>
                    </a:lnTo>
                    <a:lnTo>
                      <a:pt x="475" y="2122"/>
                    </a:lnTo>
                    <a:lnTo>
                      <a:pt x="382" y="2097"/>
                    </a:lnTo>
                    <a:lnTo>
                      <a:pt x="301" y="2071"/>
                    </a:lnTo>
                    <a:lnTo>
                      <a:pt x="233" y="2042"/>
                    </a:lnTo>
                    <a:lnTo>
                      <a:pt x="180" y="2010"/>
                    </a:lnTo>
                    <a:lnTo>
                      <a:pt x="141" y="197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58" name="Google Shape;1958;p43"/>
              <p:cNvSpPr/>
              <p:nvPr/>
            </p:nvSpPr>
            <p:spPr>
              <a:xfrm>
                <a:off x="3827" y="2818"/>
                <a:ext cx="667" cy="288"/>
              </a:xfrm>
              <a:custGeom>
                <a:avLst/>
                <a:gdLst/>
                <a:ahLst/>
                <a:cxnLst/>
                <a:rect l="l" t="t" r="r" b="b"/>
                <a:pathLst>
                  <a:path w="4302" h="2355" extrusionOk="0">
                    <a:moveTo>
                      <a:pt x="99" y="2054"/>
                    </a:moveTo>
                    <a:lnTo>
                      <a:pt x="69" y="1954"/>
                    </a:lnTo>
                    <a:lnTo>
                      <a:pt x="44" y="1841"/>
                    </a:lnTo>
                    <a:lnTo>
                      <a:pt x="25" y="1719"/>
                    </a:lnTo>
                    <a:lnTo>
                      <a:pt x="12" y="1591"/>
                    </a:lnTo>
                    <a:lnTo>
                      <a:pt x="0" y="1319"/>
                    </a:lnTo>
                    <a:lnTo>
                      <a:pt x="5" y="1038"/>
                    </a:lnTo>
                    <a:lnTo>
                      <a:pt x="27" y="764"/>
                    </a:lnTo>
                    <a:lnTo>
                      <a:pt x="62" y="510"/>
                    </a:lnTo>
                    <a:lnTo>
                      <a:pt x="83" y="395"/>
                    </a:lnTo>
                    <a:lnTo>
                      <a:pt x="107" y="289"/>
                    </a:lnTo>
                    <a:lnTo>
                      <a:pt x="133" y="197"/>
                    </a:lnTo>
                    <a:lnTo>
                      <a:pt x="160" y="118"/>
                    </a:lnTo>
                    <a:lnTo>
                      <a:pt x="378" y="101"/>
                    </a:lnTo>
                    <a:lnTo>
                      <a:pt x="627" y="82"/>
                    </a:lnTo>
                    <a:lnTo>
                      <a:pt x="899" y="62"/>
                    </a:lnTo>
                    <a:lnTo>
                      <a:pt x="1192" y="42"/>
                    </a:lnTo>
                    <a:lnTo>
                      <a:pt x="1498" y="26"/>
                    </a:lnTo>
                    <a:lnTo>
                      <a:pt x="1811" y="12"/>
                    </a:lnTo>
                    <a:lnTo>
                      <a:pt x="2125" y="3"/>
                    </a:lnTo>
                    <a:lnTo>
                      <a:pt x="2436" y="0"/>
                    </a:lnTo>
                    <a:lnTo>
                      <a:pt x="2737" y="5"/>
                    </a:lnTo>
                    <a:lnTo>
                      <a:pt x="3021" y="18"/>
                    </a:lnTo>
                    <a:lnTo>
                      <a:pt x="3284" y="44"/>
                    </a:lnTo>
                    <a:lnTo>
                      <a:pt x="3519" y="79"/>
                    </a:lnTo>
                    <a:lnTo>
                      <a:pt x="3625" y="102"/>
                    </a:lnTo>
                    <a:lnTo>
                      <a:pt x="3721" y="129"/>
                    </a:lnTo>
                    <a:lnTo>
                      <a:pt x="3808" y="160"/>
                    </a:lnTo>
                    <a:lnTo>
                      <a:pt x="3884" y="193"/>
                    </a:lnTo>
                    <a:lnTo>
                      <a:pt x="3949" y="232"/>
                    </a:lnTo>
                    <a:lnTo>
                      <a:pt x="4002" y="274"/>
                    </a:lnTo>
                    <a:lnTo>
                      <a:pt x="4042" y="321"/>
                    </a:lnTo>
                    <a:lnTo>
                      <a:pt x="4069" y="372"/>
                    </a:lnTo>
                    <a:lnTo>
                      <a:pt x="4084" y="545"/>
                    </a:lnTo>
                    <a:lnTo>
                      <a:pt x="4106" y="708"/>
                    </a:lnTo>
                    <a:lnTo>
                      <a:pt x="4134" y="861"/>
                    </a:lnTo>
                    <a:lnTo>
                      <a:pt x="4165" y="1003"/>
                    </a:lnTo>
                    <a:lnTo>
                      <a:pt x="4229" y="1261"/>
                    </a:lnTo>
                    <a:lnTo>
                      <a:pt x="4258" y="1378"/>
                    </a:lnTo>
                    <a:lnTo>
                      <a:pt x="4281" y="1485"/>
                    </a:lnTo>
                    <a:lnTo>
                      <a:pt x="4297" y="1586"/>
                    </a:lnTo>
                    <a:lnTo>
                      <a:pt x="4302" y="1680"/>
                    </a:lnTo>
                    <a:lnTo>
                      <a:pt x="4296" y="1766"/>
                    </a:lnTo>
                    <a:lnTo>
                      <a:pt x="4276" y="1847"/>
                    </a:lnTo>
                    <a:lnTo>
                      <a:pt x="4239" y="1922"/>
                    </a:lnTo>
                    <a:lnTo>
                      <a:pt x="4184" y="1992"/>
                    </a:lnTo>
                    <a:lnTo>
                      <a:pt x="4108" y="2057"/>
                    </a:lnTo>
                    <a:lnTo>
                      <a:pt x="4008" y="2118"/>
                    </a:lnTo>
                    <a:lnTo>
                      <a:pt x="3943" y="2148"/>
                    </a:lnTo>
                    <a:lnTo>
                      <a:pt x="3863" y="2176"/>
                    </a:lnTo>
                    <a:lnTo>
                      <a:pt x="3773" y="2203"/>
                    </a:lnTo>
                    <a:lnTo>
                      <a:pt x="3672" y="2227"/>
                    </a:lnTo>
                    <a:lnTo>
                      <a:pt x="3440" y="2269"/>
                    </a:lnTo>
                    <a:lnTo>
                      <a:pt x="3176" y="2303"/>
                    </a:lnTo>
                    <a:lnTo>
                      <a:pt x="2886" y="2329"/>
                    </a:lnTo>
                    <a:lnTo>
                      <a:pt x="2580" y="2346"/>
                    </a:lnTo>
                    <a:lnTo>
                      <a:pt x="2261" y="2355"/>
                    </a:lnTo>
                    <a:lnTo>
                      <a:pt x="1940" y="2355"/>
                    </a:lnTo>
                    <a:lnTo>
                      <a:pt x="1621" y="2347"/>
                    </a:lnTo>
                    <a:lnTo>
                      <a:pt x="1315" y="2331"/>
                    </a:lnTo>
                    <a:lnTo>
                      <a:pt x="1025" y="2306"/>
                    </a:lnTo>
                    <a:lnTo>
                      <a:pt x="760" y="2272"/>
                    </a:lnTo>
                    <a:lnTo>
                      <a:pt x="528" y="2231"/>
                    </a:lnTo>
                    <a:lnTo>
                      <a:pt x="427" y="2207"/>
                    </a:lnTo>
                    <a:lnTo>
                      <a:pt x="337" y="2180"/>
                    </a:lnTo>
                    <a:lnTo>
                      <a:pt x="257" y="2152"/>
                    </a:lnTo>
                    <a:lnTo>
                      <a:pt x="191" y="2122"/>
                    </a:lnTo>
                    <a:lnTo>
                      <a:pt x="138" y="2089"/>
                    </a:lnTo>
                    <a:lnTo>
                      <a:pt x="99" y="2054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59" name="Google Shape;1959;p43"/>
              <p:cNvSpPr/>
              <p:nvPr/>
            </p:nvSpPr>
            <p:spPr>
              <a:xfrm>
                <a:off x="3827" y="2818"/>
                <a:ext cx="667" cy="288"/>
              </a:xfrm>
              <a:custGeom>
                <a:avLst/>
                <a:gdLst/>
                <a:ahLst/>
                <a:cxnLst/>
                <a:rect l="l" t="t" r="r" b="b"/>
                <a:pathLst>
                  <a:path w="4302" h="2355" extrusionOk="0">
                    <a:moveTo>
                      <a:pt x="99" y="2054"/>
                    </a:moveTo>
                    <a:lnTo>
                      <a:pt x="69" y="1954"/>
                    </a:lnTo>
                    <a:lnTo>
                      <a:pt x="44" y="1841"/>
                    </a:lnTo>
                    <a:lnTo>
                      <a:pt x="25" y="1719"/>
                    </a:lnTo>
                    <a:lnTo>
                      <a:pt x="12" y="1591"/>
                    </a:lnTo>
                    <a:lnTo>
                      <a:pt x="0" y="1319"/>
                    </a:lnTo>
                    <a:lnTo>
                      <a:pt x="5" y="1038"/>
                    </a:lnTo>
                    <a:lnTo>
                      <a:pt x="27" y="764"/>
                    </a:lnTo>
                    <a:lnTo>
                      <a:pt x="62" y="510"/>
                    </a:lnTo>
                    <a:lnTo>
                      <a:pt x="83" y="395"/>
                    </a:lnTo>
                    <a:lnTo>
                      <a:pt x="107" y="289"/>
                    </a:lnTo>
                    <a:lnTo>
                      <a:pt x="133" y="197"/>
                    </a:lnTo>
                    <a:lnTo>
                      <a:pt x="160" y="118"/>
                    </a:lnTo>
                    <a:lnTo>
                      <a:pt x="378" y="101"/>
                    </a:lnTo>
                    <a:lnTo>
                      <a:pt x="627" y="82"/>
                    </a:lnTo>
                    <a:lnTo>
                      <a:pt x="899" y="62"/>
                    </a:lnTo>
                    <a:lnTo>
                      <a:pt x="1192" y="42"/>
                    </a:lnTo>
                    <a:lnTo>
                      <a:pt x="1498" y="26"/>
                    </a:lnTo>
                    <a:lnTo>
                      <a:pt x="1811" y="12"/>
                    </a:lnTo>
                    <a:lnTo>
                      <a:pt x="2125" y="3"/>
                    </a:lnTo>
                    <a:lnTo>
                      <a:pt x="2436" y="0"/>
                    </a:lnTo>
                    <a:lnTo>
                      <a:pt x="2737" y="5"/>
                    </a:lnTo>
                    <a:lnTo>
                      <a:pt x="3021" y="18"/>
                    </a:lnTo>
                    <a:lnTo>
                      <a:pt x="3284" y="44"/>
                    </a:lnTo>
                    <a:lnTo>
                      <a:pt x="3519" y="79"/>
                    </a:lnTo>
                    <a:lnTo>
                      <a:pt x="3625" y="102"/>
                    </a:lnTo>
                    <a:lnTo>
                      <a:pt x="3721" y="129"/>
                    </a:lnTo>
                    <a:lnTo>
                      <a:pt x="3808" y="160"/>
                    </a:lnTo>
                    <a:lnTo>
                      <a:pt x="3884" y="193"/>
                    </a:lnTo>
                    <a:lnTo>
                      <a:pt x="3949" y="232"/>
                    </a:lnTo>
                    <a:lnTo>
                      <a:pt x="4002" y="274"/>
                    </a:lnTo>
                    <a:lnTo>
                      <a:pt x="4042" y="321"/>
                    </a:lnTo>
                    <a:lnTo>
                      <a:pt x="4069" y="372"/>
                    </a:lnTo>
                    <a:lnTo>
                      <a:pt x="4084" y="545"/>
                    </a:lnTo>
                    <a:lnTo>
                      <a:pt x="4106" y="708"/>
                    </a:lnTo>
                    <a:lnTo>
                      <a:pt x="4134" y="861"/>
                    </a:lnTo>
                    <a:lnTo>
                      <a:pt x="4165" y="1003"/>
                    </a:lnTo>
                    <a:lnTo>
                      <a:pt x="4229" y="1261"/>
                    </a:lnTo>
                    <a:lnTo>
                      <a:pt x="4258" y="1378"/>
                    </a:lnTo>
                    <a:lnTo>
                      <a:pt x="4281" y="1485"/>
                    </a:lnTo>
                    <a:lnTo>
                      <a:pt x="4297" y="1586"/>
                    </a:lnTo>
                    <a:lnTo>
                      <a:pt x="4302" y="1680"/>
                    </a:lnTo>
                    <a:lnTo>
                      <a:pt x="4296" y="1766"/>
                    </a:lnTo>
                    <a:lnTo>
                      <a:pt x="4276" y="1847"/>
                    </a:lnTo>
                    <a:lnTo>
                      <a:pt x="4239" y="1922"/>
                    </a:lnTo>
                    <a:lnTo>
                      <a:pt x="4184" y="1992"/>
                    </a:lnTo>
                    <a:lnTo>
                      <a:pt x="4108" y="2057"/>
                    </a:lnTo>
                    <a:lnTo>
                      <a:pt x="4008" y="2118"/>
                    </a:lnTo>
                    <a:lnTo>
                      <a:pt x="3943" y="2148"/>
                    </a:lnTo>
                    <a:lnTo>
                      <a:pt x="3863" y="2176"/>
                    </a:lnTo>
                    <a:lnTo>
                      <a:pt x="3773" y="2203"/>
                    </a:lnTo>
                    <a:lnTo>
                      <a:pt x="3672" y="2227"/>
                    </a:lnTo>
                    <a:lnTo>
                      <a:pt x="3440" y="2269"/>
                    </a:lnTo>
                    <a:lnTo>
                      <a:pt x="3176" y="2303"/>
                    </a:lnTo>
                    <a:lnTo>
                      <a:pt x="2886" y="2329"/>
                    </a:lnTo>
                    <a:lnTo>
                      <a:pt x="2580" y="2346"/>
                    </a:lnTo>
                    <a:lnTo>
                      <a:pt x="2261" y="2355"/>
                    </a:lnTo>
                    <a:lnTo>
                      <a:pt x="1940" y="2355"/>
                    </a:lnTo>
                    <a:lnTo>
                      <a:pt x="1621" y="2347"/>
                    </a:lnTo>
                    <a:lnTo>
                      <a:pt x="1315" y="2331"/>
                    </a:lnTo>
                    <a:lnTo>
                      <a:pt x="1025" y="2306"/>
                    </a:lnTo>
                    <a:lnTo>
                      <a:pt x="760" y="2272"/>
                    </a:lnTo>
                    <a:lnTo>
                      <a:pt x="528" y="2231"/>
                    </a:lnTo>
                    <a:lnTo>
                      <a:pt x="427" y="2207"/>
                    </a:lnTo>
                    <a:lnTo>
                      <a:pt x="337" y="2180"/>
                    </a:lnTo>
                    <a:lnTo>
                      <a:pt x="257" y="2152"/>
                    </a:lnTo>
                    <a:lnTo>
                      <a:pt x="191" y="2122"/>
                    </a:lnTo>
                    <a:lnTo>
                      <a:pt x="138" y="2089"/>
                    </a:lnTo>
                    <a:lnTo>
                      <a:pt x="99" y="205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60" name="Google Shape;1960;p43"/>
              <p:cNvSpPr/>
              <p:nvPr/>
            </p:nvSpPr>
            <p:spPr>
              <a:xfrm>
                <a:off x="3889" y="2908"/>
                <a:ext cx="73" cy="108"/>
              </a:xfrm>
              <a:custGeom>
                <a:avLst/>
                <a:gdLst/>
                <a:ahLst/>
                <a:cxnLst/>
                <a:rect l="l" t="t" r="r" b="b"/>
                <a:pathLst>
                  <a:path w="468" h="881" extrusionOk="0">
                    <a:moveTo>
                      <a:pt x="371" y="39"/>
                    </a:moveTo>
                    <a:lnTo>
                      <a:pt x="334" y="14"/>
                    </a:lnTo>
                    <a:lnTo>
                      <a:pt x="290" y="0"/>
                    </a:lnTo>
                    <a:lnTo>
                      <a:pt x="191" y="1"/>
                    </a:lnTo>
                    <a:lnTo>
                      <a:pt x="94" y="23"/>
                    </a:lnTo>
                    <a:lnTo>
                      <a:pt x="54" y="37"/>
                    </a:lnTo>
                    <a:lnTo>
                      <a:pt x="23" y="49"/>
                    </a:lnTo>
                    <a:lnTo>
                      <a:pt x="16" y="143"/>
                    </a:lnTo>
                    <a:lnTo>
                      <a:pt x="9" y="256"/>
                    </a:lnTo>
                    <a:lnTo>
                      <a:pt x="0" y="505"/>
                    </a:lnTo>
                    <a:lnTo>
                      <a:pt x="3" y="623"/>
                    </a:lnTo>
                    <a:lnTo>
                      <a:pt x="13" y="723"/>
                    </a:lnTo>
                    <a:lnTo>
                      <a:pt x="34" y="796"/>
                    </a:lnTo>
                    <a:lnTo>
                      <a:pt x="48" y="820"/>
                    </a:lnTo>
                    <a:lnTo>
                      <a:pt x="65" y="833"/>
                    </a:lnTo>
                    <a:lnTo>
                      <a:pt x="126" y="841"/>
                    </a:lnTo>
                    <a:lnTo>
                      <a:pt x="179" y="852"/>
                    </a:lnTo>
                    <a:lnTo>
                      <a:pt x="266" y="876"/>
                    </a:lnTo>
                    <a:lnTo>
                      <a:pt x="301" y="881"/>
                    </a:lnTo>
                    <a:lnTo>
                      <a:pt x="331" y="875"/>
                    </a:lnTo>
                    <a:lnTo>
                      <a:pt x="357" y="857"/>
                    </a:lnTo>
                    <a:lnTo>
                      <a:pt x="379" y="822"/>
                    </a:lnTo>
                    <a:lnTo>
                      <a:pt x="404" y="759"/>
                    </a:lnTo>
                    <a:lnTo>
                      <a:pt x="429" y="672"/>
                    </a:lnTo>
                    <a:lnTo>
                      <a:pt x="450" y="566"/>
                    </a:lnTo>
                    <a:lnTo>
                      <a:pt x="465" y="451"/>
                    </a:lnTo>
                    <a:lnTo>
                      <a:pt x="468" y="333"/>
                    </a:lnTo>
                    <a:lnTo>
                      <a:pt x="457" y="220"/>
                    </a:lnTo>
                    <a:lnTo>
                      <a:pt x="425" y="118"/>
                    </a:lnTo>
                    <a:lnTo>
                      <a:pt x="401" y="76"/>
                    </a:lnTo>
                    <a:lnTo>
                      <a:pt x="371" y="3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61" name="Google Shape;1961;p43"/>
              <p:cNvSpPr/>
              <p:nvPr/>
            </p:nvSpPr>
            <p:spPr>
              <a:xfrm>
                <a:off x="3889" y="2908"/>
                <a:ext cx="73" cy="108"/>
              </a:xfrm>
              <a:custGeom>
                <a:avLst/>
                <a:gdLst/>
                <a:ahLst/>
                <a:cxnLst/>
                <a:rect l="l" t="t" r="r" b="b"/>
                <a:pathLst>
                  <a:path w="468" h="881" extrusionOk="0">
                    <a:moveTo>
                      <a:pt x="371" y="39"/>
                    </a:moveTo>
                    <a:lnTo>
                      <a:pt x="334" y="14"/>
                    </a:lnTo>
                    <a:lnTo>
                      <a:pt x="290" y="0"/>
                    </a:lnTo>
                    <a:lnTo>
                      <a:pt x="191" y="1"/>
                    </a:lnTo>
                    <a:lnTo>
                      <a:pt x="94" y="23"/>
                    </a:lnTo>
                    <a:lnTo>
                      <a:pt x="54" y="37"/>
                    </a:lnTo>
                    <a:lnTo>
                      <a:pt x="23" y="49"/>
                    </a:lnTo>
                    <a:lnTo>
                      <a:pt x="16" y="143"/>
                    </a:lnTo>
                    <a:lnTo>
                      <a:pt x="9" y="256"/>
                    </a:lnTo>
                    <a:lnTo>
                      <a:pt x="0" y="505"/>
                    </a:lnTo>
                    <a:lnTo>
                      <a:pt x="3" y="623"/>
                    </a:lnTo>
                    <a:lnTo>
                      <a:pt x="13" y="723"/>
                    </a:lnTo>
                    <a:lnTo>
                      <a:pt x="34" y="796"/>
                    </a:lnTo>
                    <a:lnTo>
                      <a:pt x="48" y="820"/>
                    </a:lnTo>
                    <a:lnTo>
                      <a:pt x="65" y="833"/>
                    </a:lnTo>
                    <a:lnTo>
                      <a:pt x="126" y="841"/>
                    </a:lnTo>
                    <a:lnTo>
                      <a:pt x="179" y="852"/>
                    </a:lnTo>
                    <a:lnTo>
                      <a:pt x="266" y="876"/>
                    </a:lnTo>
                    <a:lnTo>
                      <a:pt x="301" y="881"/>
                    </a:lnTo>
                    <a:lnTo>
                      <a:pt x="331" y="875"/>
                    </a:lnTo>
                    <a:lnTo>
                      <a:pt x="357" y="857"/>
                    </a:lnTo>
                    <a:lnTo>
                      <a:pt x="379" y="822"/>
                    </a:lnTo>
                    <a:lnTo>
                      <a:pt x="404" y="759"/>
                    </a:lnTo>
                    <a:lnTo>
                      <a:pt x="429" y="672"/>
                    </a:lnTo>
                    <a:lnTo>
                      <a:pt x="450" y="566"/>
                    </a:lnTo>
                    <a:lnTo>
                      <a:pt x="465" y="451"/>
                    </a:lnTo>
                    <a:lnTo>
                      <a:pt x="468" y="333"/>
                    </a:lnTo>
                    <a:lnTo>
                      <a:pt x="457" y="220"/>
                    </a:lnTo>
                    <a:lnTo>
                      <a:pt x="425" y="118"/>
                    </a:lnTo>
                    <a:lnTo>
                      <a:pt x="401" y="76"/>
                    </a:lnTo>
                    <a:lnTo>
                      <a:pt x="371" y="3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62" name="Google Shape;1962;p43"/>
              <p:cNvSpPr/>
              <p:nvPr/>
            </p:nvSpPr>
            <p:spPr>
              <a:xfrm>
                <a:off x="1360" y="2838"/>
                <a:ext cx="137" cy="61"/>
              </a:xfrm>
              <a:custGeom>
                <a:avLst/>
                <a:gdLst/>
                <a:ahLst/>
                <a:cxnLst/>
                <a:rect l="l" t="t" r="r" b="b"/>
                <a:pathLst>
                  <a:path w="886" h="492" extrusionOk="0">
                    <a:moveTo>
                      <a:pt x="48" y="380"/>
                    </a:moveTo>
                    <a:lnTo>
                      <a:pt x="27" y="350"/>
                    </a:lnTo>
                    <a:lnTo>
                      <a:pt x="12" y="315"/>
                    </a:lnTo>
                    <a:lnTo>
                      <a:pt x="0" y="235"/>
                    </a:lnTo>
                    <a:lnTo>
                      <a:pt x="12" y="154"/>
                    </a:lnTo>
                    <a:lnTo>
                      <a:pt x="27" y="120"/>
                    </a:lnTo>
                    <a:lnTo>
                      <a:pt x="48" y="91"/>
                    </a:lnTo>
                    <a:lnTo>
                      <a:pt x="119" y="43"/>
                    </a:lnTo>
                    <a:lnTo>
                      <a:pt x="210" y="12"/>
                    </a:lnTo>
                    <a:lnTo>
                      <a:pt x="312" y="0"/>
                    </a:lnTo>
                    <a:lnTo>
                      <a:pt x="416" y="3"/>
                    </a:lnTo>
                    <a:lnTo>
                      <a:pt x="516" y="18"/>
                    </a:lnTo>
                    <a:lnTo>
                      <a:pt x="602" y="45"/>
                    </a:lnTo>
                    <a:lnTo>
                      <a:pt x="666" y="80"/>
                    </a:lnTo>
                    <a:lnTo>
                      <a:pt x="700" y="122"/>
                    </a:lnTo>
                    <a:lnTo>
                      <a:pt x="714" y="189"/>
                    </a:lnTo>
                    <a:lnTo>
                      <a:pt x="746" y="239"/>
                    </a:lnTo>
                    <a:lnTo>
                      <a:pt x="787" y="278"/>
                    </a:lnTo>
                    <a:lnTo>
                      <a:pt x="828" y="308"/>
                    </a:lnTo>
                    <a:lnTo>
                      <a:pt x="864" y="331"/>
                    </a:lnTo>
                    <a:lnTo>
                      <a:pt x="886" y="351"/>
                    </a:lnTo>
                    <a:lnTo>
                      <a:pt x="886" y="371"/>
                    </a:lnTo>
                    <a:lnTo>
                      <a:pt x="857" y="393"/>
                    </a:lnTo>
                    <a:lnTo>
                      <a:pt x="792" y="421"/>
                    </a:lnTo>
                    <a:lnTo>
                      <a:pt x="702" y="449"/>
                    </a:lnTo>
                    <a:lnTo>
                      <a:pt x="593" y="473"/>
                    </a:lnTo>
                    <a:lnTo>
                      <a:pt x="474" y="489"/>
                    </a:lnTo>
                    <a:lnTo>
                      <a:pt x="353" y="492"/>
                    </a:lnTo>
                    <a:lnTo>
                      <a:pt x="235" y="477"/>
                    </a:lnTo>
                    <a:lnTo>
                      <a:pt x="132" y="442"/>
                    </a:lnTo>
                    <a:lnTo>
                      <a:pt x="87" y="415"/>
                    </a:lnTo>
                    <a:lnTo>
                      <a:pt x="48" y="38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63" name="Google Shape;1963;p43"/>
              <p:cNvSpPr/>
              <p:nvPr/>
            </p:nvSpPr>
            <p:spPr>
              <a:xfrm>
                <a:off x="1360" y="2838"/>
                <a:ext cx="137" cy="61"/>
              </a:xfrm>
              <a:custGeom>
                <a:avLst/>
                <a:gdLst/>
                <a:ahLst/>
                <a:cxnLst/>
                <a:rect l="l" t="t" r="r" b="b"/>
                <a:pathLst>
                  <a:path w="886" h="492" extrusionOk="0">
                    <a:moveTo>
                      <a:pt x="48" y="380"/>
                    </a:moveTo>
                    <a:lnTo>
                      <a:pt x="27" y="350"/>
                    </a:lnTo>
                    <a:lnTo>
                      <a:pt x="12" y="315"/>
                    </a:lnTo>
                    <a:lnTo>
                      <a:pt x="0" y="235"/>
                    </a:lnTo>
                    <a:lnTo>
                      <a:pt x="12" y="154"/>
                    </a:lnTo>
                    <a:lnTo>
                      <a:pt x="27" y="120"/>
                    </a:lnTo>
                    <a:lnTo>
                      <a:pt x="48" y="91"/>
                    </a:lnTo>
                    <a:lnTo>
                      <a:pt x="119" y="43"/>
                    </a:lnTo>
                    <a:lnTo>
                      <a:pt x="210" y="12"/>
                    </a:lnTo>
                    <a:lnTo>
                      <a:pt x="312" y="0"/>
                    </a:lnTo>
                    <a:lnTo>
                      <a:pt x="416" y="3"/>
                    </a:lnTo>
                    <a:lnTo>
                      <a:pt x="516" y="18"/>
                    </a:lnTo>
                    <a:lnTo>
                      <a:pt x="602" y="45"/>
                    </a:lnTo>
                    <a:lnTo>
                      <a:pt x="666" y="80"/>
                    </a:lnTo>
                    <a:lnTo>
                      <a:pt x="700" y="122"/>
                    </a:lnTo>
                    <a:lnTo>
                      <a:pt x="714" y="189"/>
                    </a:lnTo>
                    <a:lnTo>
                      <a:pt x="746" y="239"/>
                    </a:lnTo>
                    <a:lnTo>
                      <a:pt x="787" y="278"/>
                    </a:lnTo>
                    <a:lnTo>
                      <a:pt x="828" y="308"/>
                    </a:lnTo>
                    <a:lnTo>
                      <a:pt x="864" y="331"/>
                    </a:lnTo>
                    <a:lnTo>
                      <a:pt x="886" y="351"/>
                    </a:lnTo>
                    <a:lnTo>
                      <a:pt x="886" y="371"/>
                    </a:lnTo>
                    <a:lnTo>
                      <a:pt x="857" y="393"/>
                    </a:lnTo>
                    <a:lnTo>
                      <a:pt x="792" y="421"/>
                    </a:lnTo>
                    <a:lnTo>
                      <a:pt x="702" y="449"/>
                    </a:lnTo>
                    <a:lnTo>
                      <a:pt x="593" y="473"/>
                    </a:lnTo>
                    <a:lnTo>
                      <a:pt x="474" y="489"/>
                    </a:lnTo>
                    <a:lnTo>
                      <a:pt x="353" y="492"/>
                    </a:lnTo>
                    <a:lnTo>
                      <a:pt x="235" y="477"/>
                    </a:lnTo>
                    <a:lnTo>
                      <a:pt x="132" y="442"/>
                    </a:lnTo>
                    <a:lnTo>
                      <a:pt x="87" y="415"/>
                    </a:lnTo>
                    <a:lnTo>
                      <a:pt x="48" y="38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64" name="Google Shape;1964;p43"/>
              <p:cNvSpPr/>
              <p:nvPr/>
            </p:nvSpPr>
            <p:spPr>
              <a:xfrm>
                <a:off x="3721" y="2863"/>
                <a:ext cx="6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612" extrusionOk="0">
                    <a:moveTo>
                      <a:pt x="352" y="19"/>
                    </a:moveTo>
                    <a:lnTo>
                      <a:pt x="326" y="42"/>
                    </a:lnTo>
                    <a:lnTo>
                      <a:pt x="289" y="50"/>
                    </a:lnTo>
                    <a:lnTo>
                      <a:pt x="245" y="45"/>
                    </a:lnTo>
                    <a:lnTo>
                      <a:pt x="198" y="33"/>
                    </a:lnTo>
                    <a:lnTo>
                      <a:pt x="104" y="7"/>
                    </a:lnTo>
                    <a:lnTo>
                      <a:pt x="64" y="0"/>
                    </a:lnTo>
                    <a:lnTo>
                      <a:pt x="33" y="6"/>
                    </a:lnTo>
                    <a:lnTo>
                      <a:pt x="19" y="177"/>
                    </a:lnTo>
                    <a:lnTo>
                      <a:pt x="3" y="344"/>
                    </a:lnTo>
                    <a:lnTo>
                      <a:pt x="0" y="417"/>
                    </a:lnTo>
                    <a:lnTo>
                      <a:pt x="7" y="477"/>
                    </a:lnTo>
                    <a:lnTo>
                      <a:pt x="25" y="523"/>
                    </a:lnTo>
                    <a:lnTo>
                      <a:pt x="56" y="548"/>
                    </a:lnTo>
                    <a:lnTo>
                      <a:pt x="108" y="547"/>
                    </a:lnTo>
                    <a:lnTo>
                      <a:pt x="139" y="543"/>
                    </a:lnTo>
                    <a:lnTo>
                      <a:pt x="174" y="535"/>
                    </a:lnTo>
                    <a:lnTo>
                      <a:pt x="196" y="538"/>
                    </a:lnTo>
                    <a:lnTo>
                      <a:pt x="233" y="549"/>
                    </a:lnTo>
                    <a:lnTo>
                      <a:pt x="293" y="573"/>
                    </a:lnTo>
                    <a:lnTo>
                      <a:pt x="335" y="590"/>
                    </a:lnTo>
                    <a:lnTo>
                      <a:pt x="386" y="612"/>
                    </a:lnTo>
                    <a:lnTo>
                      <a:pt x="404" y="551"/>
                    </a:lnTo>
                    <a:lnTo>
                      <a:pt x="416" y="473"/>
                    </a:lnTo>
                    <a:lnTo>
                      <a:pt x="420" y="384"/>
                    </a:lnTo>
                    <a:lnTo>
                      <a:pt x="418" y="291"/>
                    </a:lnTo>
                    <a:lnTo>
                      <a:pt x="409" y="201"/>
                    </a:lnTo>
                    <a:lnTo>
                      <a:pt x="396" y="121"/>
                    </a:lnTo>
                    <a:lnTo>
                      <a:pt x="377" y="58"/>
                    </a:lnTo>
                    <a:lnTo>
                      <a:pt x="352" y="1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65" name="Google Shape;1965;p43"/>
              <p:cNvSpPr/>
              <p:nvPr/>
            </p:nvSpPr>
            <p:spPr>
              <a:xfrm>
                <a:off x="3721" y="2863"/>
                <a:ext cx="6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612" extrusionOk="0">
                    <a:moveTo>
                      <a:pt x="352" y="19"/>
                    </a:moveTo>
                    <a:lnTo>
                      <a:pt x="326" y="42"/>
                    </a:lnTo>
                    <a:lnTo>
                      <a:pt x="289" y="50"/>
                    </a:lnTo>
                    <a:lnTo>
                      <a:pt x="245" y="45"/>
                    </a:lnTo>
                    <a:lnTo>
                      <a:pt x="198" y="33"/>
                    </a:lnTo>
                    <a:lnTo>
                      <a:pt x="104" y="7"/>
                    </a:lnTo>
                    <a:lnTo>
                      <a:pt x="64" y="0"/>
                    </a:lnTo>
                    <a:lnTo>
                      <a:pt x="33" y="6"/>
                    </a:lnTo>
                    <a:lnTo>
                      <a:pt x="19" y="177"/>
                    </a:lnTo>
                    <a:lnTo>
                      <a:pt x="3" y="344"/>
                    </a:lnTo>
                    <a:lnTo>
                      <a:pt x="0" y="417"/>
                    </a:lnTo>
                    <a:lnTo>
                      <a:pt x="7" y="477"/>
                    </a:lnTo>
                    <a:lnTo>
                      <a:pt x="25" y="523"/>
                    </a:lnTo>
                    <a:lnTo>
                      <a:pt x="56" y="548"/>
                    </a:lnTo>
                    <a:lnTo>
                      <a:pt x="108" y="547"/>
                    </a:lnTo>
                    <a:lnTo>
                      <a:pt x="139" y="543"/>
                    </a:lnTo>
                    <a:lnTo>
                      <a:pt x="174" y="535"/>
                    </a:lnTo>
                    <a:lnTo>
                      <a:pt x="196" y="538"/>
                    </a:lnTo>
                    <a:lnTo>
                      <a:pt x="233" y="549"/>
                    </a:lnTo>
                    <a:lnTo>
                      <a:pt x="293" y="573"/>
                    </a:lnTo>
                    <a:lnTo>
                      <a:pt x="335" y="590"/>
                    </a:lnTo>
                    <a:lnTo>
                      <a:pt x="386" y="612"/>
                    </a:lnTo>
                    <a:lnTo>
                      <a:pt x="404" y="551"/>
                    </a:lnTo>
                    <a:lnTo>
                      <a:pt x="416" y="473"/>
                    </a:lnTo>
                    <a:lnTo>
                      <a:pt x="420" y="384"/>
                    </a:lnTo>
                    <a:lnTo>
                      <a:pt x="418" y="291"/>
                    </a:lnTo>
                    <a:lnTo>
                      <a:pt x="409" y="201"/>
                    </a:lnTo>
                    <a:lnTo>
                      <a:pt x="396" y="121"/>
                    </a:lnTo>
                    <a:lnTo>
                      <a:pt x="377" y="58"/>
                    </a:lnTo>
                    <a:lnTo>
                      <a:pt x="352" y="1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66" name="Google Shape;1966;p43"/>
              <p:cNvSpPr/>
              <p:nvPr/>
            </p:nvSpPr>
            <p:spPr>
              <a:xfrm>
                <a:off x="3988" y="2885"/>
                <a:ext cx="348" cy="164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1309" extrusionOk="0">
                    <a:moveTo>
                      <a:pt x="2133" y="1043"/>
                    </a:moveTo>
                    <a:lnTo>
                      <a:pt x="2171" y="996"/>
                    </a:lnTo>
                    <a:lnTo>
                      <a:pt x="2200" y="940"/>
                    </a:lnTo>
                    <a:lnTo>
                      <a:pt x="2221" y="881"/>
                    </a:lnTo>
                    <a:lnTo>
                      <a:pt x="2235" y="817"/>
                    </a:lnTo>
                    <a:lnTo>
                      <a:pt x="2243" y="679"/>
                    </a:lnTo>
                    <a:lnTo>
                      <a:pt x="2231" y="536"/>
                    </a:lnTo>
                    <a:lnTo>
                      <a:pt x="2205" y="393"/>
                    </a:lnTo>
                    <a:lnTo>
                      <a:pt x="2172" y="262"/>
                    </a:lnTo>
                    <a:lnTo>
                      <a:pt x="2135" y="148"/>
                    </a:lnTo>
                    <a:lnTo>
                      <a:pt x="2103" y="60"/>
                    </a:lnTo>
                    <a:lnTo>
                      <a:pt x="1992" y="51"/>
                    </a:lnTo>
                    <a:lnTo>
                      <a:pt x="1866" y="42"/>
                    </a:lnTo>
                    <a:lnTo>
                      <a:pt x="1579" y="22"/>
                    </a:lnTo>
                    <a:lnTo>
                      <a:pt x="1264" y="7"/>
                    </a:lnTo>
                    <a:lnTo>
                      <a:pt x="947" y="0"/>
                    </a:lnTo>
                    <a:lnTo>
                      <a:pt x="795" y="2"/>
                    </a:lnTo>
                    <a:lnTo>
                      <a:pt x="650" y="10"/>
                    </a:lnTo>
                    <a:lnTo>
                      <a:pt x="516" y="22"/>
                    </a:lnTo>
                    <a:lnTo>
                      <a:pt x="397" y="40"/>
                    </a:lnTo>
                    <a:lnTo>
                      <a:pt x="295" y="66"/>
                    </a:lnTo>
                    <a:lnTo>
                      <a:pt x="212" y="99"/>
                    </a:lnTo>
                    <a:lnTo>
                      <a:pt x="153" y="139"/>
                    </a:lnTo>
                    <a:lnTo>
                      <a:pt x="118" y="188"/>
                    </a:lnTo>
                    <a:lnTo>
                      <a:pt x="99" y="360"/>
                    </a:lnTo>
                    <a:lnTo>
                      <a:pt x="70" y="509"/>
                    </a:lnTo>
                    <a:lnTo>
                      <a:pt x="36" y="641"/>
                    </a:lnTo>
                    <a:lnTo>
                      <a:pt x="10" y="754"/>
                    </a:lnTo>
                    <a:lnTo>
                      <a:pt x="0" y="853"/>
                    </a:lnTo>
                    <a:lnTo>
                      <a:pt x="13" y="938"/>
                    </a:lnTo>
                    <a:lnTo>
                      <a:pt x="32" y="977"/>
                    </a:lnTo>
                    <a:lnTo>
                      <a:pt x="60" y="1012"/>
                    </a:lnTo>
                    <a:lnTo>
                      <a:pt x="99" y="1045"/>
                    </a:lnTo>
                    <a:lnTo>
                      <a:pt x="149" y="1076"/>
                    </a:lnTo>
                    <a:lnTo>
                      <a:pt x="219" y="1108"/>
                    </a:lnTo>
                    <a:lnTo>
                      <a:pt x="308" y="1143"/>
                    </a:lnTo>
                    <a:lnTo>
                      <a:pt x="413" y="1177"/>
                    </a:lnTo>
                    <a:lnTo>
                      <a:pt x="531" y="1210"/>
                    </a:lnTo>
                    <a:lnTo>
                      <a:pt x="660" y="1240"/>
                    </a:lnTo>
                    <a:lnTo>
                      <a:pt x="798" y="1266"/>
                    </a:lnTo>
                    <a:lnTo>
                      <a:pt x="1091" y="1303"/>
                    </a:lnTo>
                    <a:lnTo>
                      <a:pt x="1390" y="1309"/>
                    </a:lnTo>
                    <a:lnTo>
                      <a:pt x="1536" y="1298"/>
                    </a:lnTo>
                    <a:lnTo>
                      <a:pt x="1676" y="1275"/>
                    </a:lnTo>
                    <a:lnTo>
                      <a:pt x="1808" y="1238"/>
                    </a:lnTo>
                    <a:lnTo>
                      <a:pt x="1930" y="1189"/>
                    </a:lnTo>
                    <a:lnTo>
                      <a:pt x="2039" y="1124"/>
                    </a:lnTo>
                    <a:lnTo>
                      <a:pt x="2133" y="1043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67" name="Google Shape;1967;p43"/>
              <p:cNvSpPr/>
              <p:nvPr/>
            </p:nvSpPr>
            <p:spPr>
              <a:xfrm>
                <a:off x="1275" y="1089"/>
                <a:ext cx="500" cy="198"/>
              </a:xfrm>
              <a:custGeom>
                <a:avLst/>
                <a:gdLst/>
                <a:ahLst/>
                <a:cxnLst/>
                <a:rect l="l" t="t" r="r" b="b"/>
                <a:pathLst>
                  <a:path w="3224" h="1587" extrusionOk="0">
                    <a:moveTo>
                      <a:pt x="75" y="213"/>
                    </a:moveTo>
                    <a:lnTo>
                      <a:pt x="52" y="285"/>
                    </a:lnTo>
                    <a:lnTo>
                      <a:pt x="33" y="365"/>
                    </a:lnTo>
                    <a:lnTo>
                      <a:pt x="9" y="542"/>
                    </a:lnTo>
                    <a:lnTo>
                      <a:pt x="0" y="735"/>
                    </a:lnTo>
                    <a:lnTo>
                      <a:pt x="5" y="934"/>
                    </a:lnTo>
                    <a:lnTo>
                      <a:pt x="21" y="1128"/>
                    </a:lnTo>
                    <a:lnTo>
                      <a:pt x="47" y="1309"/>
                    </a:lnTo>
                    <a:lnTo>
                      <a:pt x="80" y="1466"/>
                    </a:lnTo>
                    <a:lnTo>
                      <a:pt x="120" y="1587"/>
                    </a:lnTo>
                    <a:lnTo>
                      <a:pt x="246" y="1473"/>
                    </a:lnTo>
                    <a:lnTo>
                      <a:pt x="387" y="1365"/>
                    </a:lnTo>
                    <a:lnTo>
                      <a:pt x="538" y="1269"/>
                    </a:lnTo>
                    <a:lnTo>
                      <a:pt x="701" y="1188"/>
                    </a:lnTo>
                    <a:lnTo>
                      <a:pt x="875" y="1123"/>
                    </a:lnTo>
                    <a:lnTo>
                      <a:pt x="1057" y="1080"/>
                    </a:lnTo>
                    <a:lnTo>
                      <a:pt x="1247" y="1061"/>
                    </a:lnTo>
                    <a:lnTo>
                      <a:pt x="1445" y="1070"/>
                    </a:lnTo>
                    <a:lnTo>
                      <a:pt x="1720" y="1119"/>
                    </a:lnTo>
                    <a:lnTo>
                      <a:pt x="1991" y="1192"/>
                    </a:lnTo>
                    <a:lnTo>
                      <a:pt x="2249" y="1277"/>
                    </a:lnTo>
                    <a:lnTo>
                      <a:pt x="2486" y="1359"/>
                    </a:lnTo>
                    <a:lnTo>
                      <a:pt x="2594" y="1395"/>
                    </a:lnTo>
                    <a:lnTo>
                      <a:pt x="2693" y="1426"/>
                    </a:lnTo>
                    <a:lnTo>
                      <a:pt x="2783" y="1450"/>
                    </a:lnTo>
                    <a:lnTo>
                      <a:pt x="2862" y="1465"/>
                    </a:lnTo>
                    <a:lnTo>
                      <a:pt x="2929" y="1470"/>
                    </a:lnTo>
                    <a:lnTo>
                      <a:pt x="2983" y="1463"/>
                    </a:lnTo>
                    <a:lnTo>
                      <a:pt x="3024" y="1443"/>
                    </a:lnTo>
                    <a:lnTo>
                      <a:pt x="3048" y="1407"/>
                    </a:lnTo>
                    <a:lnTo>
                      <a:pt x="3059" y="1284"/>
                    </a:lnTo>
                    <a:lnTo>
                      <a:pt x="3076" y="1168"/>
                    </a:lnTo>
                    <a:lnTo>
                      <a:pt x="3121" y="959"/>
                    </a:lnTo>
                    <a:lnTo>
                      <a:pt x="3169" y="776"/>
                    </a:lnTo>
                    <a:lnTo>
                      <a:pt x="3208" y="617"/>
                    </a:lnTo>
                    <a:lnTo>
                      <a:pt x="3219" y="546"/>
                    </a:lnTo>
                    <a:lnTo>
                      <a:pt x="3224" y="479"/>
                    </a:lnTo>
                    <a:lnTo>
                      <a:pt x="3219" y="418"/>
                    </a:lnTo>
                    <a:lnTo>
                      <a:pt x="3204" y="361"/>
                    </a:lnTo>
                    <a:lnTo>
                      <a:pt x="3177" y="307"/>
                    </a:lnTo>
                    <a:lnTo>
                      <a:pt x="3135" y="258"/>
                    </a:lnTo>
                    <a:lnTo>
                      <a:pt x="3077" y="211"/>
                    </a:lnTo>
                    <a:lnTo>
                      <a:pt x="3003" y="168"/>
                    </a:lnTo>
                    <a:lnTo>
                      <a:pt x="2895" y="127"/>
                    </a:lnTo>
                    <a:lnTo>
                      <a:pt x="2751" y="91"/>
                    </a:lnTo>
                    <a:lnTo>
                      <a:pt x="2577" y="61"/>
                    </a:lnTo>
                    <a:lnTo>
                      <a:pt x="2380" y="37"/>
                    </a:lnTo>
                    <a:lnTo>
                      <a:pt x="2163" y="19"/>
                    </a:lnTo>
                    <a:lnTo>
                      <a:pt x="1933" y="6"/>
                    </a:lnTo>
                    <a:lnTo>
                      <a:pt x="1453" y="0"/>
                    </a:lnTo>
                    <a:lnTo>
                      <a:pt x="1215" y="6"/>
                    </a:lnTo>
                    <a:lnTo>
                      <a:pt x="985" y="18"/>
                    </a:lnTo>
                    <a:lnTo>
                      <a:pt x="768" y="36"/>
                    </a:lnTo>
                    <a:lnTo>
                      <a:pt x="571" y="59"/>
                    </a:lnTo>
                    <a:lnTo>
                      <a:pt x="396" y="88"/>
                    </a:lnTo>
                    <a:lnTo>
                      <a:pt x="253" y="124"/>
                    </a:lnTo>
                    <a:lnTo>
                      <a:pt x="144" y="165"/>
                    </a:lnTo>
                    <a:lnTo>
                      <a:pt x="104" y="189"/>
                    </a:lnTo>
                    <a:lnTo>
                      <a:pt x="75" y="213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68" name="Google Shape;1968;p43"/>
              <p:cNvSpPr/>
              <p:nvPr/>
            </p:nvSpPr>
            <p:spPr>
              <a:xfrm>
                <a:off x="1950" y="1083"/>
                <a:ext cx="436" cy="190"/>
              </a:xfrm>
              <a:custGeom>
                <a:avLst/>
                <a:gdLst/>
                <a:ahLst/>
                <a:cxnLst/>
                <a:rect l="l" t="t" r="r" b="b"/>
                <a:pathLst>
                  <a:path w="2816" h="1522" extrusionOk="0">
                    <a:moveTo>
                      <a:pt x="200" y="248"/>
                    </a:moveTo>
                    <a:lnTo>
                      <a:pt x="154" y="382"/>
                    </a:lnTo>
                    <a:lnTo>
                      <a:pt x="108" y="532"/>
                    </a:lnTo>
                    <a:lnTo>
                      <a:pt x="67" y="692"/>
                    </a:lnTo>
                    <a:lnTo>
                      <a:pt x="33" y="854"/>
                    </a:lnTo>
                    <a:lnTo>
                      <a:pt x="10" y="1014"/>
                    </a:lnTo>
                    <a:lnTo>
                      <a:pt x="0" y="1163"/>
                    </a:lnTo>
                    <a:lnTo>
                      <a:pt x="8" y="1293"/>
                    </a:lnTo>
                    <a:lnTo>
                      <a:pt x="19" y="1350"/>
                    </a:lnTo>
                    <a:lnTo>
                      <a:pt x="36" y="1400"/>
                    </a:lnTo>
                    <a:lnTo>
                      <a:pt x="186" y="1413"/>
                    </a:lnTo>
                    <a:lnTo>
                      <a:pt x="359" y="1427"/>
                    </a:lnTo>
                    <a:lnTo>
                      <a:pt x="552" y="1444"/>
                    </a:lnTo>
                    <a:lnTo>
                      <a:pt x="759" y="1462"/>
                    </a:lnTo>
                    <a:lnTo>
                      <a:pt x="1199" y="1495"/>
                    </a:lnTo>
                    <a:lnTo>
                      <a:pt x="1646" y="1517"/>
                    </a:lnTo>
                    <a:lnTo>
                      <a:pt x="1862" y="1522"/>
                    </a:lnTo>
                    <a:lnTo>
                      <a:pt x="2066" y="1520"/>
                    </a:lnTo>
                    <a:lnTo>
                      <a:pt x="2254" y="1512"/>
                    </a:lnTo>
                    <a:lnTo>
                      <a:pt x="2423" y="1494"/>
                    </a:lnTo>
                    <a:lnTo>
                      <a:pt x="2568" y="1468"/>
                    </a:lnTo>
                    <a:lnTo>
                      <a:pt x="2685" y="1430"/>
                    </a:lnTo>
                    <a:lnTo>
                      <a:pt x="2731" y="1407"/>
                    </a:lnTo>
                    <a:lnTo>
                      <a:pt x="2769" y="1380"/>
                    </a:lnTo>
                    <a:lnTo>
                      <a:pt x="2797" y="1351"/>
                    </a:lnTo>
                    <a:lnTo>
                      <a:pt x="2816" y="1318"/>
                    </a:lnTo>
                    <a:lnTo>
                      <a:pt x="2723" y="1211"/>
                    </a:lnTo>
                    <a:lnTo>
                      <a:pt x="2645" y="1102"/>
                    </a:lnTo>
                    <a:lnTo>
                      <a:pt x="2581" y="993"/>
                    </a:lnTo>
                    <a:lnTo>
                      <a:pt x="2531" y="885"/>
                    </a:lnTo>
                    <a:lnTo>
                      <a:pt x="2491" y="778"/>
                    </a:lnTo>
                    <a:lnTo>
                      <a:pt x="2460" y="675"/>
                    </a:lnTo>
                    <a:lnTo>
                      <a:pt x="2436" y="577"/>
                    </a:lnTo>
                    <a:lnTo>
                      <a:pt x="2418" y="484"/>
                    </a:lnTo>
                    <a:lnTo>
                      <a:pt x="2392" y="323"/>
                    </a:lnTo>
                    <a:lnTo>
                      <a:pt x="2382" y="257"/>
                    </a:lnTo>
                    <a:lnTo>
                      <a:pt x="2369" y="202"/>
                    </a:lnTo>
                    <a:lnTo>
                      <a:pt x="2353" y="160"/>
                    </a:lnTo>
                    <a:lnTo>
                      <a:pt x="2334" y="131"/>
                    </a:lnTo>
                    <a:lnTo>
                      <a:pt x="2307" y="117"/>
                    </a:lnTo>
                    <a:lnTo>
                      <a:pt x="2274" y="120"/>
                    </a:lnTo>
                    <a:lnTo>
                      <a:pt x="2181" y="83"/>
                    </a:lnTo>
                    <a:lnTo>
                      <a:pt x="2069" y="53"/>
                    </a:lnTo>
                    <a:lnTo>
                      <a:pt x="1940" y="30"/>
                    </a:lnTo>
                    <a:lnTo>
                      <a:pt x="1798" y="14"/>
                    </a:lnTo>
                    <a:lnTo>
                      <a:pt x="1645" y="3"/>
                    </a:lnTo>
                    <a:lnTo>
                      <a:pt x="1486" y="0"/>
                    </a:lnTo>
                    <a:lnTo>
                      <a:pt x="1159" y="10"/>
                    </a:lnTo>
                    <a:lnTo>
                      <a:pt x="997" y="23"/>
                    </a:lnTo>
                    <a:lnTo>
                      <a:pt x="841" y="41"/>
                    </a:lnTo>
                    <a:lnTo>
                      <a:pt x="694" y="65"/>
                    </a:lnTo>
                    <a:lnTo>
                      <a:pt x="559" y="93"/>
                    </a:lnTo>
                    <a:lnTo>
                      <a:pt x="439" y="126"/>
                    </a:lnTo>
                    <a:lnTo>
                      <a:pt x="337" y="162"/>
                    </a:lnTo>
                    <a:lnTo>
                      <a:pt x="257" y="203"/>
                    </a:lnTo>
                    <a:lnTo>
                      <a:pt x="200" y="248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69" name="Google Shape;1969;p43"/>
              <p:cNvSpPr/>
              <p:nvPr/>
            </p:nvSpPr>
            <p:spPr>
              <a:xfrm>
                <a:off x="2579" y="1092"/>
                <a:ext cx="503" cy="156"/>
              </a:xfrm>
              <a:custGeom>
                <a:avLst/>
                <a:gdLst/>
                <a:ahLst/>
                <a:cxnLst/>
                <a:rect l="l" t="t" r="r" b="b"/>
                <a:pathLst>
                  <a:path w="3242" h="1246" extrusionOk="0">
                    <a:moveTo>
                      <a:pt x="263" y="259"/>
                    </a:moveTo>
                    <a:lnTo>
                      <a:pt x="185" y="374"/>
                    </a:lnTo>
                    <a:lnTo>
                      <a:pt x="114" y="506"/>
                    </a:lnTo>
                    <a:lnTo>
                      <a:pt x="54" y="647"/>
                    </a:lnTo>
                    <a:lnTo>
                      <a:pt x="15" y="791"/>
                    </a:lnTo>
                    <a:lnTo>
                      <a:pt x="0" y="929"/>
                    </a:lnTo>
                    <a:lnTo>
                      <a:pt x="5" y="993"/>
                    </a:lnTo>
                    <a:lnTo>
                      <a:pt x="19" y="1054"/>
                    </a:lnTo>
                    <a:lnTo>
                      <a:pt x="43" y="1109"/>
                    </a:lnTo>
                    <a:lnTo>
                      <a:pt x="77" y="1159"/>
                    </a:lnTo>
                    <a:lnTo>
                      <a:pt x="125" y="1200"/>
                    </a:lnTo>
                    <a:lnTo>
                      <a:pt x="183" y="1234"/>
                    </a:lnTo>
                    <a:lnTo>
                      <a:pt x="316" y="1235"/>
                    </a:lnTo>
                    <a:lnTo>
                      <a:pt x="443" y="1219"/>
                    </a:lnTo>
                    <a:lnTo>
                      <a:pt x="567" y="1191"/>
                    </a:lnTo>
                    <a:lnTo>
                      <a:pt x="689" y="1153"/>
                    </a:lnTo>
                    <a:lnTo>
                      <a:pt x="942" y="1065"/>
                    </a:lnTo>
                    <a:lnTo>
                      <a:pt x="1078" y="1022"/>
                    </a:lnTo>
                    <a:lnTo>
                      <a:pt x="1225" y="982"/>
                    </a:lnTo>
                    <a:lnTo>
                      <a:pt x="1384" y="950"/>
                    </a:lnTo>
                    <a:lnTo>
                      <a:pt x="1558" y="931"/>
                    </a:lnTo>
                    <a:lnTo>
                      <a:pt x="1751" y="925"/>
                    </a:lnTo>
                    <a:lnTo>
                      <a:pt x="1964" y="939"/>
                    </a:lnTo>
                    <a:lnTo>
                      <a:pt x="2080" y="954"/>
                    </a:lnTo>
                    <a:lnTo>
                      <a:pt x="2201" y="975"/>
                    </a:lnTo>
                    <a:lnTo>
                      <a:pt x="2330" y="1002"/>
                    </a:lnTo>
                    <a:lnTo>
                      <a:pt x="2465" y="1035"/>
                    </a:lnTo>
                    <a:lnTo>
                      <a:pt x="2607" y="1076"/>
                    </a:lnTo>
                    <a:lnTo>
                      <a:pt x="2758" y="1125"/>
                    </a:lnTo>
                    <a:lnTo>
                      <a:pt x="2916" y="1182"/>
                    </a:lnTo>
                    <a:lnTo>
                      <a:pt x="3082" y="1246"/>
                    </a:lnTo>
                    <a:lnTo>
                      <a:pt x="3091" y="1134"/>
                    </a:lnTo>
                    <a:lnTo>
                      <a:pt x="3107" y="1029"/>
                    </a:lnTo>
                    <a:lnTo>
                      <a:pt x="3148" y="837"/>
                    </a:lnTo>
                    <a:lnTo>
                      <a:pt x="3192" y="670"/>
                    </a:lnTo>
                    <a:lnTo>
                      <a:pt x="3227" y="525"/>
                    </a:lnTo>
                    <a:lnTo>
                      <a:pt x="3238" y="460"/>
                    </a:lnTo>
                    <a:lnTo>
                      <a:pt x="3242" y="400"/>
                    </a:lnTo>
                    <a:lnTo>
                      <a:pt x="3238" y="343"/>
                    </a:lnTo>
                    <a:lnTo>
                      <a:pt x="3223" y="291"/>
                    </a:lnTo>
                    <a:lnTo>
                      <a:pt x="3198" y="242"/>
                    </a:lnTo>
                    <a:lnTo>
                      <a:pt x="3160" y="197"/>
                    </a:lnTo>
                    <a:lnTo>
                      <a:pt x="3108" y="155"/>
                    </a:lnTo>
                    <a:lnTo>
                      <a:pt x="3040" y="115"/>
                    </a:lnTo>
                    <a:lnTo>
                      <a:pt x="2940" y="78"/>
                    </a:lnTo>
                    <a:lnTo>
                      <a:pt x="2806" y="48"/>
                    </a:lnTo>
                    <a:lnTo>
                      <a:pt x="2642" y="26"/>
                    </a:lnTo>
                    <a:lnTo>
                      <a:pt x="2454" y="11"/>
                    </a:lnTo>
                    <a:lnTo>
                      <a:pt x="2248" y="2"/>
                    </a:lnTo>
                    <a:lnTo>
                      <a:pt x="2030" y="0"/>
                    </a:lnTo>
                    <a:lnTo>
                      <a:pt x="1573" y="13"/>
                    </a:lnTo>
                    <a:lnTo>
                      <a:pt x="1346" y="27"/>
                    </a:lnTo>
                    <a:lnTo>
                      <a:pt x="1126" y="47"/>
                    </a:lnTo>
                    <a:lnTo>
                      <a:pt x="919" y="72"/>
                    </a:lnTo>
                    <a:lnTo>
                      <a:pt x="731" y="102"/>
                    </a:lnTo>
                    <a:lnTo>
                      <a:pt x="566" y="135"/>
                    </a:lnTo>
                    <a:lnTo>
                      <a:pt x="429" y="173"/>
                    </a:lnTo>
                    <a:lnTo>
                      <a:pt x="326" y="214"/>
                    </a:lnTo>
                    <a:lnTo>
                      <a:pt x="263" y="259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70" name="Google Shape;1970;p43"/>
              <p:cNvSpPr/>
              <p:nvPr/>
            </p:nvSpPr>
            <p:spPr>
              <a:xfrm>
                <a:off x="3303" y="1107"/>
                <a:ext cx="412" cy="144"/>
              </a:xfrm>
              <a:custGeom>
                <a:avLst/>
                <a:gdLst/>
                <a:ahLst/>
                <a:cxnLst/>
                <a:rect l="l" t="t" r="r" b="b"/>
                <a:pathLst>
                  <a:path w="2655" h="1154" extrusionOk="0">
                    <a:moveTo>
                      <a:pt x="248" y="130"/>
                    </a:moveTo>
                    <a:lnTo>
                      <a:pt x="168" y="205"/>
                    </a:lnTo>
                    <a:lnTo>
                      <a:pt x="108" y="279"/>
                    </a:lnTo>
                    <a:lnTo>
                      <a:pt x="61" y="349"/>
                    </a:lnTo>
                    <a:lnTo>
                      <a:pt x="29" y="417"/>
                    </a:lnTo>
                    <a:lnTo>
                      <a:pt x="8" y="481"/>
                    </a:lnTo>
                    <a:lnTo>
                      <a:pt x="0" y="544"/>
                    </a:lnTo>
                    <a:lnTo>
                      <a:pt x="8" y="662"/>
                    </a:lnTo>
                    <a:lnTo>
                      <a:pt x="43" y="770"/>
                    </a:lnTo>
                    <a:lnTo>
                      <a:pt x="91" y="868"/>
                    </a:lnTo>
                    <a:lnTo>
                      <a:pt x="141" y="956"/>
                    </a:lnTo>
                    <a:lnTo>
                      <a:pt x="181" y="1036"/>
                    </a:lnTo>
                    <a:lnTo>
                      <a:pt x="301" y="1045"/>
                    </a:lnTo>
                    <a:lnTo>
                      <a:pt x="440" y="1059"/>
                    </a:lnTo>
                    <a:lnTo>
                      <a:pt x="595" y="1073"/>
                    </a:lnTo>
                    <a:lnTo>
                      <a:pt x="761" y="1090"/>
                    </a:lnTo>
                    <a:lnTo>
                      <a:pt x="1116" y="1121"/>
                    </a:lnTo>
                    <a:lnTo>
                      <a:pt x="1476" y="1145"/>
                    </a:lnTo>
                    <a:lnTo>
                      <a:pt x="1650" y="1153"/>
                    </a:lnTo>
                    <a:lnTo>
                      <a:pt x="1814" y="1154"/>
                    </a:lnTo>
                    <a:lnTo>
                      <a:pt x="1967" y="1150"/>
                    </a:lnTo>
                    <a:lnTo>
                      <a:pt x="2103" y="1139"/>
                    </a:lnTo>
                    <a:lnTo>
                      <a:pt x="2220" y="1119"/>
                    </a:lnTo>
                    <a:lnTo>
                      <a:pt x="2314" y="1091"/>
                    </a:lnTo>
                    <a:lnTo>
                      <a:pt x="2382" y="1052"/>
                    </a:lnTo>
                    <a:lnTo>
                      <a:pt x="2420" y="1002"/>
                    </a:lnTo>
                    <a:lnTo>
                      <a:pt x="2430" y="916"/>
                    </a:lnTo>
                    <a:lnTo>
                      <a:pt x="2448" y="841"/>
                    </a:lnTo>
                    <a:lnTo>
                      <a:pt x="2473" y="776"/>
                    </a:lnTo>
                    <a:lnTo>
                      <a:pt x="2503" y="720"/>
                    </a:lnTo>
                    <a:lnTo>
                      <a:pt x="2566" y="626"/>
                    </a:lnTo>
                    <a:lnTo>
                      <a:pt x="2623" y="547"/>
                    </a:lnTo>
                    <a:lnTo>
                      <a:pt x="2653" y="473"/>
                    </a:lnTo>
                    <a:lnTo>
                      <a:pt x="2655" y="433"/>
                    </a:lnTo>
                    <a:lnTo>
                      <a:pt x="2644" y="389"/>
                    </a:lnTo>
                    <a:lnTo>
                      <a:pt x="2618" y="340"/>
                    </a:lnTo>
                    <a:lnTo>
                      <a:pt x="2577" y="285"/>
                    </a:lnTo>
                    <a:lnTo>
                      <a:pt x="2517" y="221"/>
                    </a:lnTo>
                    <a:lnTo>
                      <a:pt x="2436" y="147"/>
                    </a:lnTo>
                    <a:lnTo>
                      <a:pt x="2356" y="116"/>
                    </a:lnTo>
                    <a:lnTo>
                      <a:pt x="2249" y="88"/>
                    </a:lnTo>
                    <a:lnTo>
                      <a:pt x="2121" y="64"/>
                    </a:lnTo>
                    <a:lnTo>
                      <a:pt x="1972" y="43"/>
                    </a:lnTo>
                    <a:lnTo>
                      <a:pt x="1810" y="27"/>
                    </a:lnTo>
                    <a:lnTo>
                      <a:pt x="1639" y="13"/>
                    </a:lnTo>
                    <a:lnTo>
                      <a:pt x="1279" y="0"/>
                    </a:lnTo>
                    <a:lnTo>
                      <a:pt x="1100" y="0"/>
                    </a:lnTo>
                    <a:lnTo>
                      <a:pt x="927" y="3"/>
                    </a:lnTo>
                    <a:lnTo>
                      <a:pt x="764" y="12"/>
                    </a:lnTo>
                    <a:lnTo>
                      <a:pt x="617" y="26"/>
                    </a:lnTo>
                    <a:lnTo>
                      <a:pt x="486" y="43"/>
                    </a:lnTo>
                    <a:lnTo>
                      <a:pt x="378" y="67"/>
                    </a:lnTo>
                    <a:lnTo>
                      <a:pt x="298" y="96"/>
                    </a:lnTo>
                    <a:lnTo>
                      <a:pt x="248" y="130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71" name="Google Shape;1971;p43"/>
              <p:cNvSpPr/>
              <p:nvPr/>
            </p:nvSpPr>
            <p:spPr>
              <a:xfrm>
                <a:off x="4007" y="1087"/>
                <a:ext cx="366" cy="165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1320" extrusionOk="0">
                    <a:moveTo>
                      <a:pt x="2255" y="277"/>
                    </a:moveTo>
                    <a:lnTo>
                      <a:pt x="2292" y="325"/>
                    </a:lnTo>
                    <a:lnTo>
                      <a:pt x="2320" y="379"/>
                    </a:lnTo>
                    <a:lnTo>
                      <a:pt x="2341" y="440"/>
                    </a:lnTo>
                    <a:lnTo>
                      <a:pt x="2356" y="504"/>
                    </a:lnTo>
                    <a:lnTo>
                      <a:pt x="2364" y="642"/>
                    </a:lnTo>
                    <a:lnTo>
                      <a:pt x="2353" y="785"/>
                    </a:lnTo>
                    <a:lnTo>
                      <a:pt x="2327" y="927"/>
                    </a:lnTo>
                    <a:lnTo>
                      <a:pt x="2292" y="1059"/>
                    </a:lnTo>
                    <a:lnTo>
                      <a:pt x="2256" y="1172"/>
                    </a:lnTo>
                    <a:lnTo>
                      <a:pt x="2221" y="1260"/>
                    </a:lnTo>
                    <a:lnTo>
                      <a:pt x="2105" y="1269"/>
                    </a:lnTo>
                    <a:lnTo>
                      <a:pt x="1971" y="1278"/>
                    </a:lnTo>
                    <a:lnTo>
                      <a:pt x="1668" y="1298"/>
                    </a:lnTo>
                    <a:lnTo>
                      <a:pt x="1336" y="1314"/>
                    </a:lnTo>
                    <a:lnTo>
                      <a:pt x="1001" y="1320"/>
                    </a:lnTo>
                    <a:lnTo>
                      <a:pt x="840" y="1317"/>
                    </a:lnTo>
                    <a:lnTo>
                      <a:pt x="687" y="1311"/>
                    </a:lnTo>
                    <a:lnTo>
                      <a:pt x="546" y="1298"/>
                    </a:lnTo>
                    <a:lnTo>
                      <a:pt x="420" y="1279"/>
                    </a:lnTo>
                    <a:lnTo>
                      <a:pt x="312" y="1254"/>
                    </a:lnTo>
                    <a:lnTo>
                      <a:pt x="225" y="1222"/>
                    </a:lnTo>
                    <a:lnTo>
                      <a:pt x="161" y="1181"/>
                    </a:lnTo>
                    <a:lnTo>
                      <a:pt x="125" y="1131"/>
                    </a:lnTo>
                    <a:lnTo>
                      <a:pt x="106" y="960"/>
                    </a:lnTo>
                    <a:lnTo>
                      <a:pt x="73" y="810"/>
                    </a:lnTo>
                    <a:lnTo>
                      <a:pt x="39" y="679"/>
                    </a:lnTo>
                    <a:lnTo>
                      <a:pt x="11" y="565"/>
                    </a:lnTo>
                    <a:lnTo>
                      <a:pt x="0" y="467"/>
                    </a:lnTo>
                    <a:lnTo>
                      <a:pt x="15" y="382"/>
                    </a:lnTo>
                    <a:lnTo>
                      <a:pt x="33" y="344"/>
                    </a:lnTo>
                    <a:lnTo>
                      <a:pt x="64" y="308"/>
                    </a:lnTo>
                    <a:lnTo>
                      <a:pt x="105" y="276"/>
                    </a:lnTo>
                    <a:lnTo>
                      <a:pt x="158" y="244"/>
                    </a:lnTo>
                    <a:lnTo>
                      <a:pt x="232" y="211"/>
                    </a:lnTo>
                    <a:lnTo>
                      <a:pt x="325" y="176"/>
                    </a:lnTo>
                    <a:lnTo>
                      <a:pt x="436" y="141"/>
                    </a:lnTo>
                    <a:lnTo>
                      <a:pt x="562" y="106"/>
                    </a:lnTo>
                    <a:lnTo>
                      <a:pt x="697" y="75"/>
                    </a:lnTo>
                    <a:lnTo>
                      <a:pt x="844" y="47"/>
                    </a:lnTo>
                    <a:lnTo>
                      <a:pt x="1152" y="7"/>
                    </a:lnTo>
                    <a:lnTo>
                      <a:pt x="1468" y="0"/>
                    </a:lnTo>
                    <a:lnTo>
                      <a:pt x="1623" y="11"/>
                    </a:lnTo>
                    <a:lnTo>
                      <a:pt x="1770" y="35"/>
                    </a:lnTo>
                    <a:lnTo>
                      <a:pt x="1911" y="72"/>
                    </a:lnTo>
                    <a:lnTo>
                      <a:pt x="2039" y="124"/>
                    </a:lnTo>
                    <a:lnTo>
                      <a:pt x="2154" y="192"/>
                    </a:lnTo>
                    <a:lnTo>
                      <a:pt x="2255" y="277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72" name="Google Shape;1972;p43"/>
              <p:cNvSpPr/>
              <p:nvPr/>
            </p:nvSpPr>
            <p:spPr>
              <a:xfrm>
                <a:off x="1250" y="1437"/>
                <a:ext cx="191" cy="574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4593" extrusionOk="0">
                    <a:moveTo>
                      <a:pt x="141" y="603"/>
                    </a:moveTo>
                    <a:lnTo>
                      <a:pt x="128" y="794"/>
                    </a:lnTo>
                    <a:lnTo>
                      <a:pt x="115" y="1009"/>
                    </a:lnTo>
                    <a:lnTo>
                      <a:pt x="100" y="1246"/>
                    </a:lnTo>
                    <a:lnTo>
                      <a:pt x="85" y="1498"/>
                    </a:lnTo>
                    <a:lnTo>
                      <a:pt x="57" y="2037"/>
                    </a:lnTo>
                    <a:lnTo>
                      <a:pt x="32" y="2596"/>
                    </a:lnTo>
                    <a:lnTo>
                      <a:pt x="12" y="3145"/>
                    </a:lnTo>
                    <a:lnTo>
                      <a:pt x="5" y="3405"/>
                    </a:lnTo>
                    <a:lnTo>
                      <a:pt x="1" y="3651"/>
                    </a:lnTo>
                    <a:lnTo>
                      <a:pt x="0" y="3879"/>
                    </a:lnTo>
                    <a:lnTo>
                      <a:pt x="1" y="4084"/>
                    </a:lnTo>
                    <a:lnTo>
                      <a:pt x="5" y="4264"/>
                    </a:lnTo>
                    <a:lnTo>
                      <a:pt x="14" y="4413"/>
                    </a:lnTo>
                    <a:lnTo>
                      <a:pt x="70" y="4421"/>
                    </a:lnTo>
                    <a:lnTo>
                      <a:pt x="139" y="4436"/>
                    </a:lnTo>
                    <a:lnTo>
                      <a:pt x="218" y="4458"/>
                    </a:lnTo>
                    <a:lnTo>
                      <a:pt x="307" y="4484"/>
                    </a:lnTo>
                    <a:lnTo>
                      <a:pt x="500" y="4538"/>
                    </a:lnTo>
                    <a:lnTo>
                      <a:pt x="700" y="4581"/>
                    </a:lnTo>
                    <a:lnTo>
                      <a:pt x="798" y="4592"/>
                    </a:lnTo>
                    <a:lnTo>
                      <a:pt x="890" y="4593"/>
                    </a:lnTo>
                    <a:lnTo>
                      <a:pt x="976" y="4584"/>
                    </a:lnTo>
                    <a:lnTo>
                      <a:pt x="1053" y="4559"/>
                    </a:lnTo>
                    <a:lnTo>
                      <a:pt x="1118" y="4519"/>
                    </a:lnTo>
                    <a:lnTo>
                      <a:pt x="1170" y="4459"/>
                    </a:lnTo>
                    <a:lnTo>
                      <a:pt x="1205" y="4379"/>
                    </a:lnTo>
                    <a:lnTo>
                      <a:pt x="1224" y="4276"/>
                    </a:lnTo>
                    <a:lnTo>
                      <a:pt x="1231" y="3622"/>
                    </a:lnTo>
                    <a:lnTo>
                      <a:pt x="1233" y="3003"/>
                    </a:lnTo>
                    <a:lnTo>
                      <a:pt x="1232" y="2708"/>
                    </a:lnTo>
                    <a:lnTo>
                      <a:pt x="1228" y="2425"/>
                    </a:lnTo>
                    <a:lnTo>
                      <a:pt x="1224" y="2154"/>
                    </a:lnTo>
                    <a:lnTo>
                      <a:pt x="1217" y="1896"/>
                    </a:lnTo>
                    <a:lnTo>
                      <a:pt x="1207" y="1651"/>
                    </a:lnTo>
                    <a:lnTo>
                      <a:pt x="1193" y="1422"/>
                    </a:lnTo>
                    <a:lnTo>
                      <a:pt x="1176" y="1209"/>
                    </a:lnTo>
                    <a:lnTo>
                      <a:pt x="1155" y="1012"/>
                    </a:lnTo>
                    <a:lnTo>
                      <a:pt x="1131" y="834"/>
                    </a:lnTo>
                    <a:lnTo>
                      <a:pt x="1102" y="674"/>
                    </a:lnTo>
                    <a:lnTo>
                      <a:pt x="1068" y="533"/>
                    </a:lnTo>
                    <a:lnTo>
                      <a:pt x="1030" y="412"/>
                    </a:lnTo>
                    <a:lnTo>
                      <a:pt x="983" y="304"/>
                    </a:lnTo>
                    <a:lnTo>
                      <a:pt x="929" y="212"/>
                    </a:lnTo>
                    <a:lnTo>
                      <a:pt x="872" y="137"/>
                    </a:lnTo>
                    <a:lnTo>
                      <a:pt x="810" y="79"/>
                    </a:lnTo>
                    <a:lnTo>
                      <a:pt x="744" y="36"/>
                    </a:lnTo>
                    <a:lnTo>
                      <a:pt x="678" y="11"/>
                    </a:lnTo>
                    <a:lnTo>
                      <a:pt x="610" y="0"/>
                    </a:lnTo>
                    <a:lnTo>
                      <a:pt x="544" y="7"/>
                    </a:lnTo>
                    <a:lnTo>
                      <a:pt x="478" y="29"/>
                    </a:lnTo>
                    <a:lnTo>
                      <a:pt x="414" y="65"/>
                    </a:lnTo>
                    <a:lnTo>
                      <a:pt x="354" y="118"/>
                    </a:lnTo>
                    <a:lnTo>
                      <a:pt x="299" y="185"/>
                    </a:lnTo>
                    <a:lnTo>
                      <a:pt x="249" y="268"/>
                    </a:lnTo>
                    <a:lnTo>
                      <a:pt x="205" y="365"/>
                    </a:lnTo>
                    <a:lnTo>
                      <a:pt x="168" y="477"/>
                    </a:lnTo>
                    <a:lnTo>
                      <a:pt x="141" y="603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73" name="Google Shape;1973;p43"/>
              <p:cNvSpPr/>
              <p:nvPr/>
            </p:nvSpPr>
            <p:spPr>
              <a:xfrm>
                <a:off x="1572" y="1369"/>
                <a:ext cx="201" cy="625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5000" extrusionOk="0">
                    <a:moveTo>
                      <a:pt x="16" y="579"/>
                    </a:moveTo>
                    <a:lnTo>
                      <a:pt x="6" y="761"/>
                    </a:lnTo>
                    <a:lnTo>
                      <a:pt x="1" y="979"/>
                    </a:lnTo>
                    <a:lnTo>
                      <a:pt x="0" y="1228"/>
                    </a:lnTo>
                    <a:lnTo>
                      <a:pt x="2" y="1503"/>
                    </a:lnTo>
                    <a:lnTo>
                      <a:pt x="7" y="1796"/>
                    </a:lnTo>
                    <a:lnTo>
                      <a:pt x="16" y="2104"/>
                    </a:lnTo>
                    <a:lnTo>
                      <a:pt x="37" y="2740"/>
                    </a:lnTo>
                    <a:lnTo>
                      <a:pt x="64" y="3365"/>
                    </a:lnTo>
                    <a:lnTo>
                      <a:pt x="78" y="3660"/>
                    </a:lnTo>
                    <a:lnTo>
                      <a:pt x="93" y="3936"/>
                    </a:lnTo>
                    <a:lnTo>
                      <a:pt x="107" y="4188"/>
                    </a:lnTo>
                    <a:lnTo>
                      <a:pt x="120" y="4408"/>
                    </a:lnTo>
                    <a:lnTo>
                      <a:pt x="132" y="4594"/>
                    </a:lnTo>
                    <a:lnTo>
                      <a:pt x="137" y="4672"/>
                    </a:lnTo>
                    <a:lnTo>
                      <a:pt x="142" y="4738"/>
                    </a:lnTo>
                    <a:lnTo>
                      <a:pt x="214" y="4769"/>
                    </a:lnTo>
                    <a:lnTo>
                      <a:pt x="295" y="4808"/>
                    </a:lnTo>
                    <a:lnTo>
                      <a:pt x="473" y="4893"/>
                    </a:lnTo>
                    <a:lnTo>
                      <a:pt x="663" y="4968"/>
                    </a:lnTo>
                    <a:lnTo>
                      <a:pt x="757" y="4991"/>
                    </a:lnTo>
                    <a:lnTo>
                      <a:pt x="850" y="5000"/>
                    </a:lnTo>
                    <a:lnTo>
                      <a:pt x="938" y="4992"/>
                    </a:lnTo>
                    <a:lnTo>
                      <a:pt x="1021" y="4962"/>
                    </a:lnTo>
                    <a:lnTo>
                      <a:pt x="1096" y="4908"/>
                    </a:lnTo>
                    <a:lnTo>
                      <a:pt x="1161" y="4825"/>
                    </a:lnTo>
                    <a:lnTo>
                      <a:pt x="1190" y="4772"/>
                    </a:lnTo>
                    <a:lnTo>
                      <a:pt x="1215" y="4710"/>
                    </a:lnTo>
                    <a:lnTo>
                      <a:pt x="1238" y="4640"/>
                    </a:lnTo>
                    <a:lnTo>
                      <a:pt x="1257" y="4560"/>
                    </a:lnTo>
                    <a:lnTo>
                      <a:pt x="1273" y="4470"/>
                    </a:lnTo>
                    <a:lnTo>
                      <a:pt x="1283" y="4370"/>
                    </a:lnTo>
                    <a:lnTo>
                      <a:pt x="1292" y="4259"/>
                    </a:lnTo>
                    <a:lnTo>
                      <a:pt x="1294" y="4138"/>
                    </a:lnTo>
                    <a:lnTo>
                      <a:pt x="1248" y="3849"/>
                    </a:lnTo>
                    <a:lnTo>
                      <a:pt x="1209" y="3544"/>
                    </a:lnTo>
                    <a:lnTo>
                      <a:pt x="1176" y="3225"/>
                    </a:lnTo>
                    <a:lnTo>
                      <a:pt x="1150" y="2900"/>
                    </a:lnTo>
                    <a:lnTo>
                      <a:pt x="1111" y="2247"/>
                    </a:lnTo>
                    <a:lnTo>
                      <a:pt x="1096" y="1933"/>
                    </a:lnTo>
                    <a:lnTo>
                      <a:pt x="1085" y="1631"/>
                    </a:lnTo>
                    <a:lnTo>
                      <a:pt x="1075" y="1349"/>
                    </a:lnTo>
                    <a:lnTo>
                      <a:pt x="1068" y="1091"/>
                    </a:lnTo>
                    <a:lnTo>
                      <a:pt x="1059" y="863"/>
                    </a:lnTo>
                    <a:lnTo>
                      <a:pt x="1051" y="671"/>
                    </a:lnTo>
                    <a:lnTo>
                      <a:pt x="1042" y="518"/>
                    </a:lnTo>
                    <a:lnTo>
                      <a:pt x="1036" y="459"/>
                    </a:lnTo>
                    <a:lnTo>
                      <a:pt x="1031" y="412"/>
                    </a:lnTo>
                    <a:lnTo>
                      <a:pt x="1024" y="377"/>
                    </a:lnTo>
                    <a:lnTo>
                      <a:pt x="1016" y="356"/>
                    </a:lnTo>
                    <a:lnTo>
                      <a:pt x="1009" y="349"/>
                    </a:lnTo>
                    <a:lnTo>
                      <a:pt x="1000" y="356"/>
                    </a:lnTo>
                    <a:lnTo>
                      <a:pt x="955" y="258"/>
                    </a:lnTo>
                    <a:lnTo>
                      <a:pt x="900" y="175"/>
                    </a:lnTo>
                    <a:lnTo>
                      <a:pt x="839" y="108"/>
                    </a:lnTo>
                    <a:lnTo>
                      <a:pt x="772" y="58"/>
                    </a:lnTo>
                    <a:lnTo>
                      <a:pt x="700" y="24"/>
                    </a:lnTo>
                    <a:lnTo>
                      <a:pt x="624" y="4"/>
                    </a:lnTo>
                    <a:lnTo>
                      <a:pt x="547" y="0"/>
                    </a:lnTo>
                    <a:lnTo>
                      <a:pt x="470" y="9"/>
                    </a:lnTo>
                    <a:lnTo>
                      <a:pt x="393" y="34"/>
                    </a:lnTo>
                    <a:lnTo>
                      <a:pt x="319" y="72"/>
                    </a:lnTo>
                    <a:lnTo>
                      <a:pt x="250" y="124"/>
                    </a:lnTo>
                    <a:lnTo>
                      <a:pt x="186" y="190"/>
                    </a:lnTo>
                    <a:lnTo>
                      <a:pt x="130" y="268"/>
                    </a:lnTo>
                    <a:lnTo>
                      <a:pt x="81" y="359"/>
                    </a:lnTo>
                    <a:lnTo>
                      <a:pt x="43" y="463"/>
                    </a:lnTo>
                    <a:lnTo>
                      <a:pt x="16" y="579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74" name="Google Shape;1974;p43"/>
              <p:cNvSpPr/>
              <p:nvPr/>
            </p:nvSpPr>
            <p:spPr>
              <a:xfrm>
                <a:off x="1891" y="1361"/>
                <a:ext cx="212" cy="514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4111" extrusionOk="0">
                    <a:moveTo>
                      <a:pt x="59" y="457"/>
                    </a:moveTo>
                    <a:lnTo>
                      <a:pt x="42" y="612"/>
                    </a:lnTo>
                    <a:lnTo>
                      <a:pt x="28" y="801"/>
                    </a:lnTo>
                    <a:lnTo>
                      <a:pt x="17" y="1020"/>
                    </a:lnTo>
                    <a:lnTo>
                      <a:pt x="8" y="1260"/>
                    </a:lnTo>
                    <a:lnTo>
                      <a:pt x="2" y="1521"/>
                    </a:lnTo>
                    <a:lnTo>
                      <a:pt x="0" y="1792"/>
                    </a:lnTo>
                    <a:lnTo>
                      <a:pt x="5" y="2352"/>
                    </a:lnTo>
                    <a:lnTo>
                      <a:pt x="12" y="2629"/>
                    </a:lnTo>
                    <a:lnTo>
                      <a:pt x="23" y="2897"/>
                    </a:lnTo>
                    <a:lnTo>
                      <a:pt x="36" y="3151"/>
                    </a:lnTo>
                    <a:lnTo>
                      <a:pt x="53" y="3384"/>
                    </a:lnTo>
                    <a:lnTo>
                      <a:pt x="74" y="3593"/>
                    </a:lnTo>
                    <a:lnTo>
                      <a:pt x="97" y="3771"/>
                    </a:lnTo>
                    <a:lnTo>
                      <a:pt x="124" y="3913"/>
                    </a:lnTo>
                    <a:lnTo>
                      <a:pt x="139" y="3968"/>
                    </a:lnTo>
                    <a:lnTo>
                      <a:pt x="155" y="4013"/>
                    </a:lnTo>
                    <a:lnTo>
                      <a:pt x="279" y="4057"/>
                    </a:lnTo>
                    <a:lnTo>
                      <a:pt x="388" y="4086"/>
                    </a:lnTo>
                    <a:lnTo>
                      <a:pt x="492" y="4103"/>
                    </a:lnTo>
                    <a:lnTo>
                      <a:pt x="604" y="4110"/>
                    </a:lnTo>
                    <a:lnTo>
                      <a:pt x="734" y="4111"/>
                    </a:lnTo>
                    <a:lnTo>
                      <a:pt x="892" y="4107"/>
                    </a:lnTo>
                    <a:lnTo>
                      <a:pt x="985" y="4104"/>
                    </a:lnTo>
                    <a:lnTo>
                      <a:pt x="1088" y="4101"/>
                    </a:lnTo>
                    <a:lnTo>
                      <a:pt x="1206" y="4098"/>
                    </a:lnTo>
                    <a:lnTo>
                      <a:pt x="1336" y="4095"/>
                    </a:lnTo>
                    <a:lnTo>
                      <a:pt x="1345" y="3492"/>
                    </a:lnTo>
                    <a:lnTo>
                      <a:pt x="1356" y="2914"/>
                    </a:lnTo>
                    <a:lnTo>
                      <a:pt x="1364" y="2369"/>
                    </a:lnTo>
                    <a:lnTo>
                      <a:pt x="1367" y="2111"/>
                    </a:lnTo>
                    <a:lnTo>
                      <a:pt x="1367" y="1866"/>
                    </a:lnTo>
                    <a:lnTo>
                      <a:pt x="1364" y="1633"/>
                    </a:lnTo>
                    <a:lnTo>
                      <a:pt x="1359" y="1413"/>
                    </a:lnTo>
                    <a:lnTo>
                      <a:pt x="1350" y="1209"/>
                    </a:lnTo>
                    <a:lnTo>
                      <a:pt x="1337" y="1022"/>
                    </a:lnTo>
                    <a:lnTo>
                      <a:pt x="1320" y="852"/>
                    </a:lnTo>
                    <a:lnTo>
                      <a:pt x="1297" y="700"/>
                    </a:lnTo>
                    <a:lnTo>
                      <a:pt x="1268" y="568"/>
                    </a:lnTo>
                    <a:lnTo>
                      <a:pt x="1235" y="457"/>
                    </a:lnTo>
                    <a:lnTo>
                      <a:pt x="1188" y="356"/>
                    </a:lnTo>
                    <a:lnTo>
                      <a:pt x="1127" y="266"/>
                    </a:lnTo>
                    <a:lnTo>
                      <a:pt x="1056" y="189"/>
                    </a:lnTo>
                    <a:lnTo>
                      <a:pt x="977" y="124"/>
                    </a:lnTo>
                    <a:lnTo>
                      <a:pt x="890" y="73"/>
                    </a:lnTo>
                    <a:lnTo>
                      <a:pt x="798" y="34"/>
                    </a:lnTo>
                    <a:lnTo>
                      <a:pt x="704" y="10"/>
                    </a:lnTo>
                    <a:lnTo>
                      <a:pt x="608" y="0"/>
                    </a:lnTo>
                    <a:lnTo>
                      <a:pt x="514" y="3"/>
                    </a:lnTo>
                    <a:lnTo>
                      <a:pt x="423" y="22"/>
                    </a:lnTo>
                    <a:lnTo>
                      <a:pt x="339" y="54"/>
                    </a:lnTo>
                    <a:lnTo>
                      <a:pt x="260" y="103"/>
                    </a:lnTo>
                    <a:lnTo>
                      <a:pt x="191" y="167"/>
                    </a:lnTo>
                    <a:lnTo>
                      <a:pt x="134" y="247"/>
                    </a:lnTo>
                    <a:lnTo>
                      <a:pt x="89" y="344"/>
                    </a:lnTo>
                    <a:lnTo>
                      <a:pt x="59" y="457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75" name="Google Shape;1975;p43"/>
              <p:cNvSpPr/>
              <p:nvPr/>
            </p:nvSpPr>
            <p:spPr>
              <a:xfrm>
                <a:off x="2231" y="1377"/>
                <a:ext cx="198" cy="535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4277" extrusionOk="0">
                    <a:moveTo>
                      <a:pt x="166" y="452"/>
                    </a:moveTo>
                    <a:lnTo>
                      <a:pt x="127" y="665"/>
                    </a:lnTo>
                    <a:lnTo>
                      <a:pt x="93" y="899"/>
                    </a:lnTo>
                    <a:lnTo>
                      <a:pt x="66" y="1151"/>
                    </a:lnTo>
                    <a:lnTo>
                      <a:pt x="44" y="1417"/>
                    </a:lnTo>
                    <a:lnTo>
                      <a:pt x="15" y="1972"/>
                    </a:lnTo>
                    <a:lnTo>
                      <a:pt x="2" y="2534"/>
                    </a:lnTo>
                    <a:lnTo>
                      <a:pt x="0" y="2805"/>
                    </a:lnTo>
                    <a:lnTo>
                      <a:pt x="1" y="3068"/>
                    </a:lnTo>
                    <a:lnTo>
                      <a:pt x="4" y="3316"/>
                    </a:lnTo>
                    <a:lnTo>
                      <a:pt x="10" y="3546"/>
                    </a:lnTo>
                    <a:lnTo>
                      <a:pt x="16" y="3753"/>
                    </a:lnTo>
                    <a:lnTo>
                      <a:pt x="23" y="3932"/>
                    </a:lnTo>
                    <a:lnTo>
                      <a:pt x="32" y="4083"/>
                    </a:lnTo>
                    <a:lnTo>
                      <a:pt x="39" y="4199"/>
                    </a:lnTo>
                    <a:lnTo>
                      <a:pt x="165" y="4239"/>
                    </a:lnTo>
                    <a:lnTo>
                      <a:pt x="321" y="4268"/>
                    </a:lnTo>
                    <a:lnTo>
                      <a:pt x="493" y="4277"/>
                    </a:lnTo>
                    <a:lnTo>
                      <a:pt x="666" y="4255"/>
                    </a:lnTo>
                    <a:lnTo>
                      <a:pt x="749" y="4230"/>
                    </a:lnTo>
                    <a:lnTo>
                      <a:pt x="828" y="4193"/>
                    </a:lnTo>
                    <a:lnTo>
                      <a:pt x="902" y="4142"/>
                    </a:lnTo>
                    <a:lnTo>
                      <a:pt x="967" y="4077"/>
                    </a:lnTo>
                    <a:lnTo>
                      <a:pt x="1024" y="3996"/>
                    </a:lnTo>
                    <a:lnTo>
                      <a:pt x="1069" y="3899"/>
                    </a:lnTo>
                    <a:lnTo>
                      <a:pt x="1101" y="3783"/>
                    </a:lnTo>
                    <a:lnTo>
                      <a:pt x="1120" y="3647"/>
                    </a:lnTo>
                    <a:lnTo>
                      <a:pt x="1125" y="3406"/>
                    </a:lnTo>
                    <a:lnTo>
                      <a:pt x="1136" y="3174"/>
                    </a:lnTo>
                    <a:lnTo>
                      <a:pt x="1169" y="2730"/>
                    </a:lnTo>
                    <a:lnTo>
                      <a:pt x="1209" y="2307"/>
                    </a:lnTo>
                    <a:lnTo>
                      <a:pt x="1247" y="1899"/>
                    </a:lnTo>
                    <a:lnTo>
                      <a:pt x="1272" y="1501"/>
                    </a:lnTo>
                    <a:lnTo>
                      <a:pt x="1276" y="1103"/>
                    </a:lnTo>
                    <a:lnTo>
                      <a:pt x="1250" y="704"/>
                    </a:lnTo>
                    <a:lnTo>
                      <a:pt x="1222" y="500"/>
                    </a:lnTo>
                    <a:lnTo>
                      <a:pt x="1183" y="293"/>
                    </a:lnTo>
                    <a:lnTo>
                      <a:pt x="1144" y="214"/>
                    </a:lnTo>
                    <a:lnTo>
                      <a:pt x="1093" y="148"/>
                    </a:lnTo>
                    <a:lnTo>
                      <a:pt x="1033" y="93"/>
                    </a:lnTo>
                    <a:lnTo>
                      <a:pt x="964" y="53"/>
                    </a:lnTo>
                    <a:lnTo>
                      <a:pt x="889" y="23"/>
                    </a:lnTo>
                    <a:lnTo>
                      <a:pt x="810" y="6"/>
                    </a:lnTo>
                    <a:lnTo>
                      <a:pt x="727" y="0"/>
                    </a:lnTo>
                    <a:lnTo>
                      <a:pt x="643" y="7"/>
                    </a:lnTo>
                    <a:lnTo>
                      <a:pt x="562" y="24"/>
                    </a:lnTo>
                    <a:lnTo>
                      <a:pt x="482" y="54"/>
                    </a:lnTo>
                    <a:lnTo>
                      <a:pt x="407" y="93"/>
                    </a:lnTo>
                    <a:lnTo>
                      <a:pt x="339" y="144"/>
                    </a:lnTo>
                    <a:lnTo>
                      <a:pt x="278" y="205"/>
                    </a:lnTo>
                    <a:lnTo>
                      <a:pt x="228" y="277"/>
                    </a:lnTo>
                    <a:lnTo>
                      <a:pt x="190" y="360"/>
                    </a:lnTo>
                    <a:lnTo>
                      <a:pt x="166" y="452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76" name="Google Shape;1976;p43"/>
              <p:cNvSpPr/>
              <p:nvPr/>
            </p:nvSpPr>
            <p:spPr>
              <a:xfrm>
                <a:off x="2553" y="1376"/>
                <a:ext cx="244" cy="531"/>
              </a:xfrm>
              <a:custGeom>
                <a:avLst/>
                <a:gdLst/>
                <a:ahLst/>
                <a:cxnLst/>
                <a:rect l="l" t="t" r="r" b="b"/>
                <a:pathLst>
                  <a:path w="1577" h="4332" extrusionOk="0">
                    <a:moveTo>
                      <a:pt x="1140" y="212"/>
                    </a:moveTo>
                    <a:lnTo>
                      <a:pt x="1228" y="304"/>
                    </a:lnTo>
                    <a:lnTo>
                      <a:pt x="1305" y="405"/>
                    </a:lnTo>
                    <a:lnTo>
                      <a:pt x="1371" y="516"/>
                    </a:lnTo>
                    <a:lnTo>
                      <a:pt x="1426" y="634"/>
                    </a:lnTo>
                    <a:lnTo>
                      <a:pt x="1472" y="760"/>
                    </a:lnTo>
                    <a:lnTo>
                      <a:pt x="1509" y="892"/>
                    </a:lnTo>
                    <a:lnTo>
                      <a:pt x="1537" y="1030"/>
                    </a:lnTo>
                    <a:lnTo>
                      <a:pt x="1558" y="1173"/>
                    </a:lnTo>
                    <a:lnTo>
                      <a:pt x="1577" y="1472"/>
                    </a:lnTo>
                    <a:lnTo>
                      <a:pt x="1570" y="1783"/>
                    </a:lnTo>
                    <a:lnTo>
                      <a:pt x="1542" y="2100"/>
                    </a:lnTo>
                    <a:lnTo>
                      <a:pt x="1499" y="2418"/>
                    </a:lnTo>
                    <a:lnTo>
                      <a:pt x="1442" y="2732"/>
                    </a:lnTo>
                    <a:lnTo>
                      <a:pt x="1378" y="3034"/>
                    </a:lnTo>
                    <a:lnTo>
                      <a:pt x="1310" y="3320"/>
                    </a:lnTo>
                    <a:lnTo>
                      <a:pt x="1244" y="3585"/>
                    </a:lnTo>
                    <a:lnTo>
                      <a:pt x="1183" y="3821"/>
                    </a:lnTo>
                    <a:lnTo>
                      <a:pt x="1156" y="3928"/>
                    </a:lnTo>
                    <a:lnTo>
                      <a:pt x="1131" y="4025"/>
                    </a:lnTo>
                    <a:lnTo>
                      <a:pt x="1112" y="4112"/>
                    </a:lnTo>
                    <a:lnTo>
                      <a:pt x="1095" y="4189"/>
                    </a:lnTo>
                    <a:lnTo>
                      <a:pt x="1083" y="4255"/>
                    </a:lnTo>
                    <a:lnTo>
                      <a:pt x="1077" y="4308"/>
                    </a:lnTo>
                    <a:lnTo>
                      <a:pt x="1020" y="4325"/>
                    </a:lnTo>
                    <a:lnTo>
                      <a:pt x="957" y="4332"/>
                    </a:lnTo>
                    <a:lnTo>
                      <a:pt x="888" y="4332"/>
                    </a:lnTo>
                    <a:lnTo>
                      <a:pt x="815" y="4323"/>
                    </a:lnTo>
                    <a:lnTo>
                      <a:pt x="662" y="4277"/>
                    </a:lnTo>
                    <a:lnTo>
                      <a:pt x="585" y="4239"/>
                    </a:lnTo>
                    <a:lnTo>
                      <a:pt x="508" y="4191"/>
                    </a:lnTo>
                    <a:lnTo>
                      <a:pt x="435" y="4135"/>
                    </a:lnTo>
                    <a:lnTo>
                      <a:pt x="366" y="4067"/>
                    </a:lnTo>
                    <a:lnTo>
                      <a:pt x="302" y="3987"/>
                    </a:lnTo>
                    <a:lnTo>
                      <a:pt x="245" y="3897"/>
                    </a:lnTo>
                    <a:lnTo>
                      <a:pt x="196" y="3797"/>
                    </a:lnTo>
                    <a:lnTo>
                      <a:pt x="156" y="3684"/>
                    </a:lnTo>
                    <a:lnTo>
                      <a:pt x="128" y="3560"/>
                    </a:lnTo>
                    <a:lnTo>
                      <a:pt x="110" y="3423"/>
                    </a:lnTo>
                    <a:lnTo>
                      <a:pt x="97" y="2940"/>
                    </a:lnTo>
                    <a:lnTo>
                      <a:pt x="74" y="2457"/>
                    </a:lnTo>
                    <a:lnTo>
                      <a:pt x="47" y="1986"/>
                    </a:lnTo>
                    <a:lnTo>
                      <a:pt x="21" y="1543"/>
                    </a:lnTo>
                    <a:lnTo>
                      <a:pt x="11" y="1336"/>
                    </a:lnTo>
                    <a:lnTo>
                      <a:pt x="4" y="1140"/>
                    </a:lnTo>
                    <a:lnTo>
                      <a:pt x="0" y="958"/>
                    </a:lnTo>
                    <a:lnTo>
                      <a:pt x="0" y="791"/>
                    </a:lnTo>
                    <a:lnTo>
                      <a:pt x="5" y="641"/>
                    </a:lnTo>
                    <a:lnTo>
                      <a:pt x="17" y="509"/>
                    </a:lnTo>
                    <a:lnTo>
                      <a:pt x="36" y="397"/>
                    </a:lnTo>
                    <a:lnTo>
                      <a:pt x="61" y="307"/>
                    </a:lnTo>
                    <a:lnTo>
                      <a:pt x="97" y="230"/>
                    </a:lnTo>
                    <a:lnTo>
                      <a:pt x="144" y="165"/>
                    </a:lnTo>
                    <a:lnTo>
                      <a:pt x="200" y="111"/>
                    </a:lnTo>
                    <a:lnTo>
                      <a:pt x="262" y="69"/>
                    </a:lnTo>
                    <a:lnTo>
                      <a:pt x="331" y="37"/>
                    </a:lnTo>
                    <a:lnTo>
                      <a:pt x="406" y="15"/>
                    </a:lnTo>
                    <a:lnTo>
                      <a:pt x="484" y="3"/>
                    </a:lnTo>
                    <a:lnTo>
                      <a:pt x="564" y="0"/>
                    </a:lnTo>
                    <a:lnTo>
                      <a:pt x="727" y="17"/>
                    </a:lnTo>
                    <a:lnTo>
                      <a:pt x="884" y="60"/>
                    </a:lnTo>
                    <a:lnTo>
                      <a:pt x="1025" y="127"/>
                    </a:lnTo>
                    <a:lnTo>
                      <a:pt x="1086" y="168"/>
                    </a:lnTo>
                    <a:lnTo>
                      <a:pt x="1140" y="212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77" name="Google Shape;1977;p43"/>
              <p:cNvSpPr/>
              <p:nvPr/>
            </p:nvSpPr>
            <p:spPr>
              <a:xfrm>
                <a:off x="4225" y="1431"/>
                <a:ext cx="176" cy="626"/>
              </a:xfrm>
              <a:custGeom>
                <a:avLst/>
                <a:gdLst/>
                <a:ahLst/>
                <a:cxnLst/>
                <a:rect l="l" t="t" r="r" b="b"/>
                <a:pathLst>
                  <a:path w="1138" h="5004" extrusionOk="0">
                    <a:moveTo>
                      <a:pt x="46" y="603"/>
                    </a:moveTo>
                    <a:lnTo>
                      <a:pt x="24" y="975"/>
                    </a:lnTo>
                    <a:lnTo>
                      <a:pt x="8" y="1379"/>
                    </a:lnTo>
                    <a:lnTo>
                      <a:pt x="0" y="1805"/>
                    </a:lnTo>
                    <a:lnTo>
                      <a:pt x="1" y="2247"/>
                    </a:lnTo>
                    <a:lnTo>
                      <a:pt x="11" y="2698"/>
                    </a:lnTo>
                    <a:lnTo>
                      <a:pt x="33" y="3151"/>
                    </a:lnTo>
                    <a:lnTo>
                      <a:pt x="68" y="3598"/>
                    </a:lnTo>
                    <a:lnTo>
                      <a:pt x="116" y="4032"/>
                    </a:lnTo>
                    <a:lnTo>
                      <a:pt x="125" y="4150"/>
                    </a:lnTo>
                    <a:lnTo>
                      <a:pt x="130" y="4275"/>
                    </a:lnTo>
                    <a:lnTo>
                      <a:pt x="140" y="4526"/>
                    </a:lnTo>
                    <a:lnTo>
                      <a:pt x="159" y="4646"/>
                    </a:lnTo>
                    <a:lnTo>
                      <a:pt x="193" y="4753"/>
                    </a:lnTo>
                    <a:lnTo>
                      <a:pt x="250" y="4846"/>
                    </a:lnTo>
                    <a:lnTo>
                      <a:pt x="288" y="4886"/>
                    </a:lnTo>
                    <a:lnTo>
                      <a:pt x="333" y="4921"/>
                    </a:lnTo>
                    <a:lnTo>
                      <a:pt x="401" y="4958"/>
                    </a:lnTo>
                    <a:lnTo>
                      <a:pt x="467" y="4984"/>
                    </a:lnTo>
                    <a:lnTo>
                      <a:pt x="535" y="5000"/>
                    </a:lnTo>
                    <a:lnTo>
                      <a:pt x="602" y="5004"/>
                    </a:lnTo>
                    <a:lnTo>
                      <a:pt x="667" y="4997"/>
                    </a:lnTo>
                    <a:lnTo>
                      <a:pt x="731" y="4980"/>
                    </a:lnTo>
                    <a:lnTo>
                      <a:pt x="792" y="4953"/>
                    </a:lnTo>
                    <a:lnTo>
                      <a:pt x="849" y="4915"/>
                    </a:lnTo>
                    <a:lnTo>
                      <a:pt x="902" y="4868"/>
                    </a:lnTo>
                    <a:lnTo>
                      <a:pt x="953" y="4811"/>
                    </a:lnTo>
                    <a:lnTo>
                      <a:pt x="997" y="4745"/>
                    </a:lnTo>
                    <a:lnTo>
                      <a:pt x="1036" y="4669"/>
                    </a:lnTo>
                    <a:lnTo>
                      <a:pt x="1070" y="4584"/>
                    </a:lnTo>
                    <a:lnTo>
                      <a:pt x="1097" y="4490"/>
                    </a:lnTo>
                    <a:lnTo>
                      <a:pt x="1117" y="4386"/>
                    </a:lnTo>
                    <a:lnTo>
                      <a:pt x="1129" y="4276"/>
                    </a:lnTo>
                    <a:lnTo>
                      <a:pt x="1136" y="3622"/>
                    </a:lnTo>
                    <a:lnTo>
                      <a:pt x="1138" y="3002"/>
                    </a:lnTo>
                    <a:lnTo>
                      <a:pt x="1137" y="2707"/>
                    </a:lnTo>
                    <a:lnTo>
                      <a:pt x="1135" y="2424"/>
                    </a:lnTo>
                    <a:lnTo>
                      <a:pt x="1129" y="2153"/>
                    </a:lnTo>
                    <a:lnTo>
                      <a:pt x="1122" y="1895"/>
                    </a:lnTo>
                    <a:lnTo>
                      <a:pt x="1112" y="1650"/>
                    </a:lnTo>
                    <a:lnTo>
                      <a:pt x="1098" y="1421"/>
                    </a:lnTo>
                    <a:lnTo>
                      <a:pt x="1081" y="1208"/>
                    </a:lnTo>
                    <a:lnTo>
                      <a:pt x="1061" y="1012"/>
                    </a:lnTo>
                    <a:lnTo>
                      <a:pt x="1036" y="833"/>
                    </a:lnTo>
                    <a:lnTo>
                      <a:pt x="1008" y="673"/>
                    </a:lnTo>
                    <a:lnTo>
                      <a:pt x="975" y="533"/>
                    </a:lnTo>
                    <a:lnTo>
                      <a:pt x="936" y="413"/>
                    </a:lnTo>
                    <a:lnTo>
                      <a:pt x="889" y="303"/>
                    </a:lnTo>
                    <a:lnTo>
                      <a:pt x="836" y="212"/>
                    </a:lnTo>
                    <a:lnTo>
                      <a:pt x="777" y="137"/>
                    </a:lnTo>
                    <a:lnTo>
                      <a:pt x="715" y="78"/>
                    </a:lnTo>
                    <a:lnTo>
                      <a:pt x="650" y="36"/>
                    </a:lnTo>
                    <a:lnTo>
                      <a:pt x="584" y="10"/>
                    </a:lnTo>
                    <a:lnTo>
                      <a:pt x="517" y="0"/>
                    </a:lnTo>
                    <a:lnTo>
                      <a:pt x="449" y="6"/>
                    </a:lnTo>
                    <a:lnTo>
                      <a:pt x="383" y="28"/>
                    </a:lnTo>
                    <a:lnTo>
                      <a:pt x="320" y="64"/>
                    </a:lnTo>
                    <a:lnTo>
                      <a:pt x="259" y="118"/>
                    </a:lnTo>
                    <a:lnTo>
                      <a:pt x="204" y="185"/>
                    </a:lnTo>
                    <a:lnTo>
                      <a:pt x="154" y="267"/>
                    </a:lnTo>
                    <a:lnTo>
                      <a:pt x="110" y="365"/>
                    </a:lnTo>
                    <a:lnTo>
                      <a:pt x="74" y="476"/>
                    </a:lnTo>
                    <a:lnTo>
                      <a:pt x="46" y="603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78" name="Google Shape;1978;p43"/>
              <p:cNvSpPr/>
              <p:nvPr/>
            </p:nvSpPr>
            <p:spPr>
              <a:xfrm>
                <a:off x="3877" y="1361"/>
                <a:ext cx="202" cy="604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4832" extrusionOk="0">
                    <a:moveTo>
                      <a:pt x="22" y="579"/>
                    </a:moveTo>
                    <a:lnTo>
                      <a:pt x="12" y="757"/>
                    </a:lnTo>
                    <a:lnTo>
                      <a:pt x="5" y="963"/>
                    </a:lnTo>
                    <a:lnTo>
                      <a:pt x="1" y="1191"/>
                    </a:lnTo>
                    <a:lnTo>
                      <a:pt x="0" y="1438"/>
                    </a:lnTo>
                    <a:lnTo>
                      <a:pt x="0" y="1701"/>
                    </a:lnTo>
                    <a:lnTo>
                      <a:pt x="3" y="1974"/>
                    </a:lnTo>
                    <a:lnTo>
                      <a:pt x="13" y="2534"/>
                    </a:lnTo>
                    <a:lnTo>
                      <a:pt x="28" y="3083"/>
                    </a:lnTo>
                    <a:lnTo>
                      <a:pt x="37" y="3343"/>
                    </a:lnTo>
                    <a:lnTo>
                      <a:pt x="47" y="3588"/>
                    </a:lnTo>
                    <a:lnTo>
                      <a:pt x="57" y="3813"/>
                    </a:lnTo>
                    <a:lnTo>
                      <a:pt x="66" y="4013"/>
                    </a:lnTo>
                    <a:lnTo>
                      <a:pt x="77" y="4186"/>
                    </a:lnTo>
                    <a:lnTo>
                      <a:pt x="86" y="4326"/>
                    </a:lnTo>
                    <a:lnTo>
                      <a:pt x="160" y="4361"/>
                    </a:lnTo>
                    <a:lnTo>
                      <a:pt x="242" y="4413"/>
                    </a:lnTo>
                    <a:lnTo>
                      <a:pt x="331" y="4476"/>
                    </a:lnTo>
                    <a:lnTo>
                      <a:pt x="427" y="4545"/>
                    </a:lnTo>
                    <a:lnTo>
                      <a:pt x="627" y="4686"/>
                    </a:lnTo>
                    <a:lnTo>
                      <a:pt x="727" y="4746"/>
                    </a:lnTo>
                    <a:lnTo>
                      <a:pt x="826" y="4794"/>
                    </a:lnTo>
                    <a:lnTo>
                      <a:pt x="920" y="4825"/>
                    </a:lnTo>
                    <a:lnTo>
                      <a:pt x="1008" y="4832"/>
                    </a:lnTo>
                    <a:lnTo>
                      <a:pt x="1088" y="4813"/>
                    </a:lnTo>
                    <a:lnTo>
                      <a:pt x="1124" y="4791"/>
                    </a:lnTo>
                    <a:lnTo>
                      <a:pt x="1158" y="4761"/>
                    </a:lnTo>
                    <a:lnTo>
                      <a:pt x="1189" y="4722"/>
                    </a:lnTo>
                    <a:lnTo>
                      <a:pt x="1216" y="4673"/>
                    </a:lnTo>
                    <a:lnTo>
                      <a:pt x="1240" y="4613"/>
                    </a:lnTo>
                    <a:lnTo>
                      <a:pt x="1261" y="4542"/>
                    </a:lnTo>
                    <a:lnTo>
                      <a:pt x="1277" y="4461"/>
                    </a:lnTo>
                    <a:lnTo>
                      <a:pt x="1290" y="4366"/>
                    </a:lnTo>
                    <a:lnTo>
                      <a:pt x="1297" y="4258"/>
                    </a:lnTo>
                    <a:lnTo>
                      <a:pt x="1300" y="4138"/>
                    </a:lnTo>
                    <a:lnTo>
                      <a:pt x="1254" y="3849"/>
                    </a:lnTo>
                    <a:lnTo>
                      <a:pt x="1216" y="3544"/>
                    </a:lnTo>
                    <a:lnTo>
                      <a:pt x="1183" y="3225"/>
                    </a:lnTo>
                    <a:lnTo>
                      <a:pt x="1156" y="2900"/>
                    </a:lnTo>
                    <a:lnTo>
                      <a:pt x="1117" y="2249"/>
                    </a:lnTo>
                    <a:lnTo>
                      <a:pt x="1103" y="1933"/>
                    </a:lnTo>
                    <a:lnTo>
                      <a:pt x="1091" y="1632"/>
                    </a:lnTo>
                    <a:lnTo>
                      <a:pt x="1082" y="1350"/>
                    </a:lnTo>
                    <a:lnTo>
                      <a:pt x="1074" y="1092"/>
                    </a:lnTo>
                    <a:lnTo>
                      <a:pt x="1066" y="864"/>
                    </a:lnTo>
                    <a:lnTo>
                      <a:pt x="1058" y="671"/>
                    </a:lnTo>
                    <a:lnTo>
                      <a:pt x="1048" y="519"/>
                    </a:lnTo>
                    <a:lnTo>
                      <a:pt x="1043" y="460"/>
                    </a:lnTo>
                    <a:lnTo>
                      <a:pt x="1038" y="413"/>
                    </a:lnTo>
                    <a:lnTo>
                      <a:pt x="1031" y="378"/>
                    </a:lnTo>
                    <a:lnTo>
                      <a:pt x="1024" y="356"/>
                    </a:lnTo>
                    <a:lnTo>
                      <a:pt x="1016" y="349"/>
                    </a:lnTo>
                    <a:lnTo>
                      <a:pt x="1007" y="357"/>
                    </a:lnTo>
                    <a:lnTo>
                      <a:pt x="962" y="258"/>
                    </a:lnTo>
                    <a:lnTo>
                      <a:pt x="907" y="176"/>
                    </a:lnTo>
                    <a:lnTo>
                      <a:pt x="846" y="110"/>
                    </a:lnTo>
                    <a:lnTo>
                      <a:pt x="779" y="58"/>
                    </a:lnTo>
                    <a:lnTo>
                      <a:pt x="707" y="24"/>
                    </a:lnTo>
                    <a:lnTo>
                      <a:pt x="630" y="5"/>
                    </a:lnTo>
                    <a:lnTo>
                      <a:pt x="554" y="0"/>
                    </a:lnTo>
                    <a:lnTo>
                      <a:pt x="476" y="10"/>
                    </a:lnTo>
                    <a:lnTo>
                      <a:pt x="400" y="34"/>
                    </a:lnTo>
                    <a:lnTo>
                      <a:pt x="326" y="73"/>
                    </a:lnTo>
                    <a:lnTo>
                      <a:pt x="257" y="124"/>
                    </a:lnTo>
                    <a:lnTo>
                      <a:pt x="193" y="190"/>
                    </a:lnTo>
                    <a:lnTo>
                      <a:pt x="136" y="269"/>
                    </a:lnTo>
                    <a:lnTo>
                      <a:pt x="87" y="360"/>
                    </a:lnTo>
                    <a:lnTo>
                      <a:pt x="49" y="463"/>
                    </a:lnTo>
                    <a:lnTo>
                      <a:pt x="22" y="579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79" name="Google Shape;1979;p43"/>
              <p:cNvSpPr/>
              <p:nvPr/>
            </p:nvSpPr>
            <p:spPr>
              <a:xfrm>
                <a:off x="3562" y="1377"/>
                <a:ext cx="177" cy="529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4232" extrusionOk="0">
                    <a:moveTo>
                      <a:pt x="86" y="580"/>
                    </a:moveTo>
                    <a:lnTo>
                      <a:pt x="68" y="733"/>
                    </a:lnTo>
                    <a:lnTo>
                      <a:pt x="51" y="919"/>
                    </a:lnTo>
                    <a:lnTo>
                      <a:pt x="36" y="1133"/>
                    </a:lnTo>
                    <a:lnTo>
                      <a:pt x="25" y="1368"/>
                    </a:lnTo>
                    <a:lnTo>
                      <a:pt x="14" y="1620"/>
                    </a:lnTo>
                    <a:lnTo>
                      <a:pt x="6" y="1883"/>
                    </a:lnTo>
                    <a:lnTo>
                      <a:pt x="0" y="2426"/>
                    </a:lnTo>
                    <a:lnTo>
                      <a:pt x="1" y="2693"/>
                    </a:lnTo>
                    <a:lnTo>
                      <a:pt x="6" y="2954"/>
                    </a:lnTo>
                    <a:lnTo>
                      <a:pt x="14" y="3198"/>
                    </a:lnTo>
                    <a:lnTo>
                      <a:pt x="26" y="3425"/>
                    </a:lnTo>
                    <a:lnTo>
                      <a:pt x="43" y="3628"/>
                    </a:lnTo>
                    <a:lnTo>
                      <a:pt x="63" y="3802"/>
                    </a:lnTo>
                    <a:lnTo>
                      <a:pt x="89" y="3941"/>
                    </a:lnTo>
                    <a:lnTo>
                      <a:pt x="102" y="3995"/>
                    </a:lnTo>
                    <a:lnTo>
                      <a:pt x="118" y="4040"/>
                    </a:lnTo>
                    <a:lnTo>
                      <a:pt x="235" y="4088"/>
                    </a:lnTo>
                    <a:lnTo>
                      <a:pt x="325" y="4130"/>
                    </a:lnTo>
                    <a:lnTo>
                      <a:pt x="403" y="4164"/>
                    </a:lnTo>
                    <a:lnTo>
                      <a:pt x="485" y="4192"/>
                    </a:lnTo>
                    <a:lnTo>
                      <a:pt x="583" y="4213"/>
                    </a:lnTo>
                    <a:lnTo>
                      <a:pt x="645" y="4220"/>
                    </a:lnTo>
                    <a:lnTo>
                      <a:pt x="715" y="4226"/>
                    </a:lnTo>
                    <a:lnTo>
                      <a:pt x="798" y="4230"/>
                    </a:lnTo>
                    <a:lnTo>
                      <a:pt x="894" y="4232"/>
                    </a:lnTo>
                    <a:lnTo>
                      <a:pt x="1006" y="4232"/>
                    </a:lnTo>
                    <a:lnTo>
                      <a:pt x="1134" y="4230"/>
                    </a:lnTo>
                    <a:lnTo>
                      <a:pt x="1141" y="3619"/>
                    </a:lnTo>
                    <a:lnTo>
                      <a:pt x="1145" y="3013"/>
                    </a:lnTo>
                    <a:lnTo>
                      <a:pt x="1145" y="2430"/>
                    </a:lnTo>
                    <a:lnTo>
                      <a:pt x="1142" y="2151"/>
                    </a:lnTo>
                    <a:lnTo>
                      <a:pt x="1136" y="1883"/>
                    </a:lnTo>
                    <a:lnTo>
                      <a:pt x="1129" y="1628"/>
                    </a:lnTo>
                    <a:lnTo>
                      <a:pt x="1119" y="1388"/>
                    </a:lnTo>
                    <a:lnTo>
                      <a:pt x="1104" y="1164"/>
                    </a:lnTo>
                    <a:lnTo>
                      <a:pt x="1087" y="958"/>
                    </a:lnTo>
                    <a:lnTo>
                      <a:pt x="1065" y="773"/>
                    </a:lnTo>
                    <a:lnTo>
                      <a:pt x="1040" y="610"/>
                    </a:lnTo>
                    <a:lnTo>
                      <a:pt x="1011" y="471"/>
                    </a:lnTo>
                    <a:lnTo>
                      <a:pt x="975" y="357"/>
                    </a:lnTo>
                    <a:lnTo>
                      <a:pt x="931" y="258"/>
                    </a:lnTo>
                    <a:lnTo>
                      <a:pt x="880" y="175"/>
                    </a:lnTo>
                    <a:lnTo>
                      <a:pt x="824" y="109"/>
                    </a:lnTo>
                    <a:lnTo>
                      <a:pt x="762" y="59"/>
                    </a:lnTo>
                    <a:lnTo>
                      <a:pt x="697" y="24"/>
                    </a:lnTo>
                    <a:lnTo>
                      <a:pt x="629" y="5"/>
                    </a:lnTo>
                    <a:lnTo>
                      <a:pt x="561" y="0"/>
                    </a:lnTo>
                    <a:lnTo>
                      <a:pt x="492" y="10"/>
                    </a:lnTo>
                    <a:lnTo>
                      <a:pt x="425" y="34"/>
                    </a:lnTo>
                    <a:lnTo>
                      <a:pt x="360" y="73"/>
                    </a:lnTo>
                    <a:lnTo>
                      <a:pt x="299" y="125"/>
                    </a:lnTo>
                    <a:lnTo>
                      <a:pt x="242" y="190"/>
                    </a:lnTo>
                    <a:lnTo>
                      <a:pt x="191" y="269"/>
                    </a:lnTo>
                    <a:lnTo>
                      <a:pt x="147" y="360"/>
                    </a:lnTo>
                    <a:lnTo>
                      <a:pt x="112" y="464"/>
                    </a:lnTo>
                    <a:lnTo>
                      <a:pt x="86" y="580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80" name="Google Shape;1980;p43"/>
              <p:cNvSpPr/>
              <p:nvPr/>
            </p:nvSpPr>
            <p:spPr>
              <a:xfrm>
                <a:off x="3244" y="1365"/>
                <a:ext cx="178" cy="529"/>
              </a:xfrm>
              <a:custGeom>
                <a:avLst/>
                <a:gdLst/>
                <a:ahLst/>
                <a:cxnLst/>
                <a:rect l="l" t="t" r="r" b="b"/>
                <a:pathLst>
                  <a:path w="1151" h="4321" extrusionOk="0">
                    <a:moveTo>
                      <a:pt x="988" y="337"/>
                    </a:moveTo>
                    <a:lnTo>
                      <a:pt x="1028" y="552"/>
                    </a:lnTo>
                    <a:lnTo>
                      <a:pt x="1062" y="791"/>
                    </a:lnTo>
                    <a:lnTo>
                      <a:pt x="1089" y="1051"/>
                    </a:lnTo>
                    <a:lnTo>
                      <a:pt x="1110" y="1326"/>
                    </a:lnTo>
                    <a:lnTo>
                      <a:pt x="1126" y="1614"/>
                    </a:lnTo>
                    <a:lnTo>
                      <a:pt x="1138" y="1907"/>
                    </a:lnTo>
                    <a:lnTo>
                      <a:pt x="1149" y="2497"/>
                    </a:lnTo>
                    <a:lnTo>
                      <a:pt x="1151" y="2785"/>
                    </a:lnTo>
                    <a:lnTo>
                      <a:pt x="1149" y="3061"/>
                    </a:lnTo>
                    <a:lnTo>
                      <a:pt x="1145" y="3322"/>
                    </a:lnTo>
                    <a:lnTo>
                      <a:pt x="1139" y="3564"/>
                    </a:lnTo>
                    <a:lnTo>
                      <a:pt x="1133" y="3781"/>
                    </a:lnTo>
                    <a:lnTo>
                      <a:pt x="1124" y="3969"/>
                    </a:lnTo>
                    <a:lnTo>
                      <a:pt x="1117" y="4124"/>
                    </a:lnTo>
                    <a:lnTo>
                      <a:pt x="1109" y="4242"/>
                    </a:lnTo>
                    <a:lnTo>
                      <a:pt x="982" y="4282"/>
                    </a:lnTo>
                    <a:lnTo>
                      <a:pt x="826" y="4311"/>
                    </a:lnTo>
                    <a:lnTo>
                      <a:pt x="656" y="4321"/>
                    </a:lnTo>
                    <a:lnTo>
                      <a:pt x="482" y="4300"/>
                    </a:lnTo>
                    <a:lnTo>
                      <a:pt x="399" y="4274"/>
                    </a:lnTo>
                    <a:lnTo>
                      <a:pt x="319" y="4236"/>
                    </a:lnTo>
                    <a:lnTo>
                      <a:pt x="246" y="4186"/>
                    </a:lnTo>
                    <a:lnTo>
                      <a:pt x="181" y="4121"/>
                    </a:lnTo>
                    <a:lnTo>
                      <a:pt x="125" y="4040"/>
                    </a:lnTo>
                    <a:lnTo>
                      <a:pt x="80" y="3942"/>
                    </a:lnTo>
                    <a:lnTo>
                      <a:pt x="47" y="3826"/>
                    </a:lnTo>
                    <a:lnTo>
                      <a:pt x="28" y="3690"/>
                    </a:lnTo>
                    <a:lnTo>
                      <a:pt x="20" y="3221"/>
                    </a:lnTo>
                    <a:lnTo>
                      <a:pt x="10" y="2784"/>
                    </a:lnTo>
                    <a:lnTo>
                      <a:pt x="1" y="2371"/>
                    </a:lnTo>
                    <a:lnTo>
                      <a:pt x="0" y="1975"/>
                    </a:lnTo>
                    <a:lnTo>
                      <a:pt x="11" y="1588"/>
                    </a:lnTo>
                    <a:lnTo>
                      <a:pt x="39" y="1201"/>
                    </a:lnTo>
                    <a:lnTo>
                      <a:pt x="88" y="808"/>
                    </a:lnTo>
                    <a:lnTo>
                      <a:pt x="121" y="606"/>
                    </a:lnTo>
                    <a:lnTo>
                      <a:pt x="163" y="400"/>
                    </a:lnTo>
                    <a:lnTo>
                      <a:pt x="200" y="319"/>
                    </a:lnTo>
                    <a:lnTo>
                      <a:pt x="244" y="245"/>
                    </a:lnTo>
                    <a:lnTo>
                      <a:pt x="295" y="181"/>
                    </a:lnTo>
                    <a:lnTo>
                      <a:pt x="352" y="124"/>
                    </a:lnTo>
                    <a:lnTo>
                      <a:pt x="412" y="78"/>
                    </a:lnTo>
                    <a:lnTo>
                      <a:pt x="476" y="43"/>
                    </a:lnTo>
                    <a:lnTo>
                      <a:pt x="541" y="16"/>
                    </a:lnTo>
                    <a:lnTo>
                      <a:pt x="607" y="3"/>
                    </a:lnTo>
                    <a:lnTo>
                      <a:pt x="672" y="0"/>
                    </a:lnTo>
                    <a:lnTo>
                      <a:pt x="733" y="8"/>
                    </a:lnTo>
                    <a:lnTo>
                      <a:pt x="792" y="30"/>
                    </a:lnTo>
                    <a:lnTo>
                      <a:pt x="846" y="64"/>
                    </a:lnTo>
                    <a:lnTo>
                      <a:pt x="894" y="111"/>
                    </a:lnTo>
                    <a:lnTo>
                      <a:pt x="935" y="172"/>
                    </a:lnTo>
                    <a:lnTo>
                      <a:pt x="966" y="248"/>
                    </a:lnTo>
                    <a:lnTo>
                      <a:pt x="988" y="337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81" name="Google Shape;1981;p43"/>
              <p:cNvSpPr/>
              <p:nvPr/>
            </p:nvSpPr>
            <p:spPr>
              <a:xfrm>
                <a:off x="2886" y="1363"/>
                <a:ext cx="212" cy="532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4257" extrusionOk="0">
                    <a:moveTo>
                      <a:pt x="226" y="253"/>
                    </a:moveTo>
                    <a:lnTo>
                      <a:pt x="193" y="445"/>
                    </a:lnTo>
                    <a:lnTo>
                      <a:pt x="162" y="667"/>
                    </a:lnTo>
                    <a:lnTo>
                      <a:pt x="135" y="918"/>
                    </a:lnTo>
                    <a:lnTo>
                      <a:pt x="110" y="1191"/>
                    </a:lnTo>
                    <a:lnTo>
                      <a:pt x="87" y="1480"/>
                    </a:lnTo>
                    <a:lnTo>
                      <a:pt x="67" y="1780"/>
                    </a:lnTo>
                    <a:lnTo>
                      <a:pt x="34" y="2392"/>
                    </a:lnTo>
                    <a:lnTo>
                      <a:pt x="23" y="2694"/>
                    </a:lnTo>
                    <a:lnTo>
                      <a:pt x="13" y="2986"/>
                    </a:lnTo>
                    <a:lnTo>
                      <a:pt x="6" y="3262"/>
                    </a:lnTo>
                    <a:lnTo>
                      <a:pt x="2" y="3517"/>
                    </a:lnTo>
                    <a:lnTo>
                      <a:pt x="0" y="3746"/>
                    </a:lnTo>
                    <a:lnTo>
                      <a:pt x="1" y="3944"/>
                    </a:lnTo>
                    <a:lnTo>
                      <a:pt x="4" y="4105"/>
                    </a:lnTo>
                    <a:lnTo>
                      <a:pt x="7" y="4169"/>
                    </a:lnTo>
                    <a:lnTo>
                      <a:pt x="10" y="4223"/>
                    </a:lnTo>
                    <a:lnTo>
                      <a:pt x="71" y="4240"/>
                    </a:lnTo>
                    <a:lnTo>
                      <a:pt x="143" y="4252"/>
                    </a:lnTo>
                    <a:lnTo>
                      <a:pt x="226" y="4257"/>
                    </a:lnTo>
                    <a:lnTo>
                      <a:pt x="317" y="4256"/>
                    </a:lnTo>
                    <a:lnTo>
                      <a:pt x="413" y="4248"/>
                    </a:lnTo>
                    <a:lnTo>
                      <a:pt x="514" y="4231"/>
                    </a:lnTo>
                    <a:lnTo>
                      <a:pt x="718" y="4169"/>
                    </a:lnTo>
                    <a:lnTo>
                      <a:pt x="818" y="4123"/>
                    </a:lnTo>
                    <a:lnTo>
                      <a:pt x="912" y="4067"/>
                    </a:lnTo>
                    <a:lnTo>
                      <a:pt x="1000" y="3999"/>
                    </a:lnTo>
                    <a:lnTo>
                      <a:pt x="1078" y="3920"/>
                    </a:lnTo>
                    <a:lnTo>
                      <a:pt x="1145" y="3827"/>
                    </a:lnTo>
                    <a:lnTo>
                      <a:pt x="1198" y="3720"/>
                    </a:lnTo>
                    <a:lnTo>
                      <a:pt x="1236" y="3600"/>
                    </a:lnTo>
                    <a:lnTo>
                      <a:pt x="1256" y="3464"/>
                    </a:lnTo>
                    <a:lnTo>
                      <a:pt x="1268" y="2981"/>
                    </a:lnTo>
                    <a:lnTo>
                      <a:pt x="1291" y="2498"/>
                    </a:lnTo>
                    <a:lnTo>
                      <a:pt x="1320" y="2028"/>
                    </a:lnTo>
                    <a:lnTo>
                      <a:pt x="1345" y="1585"/>
                    </a:lnTo>
                    <a:lnTo>
                      <a:pt x="1355" y="1378"/>
                    </a:lnTo>
                    <a:lnTo>
                      <a:pt x="1362" y="1183"/>
                    </a:lnTo>
                    <a:lnTo>
                      <a:pt x="1367" y="1000"/>
                    </a:lnTo>
                    <a:lnTo>
                      <a:pt x="1366" y="833"/>
                    </a:lnTo>
                    <a:lnTo>
                      <a:pt x="1360" y="683"/>
                    </a:lnTo>
                    <a:lnTo>
                      <a:pt x="1349" y="551"/>
                    </a:lnTo>
                    <a:lnTo>
                      <a:pt x="1331" y="439"/>
                    </a:lnTo>
                    <a:lnTo>
                      <a:pt x="1306" y="349"/>
                    </a:lnTo>
                    <a:lnTo>
                      <a:pt x="1266" y="270"/>
                    </a:lnTo>
                    <a:lnTo>
                      <a:pt x="1214" y="202"/>
                    </a:lnTo>
                    <a:lnTo>
                      <a:pt x="1150" y="143"/>
                    </a:lnTo>
                    <a:lnTo>
                      <a:pt x="1076" y="95"/>
                    </a:lnTo>
                    <a:lnTo>
                      <a:pt x="995" y="57"/>
                    </a:lnTo>
                    <a:lnTo>
                      <a:pt x="909" y="28"/>
                    </a:lnTo>
                    <a:lnTo>
                      <a:pt x="730" y="0"/>
                    </a:lnTo>
                    <a:lnTo>
                      <a:pt x="640" y="1"/>
                    </a:lnTo>
                    <a:lnTo>
                      <a:pt x="554" y="11"/>
                    </a:lnTo>
                    <a:lnTo>
                      <a:pt x="474" y="28"/>
                    </a:lnTo>
                    <a:lnTo>
                      <a:pt x="401" y="57"/>
                    </a:lnTo>
                    <a:lnTo>
                      <a:pt x="338" y="93"/>
                    </a:lnTo>
                    <a:lnTo>
                      <a:pt x="285" y="138"/>
                    </a:lnTo>
                    <a:lnTo>
                      <a:pt x="248" y="192"/>
                    </a:lnTo>
                    <a:lnTo>
                      <a:pt x="226" y="253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82" name="Google Shape;1982;p43"/>
              <p:cNvSpPr/>
              <p:nvPr/>
            </p:nvSpPr>
            <p:spPr>
              <a:xfrm>
                <a:off x="1222" y="2853"/>
                <a:ext cx="466" cy="192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1569" extrusionOk="0">
                    <a:moveTo>
                      <a:pt x="71" y="1358"/>
                    </a:moveTo>
                    <a:lnTo>
                      <a:pt x="49" y="1287"/>
                    </a:lnTo>
                    <a:lnTo>
                      <a:pt x="32" y="1208"/>
                    </a:lnTo>
                    <a:lnTo>
                      <a:pt x="9" y="1033"/>
                    </a:lnTo>
                    <a:lnTo>
                      <a:pt x="0" y="842"/>
                    </a:lnTo>
                    <a:lnTo>
                      <a:pt x="5" y="646"/>
                    </a:lnTo>
                    <a:lnTo>
                      <a:pt x="19" y="452"/>
                    </a:lnTo>
                    <a:lnTo>
                      <a:pt x="43" y="275"/>
                    </a:lnTo>
                    <a:lnTo>
                      <a:pt x="76" y="120"/>
                    </a:lnTo>
                    <a:lnTo>
                      <a:pt x="112" y="0"/>
                    </a:lnTo>
                    <a:lnTo>
                      <a:pt x="231" y="113"/>
                    </a:lnTo>
                    <a:lnTo>
                      <a:pt x="360" y="218"/>
                    </a:lnTo>
                    <a:lnTo>
                      <a:pt x="502" y="313"/>
                    </a:lnTo>
                    <a:lnTo>
                      <a:pt x="655" y="395"/>
                    </a:lnTo>
                    <a:lnTo>
                      <a:pt x="816" y="459"/>
                    </a:lnTo>
                    <a:lnTo>
                      <a:pt x="987" y="501"/>
                    </a:lnTo>
                    <a:lnTo>
                      <a:pt x="1164" y="520"/>
                    </a:lnTo>
                    <a:lnTo>
                      <a:pt x="1348" y="511"/>
                    </a:lnTo>
                    <a:lnTo>
                      <a:pt x="1605" y="463"/>
                    </a:lnTo>
                    <a:lnTo>
                      <a:pt x="1858" y="390"/>
                    </a:lnTo>
                    <a:lnTo>
                      <a:pt x="2098" y="306"/>
                    </a:lnTo>
                    <a:lnTo>
                      <a:pt x="2320" y="224"/>
                    </a:lnTo>
                    <a:lnTo>
                      <a:pt x="2420" y="189"/>
                    </a:lnTo>
                    <a:lnTo>
                      <a:pt x="2512" y="159"/>
                    </a:lnTo>
                    <a:lnTo>
                      <a:pt x="2596" y="134"/>
                    </a:lnTo>
                    <a:lnTo>
                      <a:pt x="2670" y="120"/>
                    </a:lnTo>
                    <a:lnTo>
                      <a:pt x="2733" y="115"/>
                    </a:lnTo>
                    <a:lnTo>
                      <a:pt x="2783" y="122"/>
                    </a:lnTo>
                    <a:lnTo>
                      <a:pt x="2821" y="142"/>
                    </a:lnTo>
                    <a:lnTo>
                      <a:pt x="2844" y="177"/>
                    </a:lnTo>
                    <a:lnTo>
                      <a:pt x="2854" y="300"/>
                    </a:lnTo>
                    <a:lnTo>
                      <a:pt x="2870" y="414"/>
                    </a:lnTo>
                    <a:lnTo>
                      <a:pt x="2912" y="621"/>
                    </a:lnTo>
                    <a:lnTo>
                      <a:pt x="2957" y="801"/>
                    </a:lnTo>
                    <a:lnTo>
                      <a:pt x="2992" y="959"/>
                    </a:lnTo>
                    <a:lnTo>
                      <a:pt x="3003" y="1029"/>
                    </a:lnTo>
                    <a:lnTo>
                      <a:pt x="3007" y="1095"/>
                    </a:lnTo>
                    <a:lnTo>
                      <a:pt x="3003" y="1156"/>
                    </a:lnTo>
                    <a:lnTo>
                      <a:pt x="2989" y="1212"/>
                    </a:lnTo>
                    <a:lnTo>
                      <a:pt x="2963" y="1266"/>
                    </a:lnTo>
                    <a:lnTo>
                      <a:pt x="2924" y="1315"/>
                    </a:lnTo>
                    <a:lnTo>
                      <a:pt x="2871" y="1360"/>
                    </a:lnTo>
                    <a:lnTo>
                      <a:pt x="2802" y="1403"/>
                    </a:lnTo>
                    <a:lnTo>
                      <a:pt x="2701" y="1444"/>
                    </a:lnTo>
                    <a:lnTo>
                      <a:pt x="2567" y="1480"/>
                    </a:lnTo>
                    <a:lnTo>
                      <a:pt x="2405" y="1509"/>
                    </a:lnTo>
                    <a:lnTo>
                      <a:pt x="2221" y="1532"/>
                    </a:lnTo>
                    <a:lnTo>
                      <a:pt x="2018" y="1551"/>
                    </a:lnTo>
                    <a:lnTo>
                      <a:pt x="1803" y="1563"/>
                    </a:lnTo>
                    <a:lnTo>
                      <a:pt x="1356" y="1569"/>
                    </a:lnTo>
                    <a:lnTo>
                      <a:pt x="1134" y="1564"/>
                    </a:lnTo>
                    <a:lnTo>
                      <a:pt x="919" y="1552"/>
                    </a:lnTo>
                    <a:lnTo>
                      <a:pt x="717" y="1534"/>
                    </a:lnTo>
                    <a:lnTo>
                      <a:pt x="532" y="1511"/>
                    </a:lnTo>
                    <a:lnTo>
                      <a:pt x="370" y="1482"/>
                    </a:lnTo>
                    <a:lnTo>
                      <a:pt x="236" y="1447"/>
                    </a:lnTo>
                    <a:lnTo>
                      <a:pt x="134" y="1405"/>
                    </a:lnTo>
                    <a:lnTo>
                      <a:pt x="98" y="1383"/>
                    </a:lnTo>
                    <a:lnTo>
                      <a:pt x="71" y="1358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83" name="Google Shape;1983;p43"/>
              <p:cNvSpPr/>
              <p:nvPr/>
            </p:nvSpPr>
            <p:spPr>
              <a:xfrm>
                <a:off x="1863" y="2874"/>
                <a:ext cx="398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1522" extrusionOk="0">
                    <a:moveTo>
                      <a:pt x="144" y="1154"/>
                    </a:moveTo>
                    <a:lnTo>
                      <a:pt x="104" y="1108"/>
                    </a:lnTo>
                    <a:lnTo>
                      <a:pt x="70" y="1056"/>
                    </a:lnTo>
                    <a:lnTo>
                      <a:pt x="43" y="998"/>
                    </a:lnTo>
                    <a:lnTo>
                      <a:pt x="22" y="934"/>
                    </a:lnTo>
                    <a:lnTo>
                      <a:pt x="0" y="798"/>
                    </a:lnTo>
                    <a:lnTo>
                      <a:pt x="3" y="655"/>
                    </a:lnTo>
                    <a:lnTo>
                      <a:pt x="29" y="513"/>
                    </a:lnTo>
                    <a:lnTo>
                      <a:pt x="78" y="383"/>
                    </a:lnTo>
                    <a:lnTo>
                      <a:pt x="148" y="270"/>
                    </a:lnTo>
                    <a:lnTo>
                      <a:pt x="190" y="223"/>
                    </a:lnTo>
                    <a:lnTo>
                      <a:pt x="239" y="184"/>
                    </a:lnTo>
                    <a:lnTo>
                      <a:pt x="373" y="109"/>
                    </a:lnTo>
                    <a:lnTo>
                      <a:pt x="527" y="53"/>
                    </a:lnTo>
                    <a:lnTo>
                      <a:pt x="697" y="18"/>
                    </a:lnTo>
                    <a:lnTo>
                      <a:pt x="878" y="0"/>
                    </a:lnTo>
                    <a:lnTo>
                      <a:pt x="1066" y="0"/>
                    </a:lnTo>
                    <a:lnTo>
                      <a:pt x="1258" y="16"/>
                    </a:lnTo>
                    <a:lnTo>
                      <a:pt x="1452" y="46"/>
                    </a:lnTo>
                    <a:lnTo>
                      <a:pt x="1641" y="90"/>
                    </a:lnTo>
                    <a:lnTo>
                      <a:pt x="1823" y="147"/>
                    </a:lnTo>
                    <a:lnTo>
                      <a:pt x="1993" y="214"/>
                    </a:lnTo>
                    <a:lnTo>
                      <a:pt x="2149" y="294"/>
                    </a:lnTo>
                    <a:lnTo>
                      <a:pt x="2286" y="382"/>
                    </a:lnTo>
                    <a:lnTo>
                      <a:pt x="2400" y="478"/>
                    </a:lnTo>
                    <a:lnTo>
                      <a:pt x="2488" y="580"/>
                    </a:lnTo>
                    <a:lnTo>
                      <a:pt x="2547" y="690"/>
                    </a:lnTo>
                    <a:lnTo>
                      <a:pt x="2570" y="804"/>
                    </a:lnTo>
                    <a:lnTo>
                      <a:pt x="2491" y="955"/>
                    </a:lnTo>
                    <a:lnTo>
                      <a:pt x="2389" y="1087"/>
                    </a:lnTo>
                    <a:lnTo>
                      <a:pt x="2265" y="1202"/>
                    </a:lnTo>
                    <a:lnTo>
                      <a:pt x="2124" y="1299"/>
                    </a:lnTo>
                    <a:lnTo>
                      <a:pt x="1969" y="1378"/>
                    </a:lnTo>
                    <a:lnTo>
                      <a:pt x="1802" y="1440"/>
                    </a:lnTo>
                    <a:lnTo>
                      <a:pt x="1627" y="1484"/>
                    </a:lnTo>
                    <a:lnTo>
                      <a:pt x="1445" y="1511"/>
                    </a:lnTo>
                    <a:lnTo>
                      <a:pt x="1261" y="1522"/>
                    </a:lnTo>
                    <a:lnTo>
                      <a:pt x="1078" y="1517"/>
                    </a:lnTo>
                    <a:lnTo>
                      <a:pt x="897" y="1495"/>
                    </a:lnTo>
                    <a:lnTo>
                      <a:pt x="723" y="1458"/>
                    </a:lnTo>
                    <a:lnTo>
                      <a:pt x="556" y="1404"/>
                    </a:lnTo>
                    <a:lnTo>
                      <a:pt x="404" y="1336"/>
                    </a:lnTo>
                    <a:lnTo>
                      <a:pt x="265" y="1253"/>
                    </a:lnTo>
                    <a:lnTo>
                      <a:pt x="144" y="1154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84" name="Google Shape;1984;p43"/>
              <p:cNvSpPr/>
              <p:nvPr/>
            </p:nvSpPr>
            <p:spPr>
              <a:xfrm>
                <a:off x="2668" y="2863"/>
                <a:ext cx="457" cy="184"/>
              </a:xfrm>
              <a:custGeom>
                <a:avLst/>
                <a:gdLst/>
                <a:ahLst/>
                <a:cxnLst/>
                <a:rect l="l" t="t" r="r" b="b"/>
                <a:pathLst>
                  <a:path w="2951" h="1499" extrusionOk="0">
                    <a:moveTo>
                      <a:pt x="0" y="802"/>
                    </a:moveTo>
                    <a:lnTo>
                      <a:pt x="41" y="735"/>
                    </a:lnTo>
                    <a:lnTo>
                      <a:pt x="96" y="658"/>
                    </a:lnTo>
                    <a:lnTo>
                      <a:pt x="168" y="574"/>
                    </a:lnTo>
                    <a:lnTo>
                      <a:pt x="254" y="487"/>
                    </a:lnTo>
                    <a:lnTo>
                      <a:pt x="358" y="398"/>
                    </a:lnTo>
                    <a:lnTo>
                      <a:pt x="478" y="310"/>
                    </a:lnTo>
                    <a:lnTo>
                      <a:pt x="615" y="228"/>
                    </a:lnTo>
                    <a:lnTo>
                      <a:pt x="771" y="154"/>
                    </a:lnTo>
                    <a:lnTo>
                      <a:pt x="945" y="91"/>
                    </a:lnTo>
                    <a:lnTo>
                      <a:pt x="1138" y="43"/>
                    </a:lnTo>
                    <a:lnTo>
                      <a:pt x="1349" y="12"/>
                    </a:lnTo>
                    <a:lnTo>
                      <a:pt x="1581" y="0"/>
                    </a:lnTo>
                    <a:lnTo>
                      <a:pt x="1833" y="13"/>
                    </a:lnTo>
                    <a:lnTo>
                      <a:pt x="1967" y="29"/>
                    </a:lnTo>
                    <a:lnTo>
                      <a:pt x="2106" y="52"/>
                    </a:lnTo>
                    <a:lnTo>
                      <a:pt x="2251" y="81"/>
                    </a:lnTo>
                    <a:lnTo>
                      <a:pt x="2400" y="120"/>
                    </a:lnTo>
                    <a:lnTo>
                      <a:pt x="2555" y="165"/>
                    </a:lnTo>
                    <a:lnTo>
                      <a:pt x="2716" y="219"/>
                    </a:lnTo>
                    <a:lnTo>
                      <a:pt x="2768" y="258"/>
                    </a:lnTo>
                    <a:lnTo>
                      <a:pt x="2814" y="309"/>
                    </a:lnTo>
                    <a:lnTo>
                      <a:pt x="2854" y="369"/>
                    </a:lnTo>
                    <a:lnTo>
                      <a:pt x="2888" y="439"/>
                    </a:lnTo>
                    <a:lnTo>
                      <a:pt x="2915" y="516"/>
                    </a:lnTo>
                    <a:lnTo>
                      <a:pt x="2935" y="598"/>
                    </a:lnTo>
                    <a:lnTo>
                      <a:pt x="2951" y="773"/>
                    </a:lnTo>
                    <a:lnTo>
                      <a:pt x="2936" y="949"/>
                    </a:lnTo>
                    <a:lnTo>
                      <a:pt x="2916" y="1032"/>
                    </a:lnTo>
                    <a:lnTo>
                      <a:pt x="2886" y="1113"/>
                    </a:lnTo>
                    <a:lnTo>
                      <a:pt x="2849" y="1186"/>
                    </a:lnTo>
                    <a:lnTo>
                      <a:pt x="2801" y="1251"/>
                    </a:lnTo>
                    <a:lnTo>
                      <a:pt x="2744" y="1306"/>
                    </a:lnTo>
                    <a:lnTo>
                      <a:pt x="2677" y="1351"/>
                    </a:lnTo>
                    <a:lnTo>
                      <a:pt x="2580" y="1390"/>
                    </a:lnTo>
                    <a:lnTo>
                      <a:pt x="2448" y="1425"/>
                    </a:lnTo>
                    <a:lnTo>
                      <a:pt x="2287" y="1455"/>
                    </a:lnTo>
                    <a:lnTo>
                      <a:pt x="2101" y="1478"/>
                    </a:lnTo>
                    <a:lnTo>
                      <a:pt x="1897" y="1492"/>
                    </a:lnTo>
                    <a:lnTo>
                      <a:pt x="1680" y="1499"/>
                    </a:lnTo>
                    <a:lnTo>
                      <a:pt x="1455" y="1494"/>
                    </a:lnTo>
                    <a:lnTo>
                      <a:pt x="1228" y="1479"/>
                    </a:lnTo>
                    <a:lnTo>
                      <a:pt x="1005" y="1451"/>
                    </a:lnTo>
                    <a:lnTo>
                      <a:pt x="791" y="1410"/>
                    </a:lnTo>
                    <a:lnTo>
                      <a:pt x="590" y="1352"/>
                    </a:lnTo>
                    <a:lnTo>
                      <a:pt x="410" y="1280"/>
                    </a:lnTo>
                    <a:lnTo>
                      <a:pt x="330" y="1237"/>
                    </a:lnTo>
                    <a:lnTo>
                      <a:pt x="255" y="1189"/>
                    </a:lnTo>
                    <a:lnTo>
                      <a:pt x="189" y="1138"/>
                    </a:lnTo>
                    <a:lnTo>
                      <a:pt x="132" y="1080"/>
                    </a:lnTo>
                    <a:lnTo>
                      <a:pt x="84" y="1019"/>
                    </a:lnTo>
                    <a:lnTo>
                      <a:pt x="45" y="952"/>
                    </a:lnTo>
                    <a:lnTo>
                      <a:pt x="17" y="880"/>
                    </a:lnTo>
                    <a:lnTo>
                      <a:pt x="0" y="802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85" name="Google Shape;1985;p43"/>
              <p:cNvSpPr/>
              <p:nvPr/>
            </p:nvSpPr>
            <p:spPr>
              <a:xfrm>
                <a:off x="3323" y="2887"/>
                <a:ext cx="390" cy="141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155" extrusionOk="0">
                    <a:moveTo>
                      <a:pt x="234" y="1023"/>
                    </a:moveTo>
                    <a:lnTo>
                      <a:pt x="159" y="948"/>
                    </a:lnTo>
                    <a:lnTo>
                      <a:pt x="102" y="876"/>
                    </a:lnTo>
                    <a:lnTo>
                      <a:pt x="58" y="806"/>
                    </a:lnTo>
                    <a:lnTo>
                      <a:pt x="28" y="738"/>
                    </a:lnTo>
                    <a:lnTo>
                      <a:pt x="9" y="673"/>
                    </a:lnTo>
                    <a:lnTo>
                      <a:pt x="0" y="610"/>
                    </a:lnTo>
                    <a:lnTo>
                      <a:pt x="8" y="492"/>
                    </a:lnTo>
                    <a:lnTo>
                      <a:pt x="41" y="384"/>
                    </a:lnTo>
                    <a:lnTo>
                      <a:pt x="86" y="286"/>
                    </a:lnTo>
                    <a:lnTo>
                      <a:pt x="134" y="197"/>
                    </a:lnTo>
                    <a:lnTo>
                      <a:pt x="172" y="119"/>
                    </a:lnTo>
                    <a:lnTo>
                      <a:pt x="286" y="108"/>
                    </a:lnTo>
                    <a:lnTo>
                      <a:pt x="418" y="96"/>
                    </a:lnTo>
                    <a:lnTo>
                      <a:pt x="563" y="81"/>
                    </a:lnTo>
                    <a:lnTo>
                      <a:pt x="721" y="64"/>
                    </a:lnTo>
                    <a:lnTo>
                      <a:pt x="1057" y="33"/>
                    </a:lnTo>
                    <a:lnTo>
                      <a:pt x="1397" y="8"/>
                    </a:lnTo>
                    <a:lnTo>
                      <a:pt x="1562" y="2"/>
                    </a:lnTo>
                    <a:lnTo>
                      <a:pt x="1717" y="0"/>
                    </a:lnTo>
                    <a:lnTo>
                      <a:pt x="1862" y="4"/>
                    </a:lnTo>
                    <a:lnTo>
                      <a:pt x="1991" y="15"/>
                    </a:lnTo>
                    <a:lnTo>
                      <a:pt x="2101" y="35"/>
                    </a:lnTo>
                    <a:lnTo>
                      <a:pt x="2191" y="63"/>
                    </a:lnTo>
                    <a:lnTo>
                      <a:pt x="2255" y="102"/>
                    </a:lnTo>
                    <a:lnTo>
                      <a:pt x="2291" y="151"/>
                    </a:lnTo>
                    <a:lnTo>
                      <a:pt x="2300" y="238"/>
                    </a:lnTo>
                    <a:lnTo>
                      <a:pt x="2318" y="313"/>
                    </a:lnTo>
                    <a:lnTo>
                      <a:pt x="2342" y="378"/>
                    </a:lnTo>
                    <a:lnTo>
                      <a:pt x="2370" y="434"/>
                    </a:lnTo>
                    <a:lnTo>
                      <a:pt x="2430" y="529"/>
                    </a:lnTo>
                    <a:lnTo>
                      <a:pt x="2483" y="606"/>
                    </a:lnTo>
                    <a:lnTo>
                      <a:pt x="2512" y="681"/>
                    </a:lnTo>
                    <a:lnTo>
                      <a:pt x="2513" y="721"/>
                    </a:lnTo>
                    <a:lnTo>
                      <a:pt x="2503" y="765"/>
                    </a:lnTo>
                    <a:lnTo>
                      <a:pt x="2479" y="813"/>
                    </a:lnTo>
                    <a:lnTo>
                      <a:pt x="2439" y="869"/>
                    </a:lnTo>
                    <a:lnTo>
                      <a:pt x="2383" y="933"/>
                    </a:lnTo>
                    <a:lnTo>
                      <a:pt x="2306" y="1006"/>
                    </a:lnTo>
                    <a:lnTo>
                      <a:pt x="2230" y="1038"/>
                    </a:lnTo>
                    <a:lnTo>
                      <a:pt x="2129" y="1066"/>
                    </a:lnTo>
                    <a:lnTo>
                      <a:pt x="2007" y="1090"/>
                    </a:lnTo>
                    <a:lnTo>
                      <a:pt x="1867" y="1111"/>
                    </a:lnTo>
                    <a:lnTo>
                      <a:pt x="1714" y="1128"/>
                    </a:lnTo>
                    <a:lnTo>
                      <a:pt x="1551" y="1141"/>
                    </a:lnTo>
                    <a:lnTo>
                      <a:pt x="1210" y="1155"/>
                    </a:lnTo>
                    <a:lnTo>
                      <a:pt x="878" y="1151"/>
                    </a:lnTo>
                    <a:lnTo>
                      <a:pt x="724" y="1142"/>
                    </a:lnTo>
                    <a:lnTo>
                      <a:pt x="584" y="1129"/>
                    </a:lnTo>
                    <a:lnTo>
                      <a:pt x="460" y="1110"/>
                    </a:lnTo>
                    <a:lnTo>
                      <a:pt x="359" y="1087"/>
                    </a:lnTo>
                    <a:lnTo>
                      <a:pt x="282" y="1058"/>
                    </a:lnTo>
                    <a:lnTo>
                      <a:pt x="234" y="1023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86" name="Google Shape;1986;p43"/>
              <p:cNvSpPr/>
              <p:nvPr/>
            </p:nvSpPr>
            <p:spPr>
              <a:xfrm>
                <a:off x="1293" y="2023"/>
                <a:ext cx="54" cy="34"/>
              </a:xfrm>
              <a:custGeom>
                <a:avLst/>
                <a:gdLst/>
                <a:ahLst/>
                <a:cxnLst/>
                <a:rect l="l" t="t" r="r" b="b"/>
                <a:pathLst>
                  <a:path w="347" h="279" extrusionOk="0">
                    <a:moveTo>
                      <a:pt x="227" y="16"/>
                    </a:moveTo>
                    <a:lnTo>
                      <a:pt x="116" y="62"/>
                    </a:lnTo>
                    <a:lnTo>
                      <a:pt x="43" y="112"/>
                    </a:lnTo>
                    <a:lnTo>
                      <a:pt x="5" y="162"/>
                    </a:lnTo>
                    <a:lnTo>
                      <a:pt x="0" y="207"/>
                    </a:lnTo>
                    <a:lnTo>
                      <a:pt x="27" y="245"/>
                    </a:lnTo>
                    <a:lnTo>
                      <a:pt x="82" y="270"/>
                    </a:lnTo>
                    <a:lnTo>
                      <a:pt x="165" y="279"/>
                    </a:lnTo>
                    <a:lnTo>
                      <a:pt x="216" y="276"/>
                    </a:lnTo>
                    <a:lnTo>
                      <a:pt x="274" y="268"/>
                    </a:lnTo>
                    <a:lnTo>
                      <a:pt x="316" y="249"/>
                    </a:lnTo>
                    <a:lnTo>
                      <a:pt x="340" y="215"/>
                    </a:lnTo>
                    <a:lnTo>
                      <a:pt x="347" y="171"/>
                    </a:lnTo>
                    <a:lnTo>
                      <a:pt x="343" y="124"/>
                    </a:lnTo>
                    <a:lnTo>
                      <a:pt x="327" y="77"/>
                    </a:lnTo>
                    <a:lnTo>
                      <a:pt x="304" y="38"/>
                    </a:lnTo>
                    <a:lnTo>
                      <a:pt x="275" y="10"/>
                    </a:lnTo>
                    <a:lnTo>
                      <a:pt x="242" y="0"/>
                    </a:lnTo>
                    <a:lnTo>
                      <a:pt x="247" y="7"/>
                    </a:lnTo>
                    <a:lnTo>
                      <a:pt x="227" y="16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87" name="Google Shape;1987;p43"/>
              <p:cNvSpPr/>
              <p:nvPr/>
            </p:nvSpPr>
            <p:spPr>
              <a:xfrm>
                <a:off x="1459" y="1808"/>
                <a:ext cx="30" cy="51"/>
              </a:xfrm>
              <a:custGeom>
                <a:avLst/>
                <a:gdLst/>
                <a:ahLst/>
                <a:cxnLst/>
                <a:rect l="l" t="t" r="r" b="b"/>
                <a:pathLst>
                  <a:path w="190" h="409" extrusionOk="0">
                    <a:moveTo>
                      <a:pt x="0" y="1"/>
                    </a:moveTo>
                    <a:lnTo>
                      <a:pt x="2" y="88"/>
                    </a:lnTo>
                    <a:lnTo>
                      <a:pt x="16" y="183"/>
                    </a:lnTo>
                    <a:lnTo>
                      <a:pt x="39" y="274"/>
                    </a:lnTo>
                    <a:lnTo>
                      <a:pt x="67" y="350"/>
                    </a:lnTo>
                    <a:lnTo>
                      <a:pt x="100" y="399"/>
                    </a:lnTo>
                    <a:lnTo>
                      <a:pt x="116" y="409"/>
                    </a:lnTo>
                    <a:lnTo>
                      <a:pt x="132" y="409"/>
                    </a:lnTo>
                    <a:lnTo>
                      <a:pt x="149" y="397"/>
                    </a:lnTo>
                    <a:lnTo>
                      <a:pt x="163" y="369"/>
                    </a:lnTo>
                    <a:lnTo>
                      <a:pt x="177" y="328"/>
                    </a:lnTo>
                    <a:lnTo>
                      <a:pt x="190" y="269"/>
                    </a:lnTo>
                    <a:lnTo>
                      <a:pt x="187" y="217"/>
                    </a:lnTo>
                    <a:lnTo>
                      <a:pt x="170" y="165"/>
                    </a:lnTo>
                    <a:lnTo>
                      <a:pt x="139" y="116"/>
                    </a:lnTo>
                    <a:lnTo>
                      <a:pt x="104" y="75"/>
                    </a:lnTo>
                    <a:lnTo>
                      <a:pt x="66" y="39"/>
                    </a:lnTo>
                    <a:lnTo>
                      <a:pt x="33" y="14"/>
                    </a:lnTo>
                    <a:lnTo>
                      <a:pt x="9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88" name="Google Shape;1988;p43"/>
              <p:cNvSpPr/>
              <p:nvPr/>
            </p:nvSpPr>
            <p:spPr>
              <a:xfrm>
                <a:off x="1449" y="1661"/>
                <a:ext cx="34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23" h="390" extrusionOk="0">
                    <a:moveTo>
                      <a:pt x="27" y="20"/>
                    </a:moveTo>
                    <a:lnTo>
                      <a:pt x="23" y="41"/>
                    </a:lnTo>
                    <a:lnTo>
                      <a:pt x="14" y="90"/>
                    </a:lnTo>
                    <a:lnTo>
                      <a:pt x="4" y="156"/>
                    </a:lnTo>
                    <a:lnTo>
                      <a:pt x="0" y="229"/>
                    </a:lnTo>
                    <a:lnTo>
                      <a:pt x="4" y="299"/>
                    </a:lnTo>
                    <a:lnTo>
                      <a:pt x="23" y="355"/>
                    </a:lnTo>
                    <a:lnTo>
                      <a:pt x="39" y="374"/>
                    </a:lnTo>
                    <a:lnTo>
                      <a:pt x="61" y="387"/>
                    </a:lnTo>
                    <a:lnTo>
                      <a:pt x="88" y="390"/>
                    </a:lnTo>
                    <a:lnTo>
                      <a:pt x="121" y="382"/>
                    </a:lnTo>
                    <a:lnTo>
                      <a:pt x="159" y="365"/>
                    </a:lnTo>
                    <a:lnTo>
                      <a:pt x="188" y="340"/>
                    </a:lnTo>
                    <a:lnTo>
                      <a:pt x="208" y="310"/>
                    </a:lnTo>
                    <a:lnTo>
                      <a:pt x="221" y="277"/>
                    </a:lnTo>
                    <a:lnTo>
                      <a:pt x="223" y="204"/>
                    </a:lnTo>
                    <a:lnTo>
                      <a:pt x="204" y="129"/>
                    </a:lnTo>
                    <a:lnTo>
                      <a:pt x="167" y="64"/>
                    </a:lnTo>
                    <a:lnTo>
                      <a:pt x="122" y="18"/>
                    </a:lnTo>
                    <a:lnTo>
                      <a:pt x="73" y="0"/>
                    </a:lnTo>
                    <a:lnTo>
                      <a:pt x="49" y="4"/>
                    </a:lnTo>
                    <a:lnTo>
                      <a:pt x="27" y="2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89" name="Google Shape;1989;p43"/>
              <p:cNvSpPr/>
              <p:nvPr/>
            </p:nvSpPr>
            <p:spPr>
              <a:xfrm>
                <a:off x="1444" y="1545"/>
                <a:ext cx="37" cy="42"/>
              </a:xfrm>
              <a:custGeom>
                <a:avLst/>
                <a:gdLst/>
                <a:ahLst/>
                <a:cxnLst/>
                <a:rect l="l" t="t" r="r" b="b"/>
                <a:pathLst>
                  <a:path w="229" h="343" extrusionOk="0">
                    <a:moveTo>
                      <a:pt x="95" y="0"/>
                    </a:moveTo>
                    <a:lnTo>
                      <a:pt x="89" y="14"/>
                    </a:lnTo>
                    <a:lnTo>
                      <a:pt x="80" y="40"/>
                    </a:lnTo>
                    <a:lnTo>
                      <a:pt x="50" y="111"/>
                    </a:lnTo>
                    <a:lnTo>
                      <a:pt x="21" y="189"/>
                    </a:lnTo>
                    <a:lnTo>
                      <a:pt x="8" y="225"/>
                    </a:lnTo>
                    <a:lnTo>
                      <a:pt x="0" y="252"/>
                    </a:lnTo>
                    <a:lnTo>
                      <a:pt x="3" y="295"/>
                    </a:lnTo>
                    <a:lnTo>
                      <a:pt x="30" y="324"/>
                    </a:lnTo>
                    <a:lnTo>
                      <a:pt x="73" y="341"/>
                    </a:lnTo>
                    <a:lnTo>
                      <a:pt x="124" y="343"/>
                    </a:lnTo>
                    <a:lnTo>
                      <a:pt x="172" y="329"/>
                    </a:lnTo>
                    <a:lnTo>
                      <a:pt x="210" y="300"/>
                    </a:lnTo>
                    <a:lnTo>
                      <a:pt x="229" y="254"/>
                    </a:lnTo>
                    <a:lnTo>
                      <a:pt x="229" y="224"/>
                    </a:lnTo>
                    <a:lnTo>
                      <a:pt x="221" y="189"/>
                    </a:lnTo>
                    <a:lnTo>
                      <a:pt x="193" y="122"/>
                    </a:lnTo>
                    <a:lnTo>
                      <a:pt x="155" y="58"/>
                    </a:lnTo>
                    <a:lnTo>
                      <a:pt x="118" y="12"/>
                    </a:lnTo>
                    <a:lnTo>
                      <a:pt x="105" y="1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90" name="Google Shape;1990;p43"/>
              <p:cNvSpPr/>
              <p:nvPr/>
            </p:nvSpPr>
            <p:spPr>
              <a:xfrm>
                <a:off x="1440" y="1466"/>
                <a:ext cx="49" cy="37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94" extrusionOk="0">
                    <a:moveTo>
                      <a:pt x="249" y="2"/>
                    </a:moveTo>
                    <a:lnTo>
                      <a:pt x="144" y="64"/>
                    </a:lnTo>
                    <a:lnTo>
                      <a:pt x="68" y="128"/>
                    </a:lnTo>
                    <a:lnTo>
                      <a:pt x="20" y="186"/>
                    </a:lnTo>
                    <a:lnTo>
                      <a:pt x="0" y="238"/>
                    </a:lnTo>
                    <a:lnTo>
                      <a:pt x="7" y="274"/>
                    </a:lnTo>
                    <a:lnTo>
                      <a:pt x="21" y="287"/>
                    </a:lnTo>
                    <a:lnTo>
                      <a:pt x="41" y="293"/>
                    </a:lnTo>
                    <a:lnTo>
                      <a:pt x="67" y="294"/>
                    </a:lnTo>
                    <a:lnTo>
                      <a:pt x="100" y="288"/>
                    </a:lnTo>
                    <a:lnTo>
                      <a:pt x="140" y="275"/>
                    </a:lnTo>
                    <a:lnTo>
                      <a:pt x="186" y="255"/>
                    </a:lnTo>
                    <a:lnTo>
                      <a:pt x="236" y="227"/>
                    </a:lnTo>
                    <a:lnTo>
                      <a:pt x="274" y="199"/>
                    </a:lnTo>
                    <a:lnTo>
                      <a:pt x="299" y="173"/>
                    </a:lnTo>
                    <a:lnTo>
                      <a:pt x="314" y="148"/>
                    </a:lnTo>
                    <a:lnTo>
                      <a:pt x="320" y="103"/>
                    </a:lnTo>
                    <a:lnTo>
                      <a:pt x="303" y="63"/>
                    </a:lnTo>
                    <a:lnTo>
                      <a:pt x="275" y="33"/>
                    </a:lnTo>
                    <a:lnTo>
                      <a:pt x="249" y="12"/>
                    </a:lnTo>
                    <a:lnTo>
                      <a:pt x="236" y="1"/>
                    </a:lnTo>
                    <a:lnTo>
                      <a:pt x="238" y="0"/>
                    </a:lnTo>
                    <a:lnTo>
                      <a:pt x="249" y="2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91" name="Google Shape;1991;p43"/>
              <p:cNvSpPr/>
              <p:nvPr/>
            </p:nvSpPr>
            <p:spPr>
              <a:xfrm>
                <a:off x="1457" y="1920"/>
                <a:ext cx="28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367" extrusionOk="0">
                    <a:moveTo>
                      <a:pt x="31" y="8"/>
                    </a:moveTo>
                    <a:lnTo>
                      <a:pt x="0" y="324"/>
                    </a:lnTo>
                    <a:lnTo>
                      <a:pt x="19" y="330"/>
                    </a:lnTo>
                    <a:lnTo>
                      <a:pt x="51" y="344"/>
                    </a:lnTo>
                    <a:lnTo>
                      <a:pt x="125" y="367"/>
                    </a:lnTo>
                    <a:lnTo>
                      <a:pt x="159" y="363"/>
                    </a:lnTo>
                    <a:lnTo>
                      <a:pt x="181" y="338"/>
                    </a:lnTo>
                    <a:lnTo>
                      <a:pt x="186" y="315"/>
                    </a:lnTo>
                    <a:lnTo>
                      <a:pt x="187" y="284"/>
                    </a:lnTo>
                    <a:lnTo>
                      <a:pt x="183" y="246"/>
                    </a:lnTo>
                    <a:lnTo>
                      <a:pt x="172" y="197"/>
                    </a:lnTo>
                    <a:lnTo>
                      <a:pt x="174" y="173"/>
                    </a:lnTo>
                    <a:lnTo>
                      <a:pt x="172" y="150"/>
                    </a:lnTo>
                    <a:lnTo>
                      <a:pt x="164" y="136"/>
                    </a:lnTo>
                    <a:lnTo>
                      <a:pt x="147" y="113"/>
                    </a:lnTo>
                    <a:lnTo>
                      <a:pt x="103" y="53"/>
                    </a:lnTo>
                    <a:lnTo>
                      <a:pt x="79" y="26"/>
                    </a:lnTo>
                    <a:lnTo>
                      <a:pt x="58" y="7"/>
                    </a:lnTo>
                    <a:lnTo>
                      <a:pt x="40" y="0"/>
                    </a:lnTo>
                    <a:lnTo>
                      <a:pt x="31" y="8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92" name="Google Shape;1992;p43"/>
              <p:cNvSpPr/>
              <p:nvPr/>
            </p:nvSpPr>
            <p:spPr>
              <a:xfrm>
                <a:off x="1428" y="1395"/>
                <a:ext cx="51" cy="42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37" extrusionOk="0">
                    <a:moveTo>
                      <a:pt x="210" y="0"/>
                    </a:moveTo>
                    <a:lnTo>
                      <a:pt x="155" y="32"/>
                    </a:lnTo>
                    <a:lnTo>
                      <a:pt x="109" y="62"/>
                    </a:lnTo>
                    <a:lnTo>
                      <a:pt x="40" y="122"/>
                    </a:lnTo>
                    <a:lnTo>
                      <a:pt x="18" y="157"/>
                    </a:lnTo>
                    <a:lnTo>
                      <a:pt x="5" y="199"/>
                    </a:lnTo>
                    <a:lnTo>
                      <a:pt x="0" y="251"/>
                    </a:lnTo>
                    <a:lnTo>
                      <a:pt x="5" y="315"/>
                    </a:lnTo>
                    <a:lnTo>
                      <a:pt x="12" y="329"/>
                    </a:lnTo>
                    <a:lnTo>
                      <a:pt x="30" y="336"/>
                    </a:lnTo>
                    <a:lnTo>
                      <a:pt x="55" y="337"/>
                    </a:lnTo>
                    <a:lnTo>
                      <a:pt x="87" y="333"/>
                    </a:lnTo>
                    <a:lnTo>
                      <a:pt x="160" y="311"/>
                    </a:lnTo>
                    <a:lnTo>
                      <a:pt x="234" y="273"/>
                    </a:lnTo>
                    <a:lnTo>
                      <a:pt x="294" y="223"/>
                    </a:lnTo>
                    <a:lnTo>
                      <a:pt x="322" y="166"/>
                    </a:lnTo>
                    <a:lnTo>
                      <a:pt x="320" y="137"/>
                    </a:lnTo>
                    <a:lnTo>
                      <a:pt x="304" y="106"/>
                    </a:lnTo>
                    <a:lnTo>
                      <a:pt x="274" y="76"/>
                    </a:lnTo>
                    <a:lnTo>
                      <a:pt x="226" y="47"/>
                    </a:lnTo>
                    <a:lnTo>
                      <a:pt x="204" y="45"/>
                    </a:lnTo>
                    <a:lnTo>
                      <a:pt x="182" y="46"/>
                    </a:lnTo>
                    <a:lnTo>
                      <a:pt x="177" y="43"/>
                    </a:lnTo>
                    <a:lnTo>
                      <a:pt x="178" y="35"/>
                    </a:lnTo>
                    <a:lnTo>
                      <a:pt x="188" y="21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93" name="Google Shape;1993;p43"/>
              <p:cNvSpPr/>
              <p:nvPr/>
            </p:nvSpPr>
            <p:spPr>
              <a:xfrm>
                <a:off x="1192" y="1340"/>
                <a:ext cx="66" cy="696"/>
              </a:xfrm>
              <a:custGeom>
                <a:avLst/>
                <a:gdLst/>
                <a:ahLst/>
                <a:cxnLst/>
                <a:rect l="l" t="t" r="r" b="b"/>
                <a:pathLst>
                  <a:path w="424" h="5564" extrusionOk="0">
                    <a:moveTo>
                      <a:pt x="158" y="53"/>
                    </a:moveTo>
                    <a:lnTo>
                      <a:pt x="200" y="105"/>
                    </a:lnTo>
                    <a:lnTo>
                      <a:pt x="233" y="153"/>
                    </a:lnTo>
                    <a:lnTo>
                      <a:pt x="283" y="242"/>
                    </a:lnTo>
                    <a:lnTo>
                      <a:pt x="344" y="177"/>
                    </a:lnTo>
                    <a:lnTo>
                      <a:pt x="387" y="125"/>
                    </a:lnTo>
                    <a:lnTo>
                      <a:pt x="412" y="83"/>
                    </a:lnTo>
                    <a:lnTo>
                      <a:pt x="424" y="52"/>
                    </a:lnTo>
                    <a:lnTo>
                      <a:pt x="423" y="29"/>
                    </a:lnTo>
                    <a:lnTo>
                      <a:pt x="410" y="13"/>
                    </a:lnTo>
                    <a:lnTo>
                      <a:pt x="390" y="3"/>
                    </a:lnTo>
                    <a:lnTo>
                      <a:pt x="364" y="0"/>
                    </a:lnTo>
                    <a:lnTo>
                      <a:pt x="299" y="7"/>
                    </a:lnTo>
                    <a:lnTo>
                      <a:pt x="232" y="23"/>
                    </a:lnTo>
                    <a:lnTo>
                      <a:pt x="180" y="41"/>
                    </a:lnTo>
                    <a:lnTo>
                      <a:pt x="164" y="47"/>
                    </a:lnTo>
                    <a:lnTo>
                      <a:pt x="158" y="53"/>
                    </a:lnTo>
                    <a:close/>
                    <a:moveTo>
                      <a:pt x="166" y="1179"/>
                    </a:moveTo>
                    <a:lnTo>
                      <a:pt x="110" y="1720"/>
                    </a:lnTo>
                    <a:lnTo>
                      <a:pt x="163" y="1717"/>
                    </a:lnTo>
                    <a:lnTo>
                      <a:pt x="211" y="1708"/>
                    </a:lnTo>
                    <a:lnTo>
                      <a:pt x="251" y="1692"/>
                    </a:lnTo>
                    <a:lnTo>
                      <a:pt x="283" y="1670"/>
                    </a:lnTo>
                    <a:lnTo>
                      <a:pt x="328" y="1613"/>
                    </a:lnTo>
                    <a:lnTo>
                      <a:pt x="346" y="1541"/>
                    </a:lnTo>
                    <a:lnTo>
                      <a:pt x="338" y="1458"/>
                    </a:lnTo>
                    <a:lnTo>
                      <a:pt x="304" y="1367"/>
                    </a:lnTo>
                    <a:lnTo>
                      <a:pt x="247" y="1273"/>
                    </a:lnTo>
                    <a:lnTo>
                      <a:pt x="166" y="1179"/>
                    </a:lnTo>
                    <a:close/>
                    <a:moveTo>
                      <a:pt x="189" y="2182"/>
                    </a:moveTo>
                    <a:lnTo>
                      <a:pt x="160" y="2246"/>
                    </a:lnTo>
                    <a:lnTo>
                      <a:pt x="136" y="2304"/>
                    </a:lnTo>
                    <a:lnTo>
                      <a:pt x="106" y="2404"/>
                    </a:lnTo>
                    <a:lnTo>
                      <a:pt x="95" y="2482"/>
                    </a:lnTo>
                    <a:lnTo>
                      <a:pt x="100" y="2541"/>
                    </a:lnTo>
                    <a:lnTo>
                      <a:pt x="117" y="2582"/>
                    </a:lnTo>
                    <a:lnTo>
                      <a:pt x="144" y="2605"/>
                    </a:lnTo>
                    <a:lnTo>
                      <a:pt x="177" y="2612"/>
                    </a:lnTo>
                    <a:lnTo>
                      <a:pt x="212" y="2603"/>
                    </a:lnTo>
                    <a:lnTo>
                      <a:pt x="247" y="2584"/>
                    </a:lnTo>
                    <a:lnTo>
                      <a:pt x="278" y="2551"/>
                    </a:lnTo>
                    <a:lnTo>
                      <a:pt x="301" y="2508"/>
                    </a:lnTo>
                    <a:lnTo>
                      <a:pt x="314" y="2456"/>
                    </a:lnTo>
                    <a:lnTo>
                      <a:pt x="312" y="2395"/>
                    </a:lnTo>
                    <a:lnTo>
                      <a:pt x="293" y="2330"/>
                    </a:lnTo>
                    <a:lnTo>
                      <a:pt x="253" y="2257"/>
                    </a:lnTo>
                    <a:lnTo>
                      <a:pt x="189" y="2182"/>
                    </a:lnTo>
                    <a:close/>
                    <a:moveTo>
                      <a:pt x="127" y="3128"/>
                    </a:moveTo>
                    <a:lnTo>
                      <a:pt x="126" y="3138"/>
                    </a:lnTo>
                    <a:lnTo>
                      <a:pt x="122" y="3161"/>
                    </a:lnTo>
                    <a:lnTo>
                      <a:pt x="115" y="3240"/>
                    </a:lnTo>
                    <a:lnTo>
                      <a:pt x="109" y="3347"/>
                    </a:lnTo>
                    <a:lnTo>
                      <a:pt x="106" y="3460"/>
                    </a:lnTo>
                    <a:lnTo>
                      <a:pt x="112" y="3561"/>
                    </a:lnTo>
                    <a:lnTo>
                      <a:pt x="119" y="3600"/>
                    </a:lnTo>
                    <a:lnTo>
                      <a:pt x="131" y="3629"/>
                    </a:lnTo>
                    <a:lnTo>
                      <a:pt x="145" y="3644"/>
                    </a:lnTo>
                    <a:lnTo>
                      <a:pt x="165" y="3644"/>
                    </a:lnTo>
                    <a:lnTo>
                      <a:pt x="190" y="3625"/>
                    </a:lnTo>
                    <a:lnTo>
                      <a:pt x="221" y="3586"/>
                    </a:lnTo>
                    <a:lnTo>
                      <a:pt x="264" y="3531"/>
                    </a:lnTo>
                    <a:lnTo>
                      <a:pt x="299" y="3483"/>
                    </a:lnTo>
                    <a:lnTo>
                      <a:pt x="320" y="3426"/>
                    </a:lnTo>
                    <a:lnTo>
                      <a:pt x="321" y="3392"/>
                    </a:lnTo>
                    <a:lnTo>
                      <a:pt x="316" y="3349"/>
                    </a:lnTo>
                    <a:lnTo>
                      <a:pt x="303" y="3323"/>
                    </a:lnTo>
                    <a:lnTo>
                      <a:pt x="279" y="3285"/>
                    </a:lnTo>
                    <a:lnTo>
                      <a:pt x="211" y="3194"/>
                    </a:lnTo>
                    <a:lnTo>
                      <a:pt x="177" y="3154"/>
                    </a:lnTo>
                    <a:lnTo>
                      <a:pt x="147" y="3126"/>
                    </a:lnTo>
                    <a:lnTo>
                      <a:pt x="130" y="3116"/>
                    </a:lnTo>
                    <a:lnTo>
                      <a:pt x="127" y="3128"/>
                    </a:lnTo>
                    <a:close/>
                    <a:moveTo>
                      <a:pt x="0" y="4265"/>
                    </a:moveTo>
                    <a:lnTo>
                      <a:pt x="87" y="4305"/>
                    </a:lnTo>
                    <a:lnTo>
                      <a:pt x="151" y="4354"/>
                    </a:lnTo>
                    <a:lnTo>
                      <a:pt x="196" y="4408"/>
                    </a:lnTo>
                    <a:lnTo>
                      <a:pt x="222" y="4464"/>
                    </a:lnTo>
                    <a:lnTo>
                      <a:pt x="233" y="4521"/>
                    </a:lnTo>
                    <a:lnTo>
                      <a:pt x="231" y="4573"/>
                    </a:lnTo>
                    <a:lnTo>
                      <a:pt x="219" y="4619"/>
                    </a:lnTo>
                    <a:lnTo>
                      <a:pt x="197" y="4656"/>
                    </a:lnTo>
                    <a:lnTo>
                      <a:pt x="169" y="4680"/>
                    </a:lnTo>
                    <a:lnTo>
                      <a:pt x="138" y="4689"/>
                    </a:lnTo>
                    <a:lnTo>
                      <a:pt x="106" y="4681"/>
                    </a:lnTo>
                    <a:lnTo>
                      <a:pt x="73" y="4652"/>
                    </a:lnTo>
                    <a:lnTo>
                      <a:pt x="45" y="4597"/>
                    </a:lnTo>
                    <a:lnTo>
                      <a:pt x="21" y="4517"/>
                    </a:lnTo>
                    <a:lnTo>
                      <a:pt x="5" y="4407"/>
                    </a:lnTo>
                    <a:lnTo>
                      <a:pt x="0" y="4265"/>
                    </a:lnTo>
                    <a:close/>
                    <a:moveTo>
                      <a:pt x="127" y="5242"/>
                    </a:moveTo>
                    <a:lnTo>
                      <a:pt x="94" y="5494"/>
                    </a:lnTo>
                    <a:lnTo>
                      <a:pt x="115" y="5504"/>
                    </a:lnTo>
                    <a:lnTo>
                      <a:pt x="137" y="5523"/>
                    </a:lnTo>
                    <a:lnTo>
                      <a:pt x="162" y="5545"/>
                    </a:lnTo>
                    <a:lnTo>
                      <a:pt x="189" y="5558"/>
                    </a:lnTo>
                    <a:lnTo>
                      <a:pt x="246" y="5564"/>
                    </a:lnTo>
                    <a:lnTo>
                      <a:pt x="287" y="5561"/>
                    </a:lnTo>
                    <a:lnTo>
                      <a:pt x="314" y="5550"/>
                    </a:lnTo>
                    <a:lnTo>
                      <a:pt x="328" y="5532"/>
                    </a:lnTo>
                    <a:lnTo>
                      <a:pt x="334" y="5509"/>
                    </a:lnTo>
                    <a:lnTo>
                      <a:pt x="328" y="5482"/>
                    </a:lnTo>
                    <a:lnTo>
                      <a:pt x="298" y="5420"/>
                    </a:lnTo>
                    <a:lnTo>
                      <a:pt x="251" y="5355"/>
                    </a:lnTo>
                    <a:lnTo>
                      <a:pt x="198" y="5298"/>
                    </a:lnTo>
                    <a:lnTo>
                      <a:pt x="152" y="5257"/>
                    </a:lnTo>
                    <a:lnTo>
                      <a:pt x="136" y="5246"/>
                    </a:lnTo>
                    <a:lnTo>
                      <a:pt x="127" y="5242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94" name="Google Shape;1994;p43"/>
              <p:cNvSpPr/>
              <p:nvPr/>
            </p:nvSpPr>
            <p:spPr>
              <a:xfrm>
                <a:off x="2174" y="1371"/>
                <a:ext cx="69" cy="633"/>
              </a:xfrm>
              <a:custGeom>
                <a:avLst/>
                <a:gdLst/>
                <a:ahLst/>
                <a:cxnLst/>
                <a:rect l="l" t="t" r="r" b="b"/>
                <a:pathLst>
                  <a:path w="445" h="5062" extrusionOk="0">
                    <a:moveTo>
                      <a:pt x="153" y="30"/>
                    </a:moveTo>
                    <a:lnTo>
                      <a:pt x="243" y="155"/>
                    </a:lnTo>
                    <a:lnTo>
                      <a:pt x="282" y="215"/>
                    </a:lnTo>
                    <a:lnTo>
                      <a:pt x="311" y="266"/>
                    </a:lnTo>
                    <a:lnTo>
                      <a:pt x="371" y="202"/>
                    </a:lnTo>
                    <a:lnTo>
                      <a:pt x="412" y="147"/>
                    </a:lnTo>
                    <a:lnTo>
                      <a:pt x="437" y="103"/>
                    </a:lnTo>
                    <a:lnTo>
                      <a:pt x="445" y="69"/>
                    </a:lnTo>
                    <a:lnTo>
                      <a:pt x="442" y="42"/>
                    </a:lnTo>
                    <a:lnTo>
                      <a:pt x="427" y="23"/>
                    </a:lnTo>
                    <a:lnTo>
                      <a:pt x="404" y="9"/>
                    </a:lnTo>
                    <a:lnTo>
                      <a:pt x="375" y="2"/>
                    </a:lnTo>
                    <a:lnTo>
                      <a:pt x="304" y="0"/>
                    </a:lnTo>
                    <a:lnTo>
                      <a:pt x="233" y="8"/>
                    </a:lnTo>
                    <a:lnTo>
                      <a:pt x="176" y="21"/>
                    </a:lnTo>
                    <a:lnTo>
                      <a:pt x="159" y="26"/>
                    </a:lnTo>
                    <a:lnTo>
                      <a:pt x="153" y="30"/>
                    </a:lnTo>
                    <a:close/>
                    <a:moveTo>
                      <a:pt x="167" y="846"/>
                    </a:moveTo>
                    <a:lnTo>
                      <a:pt x="109" y="1387"/>
                    </a:lnTo>
                    <a:lnTo>
                      <a:pt x="164" y="1384"/>
                    </a:lnTo>
                    <a:lnTo>
                      <a:pt x="211" y="1375"/>
                    </a:lnTo>
                    <a:lnTo>
                      <a:pt x="250" y="1359"/>
                    </a:lnTo>
                    <a:lnTo>
                      <a:pt x="284" y="1337"/>
                    </a:lnTo>
                    <a:lnTo>
                      <a:pt x="328" y="1281"/>
                    </a:lnTo>
                    <a:lnTo>
                      <a:pt x="347" y="1208"/>
                    </a:lnTo>
                    <a:lnTo>
                      <a:pt x="338" y="1125"/>
                    </a:lnTo>
                    <a:lnTo>
                      <a:pt x="305" y="1034"/>
                    </a:lnTo>
                    <a:lnTo>
                      <a:pt x="247" y="940"/>
                    </a:lnTo>
                    <a:lnTo>
                      <a:pt x="167" y="846"/>
                    </a:lnTo>
                    <a:close/>
                    <a:moveTo>
                      <a:pt x="190" y="1849"/>
                    </a:moveTo>
                    <a:lnTo>
                      <a:pt x="159" y="1913"/>
                    </a:lnTo>
                    <a:lnTo>
                      <a:pt x="136" y="1972"/>
                    </a:lnTo>
                    <a:lnTo>
                      <a:pt x="106" y="2071"/>
                    </a:lnTo>
                    <a:lnTo>
                      <a:pt x="95" y="2149"/>
                    </a:lnTo>
                    <a:lnTo>
                      <a:pt x="100" y="2209"/>
                    </a:lnTo>
                    <a:lnTo>
                      <a:pt x="118" y="2249"/>
                    </a:lnTo>
                    <a:lnTo>
                      <a:pt x="144" y="2272"/>
                    </a:lnTo>
                    <a:lnTo>
                      <a:pt x="177" y="2279"/>
                    </a:lnTo>
                    <a:lnTo>
                      <a:pt x="213" y="2272"/>
                    </a:lnTo>
                    <a:lnTo>
                      <a:pt x="247" y="2251"/>
                    </a:lnTo>
                    <a:lnTo>
                      <a:pt x="278" y="2218"/>
                    </a:lnTo>
                    <a:lnTo>
                      <a:pt x="302" y="2175"/>
                    </a:lnTo>
                    <a:lnTo>
                      <a:pt x="314" y="2123"/>
                    </a:lnTo>
                    <a:lnTo>
                      <a:pt x="312" y="2063"/>
                    </a:lnTo>
                    <a:lnTo>
                      <a:pt x="293" y="1997"/>
                    </a:lnTo>
                    <a:lnTo>
                      <a:pt x="254" y="1925"/>
                    </a:lnTo>
                    <a:lnTo>
                      <a:pt x="190" y="1849"/>
                    </a:lnTo>
                    <a:close/>
                    <a:moveTo>
                      <a:pt x="126" y="2796"/>
                    </a:moveTo>
                    <a:lnTo>
                      <a:pt x="125" y="2805"/>
                    </a:lnTo>
                    <a:lnTo>
                      <a:pt x="123" y="2828"/>
                    </a:lnTo>
                    <a:lnTo>
                      <a:pt x="115" y="2907"/>
                    </a:lnTo>
                    <a:lnTo>
                      <a:pt x="108" y="3014"/>
                    </a:lnTo>
                    <a:lnTo>
                      <a:pt x="106" y="3127"/>
                    </a:lnTo>
                    <a:lnTo>
                      <a:pt x="111" y="3228"/>
                    </a:lnTo>
                    <a:lnTo>
                      <a:pt x="119" y="3267"/>
                    </a:lnTo>
                    <a:lnTo>
                      <a:pt x="130" y="3296"/>
                    </a:lnTo>
                    <a:lnTo>
                      <a:pt x="146" y="3312"/>
                    </a:lnTo>
                    <a:lnTo>
                      <a:pt x="166" y="3311"/>
                    </a:lnTo>
                    <a:lnTo>
                      <a:pt x="190" y="3293"/>
                    </a:lnTo>
                    <a:lnTo>
                      <a:pt x="221" y="3253"/>
                    </a:lnTo>
                    <a:lnTo>
                      <a:pt x="258" y="3197"/>
                    </a:lnTo>
                    <a:lnTo>
                      <a:pt x="281" y="3147"/>
                    </a:lnTo>
                    <a:lnTo>
                      <a:pt x="289" y="3089"/>
                    </a:lnTo>
                    <a:lnTo>
                      <a:pt x="286" y="3054"/>
                    </a:lnTo>
                    <a:lnTo>
                      <a:pt x="279" y="3012"/>
                    </a:lnTo>
                    <a:lnTo>
                      <a:pt x="269" y="2986"/>
                    </a:lnTo>
                    <a:lnTo>
                      <a:pt x="248" y="2948"/>
                    </a:lnTo>
                    <a:lnTo>
                      <a:pt x="193" y="2859"/>
                    </a:lnTo>
                    <a:lnTo>
                      <a:pt x="165" y="2820"/>
                    </a:lnTo>
                    <a:lnTo>
                      <a:pt x="142" y="2793"/>
                    </a:lnTo>
                    <a:lnTo>
                      <a:pt x="128" y="2783"/>
                    </a:lnTo>
                    <a:lnTo>
                      <a:pt x="126" y="2796"/>
                    </a:lnTo>
                    <a:close/>
                    <a:moveTo>
                      <a:pt x="0" y="3932"/>
                    </a:moveTo>
                    <a:lnTo>
                      <a:pt x="86" y="3973"/>
                    </a:lnTo>
                    <a:lnTo>
                      <a:pt x="151" y="4022"/>
                    </a:lnTo>
                    <a:lnTo>
                      <a:pt x="195" y="4076"/>
                    </a:lnTo>
                    <a:lnTo>
                      <a:pt x="222" y="4133"/>
                    </a:lnTo>
                    <a:lnTo>
                      <a:pt x="233" y="4188"/>
                    </a:lnTo>
                    <a:lnTo>
                      <a:pt x="232" y="4240"/>
                    </a:lnTo>
                    <a:lnTo>
                      <a:pt x="218" y="4286"/>
                    </a:lnTo>
                    <a:lnTo>
                      <a:pt x="197" y="4323"/>
                    </a:lnTo>
                    <a:lnTo>
                      <a:pt x="170" y="4348"/>
                    </a:lnTo>
                    <a:lnTo>
                      <a:pt x="138" y="4357"/>
                    </a:lnTo>
                    <a:lnTo>
                      <a:pt x="106" y="4348"/>
                    </a:lnTo>
                    <a:lnTo>
                      <a:pt x="74" y="4319"/>
                    </a:lnTo>
                    <a:lnTo>
                      <a:pt x="45" y="4265"/>
                    </a:lnTo>
                    <a:lnTo>
                      <a:pt x="21" y="4185"/>
                    </a:lnTo>
                    <a:lnTo>
                      <a:pt x="6" y="4075"/>
                    </a:lnTo>
                    <a:lnTo>
                      <a:pt x="0" y="3932"/>
                    </a:lnTo>
                    <a:close/>
                    <a:moveTo>
                      <a:pt x="89" y="4683"/>
                    </a:moveTo>
                    <a:lnTo>
                      <a:pt x="86" y="4759"/>
                    </a:lnTo>
                    <a:lnTo>
                      <a:pt x="89" y="4850"/>
                    </a:lnTo>
                    <a:lnTo>
                      <a:pt x="92" y="4940"/>
                    </a:lnTo>
                    <a:lnTo>
                      <a:pt x="89" y="5015"/>
                    </a:lnTo>
                    <a:lnTo>
                      <a:pt x="107" y="5019"/>
                    </a:lnTo>
                    <a:lnTo>
                      <a:pt x="137" y="5028"/>
                    </a:lnTo>
                    <a:lnTo>
                      <a:pt x="218" y="5053"/>
                    </a:lnTo>
                    <a:lnTo>
                      <a:pt x="262" y="5061"/>
                    </a:lnTo>
                    <a:lnTo>
                      <a:pt x="302" y="5062"/>
                    </a:lnTo>
                    <a:lnTo>
                      <a:pt x="335" y="5053"/>
                    </a:lnTo>
                    <a:lnTo>
                      <a:pt x="358" y="5031"/>
                    </a:lnTo>
                    <a:lnTo>
                      <a:pt x="367" y="4978"/>
                    </a:lnTo>
                    <a:lnTo>
                      <a:pt x="349" y="4922"/>
                    </a:lnTo>
                    <a:lnTo>
                      <a:pt x="311" y="4863"/>
                    </a:lnTo>
                    <a:lnTo>
                      <a:pt x="261" y="4807"/>
                    </a:lnTo>
                    <a:lnTo>
                      <a:pt x="206" y="4758"/>
                    </a:lnTo>
                    <a:lnTo>
                      <a:pt x="154" y="4718"/>
                    </a:lnTo>
                    <a:lnTo>
                      <a:pt x="113" y="4692"/>
                    </a:lnTo>
                    <a:lnTo>
                      <a:pt x="89" y="4683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95" name="Google Shape;1995;p43"/>
              <p:cNvSpPr/>
              <p:nvPr/>
            </p:nvSpPr>
            <p:spPr>
              <a:xfrm>
                <a:off x="1843" y="1347"/>
                <a:ext cx="59" cy="665"/>
              </a:xfrm>
              <a:custGeom>
                <a:avLst/>
                <a:gdLst/>
                <a:ahLst/>
                <a:cxnLst/>
                <a:rect l="l" t="t" r="r" b="b"/>
                <a:pathLst>
                  <a:path w="367" h="5324" extrusionOk="0">
                    <a:moveTo>
                      <a:pt x="54" y="4"/>
                    </a:moveTo>
                    <a:lnTo>
                      <a:pt x="74" y="39"/>
                    </a:lnTo>
                    <a:lnTo>
                      <a:pt x="86" y="87"/>
                    </a:lnTo>
                    <a:lnTo>
                      <a:pt x="98" y="206"/>
                    </a:lnTo>
                    <a:lnTo>
                      <a:pt x="103" y="321"/>
                    </a:lnTo>
                    <a:lnTo>
                      <a:pt x="108" y="366"/>
                    </a:lnTo>
                    <a:lnTo>
                      <a:pt x="116" y="398"/>
                    </a:lnTo>
                    <a:lnTo>
                      <a:pt x="178" y="331"/>
                    </a:lnTo>
                    <a:lnTo>
                      <a:pt x="222" y="272"/>
                    </a:lnTo>
                    <a:lnTo>
                      <a:pt x="251" y="220"/>
                    </a:lnTo>
                    <a:lnTo>
                      <a:pt x="266" y="175"/>
                    </a:lnTo>
                    <a:lnTo>
                      <a:pt x="270" y="136"/>
                    </a:lnTo>
                    <a:lnTo>
                      <a:pt x="264" y="104"/>
                    </a:lnTo>
                    <a:lnTo>
                      <a:pt x="249" y="76"/>
                    </a:lnTo>
                    <a:lnTo>
                      <a:pt x="228" y="54"/>
                    </a:lnTo>
                    <a:lnTo>
                      <a:pt x="175" y="22"/>
                    </a:lnTo>
                    <a:lnTo>
                      <a:pt x="119" y="6"/>
                    </a:lnTo>
                    <a:lnTo>
                      <a:pt x="74" y="0"/>
                    </a:lnTo>
                    <a:lnTo>
                      <a:pt x="54" y="4"/>
                    </a:lnTo>
                    <a:close/>
                    <a:moveTo>
                      <a:pt x="167" y="1108"/>
                    </a:moveTo>
                    <a:lnTo>
                      <a:pt x="110" y="1649"/>
                    </a:lnTo>
                    <a:lnTo>
                      <a:pt x="163" y="1646"/>
                    </a:lnTo>
                    <a:lnTo>
                      <a:pt x="205" y="1636"/>
                    </a:lnTo>
                    <a:lnTo>
                      <a:pt x="240" y="1620"/>
                    </a:lnTo>
                    <a:lnTo>
                      <a:pt x="265" y="1598"/>
                    </a:lnTo>
                    <a:lnTo>
                      <a:pt x="282" y="1572"/>
                    </a:lnTo>
                    <a:lnTo>
                      <a:pt x="292" y="1540"/>
                    </a:lnTo>
                    <a:lnTo>
                      <a:pt x="295" y="1467"/>
                    </a:lnTo>
                    <a:lnTo>
                      <a:pt x="279" y="1383"/>
                    </a:lnTo>
                    <a:lnTo>
                      <a:pt x="247" y="1292"/>
                    </a:lnTo>
                    <a:lnTo>
                      <a:pt x="167" y="1108"/>
                    </a:lnTo>
                    <a:close/>
                    <a:moveTo>
                      <a:pt x="132" y="2149"/>
                    </a:moveTo>
                    <a:lnTo>
                      <a:pt x="103" y="2213"/>
                    </a:lnTo>
                    <a:lnTo>
                      <a:pt x="80" y="2271"/>
                    </a:lnTo>
                    <a:lnTo>
                      <a:pt x="50" y="2370"/>
                    </a:lnTo>
                    <a:lnTo>
                      <a:pt x="38" y="2449"/>
                    </a:lnTo>
                    <a:lnTo>
                      <a:pt x="43" y="2507"/>
                    </a:lnTo>
                    <a:lnTo>
                      <a:pt x="61" y="2548"/>
                    </a:lnTo>
                    <a:lnTo>
                      <a:pt x="88" y="2571"/>
                    </a:lnTo>
                    <a:lnTo>
                      <a:pt x="121" y="2577"/>
                    </a:lnTo>
                    <a:lnTo>
                      <a:pt x="156" y="2570"/>
                    </a:lnTo>
                    <a:lnTo>
                      <a:pt x="191" y="2550"/>
                    </a:lnTo>
                    <a:lnTo>
                      <a:pt x="221" y="2518"/>
                    </a:lnTo>
                    <a:lnTo>
                      <a:pt x="244" y="2475"/>
                    </a:lnTo>
                    <a:lnTo>
                      <a:pt x="257" y="2423"/>
                    </a:lnTo>
                    <a:lnTo>
                      <a:pt x="256" y="2362"/>
                    </a:lnTo>
                    <a:lnTo>
                      <a:pt x="237" y="2296"/>
                    </a:lnTo>
                    <a:lnTo>
                      <a:pt x="196" y="2224"/>
                    </a:lnTo>
                    <a:lnTo>
                      <a:pt x="132" y="2149"/>
                    </a:lnTo>
                    <a:close/>
                    <a:moveTo>
                      <a:pt x="127" y="3057"/>
                    </a:moveTo>
                    <a:lnTo>
                      <a:pt x="126" y="3067"/>
                    </a:lnTo>
                    <a:lnTo>
                      <a:pt x="123" y="3090"/>
                    </a:lnTo>
                    <a:lnTo>
                      <a:pt x="115" y="3169"/>
                    </a:lnTo>
                    <a:lnTo>
                      <a:pt x="109" y="3276"/>
                    </a:lnTo>
                    <a:lnTo>
                      <a:pt x="106" y="3389"/>
                    </a:lnTo>
                    <a:lnTo>
                      <a:pt x="112" y="3490"/>
                    </a:lnTo>
                    <a:lnTo>
                      <a:pt x="120" y="3529"/>
                    </a:lnTo>
                    <a:lnTo>
                      <a:pt x="130" y="3558"/>
                    </a:lnTo>
                    <a:lnTo>
                      <a:pt x="146" y="3574"/>
                    </a:lnTo>
                    <a:lnTo>
                      <a:pt x="166" y="3573"/>
                    </a:lnTo>
                    <a:lnTo>
                      <a:pt x="191" y="3555"/>
                    </a:lnTo>
                    <a:lnTo>
                      <a:pt x="221" y="3515"/>
                    </a:lnTo>
                    <a:lnTo>
                      <a:pt x="258" y="3459"/>
                    </a:lnTo>
                    <a:lnTo>
                      <a:pt x="282" y="3409"/>
                    </a:lnTo>
                    <a:lnTo>
                      <a:pt x="289" y="3352"/>
                    </a:lnTo>
                    <a:lnTo>
                      <a:pt x="287" y="3316"/>
                    </a:lnTo>
                    <a:lnTo>
                      <a:pt x="280" y="3274"/>
                    </a:lnTo>
                    <a:lnTo>
                      <a:pt x="269" y="3248"/>
                    </a:lnTo>
                    <a:lnTo>
                      <a:pt x="249" y="3210"/>
                    </a:lnTo>
                    <a:lnTo>
                      <a:pt x="193" y="3121"/>
                    </a:lnTo>
                    <a:lnTo>
                      <a:pt x="166" y="3082"/>
                    </a:lnTo>
                    <a:lnTo>
                      <a:pt x="143" y="3055"/>
                    </a:lnTo>
                    <a:lnTo>
                      <a:pt x="128" y="3045"/>
                    </a:lnTo>
                    <a:lnTo>
                      <a:pt x="127" y="3057"/>
                    </a:lnTo>
                    <a:close/>
                    <a:moveTo>
                      <a:pt x="0" y="4194"/>
                    </a:moveTo>
                    <a:lnTo>
                      <a:pt x="87" y="4235"/>
                    </a:lnTo>
                    <a:lnTo>
                      <a:pt x="151" y="4284"/>
                    </a:lnTo>
                    <a:lnTo>
                      <a:pt x="196" y="4338"/>
                    </a:lnTo>
                    <a:lnTo>
                      <a:pt x="222" y="4394"/>
                    </a:lnTo>
                    <a:lnTo>
                      <a:pt x="234" y="4450"/>
                    </a:lnTo>
                    <a:lnTo>
                      <a:pt x="232" y="4502"/>
                    </a:lnTo>
                    <a:lnTo>
                      <a:pt x="219" y="4548"/>
                    </a:lnTo>
                    <a:lnTo>
                      <a:pt x="198" y="4585"/>
                    </a:lnTo>
                    <a:lnTo>
                      <a:pt x="170" y="4610"/>
                    </a:lnTo>
                    <a:lnTo>
                      <a:pt x="139" y="4619"/>
                    </a:lnTo>
                    <a:lnTo>
                      <a:pt x="106" y="4610"/>
                    </a:lnTo>
                    <a:lnTo>
                      <a:pt x="75" y="4581"/>
                    </a:lnTo>
                    <a:lnTo>
                      <a:pt x="45" y="4527"/>
                    </a:lnTo>
                    <a:lnTo>
                      <a:pt x="22" y="4447"/>
                    </a:lnTo>
                    <a:lnTo>
                      <a:pt x="6" y="4336"/>
                    </a:lnTo>
                    <a:lnTo>
                      <a:pt x="0" y="4194"/>
                    </a:lnTo>
                    <a:close/>
                    <a:moveTo>
                      <a:pt x="90" y="4945"/>
                    </a:moveTo>
                    <a:lnTo>
                      <a:pt x="87" y="5021"/>
                    </a:lnTo>
                    <a:lnTo>
                      <a:pt x="90" y="5111"/>
                    </a:lnTo>
                    <a:lnTo>
                      <a:pt x="93" y="5202"/>
                    </a:lnTo>
                    <a:lnTo>
                      <a:pt x="90" y="5277"/>
                    </a:lnTo>
                    <a:lnTo>
                      <a:pt x="108" y="5281"/>
                    </a:lnTo>
                    <a:lnTo>
                      <a:pt x="137" y="5290"/>
                    </a:lnTo>
                    <a:lnTo>
                      <a:pt x="219" y="5314"/>
                    </a:lnTo>
                    <a:lnTo>
                      <a:pt x="262" y="5323"/>
                    </a:lnTo>
                    <a:lnTo>
                      <a:pt x="303" y="5324"/>
                    </a:lnTo>
                    <a:lnTo>
                      <a:pt x="336" y="5314"/>
                    </a:lnTo>
                    <a:lnTo>
                      <a:pt x="359" y="5293"/>
                    </a:lnTo>
                    <a:lnTo>
                      <a:pt x="367" y="5240"/>
                    </a:lnTo>
                    <a:lnTo>
                      <a:pt x="350" y="5184"/>
                    </a:lnTo>
                    <a:lnTo>
                      <a:pt x="312" y="5125"/>
                    </a:lnTo>
                    <a:lnTo>
                      <a:pt x="262" y="5069"/>
                    </a:lnTo>
                    <a:lnTo>
                      <a:pt x="206" y="5020"/>
                    </a:lnTo>
                    <a:lnTo>
                      <a:pt x="155" y="4980"/>
                    </a:lnTo>
                    <a:lnTo>
                      <a:pt x="113" y="4954"/>
                    </a:lnTo>
                    <a:lnTo>
                      <a:pt x="90" y="4945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96" name="Google Shape;1996;p43"/>
              <p:cNvSpPr/>
              <p:nvPr/>
            </p:nvSpPr>
            <p:spPr>
              <a:xfrm>
                <a:off x="1515" y="1356"/>
                <a:ext cx="57" cy="665"/>
              </a:xfrm>
              <a:custGeom>
                <a:avLst/>
                <a:gdLst/>
                <a:ahLst/>
                <a:cxnLst/>
                <a:rect l="l" t="t" r="r" b="b"/>
                <a:pathLst>
                  <a:path w="367" h="5324" extrusionOk="0">
                    <a:moveTo>
                      <a:pt x="314" y="3"/>
                    </a:moveTo>
                    <a:lnTo>
                      <a:pt x="294" y="39"/>
                    </a:lnTo>
                    <a:lnTo>
                      <a:pt x="281" y="88"/>
                    </a:lnTo>
                    <a:lnTo>
                      <a:pt x="271" y="206"/>
                    </a:lnTo>
                    <a:lnTo>
                      <a:pt x="265" y="321"/>
                    </a:lnTo>
                    <a:lnTo>
                      <a:pt x="259" y="367"/>
                    </a:lnTo>
                    <a:lnTo>
                      <a:pt x="251" y="397"/>
                    </a:lnTo>
                    <a:lnTo>
                      <a:pt x="189" y="330"/>
                    </a:lnTo>
                    <a:lnTo>
                      <a:pt x="145" y="272"/>
                    </a:lnTo>
                    <a:lnTo>
                      <a:pt x="116" y="220"/>
                    </a:lnTo>
                    <a:lnTo>
                      <a:pt x="102" y="175"/>
                    </a:lnTo>
                    <a:lnTo>
                      <a:pt x="97" y="136"/>
                    </a:lnTo>
                    <a:lnTo>
                      <a:pt x="104" y="104"/>
                    </a:lnTo>
                    <a:lnTo>
                      <a:pt x="118" y="76"/>
                    </a:lnTo>
                    <a:lnTo>
                      <a:pt x="139" y="53"/>
                    </a:lnTo>
                    <a:lnTo>
                      <a:pt x="193" y="22"/>
                    </a:lnTo>
                    <a:lnTo>
                      <a:pt x="249" y="5"/>
                    </a:lnTo>
                    <a:lnTo>
                      <a:pt x="294" y="0"/>
                    </a:lnTo>
                    <a:lnTo>
                      <a:pt x="314" y="3"/>
                    </a:lnTo>
                    <a:close/>
                    <a:moveTo>
                      <a:pt x="201" y="1108"/>
                    </a:moveTo>
                    <a:lnTo>
                      <a:pt x="257" y="1649"/>
                    </a:lnTo>
                    <a:lnTo>
                      <a:pt x="205" y="1646"/>
                    </a:lnTo>
                    <a:lnTo>
                      <a:pt x="162" y="1635"/>
                    </a:lnTo>
                    <a:lnTo>
                      <a:pt x="128" y="1619"/>
                    </a:lnTo>
                    <a:lnTo>
                      <a:pt x="103" y="1598"/>
                    </a:lnTo>
                    <a:lnTo>
                      <a:pt x="86" y="1571"/>
                    </a:lnTo>
                    <a:lnTo>
                      <a:pt x="75" y="1540"/>
                    </a:lnTo>
                    <a:lnTo>
                      <a:pt x="72" y="1467"/>
                    </a:lnTo>
                    <a:lnTo>
                      <a:pt x="89" y="1383"/>
                    </a:lnTo>
                    <a:lnTo>
                      <a:pt x="120" y="1292"/>
                    </a:lnTo>
                    <a:lnTo>
                      <a:pt x="201" y="1108"/>
                    </a:lnTo>
                    <a:close/>
                    <a:moveTo>
                      <a:pt x="234" y="2148"/>
                    </a:moveTo>
                    <a:lnTo>
                      <a:pt x="264" y="2212"/>
                    </a:lnTo>
                    <a:lnTo>
                      <a:pt x="288" y="2271"/>
                    </a:lnTo>
                    <a:lnTo>
                      <a:pt x="318" y="2370"/>
                    </a:lnTo>
                    <a:lnTo>
                      <a:pt x="328" y="2449"/>
                    </a:lnTo>
                    <a:lnTo>
                      <a:pt x="324" y="2507"/>
                    </a:lnTo>
                    <a:lnTo>
                      <a:pt x="307" y="2548"/>
                    </a:lnTo>
                    <a:lnTo>
                      <a:pt x="279" y="2571"/>
                    </a:lnTo>
                    <a:lnTo>
                      <a:pt x="247" y="2578"/>
                    </a:lnTo>
                    <a:lnTo>
                      <a:pt x="211" y="2570"/>
                    </a:lnTo>
                    <a:lnTo>
                      <a:pt x="177" y="2550"/>
                    </a:lnTo>
                    <a:lnTo>
                      <a:pt x="145" y="2518"/>
                    </a:lnTo>
                    <a:lnTo>
                      <a:pt x="122" y="2475"/>
                    </a:lnTo>
                    <a:lnTo>
                      <a:pt x="110" y="2422"/>
                    </a:lnTo>
                    <a:lnTo>
                      <a:pt x="112" y="2362"/>
                    </a:lnTo>
                    <a:lnTo>
                      <a:pt x="131" y="2296"/>
                    </a:lnTo>
                    <a:lnTo>
                      <a:pt x="171" y="2224"/>
                    </a:lnTo>
                    <a:lnTo>
                      <a:pt x="234" y="2148"/>
                    </a:lnTo>
                    <a:close/>
                    <a:moveTo>
                      <a:pt x="241" y="3057"/>
                    </a:moveTo>
                    <a:lnTo>
                      <a:pt x="242" y="3066"/>
                    </a:lnTo>
                    <a:lnTo>
                      <a:pt x="245" y="3089"/>
                    </a:lnTo>
                    <a:lnTo>
                      <a:pt x="252" y="3169"/>
                    </a:lnTo>
                    <a:lnTo>
                      <a:pt x="258" y="3275"/>
                    </a:lnTo>
                    <a:lnTo>
                      <a:pt x="262" y="3389"/>
                    </a:lnTo>
                    <a:lnTo>
                      <a:pt x="255" y="3490"/>
                    </a:lnTo>
                    <a:lnTo>
                      <a:pt x="248" y="3530"/>
                    </a:lnTo>
                    <a:lnTo>
                      <a:pt x="236" y="3558"/>
                    </a:lnTo>
                    <a:lnTo>
                      <a:pt x="222" y="3573"/>
                    </a:lnTo>
                    <a:lnTo>
                      <a:pt x="202" y="3572"/>
                    </a:lnTo>
                    <a:lnTo>
                      <a:pt x="177" y="3555"/>
                    </a:lnTo>
                    <a:lnTo>
                      <a:pt x="147" y="3515"/>
                    </a:lnTo>
                    <a:lnTo>
                      <a:pt x="110" y="3458"/>
                    </a:lnTo>
                    <a:lnTo>
                      <a:pt x="86" y="3409"/>
                    </a:lnTo>
                    <a:lnTo>
                      <a:pt x="78" y="3352"/>
                    </a:lnTo>
                    <a:lnTo>
                      <a:pt x="81" y="3315"/>
                    </a:lnTo>
                    <a:lnTo>
                      <a:pt x="88" y="3273"/>
                    </a:lnTo>
                    <a:lnTo>
                      <a:pt x="98" y="3247"/>
                    </a:lnTo>
                    <a:lnTo>
                      <a:pt x="118" y="3210"/>
                    </a:lnTo>
                    <a:lnTo>
                      <a:pt x="174" y="3121"/>
                    </a:lnTo>
                    <a:lnTo>
                      <a:pt x="202" y="3082"/>
                    </a:lnTo>
                    <a:lnTo>
                      <a:pt x="225" y="3055"/>
                    </a:lnTo>
                    <a:lnTo>
                      <a:pt x="240" y="3044"/>
                    </a:lnTo>
                    <a:lnTo>
                      <a:pt x="241" y="3057"/>
                    </a:lnTo>
                    <a:close/>
                    <a:moveTo>
                      <a:pt x="367" y="4193"/>
                    </a:moveTo>
                    <a:lnTo>
                      <a:pt x="280" y="4234"/>
                    </a:lnTo>
                    <a:lnTo>
                      <a:pt x="217" y="4283"/>
                    </a:lnTo>
                    <a:lnTo>
                      <a:pt x="172" y="4338"/>
                    </a:lnTo>
                    <a:lnTo>
                      <a:pt x="145" y="4394"/>
                    </a:lnTo>
                    <a:lnTo>
                      <a:pt x="134" y="4450"/>
                    </a:lnTo>
                    <a:lnTo>
                      <a:pt x="136" y="4502"/>
                    </a:lnTo>
                    <a:lnTo>
                      <a:pt x="149" y="4548"/>
                    </a:lnTo>
                    <a:lnTo>
                      <a:pt x="170" y="4584"/>
                    </a:lnTo>
                    <a:lnTo>
                      <a:pt x="197" y="4609"/>
                    </a:lnTo>
                    <a:lnTo>
                      <a:pt x="228" y="4619"/>
                    </a:lnTo>
                    <a:lnTo>
                      <a:pt x="262" y="4609"/>
                    </a:lnTo>
                    <a:lnTo>
                      <a:pt x="293" y="4580"/>
                    </a:lnTo>
                    <a:lnTo>
                      <a:pt x="322" y="4527"/>
                    </a:lnTo>
                    <a:lnTo>
                      <a:pt x="346" y="4446"/>
                    </a:lnTo>
                    <a:lnTo>
                      <a:pt x="362" y="4336"/>
                    </a:lnTo>
                    <a:lnTo>
                      <a:pt x="367" y="4193"/>
                    </a:lnTo>
                    <a:close/>
                    <a:moveTo>
                      <a:pt x="277" y="4945"/>
                    </a:moveTo>
                    <a:lnTo>
                      <a:pt x="280" y="5021"/>
                    </a:lnTo>
                    <a:lnTo>
                      <a:pt x="277" y="5111"/>
                    </a:lnTo>
                    <a:lnTo>
                      <a:pt x="274" y="5201"/>
                    </a:lnTo>
                    <a:lnTo>
                      <a:pt x="277" y="5276"/>
                    </a:lnTo>
                    <a:lnTo>
                      <a:pt x="259" y="5281"/>
                    </a:lnTo>
                    <a:lnTo>
                      <a:pt x="230" y="5290"/>
                    </a:lnTo>
                    <a:lnTo>
                      <a:pt x="149" y="5314"/>
                    </a:lnTo>
                    <a:lnTo>
                      <a:pt x="105" y="5322"/>
                    </a:lnTo>
                    <a:lnTo>
                      <a:pt x="65" y="5324"/>
                    </a:lnTo>
                    <a:lnTo>
                      <a:pt x="31" y="5314"/>
                    </a:lnTo>
                    <a:lnTo>
                      <a:pt x="10" y="5292"/>
                    </a:lnTo>
                    <a:lnTo>
                      <a:pt x="0" y="5240"/>
                    </a:lnTo>
                    <a:lnTo>
                      <a:pt x="18" y="5183"/>
                    </a:lnTo>
                    <a:lnTo>
                      <a:pt x="56" y="5125"/>
                    </a:lnTo>
                    <a:lnTo>
                      <a:pt x="106" y="5068"/>
                    </a:lnTo>
                    <a:lnTo>
                      <a:pt x="160" y="5019"/>
                    </a:lnTo>
                    <a:lnTo>
                      <a:pt x="212" y="4980"/>
                    </a:lnTo>
                    <a:lnTo>
                      <a:pt x="254" y="4954"/>
                    </a:lnTo>
                    <a:lnTo>
                      <a:pt x="277" y="4945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97" name="Google Shape;1997;p43"/>
              <p:cNvSpPr/>
              <p:nvPr/>
            </p:nvSpPr>
            <p:spPr>
              <a:xfrm>
                <a:off x="2830" y="1365"/>
                <a:ext cx="74" cy="613"/>
              </a:xfrm>
              <a:custGeom>
                <a:avLst/>
                <a:gdLst/>
                <a:ahLst/>
                <a:cxnLst/>
                <a:rect l="l" t="t" r="r" b="b"/>
                <a:pathLst>
                  <a:path w="486" h="4905" extrusionOk="0">
                    <a:moveTo>
                      <a:pt x="486" y="15"/>
                    </a:moveTo>
                    <a:lnTo>
                      <a:pt x="432" y="83"/>
                    </a:lnTo>
                    <a:lnTo>
                      <a:pt x="371" y="164"/>
                    </a:lnTo>
                    <a:lnTo>
                      <a:pt x="317" y="241"/>
                    </a:lnTo>
                    <a:lnTo>
                      <a:pt x="296" y="274"/>
                    </a:lnTo>
                    <a:lnTo>
                      <a:pt x="280" y="300"/>
                    </a:lnTo>
                    <a:lnTo>
                      <a:pt x="220" y="234"/>
                    </a:lnTo>
                    <a:lnTo>
                      <a:pt x="181" y="179"/>
                    </a:lnTo>
                    <a:lnTo>
                      <a:pt x="159" y="133"/>
                    </a:lnTo>
                    <a:lnTo>
                      <a:pt x="152" y="95"/>
                    </a:lnTo>
                    <a:lnTo>
                      <a:pt x="160" y="65"/>
                    </a:lnTo>
                    <a:lnTo>
                      <a:pt x="179" y="41"/>
                    </a:lnTo>
                    <a:lnTo>
                      <a:pt x="206" y="24"/>
                    </a:lnTo>
                    <a:lnTo>
                      <a:pt x="240" y="11"/>
                    </a:lnTo>
                    <a:lnTo>
                      <a:pt x="319" y="0"/>
                    </a:lnTo>
                    <a:lnTo>
                      <a:pt x="398" y="1"/>
                    </a:lnTo>
                    <a:lnTo>
                      <a:pt x="460" y="8"/>
                    </a:lnTo>
                    <a:lnTo>
                      <a:pt x="479" y="12"/>
                    </a:lnTo>
                    <a:lnTo>
                      <a:pt x="486" y="15"/>
                    </a:lnTo>
                    <a:close/>
                    <a:moveTo>
                      <a:pt x="249" y="689"/>
                    </a:moveTo>
                    <a:lnTo>
                      <a:pt x="305" y="1230"/>
                    </a:lnTo>
                    <a:lnTo>
                      <a:pt x="253" y="1227"/>
                    </a:lnTo>
                    <a:lnTo>
                      <a:pt x="210" y="1217"/>
                    </a:lnTo>
                    <a:lnTo>
                      <a:pt x="175" y="1201"/>
                    </a:lnTo>
                    <a:lnTo>
                      <a:pt x="150" y="1179"/>
                    </a:lnTo>
                    <a:lnTo>
                      <a:pt x="132" y="1153"/>
                    </a:lnTo>
                    <a:lnTo>
                      <a:pt x="123" y="1121"/>
                    </a:lnTo>
                    <a:lnTo>
                      <a:pt x="120" y="1048"/>
                    </a:lnTo>
                    <a:lnTo>
                      <a:pt x="137" y="964"/>
                    </a:lnTo>
                    <a:lnTo>
                      <a:pt x="168" y="873"/>
                    </a:lnTo>
                    <a:lnTo>
                      <a:pt x="249" y="689"/>
                    </a:lnTo>
                    <a:close/>
                    <a:moveTo>
                      <a:pt x="283" y="1729"/>
                    </a:moveTo>
                    <a:lnTo>
                      <a:pt x="312" y="1794"/>
                    </a:lnTo>
                    <a:lnTo>
                      <a:pt x="335" y="1851"/>
                    </a:lnTo>
                    <a:lnTo>
                      <a:pt x="366" y="1952"/>
                    </a:lnTo>
                    <a:lnTo>
                      <a:pt x="377" y="2030"/>
                    </a:lnTo>
                    <a:lnTo>
                      <a:pt x="372" y="2089"/>
                    </a:lnTo>
                    <a:lnTo>
                      <a:pt x="354" y="2128"/>
                    </a:lnTo>
                    <a:lnTo>
                      <a:pt x="327" y="2151"/>
                    </a:lnTo>
                    <a:lnTo>
                      <a:pt x="295" y="2159"/>
                    </a:lnTo>
                    <a:lnTo>
                      <a:pt x="259" y="2151"/>
                    </a:lnTo>
                    <a:lnTo>
                      <a:pt x="225" y="2131"/>
                    </a:lnTo>
                    <a:lnTo>
                      <a:pt x="194" y="2099"/>
                    </a:lnTo>
                    <a:lnTo>
                      <a:pt x="170" y="2055"/>
                    </a:lnTo>
                    <a:lnTo>
                      <a:pt x="159" y="2004"/>
                    </a:lnTo>
                    <a:lnTo>
                      <a:pt x="160" y="1943"/>
                    </a:lnTo>
                    <a:lnTo>
                      <a:pt x="179" y="1876"/>
                    </a:lnTo>
                    <a:lnTo>
                      <a:pt x="218" y="1805"/>
                    </a:lnTo>
                    <a:lnTo>
                      <a:pt x="283" y="1729"/>
                    </a:lnTo>
                    <a:close/>
                    <a:moveTo>
                      <a:pt x="202" y="2492"/>
                    </a:moveTo>
                    <a:lnTo>
                      <a:pt x="204" y="2504"/>
                    </a:lnTo>
                    <a:lnTo>
                      <a:pt x="209" y="2531"/>
                    </a:lnTo>
                    <a:lnTo>
                      <a:pt x="216" y="2574"/>
                    </a:lnTo>
                    <a:lnTo>
                      <a:pt x="226" y="2627"/>
                    </a:lnTo>
                    <a:lnTo>
                      <a:pt x="246" y="2757"/>
                    </a:lnTo>
                    <a:lnTo>
                      <a:pt x="265" y="2897"/>
                    </a:lnTo>
                    <a:lnTo>
                      <a:pt x="275" y="3025"/>
                    </a:lnTo>
                    <a:lnTo>
                      <a:pt x="275" y="3076"/>
                    </a:lnTo>
                    <a:lnTo>
                      <a:pt x="271" y="3116"/>
                    </a:lnTo>
                    <a:lnTo>
                      <a:pt x="261" y="3140"/>
                    </a:lnTo>
                    <a:lnTo>
                      <a:pt x="245" y="3148"/>
                    </a:lnTo>
                    <a:lnTo>
                      <a:pt x="223" y="3134"/>
                    </a:lnTo>
                    <a:lnTo>
                      <a:pt x="194" y="3096"/>
                    </a:lnTo>
                    <a:lnTo>
                      <a:pt x="140" y="3035"/>
                    </a:lnTo>
                    <a:lnTo>
                      <a:pt x="79" y="2975"/>
                    </a:lnTo>
                    <a:lnTo>
                      <a:pt x="34" y="2907"/>
                    </a:lnTo>
                    <a:lnTo>
                      <a:pt x="25" y="2867"/>
                    </a:lnTo>
                    <a:lnTo>
                      <a:pt x="28" y="2823"/>
                    </a:lnTo>
                    <a:lnTo>
                      <a:pt x="38" y="2793"/>
                    </a:lnTo>
                    <a:lnTo>
                      <a:pt x="61" y="2742"/>
                    </a:lnTo>
                    <a:lnTo>
                      <a:pt x="124" y="2613"/>
                    </a:lnTo>
                    <a:lnTo>
                      <a:pt x="157" y="2554"/>
                    </a:lnTo>
                    <a:lnTo>
                      <a:pt x="183" y="2508"/>
                    </a:lnTo>
                    <a:lnTo>
                      <a:pt x="199" y="2485"/>
                    </a:lnTo>
                    <a:lnTo>
                      <a:pt x="203" y="2484"/>
                    </a:lnTo>
                    <a:lnTo>
                      <a:pt x="202" y="2492"/>
                    </a:lnTo>
                    <a:close/>
                    <a:moveTo>
                      <a:pt x="233" y="3691"/>
                    </a:moveTo>
                    <a:lnTo>
                      <a:pt x="146" y="3732"/>
                    </a:lnTo>
                    <a:lnTo>
                      <a:pt x="82" y="3781"/>
                    </a:lnTo>
                    <a:lnTo>
                      <a:pt x="37" y="3835"/>
                    </a:lnTo>
                    <a:lnTo>
                      <a:pt x="11" y="3892"/>
                    </a:lnTo>
                    <a:lnTo>
                      <a:pt x="0" y="3947"/>
                    </a:lnTo>
                    <a:lnTo>
                      <a:pt x="2" y="4000"/>
                    </a:lnTo>
                    <a:lnTo>
                      <a:pt x="14" y="4047"/>
                    </a:lnTo>
                    <a:lnTo>
                      <a:pt x="35" y="4083"/>
                    </a:lnTo>
                    <a:lnTo>
                      <a:pt x="63" y="4107"/>
                    </a:lnTo>
                    <a:lnTo>
                      <a:pt x="94" y="4117"/>
                    </a:lnTo>
                    <a:lnTo>
                      <a:pt x="127" y="4108"/>
                    </a:lnTo>
                    <a:lnTo>
                      <a:pt x="159" y="4078"/>
                    </a:lnTo>
                    <a:lnTo>
                      <a:pt x="188" y="4025"/>
                    </a:lnTo>
                    <a:lnTo>
                      <a:pt x="212" y="3944"/>
                    </a:lnTo>
                    <a:lnTo>
                      <a:pt x="228" y="3834"/>
                    </a:lnTo>
                    <a:lnTo>
                      <a:pt x="233" y="3691"/>
                    </a:lnTo>
                    <a:close/>
                    <a:moveTo>
                      <a:pt x="325" y="4527"/>
                    </a:moveTo>
                    <a:lnTo>
                      <a:pt x="328" y="4602"/>
                    </a:lnTo>
                    <a:lnTo>
                      <a:pt x="325" y="4693"/>
                    </a:lnTo>
                    <a:lnTo>
                      <a:pt x="322" y="4783"/>
                    </a:lnTo>
                    <a:lnTo>
                      <a:pt x="325" y="4858"/>
                    </a:lnTo>
                    <a:lnTo>
                      <a:pt x="307" y="4862"/>
                    </a:lnTo>
                    <a:lnTo>
                      <a:pt x="278" y="4872"/>
                    </a:lnTo>
                    <a:lnTo>
                      <a:pt x="196" y="4896"/>
                    </a:lnTo>
                    <a:lnTo>
                      <a:pt x="152" y="4904"/>
                    </a:lnTo>
                    <a:lnTo>
                      <a:pt x="113" y="4905"/>
                    </a:lnTo>
                    <a:lnTo>
                      <a:pt x="79" y="4896"/>
                    </a:lnTo>
                    <a:lnTo>
                      <a:pt x="57" y="4874"/>
                    </a:lnTo>
                    <a:lnTo>
                      <a:pt x="48" y="4821"/>
                    </a:lnTo>
                    <a:lnTo>
                      <a:pt x="66" y="4764"/>
                    </a:lnTo>
                    <a:lnTo>
                      <a:pt x="103" y="4706"/>
                    </a:lnTo>
                    <a:lnTo>
                      <a:pt x="153" y="4650"/>
                    </a:lnTo>
                    <a:lnTo>
                      <a:pt x="208" y="4601"/>
                    </a:lnTo>
                    <a:lnTo>
                      <a:pt x="260" y="4561"/>
                    </a:lnTo>
                    <a:lnTo>
                      <a:pt x="302" y="4535"/>
                    </a:lnTo>
                    <a:lnTo>
                      <a:pt x="325" y="4527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98" name="Google Shape;1998;p43"/>
              <p:cNvSpPr/>
              <p:nvPr/>
            </p:nvSpPr>
            <p:spPr>
              <a:xfrm>
                <a:off x="3406" y="1340"/>
                <a:ext cx="80" cy="631"/>
              </a:xfrm>
              <a:custGeom>
                <a:avLst/>
                <a:gdLst/>
                <a:ahLst/>
                <a:cxnLst/>
                <a:rect l="l" t="t" r="r" b="b"/>
                <a:pathLst>
                  <a:path w="505" h="5047" extrusionOk="0">
                    <a:moveTo>
                      <a:pt x="280" y="12"/>
                    </a:moveTo>
                    <a:lnTo>
                      <a:pt x="235" y="82"/>
                    </a:lnTo>
                    <a:lnTo>
                      <a:pt x="197" y="167"/>
                    </a:lnTo>
                    <a:lnTo>
                      <a:pt x="164" y="251"/>
                    </a:lnTo>
                    <a:lnTo>
                      <a:pt x="138" y="312"/>
                    </a:lnTo>
                    <a:lnTo>
                      <a:pt x="77" y="246"/>
                    </a:lnTo>
                    <a:lnTo>
                      <a:pt x="36" y="190"/>
                    </a:lnTo>
                    <a:lnTo>
                      <a:pt x="10" y="143"/>
                    </a:lnTo>
                    <a:lnTo>
                      <a:pt x="0" y="104"/>
                    </a:lnTo>
                    <a:lnTo>
                      <a:pt x="3" y="72"/>
                    </a:lnTo>
                    <a:lnTo>
                      <a:pt x="16" y="47"/>
                    </a:lnTo>
                    <a:lnTo>
                      <a:pt x="38" y="28"/>
                    </a:lnTo>
                    <a:lnTo>
                      <a:pt x="66" y="15"/>
                    </a:lnTo>
                    <a:lnTo>
                      <a:pt x="134" y="1"/>
                    </a:lnTo>
                    <a:lnTo>
                      <a:pt x="203" y="0"/>
                    </a:lnTo>
                    <a:lnTo>
                      <a:pt x="257" y="5"/>
                    </a:lnTo>
                    <a:lnTo>
                      <a:pt x="280" y="12"/>
                    </a:lnTo>
                    <a:close/>
                    <a:moveTo>
                      <a:pt x="248" y="753"/>
                    </a:moveTo>
                    <a:lnTo>
                      <a:pt x="260" y="895"/>
                    </a:lnTo>
                    <a:lnTo>
                      <a:pt x="272" y="1044"/>
                    </a:lnTo>
                    <a:lnTo>
                      <a:pt x="282" y="1195"/>
                    </a:lnTo>
                    <a:lnTo>
                      <a:pt x="295" y="1337"/>
                    </a:lnTo>
                    <a:lnTo>
                      <a:pt x="243" y="1333"/>
                    </a:lnTo>
                    <a:lnTo>
                      <a:pt x="200" y="1321"/>
                    </a:lnTo>
                    <a:lnTo>
                      <a:pt x="166" y="1303"/>
                    </a:lnTo>
                    <a:lnTo>
                      <a:pt x="142" y="1279"/>
                    </a:lnTo>
                    <a:lnTo>
                      <a:pt x="125" y="1249"/>
                    </a:lnTo>
                    <a:lnTo>
                      <a:pt x="116" y="1215"/>
                    </a:lnTo>
                    <a:lnTo>
                      <a:pt x="115" y="1133"/>
                    </a:lnTo>
                    <a:lnTo>
                      <a:pt x="134" y="1041"/>
                    </a:lnTo>
                    <a:lnTo>
                      <a:pt x="166" y="944"/>
                    </a:lnTo>
                    <a:lnTo>
                      <a:pt x="248" y="753"/>
                    </a:lnTo>
                    <a:close/>
                    <a:moveTo>
                      <a:pt x="312" y="1763"/>
                    </a:moveTo>
                    <a:lnTo>
                      <a:pt x="341" y="1826"/>
                    </a:lnTo>
                    <a:lnTo>
                      <a:pt x="364" y="1885"/>
                    </a:lnTo>
                    <a:lnTo>
                      <a:pt x="394" y="1984"/>
                    </a:lnTo>
                    <a:lnTo>
                      <a:pt x="406" y="2064"/>
                    </a:lnTo>
                    <a:lnTo>
                      <a:pt x="400" y="2122"/>
                    </a:lnTo>
                    <a:lnTo>
                      <a:pt x="383" y="2162"/>
                    </a:lnTo>
                    <a:lnTo>
                      <a:pt x="357" y="2185"/>
                    </a:lnTo>
                    <a:lnTo>
                      <a:pt x="323" y="2192"/>
                    </a:lnTo>
                    <a:lnTo>
                      <a:pt x="288" y="2185"/>
                    </a:lnTo>
                    <a:lnTo>
                      <a:pt x="253" y="2164"/>
                    </a:lnTo>
                    <a:lnTo>
                      <a:pt x="223" y="2132"/>
                    </a:lnTo>
                    <a:lnTo>
                      <a:pt x="199" y="2089"/>
                    </a:lnTo>
                    <a:lnTo>
                      <a:pt x="187" y="2037"/>
                    </a:lnTo>
                    <a:lnTo>
                      <a:pt x="188" y="1977"/>
                    </a:lnTo>
                    <a:lnTo>
                      <a:pt x="207" y="1910"/>
                    </a:lnTo>
                    <a:lnTo>
                      <a:pt x="247" y="1838"/>
                    </a:lnTo>
                    <a:lnTo>
                      <a:pt x="312" y="1763"/>
                    </a:lnTo>
                    <a:close/>
                    <a:moveTo>
                      <a:pt x="380" y="2636"/>
                    </a:moveTo>
                    <a:lnTo>
                      <a:pt x="382" y="2646"/>
                    </a:lnTo>
                    <a:lnTo>
                      <a:pt x="387" y="2674"/>
                    </a:lnTo>
                    <a:lnTo>
                      <a:pt x="394" y="2716"/>
                    </a:lnTo>
                    <a:lnTo>
                      <a:pt x="404" y="2769"/>
                    </a:lnTo>
                    <a:lnTo>
                      <a:pt x="425" y="2900"/>
                    </a:lnTo>
                    <a:lnTo>
                      <a:pt x="443" y="3040"/>
                    </a:lnTo>
                    <a:lnTo>
                      <a:pt x="453" y="3168"/>
                    </a:lnTo>
                    <a:lnTo>
                      <a:pt x="453" y="3219"/>
                    </a:lnTo>
                    <a:lnTo>
                      <a:pt x="449" y="3259"/>
                    </a:lnTo>
                    <a:lnTo>
                      <a:pt x="439" y="3284"/>
                    </a:lnTo>
                    <a:lnTo>
                      <a:pt x="424" y="3290"/>
                    </a:lnTo>
                    <a:lnTo>
                      <a:pt x="402" y="3276"/>
                    </a:lnTo>
                    <a:lnTo>
                      <a:pt x="371" y="3239"/>
                    </a:lnTo>
                    <a:lnTo>
                      <a:pt x="318" y="3178"/>
                    </a:lnTo>
                    <a:lnTo>
                      <a:pt x="257" y="3118"/>
                    </a:lnTo>
                    <a:lnTo>
                      <a:pt x="212" y="3050"/>
                    </a:lnTo>
                    <a:lnTo>
                      <a:pt x="203" y="3011"/>
                    </a:lnTo>
                    <a:lnTo>
                      <a:pt x="206" y="2966"/>
                    </a:lnTo>
                    <a:lnTo>
                      <a:pt x="216" y="2936"/>
                    </a:lnTo>
                    <a:lnTo>
                      <a:pt x="239" y="2884"/>
                    </a:lnTo>
                    <a:lnTo>
                      <a:pt x="302" y="2757"/>
                    </a:lnTo>
                    <a:lnTo>
                      <a:pt x="334" y="2696"/>
                    </a:lnTo>
                    <a:lnTo>
                      <a:pt x="360" y="2650"/>
                    </a:lnTo>
                    <a:lnTo>
                      <a:pt x="376" y="2627"/>
                    </a:lnTo>
                    <a:lnTo>
                      <a:pt x="380" y="2627"/>
                    </a:lnTo>
                    <a:lnTo>
                      <a:pt x="380" y="2636"/>
                    </a:lnTo>
                    <a:close/>
                    <a:moveTo>
                      <a:pt x="411" y="3835"/>
                    </a:moveTo>
                    <a:lnTo>
                      <a:pt x="324" y="3875"/>
                    </a:lnTo>
                    <a:lnTo>
                      <a:pt x="259" y="3924"/>
                    </a:lnTo>
                    <a:lnTo>
                      <a:pt x="215" y="3978"/>
                    </a:lnTo>
                    <a:lnTo>
                      <a:pt x="189" y="4034"/>
                    </a:lnTo>
                    <a:lnTo>
                      <a:pt x="178" y="4091"/>
                    </a:lnTo>
                    <a:lnTo>
                      <a:pt x="180" y="4143"/>
                    </a:lnTo>
                    <a:lnTo>
                      <a:pt x="192" y="4189"/>
                    </a:lnTo>
                    <a:lnTo>
                      <a:pt x="213" y="4226"/>
                    </a:lnTo>
                    <a:lnTo>
                      <a:pt x="240" y="4250"/>
                    </a:lnTo>
                    <a:lnTo>
                      <a:pt x="272" y="4259"/>
                    </a:lnTo>
                    <a:lnTo>
                      <a:pt x="304" y="4251"/>
                    </a:lnTo>
                    <a:lnTo>
                      <a:pt x="337" y="4222"/>
                    </a:lnTo>
                    <a:lnTo>
                      <a:pt x="366" y="4167"/>
                    </a:lnTo>
                    <a:lnTo>
                      <a:pt x="389" y="4087"/>
                    </a:lnTo>
                    <a:lnTo>
                      <a:pt x="405" y="3977"/>
                    </a:lnTo>
                    <a:lnTo>
                      <a:pt x="409" y="3910"/>
                    </a:lnTo>
                    <a:lnTo>
                      <a:pt x="411" y="3835"/>
                    </a:lnTo>
                    <a:close/>
                    <a:moveTo>
                      <a:pt x="503" y="4669"/>
                    </a:moveTo>
                    <a:lnTo>
                      <a:pt x="505" y="4745"/>
                    </a:lnTo>
                    <a:lnTo>
                      <a:pt x="503" y="4835"/>
                    </a:lnTo>
                    <a:lnTo>
                      <a:pt x="500" y="4925"/>
                    </a:lnTo>
                    <a:lnTo>
                      <a:pt x="503" y="5000"/>
                    </a:lnTo>
                    <a:lnTo>
                      <a:pt x="485" y="5005"/>
                    </a:lnTo>
                    <a:lnTo>
                      <a:pt x="455" y="5014"/>
                    </a:lnTo>
                    <a:lnTo>
                      <a:pt x="374" y="5038"/>
                    </a:lnTo>
                    <a:lnTo>
                      <a:pt x="330" y="5046"/>
                    </a:lnTo>
                    <a:lnTo>
                      <a:pt x="291" y="5047"/>
                    </a:lnTo>
                    <a:lnTo>
                      <a:pt x="257" y="5038"/>
                    </a:lnTo>
                    <a:lnTo>
                      <a:pt x="234" y="5016"/>
                    </a:lnTo>
                    <a:lnTo>
                      <a:pt x="225" y="4964"/>
                    </a:lnTo>
                    <a:lnTo>
                      <a:pt x="243" y="4907"/>
                    </a:lnTo>
                    <a:lnTo>
                      <a:pt x="281" y="4849"/>
                    </a:lnTo>
                    <a:lnTo>
                      <a:pt x="331" y="4792"/>
                    </a:lnTo>
                    <a:lnTo>
                      <a:pt x="386" y="4743"/>
                    </a:lnTo>
                    <a:lnTo>
                      <a:pt x="438" y="4703"/>
                    </a:lnTo>
                    <a:lnTo>
                      <a:pt x="479" y="4677"/>
                    </a:lnTo>
                    <a:lnTo>
                      <a:pt x="503" y="4669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999" name="Google Shape;1999;p43"/>
              <p:cNvSpPr/>
              <p:nvPr/>
            </p:nvSpPr>
            <p:spPr>
              <a:xfrm>
                <a:off x="3179" y="1336"/>
                <a:ext cx="66" cy="631"/>
              </a:xfrm>
              <a:custGeom>
                <a:avLst/>
                <a:gdLst/>
                <a:ahLst/>
                <a:cxnLst/>
                <a:rect l="l" t="t" r="r" b="b"/>
                <a:pathLst>
                  <a:path w="429" h="5045" extrusionOk="0">
                    <a:moveTo>
                      <a:pt x="429" y="22"/>
                    </a:moveTo>
                    <a:lnTo>
                      <a:pt x="379" y="88"/>
                    </a:lnTo>
                    <a:lnTo>
                      <a:pt x="335" y="170"/>
                    </a:lnTo>
                    <a:lnTo>
                      <a:pt x="295" y="251"/>
                    </a:lnTo>
                    <a:lnTo>
                      <a:pt x="264" y="309"/>
                    </a:lnTo>
                    <a:lnTo>
                      <a:pt x="210" y="240"/>
                    </a:lnTo>
                    <a:lnTo>
                      <a:pt x="172" y="181"/>
                    </a:lnTo>
                    <a:lnTo>
                      <a:pt x="150" y="132"/>
                    </a:lnTo>
                    <a:lnTo>
                      <a:pt x="144" y="92"/>
                    </a:lnTo>
                    <a:lnTo>
                      <a:pt x="148" y="62"/>
                    </a:lnTo>
                    <a:lnTo>
                      <a:pt x="164" y="37"/>
                    </a:lnTo>
                    <a:lnTo>
                      <a:pt x="187" y="20"/>
                    </a:lnTo>
                    <a:lnTo>
                      <a:pt x="216" y="9"/>
                    </a:lnTo>
                    <a:lnTo>
                      <a:pt x="284" y="0"/>
                    </a:lnTo>
                    <a:lnTo>
                      <a:pt x="353" y="4"/>
                    </a:lnTo>
                    <a:lnTo>
                      <a:pt x="407" y="13"/>
                    </a:lnTo>
                    <a:lnTo>
                      <a:pt x="423" y="18"/>
                    </a:lnTo>
                    <a:lnTo>
                      <a:pt x="429" y="22"/>
                    </a:lnTo>
                    <a:close/>
                    <a:moveTo>
                      <a:pt x="341" y="759"/>
                    </a:moveTo>
                    <a:lnTo>
                      <a:pt x="343" y="901"/>
                    </a:lnTo>
                    <a:lnTo>
                      <a:pt x="343" y="1052"/>
                    </a:lnTo>
                    <a:lnTo>
                      <a:pt x="342" y="1202"/>
                    </a:lnTo>
                    <a:lnTo>
                      <a:pt x="344" y="1344"/>
                    </a:lnTo>
                    <a:lnTo>
                      <a:pt x="292" y="1336"/>
                    </a:lnTo>
                    <a:lnTo>
                      <a:pt x="250" y="1321"/>
                    </a:lnTo>
                    <a:lnTo>
                      <a:pt x="219" y="1300"/>
                    </a:lnTo>
                    <a:lnTo>
                      <a:pt x="196" y="1274"/>
                    </a:lnTo>
                    <a:lnTo>
                      <a:pt x="181" y="1244"/>
                    </a:lnTo>
                    <a:lnTo>
                      <a:pt x="175" y="1208"/>
                    </a:lnTo>
                    <a:lnTo>
                      <a:pt x="180" y="1128"/>
                    </a:lnTo>
                    <a:lnTo>
                      <a:pt x="206" y="1038"/>
                    </a:lnTo>
                    <a:lnTo>
                      <a:pt x="246" y="943"/>
                    </a:lnTo>
                    <a:lnTo>
                      <a:pt x="341" y="759"/>
                    </a:lnTo>
                    <a:close/>
                    <a:moveTo>
                      <a:pt x="328" y="1770"/>
                    </a:moveTo>
                    <a:lnTo>
                      <a:pt x="353" y="1837"/>
                    </a:lnTo>
                    <a:lnTo>
                      <a:pt x="372" y="1896"/>
                    </a:lnTo>
                    <a:lnTo>
                      <a:pt x="395" y="1998"/>
                    </a:lnTo>
                    <a:lnTo>
                      <a:pt x="400" y="2077"/>
                    </a:lnTo>
                    <a:lnTo>
                      <a:pt x="390" y="2135"/>
                    </a:lnTo>
                    <a:lnTo>
                      <a:pt x="370" y="2174"/>
                    </a:lnTo>
                    <a:lnTo>
                      <a:pt x="341" y="2194"/>
                    </a:lnTo>
                    <a:lnTo>
                      <a:pt x="308" y="2199"/>
                    </a:lnTo>
                    <a:lnTo>
                      <a:pt x="273" y="2189"/>
                    </a:lnTo>
                    <a:lnTo>
                      <a:pt x="240" y="2166"/>
                    </a:lnTo>
                    <a:lnTo>
                      <a:pt x="212" y="2131"/>
                    </a:lnTo>
                    <a:lnTo>
                      <a:pt x="192" y="2087"/>
                    </a:lnTo>
                    <a:lnTo>
                      <a:pt x="183" y="2034"/>
                    </a:lnTo>
                    <a:lnTo>
                      <a:pt x="190" y="1974"/>
                    </a:lnTo>
                    <a:lnTo>
                      <a:pt x="214" y="1909"/>
                    </a:lnTo>
                    <a:lnTo>
                      <a:pt x="259" y="1841"/>
                    </a:lnTo>
                    <a:lnTo>
                      <a:pt x="328" y="1770"/>
                    </a:lnTo>
                    <a:close/>
                    <a:moveTo>
                      <a:pt x="330" y="2645"/>
                    </a:moveTo>
                    <a:lnTo>
                      <a:pt x="331" y="2656"/>
                    </a:lnTo>
                    <a:lnTo>
                      <a:pt x="334" y="2685"/>
                    </a:lnTo>
                    <a:lnTo>
                      <a:pt x="339" y="2727"/>
                    </a:lnTo>
                    <a:lnTo>
                      <a:pt x="344" y="2781"/>
                    </a:lnTo>
                    <a:lnTo>
                      <a:pt x="355" y="2912"/>
                    </a:lnTo>
                    <a:lnTo>
                      <a:pt x="363" y="3054"/>
                    </a:lnTo>
                    <a:lnTo>
                      <a:pt x="363" y="3181"/>
                    </a:lnTo>
                    <a:lnTo>
                      <a:pt x="359" y="3233"/>
                    </a:lnTo>
                    <a:lnTo>
                      <a:pt x="352" y="3272"/>
                    </a:lnTo>
                    <a:lnTo>
                      <a:pt x="340" y="3296"/>
                    </a:lnTo>
                    <a:lnTo>
                      <a:pt x="325" y="3301"/>
                    </a:lnTo>
                    <a:lnTo>
                      <a:pt x="304" y="3286"/>
                    </a:lnTo>
                    <a:lnTo>
                      <a:pt x="276" y="3246"/>
                    </a:lnTo>
                    <a:lnTo>
                      <a:pt x="228" y="3182"/>
                    </a:lnTo>
                    <a:lnTo>
                      <a:pt x="172" y="3117"/>
                    </a:lnTo>
                    <a:lnTo>
                      <a:pt x="132" y="3045"/>
                    </a:lnTo>
                    <a:lnTo>
                      <a:pt x="126" y="3005"/>
                    </a:lnTo>
                    <a:lnTo>
                      <a:pt x="131" y="2963"/>
                    </a:lnTo>
                    <a:lnTo>
                      <a:pt x="145" y="2932"/>
                    </a:lnTo>
                    <a:lnTo>
                      <a:pt x="172" y="2883"/>
                    </a:lnTo>
                    <a:lnTo>
                      <a:pt x="244" y="2760"/>
                    </a:lnTo>
                    <a:lnTo>
                      <a:pt x="281" y="2703"/>
                    </a:lnTo>
                    <a:lnTo>
                      <a:pt x="310" y="2659"/>
                    </a:lnTo>
                    <a:lnTo>
                      <a:pt x="328" y="2637"/>
                    </a:lnTo>
                    <a:lnTo>
                      <a:pt x="332" y="2636"/>
                    </a:lnTo>
                    <a:lnTo>
                      <a:pt x="330" y="2645"/>
                    </a:lnTo>
                    <a:close/>
                    <a:moveTo>
                      <a:pt x="271" y="3843"/>
                    </a:moveTo>
                    <a:lnTo>
                      <a:pt x="181" y="3877"/>
                    </a:lnTo>
                    <a:lnTo>
                      <a:pt x="113" y="3921"/>
                    </a:lnTo>
                    <a:lnTo>
                      <a:pt x="65" y="3971"/>
                    </a:lnTo>
                    <a:lnTo>
                      <a:pt x="35" y="4026"/>
                    </a:lnTo>
                    <a:lnTo>
                      <a:pt x="19" y="4081"/>
                    </a:lnTo>
                    <a:lnTo>
                      <a:pt x="17" y="4134"/>
                    </a:lnTo>
                    <a:lnTo>
                      <a:pt x="27" y="4181"/>
                    </a:lnTo>
                    <a:lnTo>
                      <a:pt x="44" y="4218"/>
                    </a:lnTo>
                    <a:lnTo>
                      <a:pt x="70" y="4245"/>
                    </a:lnTo>
                    <a:lnTo>
                      <a:pt x="101" y="4257"/>
                    </a:lnTo>
                    <a:lnTo>
                      <a:pt x="134" y="4251"/>
                    </a:lnTo>
                    <a:lnTo>
                      <a:pt x="168" y="4223"/>
                    </a:lnTo>
                    <a:lnTo>
                      <a:pt x="201" y="4172"/>
                    </a:lnTo>
                    <a:lnTo>
                      <a:pt x="230" y="4094"/>
                    </a:lnTo>
                    <a:lnTo>
                      <a:pt x="254" y="3985"/>
                    </a:lnTo>
                    <a:lnTo>
                      <a:pt x="271" y="3843"/>
                    </a:lnTo>
                    <a:close/>
                    <a:moveTo>
                      <a:pt x="299" y="4682"/>
                    </a:moveTo>
                    <a:lnTo>
                      <a:pt x="296" y="4758"/>
                    </a:lnTo>
                    <a:lnTo>
                      <a:pt x="287" y="4848"/>
                    </a:lnTo>
                    <a:lnTo>
                      <a:pt x="278" y="4937"/>
                    </a:lnTo>
                    <a:lnTo>
                      <a:pt x="274" y="5013"/>
                    </a:lnTo>
                    <a:lnTo>
                      <a:pt x="257" y="5016"/>
                    </a:lnTo>
                    <a:lnTo>
                      <a:pt x="226" y="5023"/>
                    </a:lnTo>
                    <a:lnTo>
                      <a:pt x="144" y="5041"/>
                    </a:lnTo>
                    <a:lnTo>
                      <a:pt x="100" y="5045"/>
                    </a:lnTo>
                    <a:lnTo>
                      <a:pt x="59" y="5043"/>
                    </a:lnTo>
                    <a:lnTo>
                      <a:pt x="27" y="5033"/>
                    </a:lnTo>
                    <a:lnTo>
                      <a:pt x="6" y="5009"/>
                    </a:lnTo>
                    <a:lnTo>
                      <a:pt x="0" y="4956"/>
                    </a:lnTo>
                    <a:lnTo>
                      <a:pt x="22" y="4900"/>
                    </a:lnTo>
                    <a:lnTo>
                      <a:pt x="64" y="4844"/>
                    </a:lnTo>
                    <a:lnTo>
                      <a:pt x="119" y="4793"/>
                    </a:lnTo>
                    <a:lnTo>
                      <a:pt x="177" y="4747"/>
                    </a:lnTo>
                    <a:lnTo>
                      <a:pt x="233" y="4712"/>
                    </a:lnTo>
                    <a:lnTo>
                      <a:pt x="275" y="4690"/>
                    </a:lnTo>
                    <a:lnTo>
                      <a:pt x="299" y="4682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00" name="Google Shape;2000;p43"/>
              <p:cNvSpPr/>
              <p:nvPr/>
            </p:nvSpPr>
            <p:spPr>
              <a:xfrm>
                <a:off x="3082" y="1344"/>
                <a:ext cx="78" cy="631"/>
              </a:xfrm>
              <a:custGeom>
                <a:avLst/>
                <a:gdLst/>
                <a:ahLst/>
                <a:cxnLst/>
                <a:rect l="l" t="t" r="r" b="b"/>
                <a:pathLst>
                  <a:path w="514" h="5047" extrusionOk="0">
                    <a:moveTo>
                      <a:pt x="203" y="5033"/>
                    </a:moveTo>
                    <a:lnTo>
                      <a:pt x="182" y="5002"/>
                    </a:lnTo>
                    <a:lnTo>
                      <a:pt x="169" y="4962"/>
                    </a:lnTo>
                    <a:lnTo>
                      <a:pt x="159" y="4870"/>
                    </a:lnTo>
                    <a:lnTo>
                      <a:pt x="156" y="4780"/>
                    </a:lnTo>
                    <a:lnTo>
                      <a:pt x="150" y="4744"/>
                    </a:lnTo>
                    <a:lnTo>
                      <a:pt x="140" y="4717"/>
                    </a:lnTo>
                    <a:lnTo>
                      <a:pt x="83" y="4787"/>
                    </a:lnTo>
                    <a:lnTo>
                      <a:pt x="43" y="4848"/>
                    </a:lnTo>
                    <a:lnTo>
                      <a:pt x="16" y="4898"/>
                    </a:lnTo>
                    <a:lnTo>
                      <a:pt x="3" y="4939"/>
                    </a:lnTo>
                    <a:lnTo>
                      <a:pt x="0" y="4972"/>
                    </a:lnTo>
                    <a:lnTo>
                      <a:pt x="6" y="4998"/>
                    </a:lnTo>
                    <a:lnTo>
                      <a:pt x="20" y="5018"/>
                    </a:lnTo>
                    <a:lnTo>
                      <a:pt x="39" y="5032"/>
                    </a:lnTo>
                    <a:lnTo>
                      <a:pt x="90" y="5046"/>
                    </a:lnTo>
                    <a:lnTo>
                      <a:pt x="143" y="5047"/>
                    </a:lnTo>
                    <a:lnTo>
                      <a:pt x="185" y="5040"/>
                    </a:lnTo>
                    <a:lnTo>
                      <a:pt x="203" y="5033"/>
                    </a:lnTo>
                    <a:close/>
                    <a:moveTo>
                      <a:pt x="203" y="4165"/>
                    </a:moveTo>
                    <a:lnTo>
                      <a:pt x="251" y="4170"/>
                    </a:lnTo>
                    <a:lnTo>
                      <a:pt x="289" y="4169"/>
                    </a:lnTo>
                    <a:lnTo>
                      <a:pt x="318" y="4163"/>
                    </a:lnTo>
                    <a:lnTo>
                      <a:pt x="340" y="4152"/>
                    </a:lnTo>
                    <a:lnTo>
                      <a:pt x="362" y="4114"/>
                    </a:lnTo>
                    <a:lnTo>
                      <a:pt x="363" y="4062"/>
                    </a:lnTo>
                    <a:lnTo>
                      <a:pt x="351" y="3999"/>
                    </a:lnTo>
                    <a:lnTo>
                      <a:pt x="333" y="3929"/>
                    </a:lnTo>
                    <a:lnTo>
                      <a:pt x="319" y="3857"/>
                    </a:lnTo>
                    <a:lnTo>
                      <a:pt x="313" y="3787"/>
                    </a:lnTo>
                    <a:lnTo>
                      <a:pt x="214" y="3800"/>
                    </a:lnTo>
                    <a:lnTo>
                      <a:pt x="148" y="3823"/>
                    </a:lnTo>
                    <a:lnTo>
                      <a:pt x="110" y="3857"/>
                    </a:lnTo>
                    <a:lnTo>
                      <a:pt x="95" y="3900"/>
                    </a:lnTo>
                    <a:lnTo>
                      <a:pt x="101" y="3952"/>
                    </a:lnTo>
                    <a:lnTo>
                      <a:pt x="124" y="4014"/>
                    </a:lnTo>
                    <a:lnTo>
                      <a:pt x="159" y="4085"/>
                    </a:lnTo>
                    <a:lnTo>
                      <a:pt x="203" y="4165"/>
                    </a:lnTo>
                    <a:close/>
                    <a:moveTo>
                      <a:pt x="443" y="3276"/>
                    </a:moveTo>
                    <a:lnTo>
                      <a:pt x="468" y="3210"/>
                    </a:lnTo>
                    <a:lnTo>
                      <a:pt x="487" y="3150"/>
                    </a:lnTo>
                    <a:lnTo>
                      <a:pt x="510" y="3048"/>
                    </a:lnTo>
                    <a:lnTo>
                      <a:pt x="514" y="2969"/>
                    </a:lnTo>
                    <a:lnTo>
                      <a:pt x="506" y="2911"/>
                    </a:lnTo>
                    <a:lnTo>
                      <a:pt x="485" y="2872"/>
                    </a:lnTo>
                    <a:lnTo>
                      <a:pt x="457" y="2851"/>
                    </a:lnTo>
                    <a:lnTo>
                      <a:pt x="423" y="2847"/>
                    </a:lnTo>
                    <a:lnTo>
                      <a:pt x="388" y="2856"/>
                    </a:lnTo>
                    <a:lnTo>
                      <a:pt x="355" y="2879"/>
                    </a:lnTo>
                    <a:lnTo>
                      <a:pt x="327" y="2914"/>
                    </a:lnTo>
                    <a:lnTo>
                      <a:pt x="307" y="2959"/>
                    </a:lnTo>
                    <a:lnTo>
                      <a:pt x="299" y="3012"/>
                    </a:lnTo>
                    <a:lnTo>
                      <a:pt x="305" y="3072"/>
                    </a:lnTo>
                    <a:lnTo>
                      <a:pt x="329" y="3137"/>
                    </a:lnTo>
                    <a:lnTo>
                      <a:pt x="374" y="3204"/>
                    </a:lnTo>
                    <a:lnTo>
                      <a:pt x="443" y="3276"/>
                    </a:lnTo>
                    <a:close/>
                    <a:moveTo>
                      <a:pt x="445" y="2401"/>
                    </a:moveTo>
                    <a:lnTo>
                      <a:pt x="446" y="2389"/>
                    </a:lnTo>
                    <a:lnTo>
                      <a:pt x="449" y="2361"/>
                    </a:lnTo>
                    <a:lnTo>
                      <a:pt x="455" y="2319"/>
                    </a:lnTo>
                    <a:lnTo>
                      <a:pt x="460" y="2265"/>
                    </a:lnTo>
                    <a:lnTo>
                      <a:pt x="470" y="2134"/>
                    </a:lnTo>
                    <a:lnTo>
                      <a:pt x="479" y="1992"/>
                    </a:lnTo>
                    <a:lnTo>
                      <a:pt x="479" y="1864"/>
                    </a:lnTo>
                    <a:lnTo>
                      <a:pt x="475" y="1813"/>
                    </a:lnTo>
                    <a:lnTo>
                      <a:pt x="467" y="1773"/>
                    </a:lnTo>
                    <a:lnTo>
                      <a:pt x="456" y="1750"/>
                    </a:lnTo>
                    <a:lnTo>
                      <a:pt x="440" y="1744"/>
                    </a:lnTo>
                    <a:lnTo>
                      <a:pt x="419" y="1760"/>
                    </a:lnTo>
                    <a:lnTo>
                      <a:pt x="392" y="1799"/>
                    </a:lnTo>
                    <a:lnTo>
                      <a:pt x="343" y="1864"/>
                    </a:lnTo>
                    <a:lnTo>
                      <a:pt x="287" y="1929"/>
                    </a:lnTo>
                    <a:lnTo>
                      <a:pt x="248" y="2000"/>
                    </a:lnTo>
                    <a:lnTo>
                      <a:pt x="241" y="2040"/>
                    </a:lnTo>
                    <a:lnTo>
                      <a:pt x="248" y="2083"/>
                    </a:lnTo>
                    <a:lnTo>
                      <a:pt x="260" y="2113"/>
                    </a:lnTo>
                    <a:lnTo>
                      <a:pt x="287" y="2162"/>
                    </a:lnTo>
                    <a:lnTo>
                      <a:pt x="359" y="2286"/>
                    </a:lnTo>
                    <a:lnTo>
                      <a:pt x="395" y="2343"/>
                    </a:lnTo>
                    <a:lnTo>
                      <a:pt x="425" y="2387"/>
                    </a:lnTo>
                    <a:lnTo>
                      <a:pt x="443" y="2409"/>
                    </a:lnTo>
                    <a:lnTo>
                      <a:pt x="446" y="2409"/>
                    </a:lnTo>
                    <a:lnTo>
                      <a:pt x="445" y="2401"/>
                    </a:lnTo>
                    <a:close/>
                    <a:moveTo>
                      <a:pt x="387" y="1202"/>
                    </a:moveTo>
                    <a:lnTo>
                      <a:pt x="297" y="1168"/>
                    </a:lnTo>
                    <a:lnTo>
                      <a:pt x="229" y="1124"/>
                    </a:lnTo>
                    <a:lnTo>
                      <a:pt x="181" y="1074"/>
                    </a:lnTo>
                    <a:lnTo>
                      <a:pt x="149" y="1019"/>
                    </a:lnTo>
                    <a:lnTo>
                      <a:pt x="135" y="965"/>
                    </a:lnTo>
                    <a:lnTo>
                      <a:pt x="133" y="912"/>
                    </a:lnTo>
                    <a:lnTo>
                      <a:pt x="141" y="866"/>
                    </a:lnTo>
                    <a:lnTo>
                      <a:pt x="160" y="827"/>
                    </a:lnTo>
                    <a:lnTo>
                      <a:pt x="185" y="801"/>
                    </a:lnTo>
                    <a:lnTo>
                      <a:pt x="215" y="789"/>
                    </a:lnTo>
                    <a:lnTo>
                      <a:pt x="249" y="795"/>
                    </a:lnTo>
                    <a:lnTo>
                      <a:pt x="283" y="822"/>
                    </a:lnTo>
                    <a:lnTo>
                      <a:pt x="316" y="873"/>
                    </a:lnTo>
                    <a:lnTo>
                      <a:pt x="346" y="952"/>
                    </a:lnTo>
                    <a:lnTo>
                      <a:pt x="370" y="1060"/>
                    </a:lnTo>
                    <a:lnTo>
                      <a:pt x="387" y="1202"/>
                    </a:lnTo>
                    <a:close/>
                    <a:moveTo>
                      <a:pt x="415" y="363"/>
                    </a:moveTo>
                    <a:lnTo>
                      <a:pt x="412" y="288"/>
                    </a:lnTo>
                    <a:lnTo>
                      <a:pt x="402" y="198"/>
                    </a:lnTo>
                    <a:lnTo>
                      <a:pt x="392" y="108"/>
                    </a:lnTo>
                    <a:lnTo>
                      <a:pt x="390" y="33"/>
                    </a:lnTo>
                    <a:lnTo>
                      <a:pt x="372" y="29"/>
                    </a:lnTo>
                    <a:lnTo>
                      <a:pt x="342" y="22"/>
                    </a:lnTo>
                    <a:lnTo>
                      <a:pt x="258" y="4"/>
                    </a:lnTo>
                    <a:lnTo>
                      <a:pt x="214" y="0"/>
                    </a:lnTo>
                    <a:lnTo>
                      <a:pt x="174" y="2"/>
                    </a:lnTo>
                    <a:lnTo>
                      <a:pt x="141" y="14"/>
                    </a:lnTo>
                    <a:lnTo>
                      <a:pt x="121" y="37"/>
                    </a:lnTo>
                    <a:lnTo>
                      <a:pt x="116" y="90"/>
                    </a:lnTo>
                    <a:lnTo>
                      <a:pt x="138" y="146"/>
                    </a:lnTo>
                    <a:lnTo>
                      <a:pt x="180" y="201"/>
                    </a:lnTo>
                    <a:lnTo>
                      <a:pt x="234" y="253"/>
                    </a:lnTo>
                    <a:lnTo>
                      <a:pt x="293" y="298"/>
                    </a:lnTo>
                    <a:lnTo>
                      <a:pt x="348" y="334"/>
                    </a:lnTo>
                    <a:lnTo>
                      <a:pt x="391" y="357"/>
                    </a:lnTo>
                    <a:lnTo>
                      <a:pt x="415" y="363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01" name="Google Shape;2001;p43"/>
              <p:cNvSpPr/>
              <p:nvPr/>
            </p:nvSpPr>
            <p:spPr>
              <a:xfrm>
                <a:off x="3014" y="1321"/>
                <a:ext cx="38" cy="24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95" extrusionOk="0">
                    <a:moveTo>
                      <a:pt x="143" y="0"/>
                    </a:moveTo>
                    <a:lnTo>
                      <a:pt x="0" y="110"/>
                    </a:lnTo>
                    <a:lnTo>
                      <a:pt x="44" y="149"/>
                    </a:lnTo>
                    <a:lnTo>
                      <a:pt x="85" y="175"/>
                    </a:lnTo>
                    <a:lnTo>
                      <a:pt x="122" y="190"/>
                    </a:lnTo>
                    <a:lnTo>
                      <a:pt x="155" y="195"/>
                    </a:lnTo>
                    <a:lnTo>
                      <a:pt x="184" y="192"/>
                    </a:lnTo>
                    <a:lnTo>
                      <a:pt x="209" y="182"/>
                    </a:lnTo>
                    <a:lnTo>
                      <a:pt x="244" y="146"/>
                    </a:lnTo>
                    <a:lnTo>
                      <a:pt x="257" y="99"/>
                    </a:lnTo>
                    <a:lnTo>
                      <a:pt x="246" y="51"/>
                    </a:lnTo>
                    <a:lnTo>
                      <a:pt x="231" y="31"/>
                    </a:lnTo>
                    <a:lnTo>
                      <a:pt x="208" y="14"/>
                    </a:lnTo>
                    <a:lnTo>
                      <a:pt x="179" y="4"/>
                    </a:lnTo>
                    <a:lnTo>
                      <a:pt x="143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02" name="Google Shape;2002;p43"/>
              <p:cNvSpPr/>
              <p:nvPr/>
            </p:nvSpPr>
            <p:spPr>
              <a:xfrm>
                <a:off x="2925" y="1332"/>
                <a:ext cx="48" cy="28"/>
              </a:xfrm>
              <a:custGeom>
                <a:avLst/>
                <a:gdLst/>
                <a:ahLst/>
                <a:cxnLst/>
                <a:rect l="l" t="t" r="r" b="b"/>
                <a:pathLst>
                  <a:path w="312" h="226" extrusionOk="0">
                    <a:moveTo>
                      <a:pt x="145" y="45"/>
                    </a:moveTo>
                    <a:lnTo>
                      <a:pt x="69" y="95"/>
                    </a:lnTo>
                    <a:lnTo>
                      <a:pt x="22" y="137"/>
                    </a:lnTo>
                    <a:lnTo>
                      <a:pt x="1" y="171"/>
                    </a:lnTo>
                    <a:lnTo>
                      <a:pt x="0" y="195"/>
                    </a:lnTo>
                    <a:lnTo>
                      <a:pt x="18" y="212"/>
                    </a:lnTo>
                    <a:lnTo>
                      <a:pt x="48" y="223"/>
                    </a:lnTo>
                    <a:lnTo>
                      <a:pt x="88" y="226"/>
                    </a:lnTo>
                    <a:lnTo>
                      <a:pt x="134" y="223"/>
                    </a:lnTo>
                    <a:lnTo>
                      <a:pt x="227" y="199"/>
                    </a:lnTo>
                    <a:lnTo>
                      <a:pt x="267" y="178"/>
                    </a:lnTo>
                    <a:lnTo>
                      <a:pt x="296" y="154"/>
                    </a:lnTo>
                    <a:lnTo>
                      <a:pt x="312" y="125"/>
                    </a:lnTo>
                    <a:lnTo>
                      <a:pt x="311" y="91"/>
                    </a:lnTo>
                    <a:lnTo>
                      <a:pt x="288" y="54"/>
                    </a:lnTo>
                    <a:lnTo>
                      <a:pt x="239" y="14"/>
                    </a:lnTo>
                    <a:lnTo>
                      <a:pt x="211" y="1"/>
                    </a:lnTo>
                    <a:lnTo>
                      <a:pt x="181" y="0"/>
                    </a:lnTo>
                    <a:lnTo>
                      <a:pt x="158" y="14"/>
                    </a:lnTo>
                    <a:lnTo>
                      <a:pt x="145" y="45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03" name="Google Shape;2003;p43"/>
              <p:cNvSpPr/>
              <p:nvPr/>
            </p:nvSpPr>
            <p:spPr>
              <a:xfrm>
                <a:off x="3295" y="1318"/>
                <a:ext cx="42" cy="34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75" extrusionOk="0">
                    <a:moveTo>
                      <a:pt x="156" y="0"/>
                    </a:moveTo>
                    <a:lnTo>
                      <a:pt x="74" y="67"/>
                    </a:lnTo>
                    <a:lnTo>
                      <a:pt x="11" y="144"/>
                    </a:lnTo>
                    <a:lnTo>
                      <a:pt x="0" y="180"/>
                    </a:lnTo>
                    <a:lnTo>
                      <a:pt x="6" y="215"/>
                    </a:lnTo>
                    <a:lnTo>
                      <a:pt x="35" y="245"/>
                    </a:lnTo>
                    <a:lnTo>
                      <a:pt x="93" y="269"/>
                    </a:lnTo>
                    <a:lnTo>
                      <a:pt x="129" y="275"/>
                    </a:lnTo>
                    <a:lnTo>
                      <a:pt x="162" y="274"/>
                    </a:lnTo>
                    <a:lnTo>
                      <a:pt x="214" y="251"/>
                    </a:lnTo>
                    <a:lnTo>
                      <a:pt x="251" y="209"/>
                    </a:lnTo>
                    <a:lnTo>
                      <a:pt x="270" y="156"/>
                    </a:lnTo>
                    <a:lnTo>
                      <a:pt x="271" y="101"/>
                    </a:lnTo>
                    <a:lnTo>
                      <a:pt x="253" y="50"/>
                    </a:lnTo>
                    <a:lnTo>
                      <a:pt x="215" y="15"/>
                    </a:lnTo>
                    <a:lnTo>
                      <a:pt x="188" y="4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04" name="Google Shape;2004;p43"/>
              <p:cNvSpPr/>
              <p:nvPr/>
            </p:nvSpPr>
            <p:spPr>
              <a:xfrm>
                <a:off x="3370" y="1936"/>
                <a:ext cx="30" cy="39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12" extrusionOk="0">
                    <a:moveTo>
                      <a:pt x="0" y="12"/>
                    </a:moveTo>
                    <a:lnTo>
                      <a:pt x="8" y="82"/>
                    </a:lnTo>
                    <a:lnTo>
                      <a:pt x="18" y="141"/>
                    </a:lnTo>
                    <a:lnTo>
                      <a:pt x="32" y="190"/>
                    </a:lnTo>
                    <a:lnTo>
                      <a:pt x="49" y="231"/>
                    </a:lnTo>
                    <a:lnTo>
                      <a:pt x="85" y="288"/>
                    </a:lnTo>
                    <a:lnTo>
                      <a:pt x="125" y="312"/>
                    </a:lnTo>
                    <a:lnTo>
                      <a:pt x="161" y="307"/>
                    </a:lnTo>
                    <a:lnTo>
                      <a:pt x="191" y="276"/>
                    </a:lnTo>
                    <a:lnTo>
                      <a:pt x="206" y="225"/>
                    </a:lnTo>
                    <a:lnTo>
                      <a:pt x="206" y="154"/>
                    </a:lnTo>
                    <a:lnTo>
                      <a:pt x="195" y="128"/>
                    </a:lnTo>
                    <a:lnTo>
                      <a:pt x="172" y="98"/>
                    </a:lnTo>
                    <a:lnTo>
                      <a:pt x="106" y="40"/>
                    </a:lnTo>
                    <a:lnTo>
                      <a:pt x="70" y="18"/>
                    </a:lnTo>
                    <a:lnTo>
                      <a:pt x="38" y="3"/>
                    </a:lnTo>
                    <a:lnTo>
                      <a:pt x="13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05" name="Google Shape;2005;p43"/>
              <p:cNvSpPr/>
              <p:nvPr/>
            </p:nvSpPr>
            <p:spPr>
              <a:xfrm>
                <a:off x="2727" y="1940"/>
                <a:ext cx="36" cy="4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369" extrusionOk="0">
                    <a:moveTo>
                      <a:pt x="86" y="62"/>
                    </a:moveTo>
                    <a:lnTo>
                      <a:pt x="53" y="114"/>
                    </a:lnTo>
                    <a:lnTo>
                      <a:pt x="28" y="153"/>
                    </a:lnTo>
                    <a:lnTo>
                      <a:pt x="10" y="183"/>
                    </a:lnTo>
                    <a:lnTo>
                      <a:pt x="0" y="206"/>
                    </a:lnTo>
                    <a:lnTo>
                      <a:pt x="2" y="251"/>
                    </a:lnTo>
                    <a:lnTo>
                      <a:pt x="16" y="279"/>
                    </a:lnTo>
                    <a:lnTo>
                      <a:pt x="39" y="314"/>
                    </a:lnTo>
                    <a:lnTo>
                      <a:pt x="70" y="352"/>
                    </a:lnTo>
                    <a:lnTo>
                      <a:pt x="99" y="368"/>
                    </a:lnTo>
                    <a:lnTo>
                      <a:pt x="127" y="369"/>
                    </a:lnTo>
                    <a:lnTo>
                      <a:pt x="154" y="356"/>
                    </a:lnTo>
                    <a:lnTo>
                      <a:pt x="178" y="331"/>
                    </a:lnTo>
                    <a:lnTo>
                      <a:pt x="198" y="297"/>
                    </a:lnTo>
                    <a:lnTo>
                      <a:pt x="227" y="212"/>
                    </a:lnTo>
                    <a:lnTo>
                      <a:pt x="235" y="121"/>
                    </a:lnTo>
                    <a:lnTo>
                      <a:pt x="231" y="80"/>
                    </a:lnTo>
                    <a:lnTo>
                      <a:pt x="221" y="44"/>
                    </a:lnTo>
                    <a:lnTo>
                      <a:pt x="203" y="18"/>
                    </a:lnTo>
                    <a:lnTo>
                      <a:pt x="178" y="3"/>
                    </a:lnTo>
                    <a:lnTo>
                      <a:pt x="144" y="0"/>
                    </a:lnTo>
                    <a:lnTo>
                      <a:pt x="101" y="15"/>
                    </a:lnTo>
                    <a:lnTo>
                      <a:pt x="74" y="23"/>
                    </a:lnTo>
                    <a:lnTo>
                      <a:pt x="72" y="35"/>
                    </a:lnTo>
                    <a:lnTo>
                      <a:pt x="86" y="62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06" name="Google Shape;2006;p43"/>
              <p:cNvSpPr/>
              <p:nvPr/>
            </p:nvSpPr>
            <p:spPr>
              <a:xfrm>
                <a:off x="2629" y="1948"/>
                <a:ext cx="57" cy="48"/>
              </a:xfrm>
              <a:custGeom>
                <a:avLst/>
                <a:gdLst/>
                <a:ahLst/>
                <a:cxnLst/>
                <a:rect l="l" t="t" r="r" b="b"/>
                <a:pathLst>
                  <a:path w="354" h="399" extrusionOk="0">
                    <a:moveTo>
                      <a:pt x="140" y="0"/>
                    </a:moveTo>
                    <a:lnTo>
                      <a:pt x="78" y="75"/>
                    </a:lnTo>
                    <a:lnTo>
                      <a:pt x="50" y="115"/>
                    </a:lnTo>
                    <a:lnTo>
                      <a:pt x="29" y="158"/>
                    </a:lnTo>
                    <a:lnTo>
                      <a:pt x="13" y="211"/>
                    </a:lnTo>
                    <a:lnTo>
                      <a:pt x="4" y="257"/>
                    </a:lnTo>
                    <a:lnTo>
                      <a:pt x="0" y="296"/>
                    </a:lnTo>
                    <a:lnTo>
                      <a:pt x="1" y="328"/>
                    </a:lnTo>
                    <a:lnTo>
                      <a:pt x="16" y="373"/>
                    </a:lnTo>
                    <a:lnTo>
                      <a:pt x="47" y="396"/>
                    </a:lnTo>
                    <a:lnTo>
                      <a:pt x="89" y="399"/>
                    </a:lnTo>
                    <a:lnTo>
                      <a:pt x="137" y="385"/>
                    </a:lnTo>
                    <a:lnTo>
                      <a:pt x="189" y="359"/>
                    </a:lnTo>
                    <a:lnTo>
                      <a:pt x="239" y="320"/>
                    </a:lnTo>
                    <a:lnTo>
                      <a:pt x="285" y="275"/>
                    </a:lnTo>
                    <a:lnTo>
                      <a:pt x="322" y="226"/>
                    </a:lnTo>
                    <a:lnTo>
                      <a:pt x="346" y="174"/>
                    </a:lnTo>
                    <a:lnTo>
                      <a:pt x="354" y="125"/>
                    </a:lnTo>
                    <a:lnTo>
                      <a:pt x="341" y="79"/>
                    </a:lnTo>
                    <a:lnTo>
                      <a:pt x="304" y="41"/>
                    </a:lnTo>
                    <a:lnTo>
                      <a:pt x="238" y="14"/>
                    </a:lnTo>
                    <a:lnTo>
                      <a:pt x="193" y="5"/>
                    </a:lnTo>
                    <a:lnTo>
                      <a:pt x="140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07" name="Google Shape;2007;p43"/>
              <p:cNvSpPr/>
              <p:nvPr/>
            </p:nvSpPr>
            <p:spPr>
              <a:xfrm>
                <a:off x="2286" y="1970"/>
                <a:ext cx="34" cy="47"/>
              </a:xfrm>
              <a:custGeom>
                <a:avLst/>
                <a:gdLst/>
                <a:ahLst/>
                <a:cxnLst/>
                <a:rect l="l" t="t" r="r" b="b"/>
                <a:pathLst>
                  <a:path w="222" h="369" extrusionOk="0">
                    <a:moveTo>
                      <a:pt x="0" y="0"/>
                    </a:moveTo>
                    <a:lnTo>
                      <a:pt x="1" y="44"/>
                    </a:lnTo>
                    <a:lnTo>
                      <a:pt x="8" y="110"/>
                    </a:lnTo>
                    <a:lnTo>
                      <a:pt x="21" y="187"/>
                    </a:lnTo>
                    <a:lnTo>
                      <a:pt x="41" y="263"/>
                    </a:lnTo>
                    <a:lnTo>
                      <a:pt x="68" y="327"/>
                    </a:lnTo>
                    <a:lnTo>
                      <a:pt x="100" y="364"/>
                    </a:lnTo>
                    <a:lnTo>
                      <a:pt x="120" y="369"/>
                    </a:lnTo>
                    <a:lnTo>
                      <a:pt x="141" y="364"/>
                    </a:lnTo>
                    <a:lnTo>
                      <a:pt x="164" y="347"/>
                    </a:lnTo>
                    <a:lnTo>
                      <a:pt x="189" y="316"/>
                    </a:lnTo>
                    <a:lnTo>
                      <a:pt x="210" y="277"/>
                    </a:lnTo>
                    <a:lnTo>
                      <a:pt x="222" y="241"/>
                    </a:lnTo>
                    <a:lnTo>
                      <a:pt x="220" y="176"/>
                    </a:lnTo>
                    <a:lnTo>
                      <a:pt x="192" y="121"/>
                    </a:lnTo>
                    <a:lnTo>
                      <a:pt x="148" y="77"/>
                    </a:lnTo>
                    <a:lnTo>
                      <a:pt x="97" y="42"/>
                    </a:lnTo>
                    <a:lnTo>
                      <a:pt x="49" y="18"/>
                    </a:lnTo>
                    <a:lnTo>
                      <a:pt x="1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08" name="Google Shape;2008;p43"/>
              <p:cNvSpPr/>
              <p:nvPr/>
            </p:nvSpPr>
            <p:spPr>
              <a:xfrm>
                <a:off x="2071" y="1969"/>
                <a:ext cx="41" cy="3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303" extrusionOk="0">
                    <a:moveTo>
                      <a:pt x="99" y="41"/>
                    </a:moveTo>
                    <a:lnTo>
                      <a:pt x="50" y="110"/>
                    </a:lnTo>
                    <a:lnTo>
                      <a:pt x="19" y="166"/>
                    </a:lnTo>
                    <a:lnTo>
                      <a:pt x="3" y="213"/>
                    </a:lnTo>
                    <a:lnTo>
                      <a:pt x="0" y="250"/>
                    </a:lnTo>
                    <a:lnTo>
                      <a:pt x="8" y="276"/>
                    </a:lnTo>
                    <a:lnTo>
                      <a:pt x="25" y="294"/>
                    </a:lnTo>
                    <a:lnTo>
                      <a:pt x="49" y="303"/>
                    </a:lnTo>
                    <a:lnTo>
                      <a:pt x="78" y="303"/>
                    </a:lnTo>
                    <a:lnTo>
                      <a:pt x="144" y="282"/>
                    </a:lnTo>
                    <a:lnTo>
                      <a:pt x="207" y="234"/>
                    </a:lnTo>
                    <a:lnTo>
                      <a:pt x="232" y="202"/>
                    </a:lnTo>
                    <a:lnTo>
                      <a:pt x="250" y="163"/>
                    </a:lnTo>
                    <a:lnTo>
                      <a:pt x="258" y="120"/>
                    </a:lnTo>
                    <a:lnTo>
                      <a:pt x="256" y="72"/>
                    </a:lnTo>
                    <a:lnTo>
                      <a:pt x="243" y="40"/>
                    </a:lnTo>
                    <a:lnTo>
                      <a:pt x="220" y="18"/>
                    </a:lnTo>
                    <a:lnTo>
                      <a:pt x="192" y="5"/>
                    </a:lnTo>
                    <a:lnTo>
                      <a:pt x="161" y="0"/>
                    </a:lnTo>
                    <a:lnTo>
                      <a:pt x="131" y="2"/>
                    </a:lnTo>
                    <a:lnTo>
                      <a:pt x="110" y="10"/>
                    </a:lnTo>
                    <a:lnTo>
                      <a:pt x="97" y="24"/>
                    </a:lnTo>
                    <a:lnTo>
                      <a:pt x="99" y="41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09" name="Google Shape;2009;p43"/>
              <p:cNvSpPr/>
              <p:nvPr/>
            </p:nvSpPr>
            <p:spPr>
              <a:xfrm>
                <a:off x="1962" y="2014"/>
                <a:ext cx="53" cy="2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94" extrusionOk="0">
                    <a:moveTo>
                      <a:pt x="0" y="16"/>
                    </a:moveTo>
                    <a:lnTo>
                      <a:pt x="31" y="72"/>
                    </a:lnTo>
                    <a:lnTo>
                      <a:pt x="71" y="121"/>
                    </a:lnTo>
                    <a:lnTo>
                      <a:pt x="116" y="159"/>
                    </a:lnTo>
                    <a:lnTo>
                      <a:pt x="165" y="185"/>
                    </a:lnTo>
                    <a:lnTo>
                      <a:pt x="213" y="194"/>
                    </a:lnTo>
                    <a:lnTo>
                      <a:pt x="259" y="181"/>
                    </a:lnTo>
                    <a:lnTo>
                      <a:pt x="299" y="145"/>
                    </a:lnTo>
                    <a:lnTo>
                      <a:pt x="331" y="80"/>
                    </a:lnTo>
                    <a:lnTo>
                      <a:pt x="334" y="58"/>
                    </a:lnTo>
                    <a:lnTo>
                      <a:pt x="330" y="41"/>
                    </a:lnTo>
                    <a:lnTo>
                      <a:pt x="303" y="16"/>
                    </a:lnTo>
                    <a:lnTo>
                      <a:pt x="256" y="5"/>
                    </a:lnTo>
                    <a:lnTo>
                      <a:pt x="196" y="0"/>
                    </a:lnTo>
                    <a:lnTo>
                      <a:pt x="75" y="9"/>
                    </a:lnTo>
                    <a:lnTo>
                      <a:pt x="28" y="1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10" name="Google Shape;2010;p43"/>
              <p:cNvSpPr/>
              <p:nvPr/>
            </p:nvSpPr>
            <p:spPr>
              <a:xfrm>
                <a:off x="2023" y="1883"/>
                <a:ext cx="50" cy="29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38" extrusionOk="0">
                    <a:moveTo>
                      <a:pt x="0" y="91"/>
                    </a:moveTo>
                    <a:lnTo>
                      <a:pt x="142" y="200"/>
                    </a:lnTo>
                    <a:lnTo>
                      <a:pt x="176" y="221"/>
                    </a:lnTo>
                    <a:lnTo>
                      <a:pt x="206" y="234"/>
                    </a:lnTo>
                    <a:lnTo>
                      <a:pt x="255" y="238"/>
                    </a:lnTo>
                    <a:lnTo>
                      <a:pt x="290" y="221"/>
                    </a:lnTo>
                    <a:lnTo>
                      <a:pt x="312" y="189"/>
                    </a:lnTo>
                    <a:lnTo>
                      <a:pt x="320" y="148"/>
                    </a:lnTo>
                    <a:lnTo>
                      <a:pt x="315" y="106"/>
                    </a:lnTo>
                    <a:lnTo>
                      <a:pt x="298" y="69"/>
                    </a:lnTo>
                    <a:lnTo>
                      <a:pt x="269" y="44"/>
                    </a:lnTo>
                    <a:lnTo>
                      <a:pt x="184" y="10"/>
                    </a:lnTo>
                    <a:lnTo>
                      <a:pt x="100" y="0"/>
                    </a:lnTo>
                    <a:lnTo>
                      <a:pt x="64" y="7"/>
                    </a:lnTo>
                    <a:lnTo>
                      <a:pt x="34" y="23"/>
                    </a:lnTo>
                    <a:lnTo>
                      <a:pt x="12" y="51"/>
                    </a:lnTo>
                    <a:lnTo>
                      <a:pt x="0" y="91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11" name="Google Shape;2011;p43"/>
              <p:cNvSpPr/>
              <p:nvPr/>
            </p:nvSpPr>
            <p:spPr>
              <a:xfrm>
                <a:off x="2088" y="1353"/>
                <a:ext cx="44" cy="36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78" extrusionOk="0">
                    <a:moveTo>
                      <a:pt x="0" y="86"/>
                    </a:moveTo>
                    <a:lnTo>
                      <a:pt x="8" y="101"/>
                    </a:lnTo>
                    <a:lnTo>
                      <a:pt x="22" y="127"/>
                    </a:lnTo>
                    <a:lnTo>
                      <a:pt x="55" y="189"/>
                    </a:lnTo>
                    <a:lnTo>
                      <a:pt x="94" y="248"/>
                    </a:lnTo>
                    <a:lnTo>
                      <a:pt x="111" y="267"/>
                    </a:lnTo>
                    <a:lnTo>
                      <a:pt x="126" y="276"/>
                    </a:lnTo>
                    <a:lnTo>
                      <a:pt x="177" y="278"/>
                    </a:lnTo>
                    <a:lnTo>
                      <a:pt x="218" y="270"/>
                    </a:lnTo>
                    <a:lnTo>
                      <a:pt x="248" y="252"/>
                    </a:lnTo>
                    <a:lnTo>
                      <a:pt x="270" y="227"/>
                    </a:lnTo>
                    <a:lnTo>
                      <a:pt x="282" y="196"/>
                    </a:lnTo>
                    <a:lnTo>
                      <a:pt x="287" y="161"/>
                    </a:lnTo>
                    <a:lnTo>
                      <a:pt x="273" y="91"/>
                    </a:lnTo>
                    <a:lnTo>
                      <a:pt x="232" y="32"/>
                    </a:lnTo>
                    <a:lnTo>
                      <a:pt x="204" y="12"/>
                    </a:lnTo>
                    <a:lnTo>
                      <a:pt x="171" y="1"/>
                    </a:lnTo>
                    <a:lnTo>
                      <a:pt x="133" y="0"/>
                    </a:lnTo>
                    <a:lnTo>
                      <a:pt x="92" y="14"/>
                    </a:lnTo>
                    <a:lnTo>
                      <a:pt x="47" y="41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12" name="Google Shape;2012;p43"/>
              <p:cNvSpPr/>
              <p:nvPr/>
            </p:nvSpPr>
            <p:spPr>
              <a:xfrm>
                <a:off x="1958" y="1331"/>
                <a:ext cx="47" cy="17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33" extrusionOk="0">
                    <a:moveTo>
                      <a:pt x="0" y="95"/>
                    </a:moveTo>
                    <a:lnTo>
                      <a:pt x="39" y="112"/>
                    </a:lnTo>
                    <a:lnTo>
                      <a:pt x="88" y="125"/>
                    </a:lnTo>
                    <a:lnTo>
                      <a:pt x="197" y="133"/>
                    </a:lnTo>
                    <a:lnTo>
                      <a:pt x="244" y="128"/>
                    </a:lnTo>
                    <a:lnTo>
                      <a:pt x="281" y="115"/>
                    </a:lnTo>
                    <a:lnTo>
                      <a:pt x="302" y="93"/>
                    </a:lnTo>
                    <a:lnTo>
                      <a:pt x="301" y="63"/>
                    </a:lnTo>
                    <a:lnTo>
                      <a:pt x="274" y="24"/>
                    </a:lnTo>
                    <a:lnTo>
                      <a:pt x="240" y="4"/>
                    </a:lnTo>
                    <a:lnTo>
                      <a:pt x="199" y="0"/>
                    </a:lnTo>
                    <a:lnTo>
                      <a:pt x="154" y="5"/>
                    </a:lnTo>
                    <a:lnTo>
                      <a:pt x="66" y="31"/>
                    </a:lnTo>
                    <a:lnTo>
                      <a:pt x="30" y="43"/>
                    </a:lnTo>
                    <a:lnTo>
                      <a:pt x="0" y="47"/>
                    </a:lnTo>
                    <a:lnTo>
                      <a:pt x="7" y="60"/>
                    </a:lnTo>
                    <a:lnTo>
                      <a:pt x="6" y="72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13" name="Google Shape;2013;p43"/>
              <p:cNvSpPr/>
              <p:nvPr/>
            </p:nvSpPr>
            <p:spPr>
              <a:xfrm>
                <a:off x="2110" y="1431"/>
                <a:ext cx="32" cy="43"/>
              </a:xfrm>
              <a:custGeom>
                <a:avLst/>
                <a:gdLst/>
                <a:ahLst/>
                <a:cxnLst/>
                <a:rect l="l" t="t" r="r" b="b"/>
                <a:pathLst>
                  <a:path w="204" h="341" extrusionOk="0">
                    <a:moveTo>
                      <a:pt x="46" y="0"/>
                    </a:moveTo>
                    <a:lnTo>
                      <a:pt x="19" y="81"/>
                    </a:lnTo>
                    <a:lnTo>
                      <a:pt x="0" y="164"/>
                    </a:lnTo>
                    <a:lnTo>
                      <a:pt x="4" y="244"/>
                    </a:lnTo>
                    <a:lnTo>
                      <a:pt x="19" y="281"/>
                    </a:lnTo>
                    <a:lnTo>
                      <a:pt x="46" y="315"/>
                    </a:lnTo>
                    <a:lnTo>
                      <a:pt x="71" y="334"/>
                    </a:lnTo>
                    <a:lnTo>
                      <a:pt x="95" y="341"/>
                    </a:lnTo>
                    <a:lnTo>
                      <a:pt x="141" y="324"/>
                    </a:lnTo>
                    <a:lnTo>
                      <a:pt x="179" y="278"/>
                    </a:lnTo>
                    <a:lnTo>
                      <a:pt x="201" y="213"/>
                    </a:lnTo>
                    <a:lnTo>
                      <a:pt x="204" y="142"/>
                    </a:lnTo>
                    <a:lnTo>
                      <a:pt x="183" y="74"/>
                    </a:lnTo>
                    <a:lnTo>
                      <a:pt x="161" y="46"/>
                    </a:lnTo>
                    <a:lnTo>
                      <a:pt x="132" y="23"/>
                    </a:lnTo>
                    <a:lnTo>
                      <a:pt x="93" y="7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14" name="Google Shape;2014;p43"/>
              <p:cNvSpPr/>
              <p:nvPr/>
            </p:nvSpPr>
            <p:spPr>
              <a:xfrm>
                <a:off x="2120" y="1519"/>
                <a:ext cx="30" cy="42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40" extrusionOk="0">
                    <a:moveTo>
                      <a:pt x="55" y="0"/>
                    </a:moveTo>
                    <a:lnTo>
                      <a:pt x="8" y="144"/>
                    </a:lnTo>
                    <a:lnTo>
                      <a:pt x="0" y="214"/>
                    </a:lnTo>
                    <a:lnTo>
                      <a:pt x="23" y="284"/>
                    </a:lnTo>
                    <a:lnTo>
                      <a:pt x="61" y="329"/>
                    </a:lnTo>
                    <a:lnTo>
                      <a:pt x="82" y="340"/>
                    </a:lnTo>
                    <a:lnTo>
                      <a:pt x="102" y="332"/>
                    </a:lnTo>
                    <a:lnTo>
                      <a:pt x="137" y="292"/>
                    </a:lnTo>
                    <a:lnTo>
                      <a:pt x="164" y="254"/>
                    </a:lnTo>
                    <a:lnTo>
                      <a:pt x="188" y="186"/>
                    </a:lnTo>
                    <a:lnTo>
                      <a:pt x="183" y="128"/>
                    </a:lnTo>
                    <a:lnTo>
                      <a:pt x="160" y="80"/>
                    </a:lnTo>
                    <a:lnTo>
                      <a:pt x="128" y="43"/>
                    </a:lnTo>
                    <a:lnTo>
                      <a:pt x="93" y="18"/>
                    </a:lnTo>
                    <a:lnTo>
                      <a:pt x="66" y="3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15" name="Google Shape;2015;p43"/>
              <p:cNvSpPr/>
              <p:nvPr/>
            </p:nvSpPr>
            <p:spPr>
              <a:xfrm>
                <a:off x="2120" y="1611"/>
                <a:ext cx="30" cy="32"/>
              </a:xfrm>
              <a:custGeom>
                <a:avLst/>
                <a:gdLst/>
                <a:ahLst/>
                <a:cxnLst/>
                <a:rect l="l" t="t" r="r" b="b"/>
                <a:pathLst>
                  <a:path w="204" h="263" extrusionOk="0">
                    <a:moveTo>
                      <a:pt x="63" y="0"/>
                    </a:moveTo>
                    <a:lnTo>
                      <a:pt x="27" y="102"/>
                    </a:lnTo>
                    <a:lnTo>
                      <a:pt x="0" y="205"/>
                    </a:lnTo>
                    <a:lnTo>
                      <a:pt x="1" y="227"/>
                    </a:lnTo>
                    <a:lnTo>
                      <a:pt x="9" y="244"/>
                    </a:lnTo>
                    <a:lnTo>
                      <a:pt x="43" y="263"/>
                    </a:lnTo>
                    <a:lnTo>
                      <a:pt x="91" y="263"/>
                    </a:lnTo>
                    <a:lnTo>
                      <a:pt x="141" y="245"/>
                    </a:lnTo>
                    <a:lnTo>
                      <a:pt x="182" y="211"/>
                    </a:lnTo>
                    <a:lnTo>
                      <a:pt x="204" y="164"/>
                    </a:lnTo>
                    <a:lnTo>
                      <a:pt x="203" y="135"/>
                    </a:lnTo>
                    <a:lnTo>
                      <a:pt x="193" y="104"/>
                    </a:lnTo>
                    <a:lnTo>
                      <a:pt x="174" y="69"/>
                    </a:lnTo>
                    <a:lnTo>
                      <a:pt x="142" y="32"/>
                    </a:lnTo>
                    <a:lnTo>
                      <a:pt x="100" y="1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16" name="Google Shape;2016;p43"/>
              <p:cNvSpPr/>
              <p:nvPr/>
            </p:nvSpPr>
            <p:spPr>
              <a:xfrm>
                <a:off x="2104" y="1704"/>
                <a:ext cx="4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91" extrusionOk="0">
                    <a:moveTo>
                      <a:pt x="85" y="0"/>
                    </a:moveTo>
                    <a:lnTo>
                      <a:pt x="174" y="58"/>
                    </a:lnTo>
                    <a:lnTo>
                      <a:pt x="233" y="105"/>
                    </a:lnTo>
                    <a:lnTo>
                      <a:pt x="264" y="140"/>
                    </a:lnTo>
                    <a:lnTo>
                      <a:pt x="273" y="165"/>
                    </a:lnTo>
                    <a:lnTo>
                      <a:pt x="263" y="182"/>
                    </a:lnTo>
                    <a:lnTo>
                      <a:pt x="239" y="190"/>
                    </a:lnTo>
                    <a:lnTo>
                      <a:pt x="203" y="191"/>
                    </a:lnTo>
                    <a:lnTo>
                      <a:pt x="163" y="186"/>
                    </a:lnTo>
                    <a:lnTo>
                      <a:pt x="76" y="158"/>
                    </a:lnTo>
                    <a:lnTo>
                      <a:pt x="39" y="138"/>
                    </a:lnTo>
                    <a:lnTo>
                      <a:pt x="13" y="114"/>
                    </a:lnTo>
                    <a:lnTo>
                      <a:pt x="0" y="87"/>
                    </a:lnTo>
                    <a:lnTo>
                      <a:pt x="5" y="59"/>
                    </a:lnTo>
                    <a:lnTo>
                      <a:pt x="32" y="29"/>
                    </a:lnTo>
                    <a:lnTo>
                      <a:pt x="85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17" name="Google Shape;2017;p43"/>
              <p:cNvSpPr/>
              <p:nvPr/>
            </p:nvSpPr>
            <p:spPr>
              <a:xfrm>
                <a:off x="2116" y="1767"/>
                <a:ext cx="30" cy="34"/>
              </a:xfrm>
              <a:custGeom>
                <a:avLst/>
                <a:gdLst/>
                <a:ahLst/>
                <a:cxnLst/>
                <a:rect l="l" t="t" r="r" b="b"/>
                <a:pathLst>
                  <a:path w="186" h="281" extrusionOk="0">
                    <a:moveTo>
                      <a:pt x="33" y="5"/>
                    </a:moveTo>
                    <a:lnTo>
                      <a:pt x="16" y="87"/>
                    </a:lnTo>
                    <a:lnTo>
                      <a:pt x="1" y="164"/>
                    </a:lnTo>
                    <a:lnTo>
                      <a:pt x="0" y="197"/>
                    </a:lnTo>
                    <a:lnTo>
                      <a:pt x="7" y="228"/>
                    </a:lnTo>
                    <a:lnTo>
                      <a:pt x="21" y="254"/>
                    </a:lnTo>
                    <a:lnTo>
                      <a:pt x="48" y="273"/>
                    </a:lnTo>
                    <a:lnTo>
                      <a:pt x="92" y="281"/>
                    </a:lnTo>
                    <a:lnTo>
                      <a:pt x="130" y="262"/>
                    </a:lnTo>
                    <a:lnTo>
                      <a:pt x="159" y="225"/>
                    </a:lnTo>
                    <a:lnTo>
                      <a:pt x="179" y="175"/>
                    </a:lnTo>
                    <a:lnTo>
                      <a:pt x="186" y="121"/>
                    </a:lnTo>
                    <a:lnTo>
                      <a:pt x="179" y="71"/>
                    </a:lnTo>
                    <a:lnTo>
                      <a:pt x="155" y="29"/>
                    </a:lnTo>
                    <a:lnTo>
                      <a:pt x="111" y="5"/>
                    </a:lnTo>
                    <a:lnTo>
                      <a:pt x="76" y="0"/>
                    </a:lnTo>
                    <a:lnTo>
                      <a:pt x="33" y="5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18" name="Google Shape;2018;p43"/>
              <p:cNvSpPr/>
              <p:nvPr/>
            </p:nvSpPr>
            <p:spPr>
              <a:xfrm>
                <a:off x="2112" y="1872"/>
                <a:ext cx="32" cy="47"/>
              </a:xfrm>
              <a:custGeom>
                <a:avLst/>
                <a:gdLst/>
                <a:ahLst/>
                <a:cxnLst/>
                <a:rect l="l" t="t" r="r" b="b"/>
                <a:pathLst>
                  <a:path w="207" h="375" extrusionOk="0">
                    <a:moveTo>
                      <a:pt x="101" y="8"/>
                    </a:moveTo>
                    <a:lnTo>
                      <a:pt x="52" y="83"/>
                    </a:lnTo>
                    <a:lnTo>
                      <a:pt x="10" y="166"/>
                    </a:lnTo>
                    <a:lnTo>
                      <a:pt x="0" y="207"/>
                    </a:lnTo>
                    <a:lnTo>
                      <a:pt x="1" y="247"/>
                    </a:lnTo>
                    <a:lnTo>
                      <a:pt x="17" y="287"/>
                    </a:lnTo>
                    <a:lnTo>
                      <a:pt x="54" y="324"/>
                    </a:lnTo>
                    <a:lnTo>
                      <a:pt x="106" y="357"/>
                    </a:lnTo>
                    <a:lnTo>
                      <a:pt x="146" y="374"/>
                    </a:lnTo>
                    <a:lnTo>
                      <a:pt x="175" y="375"/>
                    </a:lnTo>
                    <a:lnTo>
                      <a:pt x="194" y="361"/>
                    </a:lnTo>
                    <a:lnTo>
                      <a:pt x="205" y="337"/>
                    </a:lnTo>
                    <a:lnTo>
                      <a:pt x="207" y="305"/>
                    </a:lnTo>
                    <a:lnTo>
                      <a:pt x="195" y="222"/>
                    </a:lnTo>
                    <a:lnTo>
                      <a:pt x="169" y="132"/>
                    </a:lnTo>
                    <a:lnTo>
                      <a:pt x="138" y="54"/>
                    </a:lnTo>
                    <a:lnTo>
                      <a:pt x="124" y="26"/>
                    </a:lnTo>
                    <a:lnTo>
                      <a:pt x="112" y="6"/>
                    </a:lnTo>
                    <a:lnTo>
                      <a:pt x="104" y="0"/>
                    </a:lnTo>
                    <a:lnTo>
                      <a:pt x="101" y="8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19" name="Google Shape;2019;p43"/>
              <p:cNvSpPr/>
              <p:nvPr/>
            </p:nvSpPr>
            <p:spPr>
              <a:xfrm>
                <a:off x="2429" y="1766"/>
                <a:ext cx="27" cy="51"/>
              </a:xfrm>
              <a:custGeom>
                <a:avLst/>
                <a:gdLst/>
                <a:ahLst/>
                <a:cxnLst/>
                <a:rect l="l" t="t" r="r" b="b"/>
                <a:pathLst>
                  <a:path w="169" h="424" extrusionOk="0">
                    <a:moveTo>
                      <a:pt x="31" y="0"/>
                    </a:moveTo>
                    <a:lnTo>
                      <a:pt x="0" y="315"/>
                    </a:lnTo>
                    <a:lnTo>
                      <a:pt x="1" y="373"/>
                    </a:lnTo>
                    <a:lnTo>
                      <a:pt x="9" y="408"/>
                    </a:lnTo>
                    <a:lnTo>
                      <a:pt x="25" y="424"/>
                    </a:lnTo>
                    <a:lnTo>
                      <a:pt x="45" y="423"/>
                    </a:lnTo>
                    <a:lnTo>
                      <a:pt x="67" y="408"/>
                    </a:lnTo>
                    <a:lnTo>
                      <a:pt x="91" y="381"/>
                    </a:lnTo>
                    <a:lnTo>
                      <a:pt x="135" y="301"/>
                    </a:lnTo>
                    <a:lnTo>
                      <a:pt x="165" y="204"/>
                    </a:lnTo>
                    <a:lnTo>
                      <a:pt x="169" y="154"/>
                    </a:lnTo>
                    <a:lnTo>
                      <a:pt x="166" y="108"/>
                    </a:lnTo>
                    <a:lnTo>
                      <a:pt x="152" y="66"/>
                    </a:lnTo>
                    <a:lnTo>
                      <a:pt x="127" y="34"/>
                    </a:lnTo>
                    <a:lnTo>
                      <a:pt x="87" y="11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20" name="Google Shape;2020;p43"/>
              <p:cNvSpPr/>
              <p:nvPr/>
            </p:nvSpPr>
            <p:spPr>
              <a:xfrm>
                <a:off x="2439" y="1638"/>
                <a:ext cx="21" cy="41"/>
              </a:xfrm>
              <a:custGeom>
                <a:avLst/>
                <a:gdLst/>
                <a:ahLst/>
                <a:cxnLst/>
                <a:rect l="l" t="t" r="r" b="b"/>
                <a:pathLst>
                  <a:path w="137" h="325" extrusionOk="0">
                    <a:moveTo>
                      <a:pt x="0" y="16"/>
                    </a:moveTo>
                    <a:lnTo>
                      <a:pt x="1" y="42"/>
                    </a:lnTo>
                    <a:lnTo>
                      <a:pt x="6" y="93"/>
                    </a:lnTo>
                    <a:lnTo>
                      <a:pt x="28" y="228"/>
                    </a:lnTo>
                    <a:lnTo>
                      <a:pt x="44" y="285"/>
                    </a:lnTo>
                    <a:lnTo>
                      <a:pt x="63" y="320"/>
                    </a:lnTo>
                    <a:lnTo>
                      <a:pt x="73" y="325"/>
                    </a:lnTo>
                    <a:lnTo>
                      <a:pt x="84" y="319"/>
                    </a:lnTo>
                    <a:lnTo>
                      <a:pt x="97" y="301"/>
                    </a:lnTo>
                    <a:lnTo>
                      <a:pt x="110" y="269"/>
                    </a:lnTo>
                    <a:lnTo>
                      <a:pt x="126" y="212"/>
                    </a:lnTo>
                    <a:lnTo>
                      <a:pt x="135" y="163"/>
                    </a:lnTo>
                    <a:lnTo>
                      <a:pt x="137" y="122"/>
                    </a:lnTo>
                    <a:lnTo>
                      <a:pt x="134" y="89"/>
                    </a:lnTo>
                    <a:lnTo>
                      <a:pt x="114" y="38"/>
                    </a:lnTo>
                    <a:lnTo>
                      <a:pt x="83" y="11"/>
                    </a:lnTo>
                    <a:lnTo>
                      <a:pt x="49" y="0"/>
                    </a:lnTo>
                    <a:lnTo>
                      <a:pt x="19" y="0"/>
                    </a:lnTo>
                    <a:lnTo>
                      <a:pt x="0" y="7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21" name="Google Shape;2021;p43"/>
              <p:cNvSpPr/>
              <p:nvPr/>
            </p:nvSpPr>
            <p:spPr>
              <a:xfrm>
                <a:off x="2441" y="1527"/>
                <a:ext cx="23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41" h="288" extrusionOk="0">
                    <a:moveTo>
                      <a:pt x="33" y="1"/>
                    </a:moveTo>
                    <a:lnTo>
                      <a:pt x="74" y="58"/>
                    </a:lnTo>
                    <a:lnTo>
                      <a:pt x="105" y="109"/>
                    </a:lnTo>
                    <a:lnTo>
                      <a:pt x="125" y="153"/>
                    </a:lnTo>
                    <a:lnTo>
                      <a:pt x="136" y="191"/>
                    </a:lnTo>
                    <a:lnTo>
                      <a:pt x="141" y="222"/>
                    </a:lnTo>
                    <a:lnTo>
                      <a:pt x="138" y="247"/>
                    </a:lnTo>
                    <a:lnTo>
                      <a:pt x="118" y="280"/>
                    </a:lnTo>
                    <a:lnTo>
                      <a:pt x="85" y="288"/>
                    </a:lnTo>
                    <a:lnTo>
                      <a:pt x="49" y="276"/>
                    </a:lnTo>
                    <a:lnTo>
                      <a:pt x="17" y="242"/>
                    </a:lnTo>
                    <a:lnTo>
                      <a:pt x="0" y="190"/>
                    </a:lnTo>
                    <a:lnTo>
                      <a:pt x="1" y="180"/>
                    </a:lnTo>
                    <a:lnTo>
                      <a:pt x="1" y="155"/>
                    </a:lnTo>
                    <a:lnTo>
                      <a:pt x="7" y="83"/>
                    </a:lnTo>
                    <a:lnTo>
                      <a:pt x="16" y="16"/>
                    </a:lnTo>
                    <a:lnTo>
                      <a:pt x="23" y="0"/>
                    </a:lnTo>
                    <a:lnTo>
                      <a:pt x="33" y="1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22" name="Google Shape;2022;p43"/>
              <p:cNvSpPr/>
              <p:nvPr/>
            </p:nvSpPr>
            <p:spPr>
              <a:xfrm>
                <a:off x="2421" y="1390"/>
                <a:ext cx="39" cy="37"/>
              </a:xfrm>
              <a:custGeom>
                <a:avLst/>
                <a:gdLst/>
                <a:ahLst/>
                <a:cxnLst/>
                <a:rect l="l" t="t" r="r" b="b"/>
                <a:pathLst>
                  <a:path w="243" h="304" extrusionOk="0">
                    <a:moveTo>
                      <a:pt x="0" y="15"/>
                    </a:moveTo>
                    <a:lnTo>
                      <a:pt x="14" y="67"/>
                    </a:lnTo>
                    <a:lnTo>
                      <a:pt x="25" y="109"/>
                    </a:lnTo>
                    <a:lnTo>
                      <a:pt x="39" y="171"/>
                    </a:lnTo>
                    <a:lnTo>
                      <a:pt x="46" y="207"/>
                    </a:lnTo>
                    <a:lnTo>
                      <a:pt x="49" y="224"/>
                    </a:lnTo>
                    <a:lnTo>
                      <a:pt x="62" y="241"/>
                    </a:lnTo>
                    <a:lnTo>
                      <a:pt x="79" y="255"/>
                    </a:lnTo>
                    <a:lnTo>
                      <a:pt x="111" y="283"/>
                    </a:lnTo>
                    <a:lnTo>
                      <a:pt x="151" y="304"/>
                    </a:lnTo>
                    <a:lnTo>
                      <a:pt x="188" y="291"/>
                    </a:lnTo>
                    <a:lnTo>
                      <a:pt x="221" y="257"/>
                    </a:lnTo>
                    <a:lnTo>
                      <a:pt x="240" y="207"/>
                    </a:lnTo>
                    <a:lnTo>
                      <a:pt x="243" y="151"/>
                    </a:lnTo>
                    <a:lnTo>
                      <a:pt x="223" y="97"/>
                    </a:lnTo>
                    <a:lnTo>
                      <a:pt x="203" y="74"/>
                    </a:lnTo>
                    <a:lnTo>
                      <a:pt x="176" y="54"/>
                    </a:lnTo>
                    <a:lnTo>
                      <a:pt x="139" y="39"/>
                    </a:lnTo>
                    <a:lnTo>
                      <a:pt x="94" y="31"/>
                    </a:lnTo>
                    <a:lnTo>
                      <a:pt x="69" y="22"/>
                    </a:lnTo>
                    <a:lnTo>
                      <a:pt x="38" y="6"/>
                    </a:lnTo>
                    <a:lnTo>
                      <a:pt x="11" y="0"/>
                    </a:lnTo>
                    <a:lnTo>
                      <a:pt x="3" y="4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23" name="Google Shape;2023;p43"/>
              <p:cNvSpPr/>
              <p:nvPr/>
            </p:nvSpPr>
            <p:spPr>
              <a:xfrm>
                <a:off x="2318" y="1344"/>
                <a:ext cx="5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374" h="211" extrusionOk="0">
                    <a:moveTo>
                      <a:pt x="60" y="211"/>
                    </a:moveTo>
                    <a:lnTo>
                      <a:pt x="209" y="205"/>
                    </a:lnTo>
                    <a:lnTo>
                      <a:pt x="279" y="193"/>
                    </a:lnTo>
                    <a:lnTo>
                      <a:pt x="344" y="163"/>
                    </a:lnTo>
                    <a:lnTo>
                      <a:pt x="371" y="135"/>
                    </a:lnTo>
                    <a:lnTo>
                      <a:pt x="374" y="104"/>
                    </a:lnTo>
                    <a:lnTo>
                      <a:pt x="360" y="73"/>
                    </a:lnTo>
                    <a:lnTo>
                      <a:pt x="332" y="45"/>
                    </a:lnTo>
                    <a:lnTo>
                      <a:pt x="255" y="6"/>
                    </a:lnTo>
                    <a:lnTo>
                      <a:pt x="218" y="0"/>
                    </a:lnTo>
                    <a:lnTo>
                      <a:pt x="186" y="6"/>
                    </a:lnTo>
                    <a:lnTo>
                      <a:pt x="114" y="33"/>
                    </a:lnTo>
                    <a:lnTo>
                      <a:pt x="35" y="71"/>
                    </a:lnTo>
                    <a:lnTo>
                      <a:pt x="8" y="96"/>
                    </a:lnTo>
                    <a:lnTo>
                      <a:pt x="0" y="127"/>
                    </a:lnTo>
                    <a:lnTo>
                      <a:pt x="15" y="165"/>
                    </a:lnTo>
                    <a:lnTo>
                      <a:pt x="60" y="211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24" name="Google Shape;2024;p43"/>
              <p:cNvSpPr/>
              <p:nvPr/>
            </p:nvSpPr>
            <p:spPr>
              <a:xfrm>
                <a:off x="2506" y="1337"/>
                <a:ext cx="41" cy="42"/>
              </a:xfrm>
              <a:custGeom>
                <a:avLst/>
                <a:gdLst/>
                <a:ahLst/>
                <a:cxnLst/>
                <a:rect l="l" t="t" r="r" b="b"/>
                <a:pathLst>
                  <a:path w="249" h="341" extrusionOk="0">
                    <a:moveTo>
                      <a:pt x="49" y="0"/>
                    </a:moveTo>
                    <a:lnTo>
                      <a:pt x="41" y="24"/>
                    </a:lnTo>
                    <a:lnTo>
                      <a:pt x="25" y="72"/>
                    </a:lnTo>
                    <a:lnTo>
                      <a:pt x="9" y="135"/>
                    </a:lnTo>
                    <a:lnTo>
                      <a:pt x="0" y="203"/>
                    </a:lnTo>
                    <a:lnTo>
                      <a:pt x="1" y="267"/>
                    </a:lnTo>
                    <a:lnTo>
                      <a:pt x="19" y="315"/>
                    </a:lnTo>
                    <a:lnTo>
                      <a:pt x="36" y="332"/>
                    </a:lnTo>
                    <a:lnTo>
                      <a:pt x="60" y="340"/>
                    </a:lnTo>
                    <a:lnTo>
                      <a:pt x="90" y="341"/>
                    </a:lnTo>
                    <a:lnTo>
                      <a:pt x="128" y="332"/>
                    </a:lnTo>
                    <a:lnTo>
                      <a:pt x="180" y="311"/>
                    </a:lnTo>
                    <a:lnTo>
                      <a:pt x="216" y="286"/>
                    </a:lnTo>
                    <a:lnTo>
                      <a:pt x="238" y="259"/>
                    </a:lnTo>
                    <a:lnTo>
                      <a:pt x="249" y="232"/>
                    </a:lnTo>
                    <a:lnTo>
                      <a:pt x="238" y="175"/>
                    </a:lnTo>
                    <a:lnTo>
                      <a:pt x="202" y="118"/>
                    </a:lnTo>
                    <a:lnTo>
                      <a:pt x="150" y="68"/>
                    </a:lnTo>
                    <a:lnTo>
                      <a:pt x="98" y="28"/>
                    </a:lnTo>
                    <a:lnTo>
                      <a:pt x="60" y="4"/>
                    </a:lnTo>
                    <a:lnTo>
                      <a:pt x="50" y="0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25" name="Google Shape;2025;p43"/>
              <p:cNvSpPr/>
              <p:nvPr/>
            </p:nvSpPr>
            <p:spPr>
              <a:xfrm>
                <a:off x="2579" y="1327"/>
                <a:ext cx="52" cy="36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92" extrusionOk="0">
                    <a:moveTo>
                      <a:pt x="60" y="63"/>
                    </a:moveTo>
                    <a:lnTo>
                      <a:pt x="33" y="125"/>
                    </a:lnTo>
                    <a:lnTo>
                      <a:pt x="12" y="180"/>
                    </a:lnTo>
                    <a:lnTo>
                      <a:pt x="0" y="224"/>
                    </a:lnTo>
                    <a:lnTo>
                      <a:pt x="1" y="260"/>
                    </a:lnTo>
                    <a:lnTo>
                      <a:pt x="16" y="283"/>
                    </a:lnTo>
                    <a:lnTo>
                      <a:pt x="47" y="292"/>
                    </a:lnTo>
                    <a:lnTo>
                      <a:pt x="98" y="288"/>
                    </a:lnTo>
                    <a:lnTo>
                      <a:pt x="170" y="268"/>
                    </a:lnTo>
                    <a:lnTo>
                      <a:pt x="235" y="244"/>
                    </a:lnTo>
                    <a:lnTo>
                      <a:pt x="283" y="219"/>
                    </a:lnTo>
                    <a:lnTo>
                      <a:pt x="316" y="194"/>
                    </a:lnTo>
                    <a:lnTo>
                      <a:pt x="336" y="170"/>
                    </a:lnTo>
                    <a:lnTo>
                      <a:pt x="344" y="122"/>
                    </a:lnTo>
                    <a:lnTo>
                      <a:pt x="320" y="79"/>
                    </a:lnTo>
                    <a:lnTo>
                      <a:pt x="274" y="44"/>
                    </a:lnTo>
                    <a:lnTo>
                      <a:pt x="221" y="16"/>
                    </a:lnTo>
                    <a:lnTo>
                      <a:pt x="171" y="2"/>
                    </a:lnTo>
                    <a:lnTo>
                      <a:pt x="138" y="0"/>
                    </a:lnTo>
                    <a:lnTo>
                      <a:pt x="93" y="17"/>
                    </a:lnTo>
                    <a:lnTo>
                      <a:pt x="75" y="35"/>
                    </a:lnTo>
                    <a:lnTo>
                      <a:pt x="60" y="63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26" name="Google Shape;2026;p43"/>
              <p:cNvSpPr/>
              <p:nvPr/>
            </p:nvSpPr>
            <p:spPr>
              <a:xfrm>
                <a:off x="2708" y="1342"/>
                <a:ext cx="35" cy="4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325" extrusionOk="0">
                    <a:moveTo>
                      <a:pt x="0" y="26"/>
                    </a:moveTo>
                    <a:lnTo>
                      <a:pt x="20" y="105"/>
                    </a:lnTo>
                    <a:lnTo>
                      <a:pt x="37" y="162"/>
                    </a:lnTo>
                    <a:lnTo>
                      <a:pt x="53" y="199"/>
                    </a:lnTo>
                    <a:lnTo>
                      <a:pt x="71" y="225"/>
                    </a:lnTo>
                    <a:lnTo>
                      <a:pt x="117" y="263"/>
                    </a:lnTo>
                    <a:lnTo>
                      <a:pt x="149" y="288"/>
                    </a:lnTo>
                    <a:lnTo>
                      <a:pt x="189" y="325"/>
                    </a:lnTo>
                    <a:lnTo>
                      <a:pt x="194" y="297"/>
                    </a:lnTo>
                    <a:lnTo>
                      <a:pt x="205" y="264"/>
                    </a:lnTo>
                    <a:lnTo>
                      <a:pt x="226" y="191"/>
                    </a:lnTo>
                    <a:lnTo>
                      <a:pt x="226" y="152"/>
                    </a:lnTo>
                    <a:lnTo>
                      <a:pt x="212" y="114"/>
                    </a:lnTo>
                    <a:lnTo>
                      <a:pt x="181" y="76"/>
                    </a:lnTo>
                    <a:lnTo>
                      <a:pt x="126" y="42"/>
                    </a:lnTo>
                    <a:lnTo>
                      <a:pt x="93" y="23"/>
                    </a:lnTo>
                    <a:lnTo>
                      <a:pt x="51" y="4"/>
                    </a:lnTo>
                    <a:lnTo>
                      <a:pt x="15" y="0"/>
                    </a:lnTo>
                    <a:lnTo>
                      <a:pt x="4" y="8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27" name="Google Shape;2027;p43"/>
              <p:cNvSpPr/>
              <p:nvPr/>
            </p:nvSpPr>
            <p:spPr>
              <a:xfrm>
                <a:off x="2769" y="1385"/>
                <a:ext cx="28" cy="4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362" extrusionOk="0">
                    <a:moveTo>
                      <a:pt x="0" y="55"/>
                    </a:moveTo>
                    <a:lnTo>
                      <a:pt x="7" y="136"/>
                    </a:lnTo>
                    <a:lnTo>
                      <a:pt x="18" y="203"/>
                    </a:lnTo>
                    <a:lnTo>
                      <a:pt x="29" y="257"/>
                    </a:lnTo>
                    <a:lnTo>
                      <a:pt x="44" y="299"/>
                    </a:lnTo>
                    <a:lnTo>
                      <a:pt x="59" y="329"/>
                    </a:lnTo>
                    <a:lnTo>
                      <a:pt x="75" y="349"/>
                    </a:lnTo>
                    <a:lnTo>
                      <a:pt x="108" y="362"/>
                    </a:lnTo>
                    <a:lnTo>
                      <a:pt x="138" y="342"/>
                    </a:lnTo>
                    <a:lnTo>
                      <a:pt x="161" y="299"/>
                    </a:lnTo>
                    <a:lnTo>
                      <a:pt x="175" y="237"/>
                    </a:lnTo>
                    <a:lnTo>
                      <a:pt x="174" y="165"/>
                    </a:lnTo>
                    <a:lnTo>
                      <a:pt x="164" y="138"/>
                    </a:lnTo>
                    <a:lnTo>
                      <a:pt x="144" y="102"/>
                    </a:lnTo>
                    <a:lnTo>
                      <a:pt x="85" y="31"/>
                    </a:lnTo>
                    <a:lnTo>
                      <a:pt x="53" y="8"/>
                    </a:lnTo>
                    <a:lnTo>
                      <a:pt x="26" y="0"/>
                    </a:lnTo>
                    <a:lnTo>
                      <a:pt x="7" y="14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28" name="Google Shape;2028;p43"/>
              <p:cNvSpPr/>
              <p:nvPr/>
            </p:nvSpPr>
            <p:spPr>
              <a:xfrm>
                <a:off x="2771" y="1817"/>
                <a:ext cx="24" cy="34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84" extrusionOk="0">
                    <a:moveTo>
                      <a:pt x="45" y="12"/>
                    </a:moveTo>
                    <a:lnTo>
                      <a:pt x="18" y="93"/>
                    </a:lnTo>
                    <a:lnTo>
                      <a:pt x="1" y="192"/>
                    </a:lnTo>
                    <a:lnTo>
                      <a:pt x="0" y="235"/>
                    </a:lnTo>
                    <a:lnTo>
                      <a:pt x="5" y="267"/>
                    </a:lnTo>
                    <a:lnTo>
                      <a:pt x="20" y="284"/>
                    </a:lnTo>
                    <a:lnTo>
                      <a:pt x="45" y="281"/>
                    </a:lnTo>
                    <a:lnTo>
                      <a:pt x="96" y="243"/>
                    </a:lnTo>
                    <a:lnTo>
                      <a:pt x="133" y="196"/>
                    </a:lnTo>
                    <a:lnTo>
                      <a:pt x="154" y="143"/>
                    </a:lnTo>
                    <a:lnTo>
                      <a:pt x="161" y="91"/>
                    </a:lnTo>
                    <a:lnTo>
                      <a:pt x="153" y="46"/>
                    </a:lnTo>
                    <a:lnTo>
                      <a:pt x="131" y="14"/>
                    </a:lnTo>
                    <a:lnTo>
                      <a:pt x="95" y="0"/>
                    </a:lnTo>
                    <a:lnTo>
                      <a:pt x="45" y="12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29" name="Google Shape;2029;p43"/>
              <p:cNvSpPr/>
              <p:nvPr/>
            </p:nvSpPr>
            <p:spPr>
              <a:xfrm>
                <a:off x="2504" y="1793"/>
                <a:ext cx="34" cy="32"/>
              </a:xfrm>
              <a:custGeom>
                <a:avLst/>
                <a:gdLst/>
                <a:ahLst/>
                <a:cxnLst/>
                <a:rect l="l" t="t" r="r" b="b"/>
                <a:pathLst>
                  <a:path w="219" h="257" extrusionOk="0">
                    <a:moveTo>
                      <a:pt x="48" y="0"/>
                    </a:moveTo>
                    <a:lnTo>
                      <a:pt x="30" y="50"/>
                    </a:lnTo>
                    <a:lnTo>
                      <a:pt x="15" y="94"/>
                    </a:lnTo>
                    <a:lnTo>
                      <a:pt x="0" y="164"/>
                    </a:lnTo>
                    <a:lnTo>
                      <a:pt x="2" y="213"/>
                    </a:lnTo>
                    <a:lnTo>
                      <a:pt x="17" y="244"/>
                    </a:lnTo>
                    <a:lnTo>
                      <a:pt x="41" y="257"/>
                    </a:lnTo>
                    <a:lnTo>
                      <a:pt x="71" y="257"/>
                    </a:lnTo>
                    <a:lnTo>
                      <a:pt x="140" y="225"/>
                    </a:lnTo>
                    <a:lnTo>
                      <a:pt x="198" y="163"/>
                    </a:lnTo>
                    <a:lnTo>
                      <a:pt x="215" y="129"/>
                    </a:lnTo>
                    <a:lnTo>
                      <a:pt x="219" y="93"/>
                    </a:lnTo>
                    <a:lnTo>
                      <a:pt x="207" y="61"/>
                    </a:lnTo>
                    <a:lnTo>
                      <a:pt x="177" y="32"/>
                    </a:lnTo>
                    <a:lnTo>
                      <a:pt x="126" y="11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30" name="Google Shape;2030;p43"/>
              <p:cNvSpPr/>
              <p:nvPr/>
            </p:nvSpPr>
            <p:spPr>
              <a:xfrm>
                <a:off x="2506" y="1717"/>
                <a:ext cx="30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90" h="264" extrusionOk="0">
                    <a:moveTo>
                      <a:pt x="1" y="10"/>
                    </a:moveTo>
                    <a:lnTo>
                      <a:pt x="5" y="129"/>
                    </a:lnTo>
                    <a:lnTo>
                      <a:pt x="17" y="247"/>
                    </a:lnTo>
                    <a:lnTo>
                      <a:pt x="27" y="260"/>
                    </a:lnTo>
                    <a:lnTo>
                      <a:pt x="50" y="264"/>
                    </a:lnTo>
                    <a:lnTo>
                      <a:pt x="81" y="261"/>
                    </a:lnTo>
                    <a:lnTo>
                      <a:pt x="115" y="250"/>
                    </a:lnTo>
                    <a:lnTo>
                      <a:pt x="147" y="233"/>
                    </a:lnTo>
                    <a:lnTo>
                      <a:pt x="174" y="207"/>
                    </a:lnTo>
                    <a:lnTo>
                      <a:pt x="189" y="175"/>
                    </a:lnTo>
                    <a:lnTo>
                      <a:pt x="190" y="136"/>
                    </a:lnTo>
                    <a:lnTo>
                      <a:pt x="172" y="82"/>
                    </a:lnTo>
                    <a:lnTo>
                      <a:pt x="142" y="43"/>
                    </a:lnTo>
                    <a:lnTo>
                      <a:pt x="108" y="18"/>
                    </a:lnTo>
                    <a:lnTo>
                      <a:pt x="72" y="5"/>
                    </a:lnTo>
                    <a:lnTo>
                      <a:pt x="40" y="0"/>
                    </a:lnTo>
                    <a:lnTo>
                      <a:pt x="14" y="1"/>
                    </a:lnTo>
                    <a:lnTo>
                      <a:pt x="0" y="6"/>
                    </a:lnTo>
                    <a:lnTo>
                      <a:pt x="1" y="1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31" name="Google Shape;2031;p43"/>
              <p:cNvSpPr/>
              <p:nvPr/>
            </p:nvSpPr>
            <p:spPr>
              <a:xfrm>
                <a:off x="2506" y="1666"/>
                <a:ext cx="30" cy="21"/>
              </a:xfrm>
              <a:custGeom>
                <a:avLst/>
                <a:gdLst/>
                <a:ahLst/>
                <a:cxnLst/>
                <a:rect l="l" t="t" r="r" b="b"/>
                <a:pathLst>
                  <a:path w="193" h="167" extrusionOk="0">
                    <a:moveTo>
                      <a:pt x="11" y="0"/>
                    </a:moveTo>
                    <a:lnTo>
                      <a:pt x="85" y="37"/>
                    </a:lnTo>
                    <a:lnTo>
                      <a:pt x="138" y="69"/>
                    </a:lnTo>
                    <a:lnTo>
                      <a:pt x="172" y="98"/>
                    </a:lnTo>
                    <a:lnTo>
                      <a:pt x="189" y="121"/>
                    </a:lnTo>
                    <a:lnTo>
                      <a:pt x="193" y="139"/>
                    </a:lnTo>
                    <a:lnTo>
                      <a:pt x="185" y="153"/>
                    </a:lnTo>
                    <a:lnTo>
                      <a:pt x="168" y="162"/>
                    </a:lnTo>
                    <a:lnTo>
                      <a:pt x="144" y="167"/>
                    </a:lnTo>
                    <a:lnTo>
                      <a:pt x="86" y="158"/>
                    </a:lnTo>
                    <a:lnTo>
                      <a:pt x="32" y="129"/>
                    </a:lnTo>
                    <a:lnTo>
                      <a:pt x="12" y="105"/>
                    </a:lnTo>
                    <a:lnTo>
                      <a:pt x="1" y="77"/>
                    </a:lnTo>
                    <a:lnTo>
                      <a:pt x="0" y="41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32" name="Google Shape;2032;p43"/>
              <p:cNvSpPr/>
              <p:nvPr/>
            </p:nvSpPr>
            <p:spPr>
              <a:xfrm>
                <a:off x="2498" y="1596"/>
                <a:ext cx="34" cy="33"/>
              </a:xfrm>
              <a:custGeom>
                <a:avLst/>
                <a:gdLst/>
                <a:ahLst/>
                <a:cxnLst/>
                <a:rect l="l" t="t" r="r" b="b"/>
                <a:pathLst>
                  <a:path w="221" h="262" extrusionOk="0">
                    <a:moveTo>
                      <a:pt x="0" y="67"/>
                    </a:moveTo>
                    <a:lnTo>
                      <a:pt x="23" y="131"/>
                    </a:lnTo>
                    <a:lnTo>
                      <a:pt x="49" y="201"/>
                    </a:lnTo>
                    <a:lnTo>
                      <a:pt x="82" y="251"/>
                    </a:lnTo>
                    <a:lnTo>
                      <a:pt x="102" y="262"/>
                    </a:lnTo>
                    <a:lnTo>
                      <a:pt x="126" y="257"/>
                    </a:lnTo>
                    <a:lnTo>
                      <a:pt x="168" y="231"/>
                    </a:lnTo>
                    <a:lnTo>
                      <a:pt x="197" y="204"/>
                    </a:lnTo>
                    <a:lnTo>
                      <a:pt x="221" y="147"/>
                    </a:lnTo>
                    <a:lnTo>
                      <a:pt x="209" y="91"/>
                    </a:lnTo>
                    <a:lnTo>
                      <a:pt x="173" y="44"/>
                    </a:lnTo>
                    <a:lnTo>
                      <a:pt x="123" y="12"/>
                    </a:lnTo>
                    <a:lnTo>
                      <a:pt x="69" y="0"/>
                    </a:lnTo>
                    <a:lnTo>
                      <a:pt x="45" y="5"/>
                    </a:lnTo>
                    <a:lnTo>
                      <a:pt x="25" y="17"/>
                    </a:lnTo>
                    <a:lnTo>
                      <a:pt x="10" y="38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33" name="Google Shape;2033;p43"/>
              <p:cNvSpPr/>
              <p:nvPr/>
            </p:nvSpPr>
            <p:spPr>
              <a:xfrm>
                <a:off x="2498" y="1558"/>
                <a:ext cx="4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214" extrusionOk="0">
                    <a:moveTo>
                      <a:pt x="22" y="52"/>
                    </a:moveTo>
                    <a:lnTo>
                      <a:pt x="136" y="18"/>
                    </a:lnTo>
                    <a:lnTo>
                      <a:pt x="180" y="6"/>
                    </a:lnTo>
                    <a:lnTo>
                      <a:pt x="214" y="0"/>
                    </a:lnTo>
                    <a:lnTo>
                      <a:pt x="240" y="7"/>
                    </a:lnTo>
                    <a:lnTo>
                      <a:pt x="256" y="28"/>
                    </a:lnTo>
                    <a:lnTo>
                      <a:pt x="262" y="67"/>
                    </a:lnTo>
                    <a:lnTo>
                      <a:pt x="258" y="130"/>
                    </a:lnTo>
                    <a:lnTo>
                      <a:pt x="250" y="166"/>
                    </a:lnTo>
                    <a:lnTo>
                      <a:pt x="236" y="191"/>
                    </a:lnTo>
                    <a:lnTo>
                      <a:pt x="217" y="206"/>
                    </a:lnTo>
                    <a:lnTo>
                      <a:pt x="194" y="214"/>
                    </a:lnTo>
                    <a:lnTo>
                      <a:pt x="143" y="209"/>
                    </a:lnTo>
                    <a:lnTo>
                      <a:pt x="90" y="183"/>
                    </a:lnTo>
                    <a:lnTo>
                      <a:pt x="43" y="147"/>
                    </a:lnTo>
                    <a:lnTo>
                      <a:pt x="10" y="107"/>
                    </a:lnTo>
                    <a:lnTo>
                      <a:pt x="0" y="73"/>
                    </a:lnTo>
                    <a:lnTo>
                      <a:pt x="6" y="60"/>
                    </a:lnTo>
                    <a:lnTo>
                      <a:pt x="22" y="52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34" name="Google Shape;2034;p43"/>
              <p:cNvSpPr/>
              <p:nvPr/>
            </p:nvSpPr>
            <p:spPr>
              <a:xfrm>
                <a:off x="2494" y="1493"/>
                <a:ext cx="36" cy="29"/>
              </a:xfrm>
              <a:custGeom>
                <a:avLst/>
                <a:gdLst/>
                <a:ahLst/>
                <a:cxnLst/>
                <a:rect l="l" t="t" r="r" b="b"/>
                <a:pathLst>
                  <a:path w="228" h="237" extrusionOk="0">
                    <a:moveTo>
                      <a:pt x="0" y="237"/>
                    </a:moveTo>
                    <a:lnTo>
                      <a:pt x="81" y="213"/>
                    </a:lnTo>
                    <a:lnTo>
                      <a:pt x="143" y="185"/>
                    </a:lnTo>
                    <a:lnTo>
                      <a:pt x="186" y="155"/>
                    </a:lnTo>
                    <a:lnTo>
                      <a:pt x="213" y="123"/>
                    </a:lnTo>
                    <a:lnTo>
                      <a:pt x="227" y="92"/>
                    </a:lnTo>
                    <a:lnTo>
                      <a:pt x="228" y="64"/>
                    </a:lnTo>
                    <a:lnTo>
                      <a:pt x="218" y="38"/>
                    </a:lnTo>
                    <a:lnTo>
                      <a:pt x="201" y="18"/>
                    </a:lnTo>
                    <a:lnTo>
                      <a:pt x="177" y="5"/>
                    </a:lnTo>
                    <a:lnTo>
                      <a:pt x="150" y="0"/>
                    </a:lnTo>
                    <a:lnTo>
                      <a:pt x="120" y="5"/>
                    </a:lnTo>
                    <a:lnTo>
                      <a:pt x="89" y="22"/>
                    </a:lnTo>
                    <a:lnTo>
                      <a:pt x="59" y="52"/>
                    </a:lnTo>
                    <a:lnTo>
                      <a:pt x="34" y="97"/>
                    </a:lnTo>
                    <a:lnTo>
                      <a:pt x="13" y="158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35" name="Google Shape;2035;p43"/>
              <p:cNvSpPr/>
              <p:nvPr/>
            </p:nvSpPr>
            <p:spPr>
              <a:xfrm>
                <a:off x="2506" y="1434"/>
                <a:ext cx="36" cy="33"/>
              </a:xfrm>
              <a:custGeom>
                <a:avLst/>
                <a:gdLst/>
                <a:ahLst/>
                <a:cxnLst/>
                <a:rect l="l" t="t" r="r" b="b"/>
                <a:pathLst>
                  <a:path w="237" h="274" extrusionOk="0">
                    <a:moveTo>
                      <a:pt x="7" y="36"/>
                    </a:moveTo>
                    <a:lnTo>
                      <a:pt x="9" y="155"/>
                    </a:lnTo>
                    <a:lnTo>
                      <a:pt x="23" y="272"/>
                    </a:lnTo>
                    <a:lnTo>
                      <a:pt x="38" y="274"/>
                    </a:lnTo>
                    <a:lnTo>
                      <a:pt x="74" y="268"/>
                    </a:lnTo>
                    <a:lnTo>
                      <a:pt x="122" y="252"/>
                    </a:lnTo>
                    <a:lnTo>
                      <a:pt x="171" y="228"/>
                    </a:lnTo>
                    <a:lnTo>
                      <a:pt x="213" y="197"/>
                    </a:lnTo>
                    <a:lnTo>
                      <a:pt x="237" y="156"/>
                    </a:lnTo>
                    <a:lnTo>
                      <a:pt x="235" y="108"/>
                    </a:lnTo>
                    <a:lnTo>
                      <a:pt x="220" y="81"/>
                    </a:lnTo>
                    <a:lnTo>
                      <a:pt x="196" y="51"/>
                    </a:lnTo>
                    <a:lnTo>
                      <a:pt x="172" y="34"/>
                    </a:lnTo>
                    <a:lnTo>
                      <a:pt x="139" y="19"/>
                    </a:lnTo>
                    <a:lnTo>
                      <a:pt x="66" y="1"/>
                    </a:lnTo>
                    <a:lnTo>
                      <a:pt x="33" y="0"/>
                    </a:lnTo>
                    <a:lnTo>
                      <a:pt x="10" y="4"/>
                    </a:lnTo>
                    <a:lnTo>
                      <a:pt x="0" y="16"/>
                    </a:lnTo>
                    <a:lnTo>
                      <a:pt x="7" y="36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36" name="Google Shape;2036;p43"/>
              <p:cNvSpPr/>
              <p:nvPr/>
            </p:nvSpPr>
            <p:spPr>
              <a:xfrm>
                <a:off x="2316" y="1924"/>
                <a:ext cx="24" cy="24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6" extrusionOk="0">
                    <a:moveTo>
                      <a:pt x="0" y="28"/>
                    </a:moveTo>
                    <a:lnTo>
                      <a:pt x="94" y="186"/>
                    </a:lnTo>
                    <a:lnTo>
                      <a:pt x="124" y="154"/>
                    </a:lnTo>
                    <a:lnTo>
                      <a:pt x="145" y="124"/>
                    </a:lnTo>
                    <a:lnTo>
                      <a:pt x="161" y="75"/>
                    </a:lnTo>
                    <a:lnTo>
                      <a:pt x="153" y="39"/>
                    </a:lnTo>
                    <a:lnTo>
                      <a:pt x="128" y="14"/>
                    </a:lnTo>
                    <a:lnTo>
                      <a:pt x="92" y="1"/>
                    </a:lnTo>
                    <a:lnTo>
                      <a:pt x="54" y="0"/>
                    </a:lnTo>
                    <a:lnTo>
                      <a:pt x="20" y="8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37" name="Google Shape;2037;p43"/>
              <p:cNvSpPr/>
              <p:nvPr/>
            </p:nvSpPr>
            <p:spPr>
              <a:xfrm>
                <a:off x="1739" y="2007"/>
                <a:ext cx="51" cy="37"/>
              </a:xfrm>
              <a:custGeom>
                <a:avLst/>
                <a:gdLst/>
                <a:ahLst/>
                <a:cxnLst/>
                <a:rect l="l" t="t" r="r" b="b"/>
                <a:pathLst>
                  <a:path w="326" h="294" extrusionOk="0">
                    <a:moveTo>
                      <a:pt x="120" y="0"/>
                    </a:moveTo>
                    <a:lnTo>
                      <a:pt x="102" y="23"/>
                    </a:lnTo>
                    <a:lnTo>
                      <a:pt x="78" y="53"/>
                    </a:lnTo>
                    <a:lnTo>
                      <a:pt x="27" y="123"/>
                    </a:lnTo>
                    <a:lnTo>
                      <a:pt x="0" y="198"/>
                    </a:lnTo>
                    <a:lnTo>
                      <a:pt x="4" y="235"/>
                    </a:lnTo>
                    <a:lnTo>
                      <a:pt x="26" y="268"/>
                    </a:lnTo>
                    <a:lnTo>
                      <a:pt x="53" y="286"/>
                    </a:lnTo>
                    <a:lnTo>
                      <a:pt x="85" y="294"/>
                    </a:lnTo>
                    <a:lnTo>
                      <a:pt x="158" y="284"/>
                    </a:lnTo>
                    <a:lnTo>
                      <a:pt x="231" y="246"/>
                    </a:lnTo>
                    <a:lnTo>
                      <a:pt x="291" y="193"/>
                    </a:lnTo>
                    <a:lnTo>
                      <a:pt x="324" y="132"/>
                    </a:lnTo>
                    <a:lnTo>
                      <a:pt x="326" y="102"/>
                    </a:lnTo>
                    <a:lnTo>
                      <a:pt x="316" y="74"/>
                    </a:lnTo>
                    <a:lnTo>
                      <a:pt x="292" y="47"/>
                    </a:lnTo>
                    <a:lnTo>
                      <a:pt x="252" y="27"/>
                    </a:lnTo>
                    <a:lnTo>
                      <a:pt x="196" y="10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38" name="Google Shape;2038;p43"/>
              <p:cNvSpPr/>
              <p:nvPr/>
            </p:nvSpPr>
            <p:spPr>
              <a:xfrm>
                <a:off x="1636" y="2025"/>
                <a:ext cx="47" cy="4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353" extrusionOk="0">
                    <a:moveTo>
                      <a:pt x="298" y="0"/>
                    </a:moveTo>
                    <a:lnTo>
                      <a:pt x="203" y="156"/>
                    </a:lnTo>
                    <a:lnTo>
                      <a:pt x="196" y="177"/>
                    </a:lnTo>
                    <a:lnTo>
                      <a:pt x="196" y="194"/>
                    </a:lnTo>
                    <a:lnTo>
                      <a:pt x="204" y="224"/>
                    </a:lnTo>
                    <a:lnTo>
                      <a:pt x="208" y="260"/>
                    </a:lnTo>
                    <a:lnTo>
                      <a:pt x="202" y="284"/>
                    </a:lnTo>
                    <a:lnTo>
                      <a:pt x="187" y="315"/>
                    </a:lnTo>
                    <a:lnTo>
                      <a:pt x="155" y="348"/>
                    </a:lnTo>
                    <a:lnTo>
                      <a:pt x="115" y="353"/>
                    </a:lnTo>
                    <a:lnTo>
                      <a:pt x="74" y="334"/>
                    </a:lnTo>
                    <a:lnTo>
                      <a:pt x="38" y="296"/>
                    </a:lnTo>
                    <a:lnTo>
                      <a:pt x="12" y="245"/>
                    </a:lnTo>
                    <a:lnTo>
                      <a:pt x="0" y="183"/>
                    </a:lnTo>
                    <a:lnTo>
                      <a:pt x="9" y="116"/>
                    </a:lnTo>
                    <a:lnTo>
                      <a:pt x="45" y="47"/>
                    </a:lnTo>
                    <a:lnTo>
                      <a:pt x="71" y="22"/>
                    </a:lnTo>
                    <a:lnTo>
                      <a:pt x="97" y="8"/>
                    </a:lnTo>
                    <a:lnTo>
                      <a:pt x="155" y="8"/>
                    </a:lnTo>
                    <a:lnTo>
                      <a:pt x="221" y="15"/>
                    </a:lnTo>
                    <a:lnTo>
                      <a:pt x="257" y="12"/>
                    </a:lnTo>
                    <a:lnTo>
                      <a:pt x="298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39" name="Google Shape;2039;p43"/>
              <p:cNvSpPr/>
              <p:nvPr/>
            </p:nvSpPr>
            <p:spPr>
              <a:xfrm>
                <a:off x="1580" y="1999"/>
                <a:ext cx="38" cy="42"/>
              </a:xfrm>
              <a:custGeom>
                <a:avLst/>
                <a:gdLst/>
                <a:ahLst/>
                <a:cxnLst/>
                <a:rect l="l" t="t" r="r" b="b"/>
                <a:pathLst>
                  <a:path w="242" h="326" extrusionOk="0">
                    <a:moveTo>
                      <a:pt x="150" y="0"/>
                    </a:moveTo>
                    <a:lnTo>
                      <a:pt x="76" y="68"/>
                    </a:lnTo>
                    <a:lnTo>
                      <a:pt x="8" y="141"/>
                    </a:lnTo>
                    <a:lnTo>
                      <a:pt x="0" y="165"/>
                    </a:lnTo>
                    <a:lnTo>
                      <a:pt x="3" y="196"/>
                    </a:lnTo>
                    <a:lnTo>
                      <a:pt x="30" y="266"/>
                    </a:lnTo>
                    <a:lnTo>
                      <a:pt x="52" y="297"/>
                    </a:lnTo>
                    <a:lnTo>
                      <a:pt x="78" y="317"/>
                    </a:lnTo>
                    <a:lnTo>
                      <a:pt x="106" y="326"/>
                    </a:lnTo>
                    <a:lnTo>
                      <a:pt x="134" y="314"/>
                    </a:lnTo>
                    <a:lnTo>
                      <a:pt x="191" y="256"/>
                    </a:lnTo>
                    <a:lnTo>
                      <a:pt x="233" y="176"/>
                    </a:lnTo>
                    <a:lnTo>
                      <a:pt x="242" y="135"/>
                    </a:lnTo>
                    <a:lnTo>
                      <a:pt x="241" y="95"/>
                    </a:lnTo>
                    <a:lnTo>
                      <a:pt x="226" y="60"/>
                    </a:lnTo>
                    <a:lnTo>
                      <a:pt x="197" y="31"/>
                    </a:lnTo>
                    <a:lnTo>
                      <a:pt x="166" y="16"/>
                    </a:lnTo>
                    <a:lnTo>
                      <a:pt x="137" y="14"/>
                    </a:lnTo>
                    <a:lnTo>
                      <a:pt x="116" y="20"/>
                    </a:lnTo>
                    <a:lnTo>
                      <a:pt x="101" y="28"/>
                    </a:lnTo>
                    <a:lnTo>
                      <a:pt x="95" y="35"/>
                    </a:lnTo>
                    <a:lnTo>
                      <a:pt x="100" y="36"/>
                    </a:lnTo>
                    <a:lnTo>
                      <a:pt x="118" y="26"/>
                    </a:lnTo>
                    <a:lnTo>
                      <a:pt x="150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40" name="Google Shape;2040;p43"/>
              <p:cNvSpPr/>
              <p:nvPr/>
            </p:nvSpPr>
            <p:spPr>
              <a:xfrm>
                <a:off x="1780" y="1906"/>
                <a:ext cx="34" cy="34"/>
              </a:xfrm>
              <a:custGeom>
                <a:avLst/>
                <a:gdLst/>
                <a:ahLst/>
                <a:cxnLst/>
                <a:rect l="l" t="t" r="r" b="b"/>
                <a:pathLst>
                  <a:path w="220" h="268" extrusionOk="0">
                    <a:moveTo>
                      <a:pt x="50" y="0"/>
                    </a:moveTo>
                    <a:lnTo>
                      <a:pt x="75" y="15"/>
                    </a:lnTo>
                    <a:lnTo>
                      <a:pt x="108" y="38"/>
                    </a:lnTo>
                    <a:lnTo>
                      <a:pt x="179" y="100"/>
                    </a:lnTo>
                    <a:lnTo>
                      <a:pt x="206" y="136"/>
                    </a:lnTo>
                    <a:lnTo>
                      <a:pt x="220" y="174"/>
                    </a:lnTo>
                    <a:lnTo>
                      <a:pt x="217" y="214"/>
                    </a:lnTo>
                    <a:lnTo>
                      <a:pt x="192" y="253"/>
                    </a:lnTo>
                    <a:lnTo>
                      <a:pt x="155" y="268"/>
                    </a:lnTo>
                    <a:lnTo>
                      <a:pt x="114" y="258"/>
                    </a:lnTo>
                    <a:lnTo>
                      <a:pt x="72" y="227"/>
                    </a:lnTo>
                    <a:lnTo>
                      <a:pt x="35" y="182"/>
                    </a:lnTo>
                    <a:lnTo>
                      <a:pt x="9" y="129"/>
                    </a:lnTo>
                    <a:lnTo>
                      <a:pt x="0" y="78"/>
                    </a:lnTo>
                    <a:lnTo>
                      <a:pt x="11" y="32"/>
                    </a:lnTo>
                    <a:lnTo>
                      <a:pt x="27" y="14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41" name="Google Shape;2041;p43"/>
              <p:cNvSpPr/>
              <p:nvPr/>
            </p:nvSpPr>
            <p:spPr>
              <a:xfrm>
                <a:off x="1780" y="1819"/>
                <a:ext cx="24" cy="42"/>
              </a:xfrm>
              <a:custGeom>
                <a:avLst/>
                <a:gdLst/>
                <a:ahLst/>
                <a:cxnLst/>
                <a:rect l="l" t="t" r="r" b="b"/>
                <a:pathLst>
                  <a:path w="152" h="327" extrusionOk="0">
                    <a:moveTo>
                      <a:pt x="0" y="131"/>
                    </a:moveTo>
                    <a:lnTo>
                      <a:pt x="30" y="185"/>
                    </a:lnTo>
                    <a:lnTo>
                      <a:pt x="56" y="229"/>
                    </a:lnTo>
                    <a:lnTo>
                      <a:pt x="79" y="265"/>
                    </a:lnTo>
                    <a:lnTo>
                      <a:pt x="99" y="291"/>
                    </a:lnTo>
                    <a:lnTo>
                      <a:pt x="127" y="322"/>
                    </a:lnTo>
                    <a:lnTo>
                      <a:pt x="145" y="327"/>
                    </a:lnTo>
                    <a:lnTo>
                      <a:pt x="152" y="310"/>
                    </a:lnTo>
                    <a:lnTo>
                      <a:pt x="151" y="276"/>
                    </a:lnTo>
                    <a:lnTo>
                      <a:pt x="143" y="232"/>
                    </a:lnTo>
                    <a:lnTo>
                      <a:pt x="128" y="181"/>
                    </a:lnTo>
                    <a:lnTo>
                      <a:pt x="91" y="79"/>
                    </a:lnTo>
                    <a:lnTo>
                      <a:pt x="69" y="38"/>
                    </a:lnTo>
                    <a:lnTo>
                      <a:pt x="48" y="10"/>
                    </a:lnTo>
                    <a:lnTo>
                      <a:pt x="29" y="0"/>
                    </a:lnTo>
                    <a:lnTo>
                      <a:pt x="14" y="14"/>
                    </a:lnTo>
                    <a:lnTo>
                      <a:pt x="4" y="56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42" name="Google Shape;2042;p43"/>
              <p:cNvSpPr/>
              <p:nvPr/>
            </p:nvSpPr>
            <p:spPr>
              <a:xfrm>
                <a:off x="1780" y="1754"/>
                <a:ext cx="38" cy="37"/>
              </a:xfrm>
              <a:custGeom>
                <a:avLst/>
                <a:gdLst/>
                <a:ahLst/>
                <a:cxnLst/>
                <a:rect l="l" t="t" r="r" b="b"/>
                <a:pathLst>
                  <a:path w="245" h="302" extrusionOk="0">
                    <a:moveTo>
                      <a:pt x="32" y="24"/>
                    </a:moveTo>
                    <a:lnTo>
                      <a:pt x="0" y="244"/>
                    </a:lnTo>
                    <a:lnTo>
                      <a:pt x="2" y="267"/>
                    </a:lnTo>
                    <a:lnTo>
                      <a:pt x="12" y="284"/>
                    </a:lnTo>
                    <a:lnTo>
                      <a:pt x="48" y="302"/>
                    </a:lnTo>
                    <a:lnTo>
                      <a:pt x="97" y="299"/>
                    </a:lnTo>
                    <a:lnTo>
                      <a:pt x="152" y="277"/>
                    </a:lnTo>
                    <a:lnTo>
                      <a:pt x="202" y="241"/>
                    </a:lnTo>
                    <a:lnTo>
                      <a:pt x="235" y="193"/>
                    </a:lnTo>
                    <a:lnTo>
                      <a:pt x="245" y="134"/>
                    </a:lnTo>
                    <a:lnTo>
                      <a:pt x="221" y="71"/>
                    </a:lnTo>
                    <a:lnTo>
                      <a:pt x="189" y="33"/>
                    </a:lnTo>
                    <a:lnTo>
                      <a:pt x="146" y="6"/>
                    </a:lnTo>
                    <a:lnTo>
                      <a:pt x="94" y="0"/>
                    </a:lnTo>
                    <a:lnTo>
                      <a:pt x="32" y="24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43" name="Google Shape;2043;p43"/>
              <p:cNvSpPr/>
              <p:nvPr/>
            </p:nvSpPr>
            <p:spPr>
              <a:xfrm>
                <a:off x="1774" y="1669"/>
                <a:ext cx="34" cy="43"/>
              </a:xfrm>
              <a:custGeom>
                <a:avLst/>
                <a:gdLst/>
                <a:ahLst/>
                <a:cxnLst/>
                <a:rect l="l" t="t" r="r" b="b"/>
                <a:pathLst>
                  <a:path w="224" h="354" extrusionOk="0">
                    <a:moveTo>
                      <a:pt x="0" y="196"/>
                    </a:moveTo>
                    <a:lnTo>
                      <a:pt x="25" y="125"/>
                    </a:lnTo>
                    <a:lnTo>
                      <a:pt x="50" y="72"/>
                    </a:lnTo>
                    <a:lnTo>
                      <a:pt x="75" y="34"/>
                    </a:lnTo>
                    <a:lnTo>
                      <a:pt x="99" y="11"/>
                    </a:lnTo>
                    <a:lnTo>
                      <a:pt x="122" y="0"/>
                    </a:lnTo>
                    <a:lnTo>
                      <a:pt x="143" y="1"/>
                    </a:lnTo>
                    <a:lnTo>
                      <a:pt x="182" y="32"/>
                    </a:lnTo>
                    <a:lnTo>
                      <a:pt x="209" y="89"/>
                    </a:lnTo>
                    <a:lnTo>
                      <a:pt x="224" y="162"/>
                    </a:lnTo>
                    <a:lnTo>
                      <a:pt x="224" y="240"/>
                    </a:lnTo>
                    <a:lnTo>
                      <a:pt x="205" y="307"/>
                    </a:lnTo>
                    <a:lnTo>
                      <a:pt x="195" y="333"/>
                    </a:lnTo>
                    <a:lnTo>
                      <a:pt x="173" y="354"/>
                    </a:lnTo>
                    <a:lnTo>
                      <a:pt x="132" y="353"/>
                    </a:lnTo>
                    <a:lnTo>
                      <a:pt x="86" y="322"/>
                    </a:lnTo>
                    <a:lnTo>
                      <a:pt x="40" y="268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44" name="Google Shape;2044;p43"/>
              <p:cNvSpPr/>
              <p:nvPr/>
            </p:nvSpPr>
            <p:spPr>
              <a:xfrm>
                <a:off x="1762" y="1619"/>
                <a:ext cx="36" cy="24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93" extrusionOk="0">
                    <a:moveTo>
                      <a:pt x="0" y="59"/>
                    </a:moveTo>
                    <a:lnTo>
                      <a:pt x="19" y="81"/>
                    </a:lnTo>
                    <a:lnTo>
                      <a:pt x="47" y="111"/>
                    </a:lnTo>
                    <a:lnTo>
                      <a:pt x="118" y="173"/>
                    </a:lnTo>
                    <a:lnTo>
                      <a:pt x="155" y="191"/>
                    </a:lnTo>
                    <a:lnTo>
                      <a:pt x="189" y="193"/>
                    </a:lnTo>
                    <a:lnTo>
                      <a:pt x="218" y="173"/>
                    </a:lnTo>
                    <a:lnTo>
                      <a:pt x="237" y="122"/>
                    </a:lnTo>
                    <a:lnTo>
                      <a:pt x="237" y="67"/>
                    </a:lnTo>
                    <a:lnTo>
                      <a:pt x="217" y="29"/>
                    </a:lnTo>
                    <a:lnTo>
                      <a:pt x="181" y="8"/>
                    </a:lnTo>
                    <a:lnTo>
                      <a:pt x="137" y="0"/>
                    </a:lnTo>
                    <a:lnTo>
                      <a:pt x="91" y="4"/>
                    </a:lnTo>
                    <a:lnTo>
                      <a:pt x="48" y="17"/>
                    </a:lnTo>
                    <a:lnTo>
                      <a:pt x="16" y="36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45" name="Google Shape;2045;p43"/>
              <p:cNvSpPr/>
              <p:nvPr/>
            </p:nvSpPr>
            <p:spPr>
              <a:xfrm>
                <a:off x="1766" y="1532"/>
                <a:ext cx="44" cy="39"/>
              </a:xfrm>
              <a:custGeom>
                <a:avLst/>
                <a:gdLst/>
                <a:ahLst/>
                <a:cxnLst/>
                <a:rect l="l" t="t" r="r" b="b"/>
                <a:pathLst>
                  <a:path w="287" h="306" extrusionOk="0">
                    <a:moveTo>
                      <a:pt x="0" y="0"/>
                    </a:moveTo>
                    <a:lnTo>
                      <a:pt x="45" y="113"/>
                    </a:lnTo>
                    <a:lnTo>
                      <a:pt x="90" y="196"/>
                    </a:lnTo>
                    <a:lnTo>
                      <a:pt x="132" y="255"/>
                    </a:lnTo>
                    <a:lnTo>
                      <a:pt x="172" y="290"/>
                    </a:lnTo>
                    <a:lnTo>
                      <a:pt x="208" y="306"/>
                    </a:lnTo>
                    <a:lnTo>
                      <a:pt x="239" y="304"/>
                    </a:lnTo>
                    <a:lnTo>
                      <a:pt x="263" y="288"/>
                    </a:lnTo>
                    <a:lnTo>
                      <a:pt x="280" y="262"/>
                    </a:lnTo>
                    <a:lnTo>
                      <a:pt x="287" y="228"/>
                    </a:lnTo>
                    <a:lnTo>
                      <a:pt x="285" y="187"/>
                    </a:lnTo>
                    <a:lnTo>
                      <a:pt x="271" y="145"/>
                    </a:lnTo>
                    <a:lnTo>
                      <a:pt x="246" y="102"/>
                    </a:lnTo>
                    <a:lnTo>
                      <a:pt x="208" y="65"/>
                    </a:lnTo>
                    <a:lnTo>
                      <a:pt x="154" y="32"/>
                    </a:lnTo>
                    <a:lnTo>
                      <a:pt x="85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46" name="Google Shape;2046;p43"/>
              <p:cNvSpPr/>
              <p:nvPr/>
            </p:nvSpPr>
            <p:spPr>
              <a:xfrm>
                <a:off x="1687" y="1342"/>
                <a:ext cx="56" cy="30"/>
              </a:xfrm>
              <a:custGeom>
                <a:avLst/>
                <a:gdLst/>
                <a:ahLst/>
                <a:cxnLst/>
                <a:rect l="l" t="t" r="r" b="b"/>
                <a:pathLst>
                  <a:path w="364" h="244" extrusionOk="0">
                    <a:moveTo>
                      <a:pt x="205" y="12"/>
                    </a:moveTo>
                    <a:lnTo>
                      <a:pt x="156" y="30"/>
                    </a:lnTo>
                    <a:lnTo>
                      <a:pt x="94" y="53"/>
                    </a:lnTo>
                    <a:lnTo>
                      <a:pt x="35" y="83"/>
                    </a:lnTo>
                    <a:lnTo>
                      <a:pt x="0" y="122"/>
                    </a:lnTo>
                    <a:lnTo>
                      <a:pt x="2" y="161"/>
                    </a:lnTo>
                    <a:lnTo>
                      <a:pt x="33" y="194"/>
                    </a:lnTo>
                    <a:lnTo>
                      <a:pt x="84" y="221"/>
                    </a:lnTo>
                    <a:lnTo>
                      <a:pt x="149" y="238"/>
                    </a:lnTo>
                    <a:lnTo>
                      <a:pt x="217" y="244"/>
                    </a:lnTo>
                    <a:lnTo>
                      <a:pt x="281" y="236"/>
                    </a:lnTo>
                    <a:lnTo>
                      <a:pt x="333" y="212"/>
                    </a:lnTo>
                    <a:lnTo>
                      <a:pt x="351" y="193"/>
                    </a:lnTo>
                    <a:lnTo>
                      <a:pt x="363" y="170"/>
                    </a:lnTo>
                    <a:lnTo>
                      <a:pt x="364" y="131"/>
                    </a:lnTo>
                    <a:lnTo>
                      <a:pt x="347" y="95"/>
                    </a:lnTo>
                    <a:lnTo>
                      <a:pt x="316" y="61"/>
                    </a:lnTo>
                    <a:lnTo>
                      <a:pt x="280" y="32"/>
                    </a:lnTo>
                    <a:lnTo>
                      <a:pt x="244" y="11"/>
                    </a:lnTo>
                    <a:lnTo>
                      <a:pt x="215" y="0"/>
                    </a:lnTo>
                    <a:lnTo>
                      <a:pt x="200" y="0"/>
                    </a:lnTo>
                    <a:lnTo>
                      <a:pt x="205" y="12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47" name="Google Shape;2047;p43"/>
              <p:cNvSpPr/>
              <p:nvPr/>
            </p:nvSpPr>
            <p:spPr>
              <a:xfrm>
                <a:off x="2926" y="1983"/>
                <a:ext cx="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16" extrusionOk="0">
                    <a:moveTo>
                      <a:pt x="0" y="36"/>
                    </a:moveTo>
                    <a:lnTo>
                      <a:pt x="14" y="59"/>
                    </a:lnTo>
                    <a:lnTo>
                      <a:pt x="38" y="94"/>
                    </a:lnTo>
                    <a:lnTo>
                      <a:pt x="103" y="175"/>
                    </a:lnTo>
                    <a:lnTo>
                      <a:pt x="139" y="204"/>
                    </a:lnTo>
                    <a:lnTo>
                      <a:pt x="176" y="216"/>
                    </a:lnTo>
                    <a:lnTo>
                      <a:pt x="209" y="205"/>
                    </a:lnTo>
                    <a:lnTo>
                      <a:pt x="238" y="162"/>
                    </a:lnTo>
                    <a:lnTo>
                      <a:pt x="242" y="123"/>
                    </a:lnTo>
                    <a:lnTo>
                      <a:pt x="228" y="87"/>
                    </a:lnTo>
                    <a:lnTo>
                      <a:pt x="200" y="52"/>
                    </a:lnTo>
                    <a:lnTo>
                      <a:pt x="163" y="25"/>
                    </a:lnTo>
                    <a:lnTo>
                      <a:pt x="120" y="6"/>
                    </a:lnTo>
                    <a:lnTo>
                      <a:pt x="75" y="0"/>
                    </a:lnTo>
                    <a:lnTo>
                      <a:pt x="35" y="9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48" name="Google Shape;2048;p43"/>
              <p:cNvSpPr/>
              <p:nvPr/>
            </p:nvSpPr>
            <p:spPr>
              <a:xfrm>
                <a:off x="3533" y="1348"/>
                <a:ext cx="32" cy="37"/>
              </a:xfrm>
              <a:custGeom>
                <a:avLst/>
                <a:gdLst/>
                <a:ahLst/>
                <a:cxnLst/>
                <a:rect l="l" t="t" r="r" b="b"/>
                <a:pathLst>
                  <a:path w="210" h="289" extrusionOk="0">
                    <a:moveTo>
                      <a:pt x="47" y="14"/>
                    </a:moveTo>
                    <a:lnTo>
                      <a:pt x="14" y="80"/>
                    </a:lnTo>
                    <a:lnTo>
                      <a:pt x="0" y="136"/>
                    </a:lnTo>
                    <a:lnTo>
                      <a:pt x="0" y="184"/>
                    </a:lnTo>
                    <a:lnTo>
                      <a:pt x="12" y="223"/>
                    </a:lnTo>
                    <a:lnTo>
                      <a:pt x="33" y="252"/>
                    </a:lnTo>
                    <a:lnTo>
                      <a:pt x="61" y="273"/>
                    </a:lnTo>
                    <a:lnTo>
                      <a:pt x="125" y="289"/>
                    </a:lnTo>
                    <a:lnTo>
                      <a:pt x="156" y="284"/>
                    </a:lnTo>
                    <a:lnTo>
                      <a:pt x="182" y="269"/>
                    </a:lnTo>
                    <a:lnTo>
                      <a:pt x="200" y="246"/>
                    </a:lnTo>
                    <a:lnTo>
                      <a:pt x="210" y="215"/>
                    </a:lnTo>
                    <a:lnTo>
                      <a:pt x="205" y="174"/>
                    </a:lnTo>
                    <a:lnTo>
                      <a:pt x="185" y="125"/>
                    </a:lnTo>
                    <a:lnTo>
                      <a:pt x="147" y="67"/>
                    </a:lnTo>
                    <a:lnTo>
                      <a:pt x="88" y="0"/>
                    </a:lnTo>
                    <a:lnTo>
                      <a:pt x="82" y="8"/>
                    </a:lnTo>
                    <a:lnTo>
                      <a:pt x="70" y="11"/>
                    </a:lnTo>
                    <a:lnTo>
                      <a:pt x="47" y="14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49" name="Google Shape;2049;p43"/>
              <p:cNvSpPr/>
              <p:nvPr/>
            </p:nvSpPr>
            <p:spPr>
              <a:xfrm>
                <a:off x="3727" y="1332"/>
                <a:ext cx="43" cy="36"/>
              </a:xfrm>
              <a:custGeom>
                <a:avLst/>
                <a:gdLst/>
                <a:ahLst/>
                <a:cxnLst/>
                <a:rect l="l" t="t" r="r" b="b"/>
                <a:pathLst>
                  <a:path w="278" h="280" extrusionOk="0">
                    <a:moveTo>
                      <a:pt x="24" y="0"/>
                    </a:moveTo>
                    <a:lnTo>
                      <a:pt x="7" y="54"/>
                    </a:lnTo>
                    <a:lnTo>
                      <a:pt x="0" y="112"/>
                    </a:lnTo>
                    <a:lnTo>
                      <a:pt x="3" y="171"/>
                    </a:lnTo>
                    <a:lnTo>
                      <a:pt x="18" y="222"/>
                    </a:lnTo>
                    <a:lnTo>
                      <a:pt x="44" y="261"/>
                    </a:lnTo>
                    <a:lnTo>
                      <a:pt x="83" y="280"/>
                    </a:lnTo>
                    <a:lnTo>
                      <a:pt x="134" y="271"/>
                    </a:lnTo>
                    <a:lnTo>
                      <a:pt x="165" y="256"/>
                    </a:lnTo>
                    <a:lnTo>
                      <a:pt x="201" y="232"/>
                    </a:lnTo>
                    <a:lnTo>
                      <a:pt x="239" y="197"/>
                    </a:lnTo>
                    <a:lnTo>
                      <a:pt x="264" y="167"/>
                    </a:lnTo>
                    <a:lnTo>
                      <a:pt x="276" y="140"/>
                    </a:lnTo>
                    <a:lnTo>
                      <a:pt x="278" y="115"/>
                    </a:lnTo>
                    <a:lnTo>
                      <a:pt x="257" y="76"/>
                    </a:lnTo>
                    <a:lnTo>
                      <a:pt x="213" y="46"/>
                    </a:lnTo>
                    <a:lnTo>
                      <a:pt x="156" y="26"/>
                    </a:lnTo>
                    <a:lnTo>
                      <a:pt x="97" y="13"/>
                    </a:lnTo>
                    <a:lnTo>
                      <a:pt x="49" y="5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50" name="Google Shape;2050;p43"/>
              <p:cNvSpPr/>
              <p:nvPr/>
            </p:nvSpPr>
            <p:spPr>
              <a:xfrm>
                <a:off x="3628" y="1337"/>
                <a:ext cx="55" cy="26"/>
              </a:xfrm>
              <a:custGeom>
                <a:avLst/>
                <a:gdLst/>
                <a:ahLst/>
                <a:cxnLst/>
                <a:rect l="l" t="t" r="r" b="b"/>
                <a:pathLst>
                  <a:path w="343" h="216" extrusionOk="0">
                    <a:moveTo>
                      <a:pt x="151" y="31"/>
                    </a:moveTo>
                    <a:lnTo>
                      <a:pt x="140" y="38"/>
                    </a:lnTo>
                    <a:lnTo>
                      <a:pt x="114" y="53"/>
                    </a:lnTo>
                    <a:lnTo>
                      <a:pt x="44" y="103"/>
                    </a:lnTo>
                    <a:lnTo>
                      <a:pt x="14" y="132"/>
                    </a:lnTo>
                    <a:lnTo>
                      <a:pt x="0" y="161"/>
                    </a:lnTo>
                    <a:lnTo>
                      <a:pt x="6" y="187"/>
                    </a:lnTo>
                    <a:lnTo>
                      <a:pt x="42" y="208"/>
                    </a:lnTo>
                    <a:lnTo>
                      <a:pt x="75" y="215"/>
                    </a:lnTo>
                    <a:lnTo>
                      <a:pt x="102" y="216"/>
                    </a:lnTo>
                    <a:lnTo>
                      <a:pt x="164" y="208"/>
                    </a:lnTo>
                    <a:lnTo>
                      <a:pt x="232" y="197"/>
                    </a:lnTo>
                    <a:lnTo>
                      <a:pt x="282" y="181"/>
                    </a:lnTo>
                    <a:lnTo>
                      <a:pt x="316" y="162"/>
                    </a:lnTo>
                    <a:lnTo>
                      <a:pt x="335" y="142"/>
                    </a:lnTo>
                    <a:lnTo>
                      <a:pt x="343" y="120"/>
                    </a:lnTo>
                    <a:lnTo>
                      <a:pt x="339" y="98"/>
                    </a:lnTo>
                    <a:lnTo>
                      <a:pt x="308" y="55"/>
                    </a:lnTo>
                    <a:lnTo>
                      <a:pt x="259" y="22"/>
                    </a:lnTo>
                    <a:lnTo>
                      <a:pt x="206" y="2"/>
                    </a:lnTo>
                    <a:lnTo>
                      <a:pt x="183" y="0"/>
                    </a:lnTo>
                    <a:lnTo>
                      <a:pt x="165" y="3"/>
                    </a:lnTo>
                    <a:lnTo>
                      <a:pt x="153" y="14"/>
                    </a:lnTo>
                    <a:lnTo>
                      <a:pt x="151" y="31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51" name="Google Shape;2051;p43"/>
              <p:cNvSpPr/>
              <p:nvPr/>
            </p:nvSpPr>
            <p:spPr>
              <a:xfrm>
                <a:off x="3754" y="1453"/>
                <a:ext cx="32" cy="32"/>
              </a:xfrm>
              <a:custGeom>
                <a:avLst/>
                <a:gdLst/>
                <a:ahLst/>
                <a:cxnLst/>
                <a:rect l="l" t="t" r="r" b="b"/>
                <a:pathLst>
                  <a:path w="215" h="267" extrusionOk="0">
                    <a:moveTo>
                      <a:pt x="28" y="48"/>
                    </a:moveTo>
                    <a:lnTo>
                      <a:pt x="8" y="128"/>
                    </a:lnTo>
                    <a:lnTo>
                      <a:pt x="0" y="204"/>
                    </a:lnTo>
                    <a:lnTo>
                      <a:pt x="7" y="235"/>
                    </a:lnTo>
                    <a:lnTo>
                      <a:pt x="26" y="257"/>
                    </a:lnTo>
                    <a:lnTo>
                      <a:pt x="58" y="267"/>
                    </a:lnTo>
                    <a:lnTo>
                      <a:pt x="109" y="265"/>
                    </a:lnTo>
                    <a:lnTo>
                      <a:pt x="155" y="253"/>
                    </a:lnTo>
                    <a:lnTo>
                      <a:pt x="187" y="235"/>
                    </a:lnTo>
                    <a:lnTo>
                      <a:pt x="207" y="213"/>
                    </a:lnTo>
                    <a:lnTo>
                      <a:pt x="215" y="187"/>
                    </a:lnTo>
                    <a:lnTo>
                      <a:pt x="206" y="129"/>
                    </a:lnTo>
                    <a:lnTo>
                      <a:pt x="171" y="73"/>
                    </a:lnTo>
                    <a:lnTo>
                      <a:pt x="123" y="28"/>
                    </a:lnTo>
                    <a:lnTo>
                      <a:pt x="75" y="2"/>
                    </a:lnTo>
                    <a:lnTo>
                      <a:pt x="55" y="0"/>
                    </a:lnTo>
                    <a:lnTo>
                      <a:pt x="39" y="6"/>
                    </a:lnTo>
                    <a:lnTo>
                      <a:pt x="30" y="22"/>
                    </a:lnTo>
                    <a:lnTo>
                      <a:pt x="28" y="48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52" name="Google Shape;2052;p43"/>
              <p:cNvSpPr/>
              <p:nvPr/>
            </p:nvSpPr>
            <p:spPr>
              <a:xfrm>
                <a:off x="3760" y="1538"/>
                <a:ext cx="34" cy="37"/>
              </a:xfrm>
              <a:custGeom>
                <a:avLst/>
                <a:gdLst/>
                <a:ahLst/>
                <a:cxnLst/>
                <a:rect l="l" t="t" r="r" b="b"/>
                <a:pathLst>
                  <a:path w="219" h="300" extrusionOk="0">
                    <a:moveTo>
                      <a:pt x="99" y="7"/>
                    </a:moveTo>
                    <a:lnTo>
                      <a:pt x="157" y="64"/>
                    </a:lnTo>
                    <a:lnTo>
                      <a:pt x="184" y="95"/>
                    </a:lnTo>
                    <a:lnTo>
                      <a:pt x="206" y="128"/>
                    </a:lnTo>
                    <a:lnTo>
                      <a:pt x="219" y="183"/>
                    </a:lnTo>
                    <a:lnTo>
                      <a:pt x="208" y="229"/>
                    </a:lnTo>
                    <a:lnTo>
                      <a:pt x="180" y="264"/>
                    </a:lnTo>
                    <a:lnTo>
                      <a:pt x="142" y="288"/>
                    </a:lnTo>
                    <a:lnTo>
                      <a:pt x="98" y="300"/>
                    </a:lnTo>
                    <a:lnTo>
                      <a:pt x="56" y="296"/>
                    </a:lnTo>
                    <a:lnTo>
                      <a:pt x="22" y="276"/>
                    </a:lnTo>
                    <a:lnTo>
                      <a:pt x="3" y="237"/>
                    </a:lnTo>
                    <a:lnTo>
                      <a:pt x="0" y="205"/>
                    </a:lnTo>
                    <a:lnTo>
                      <a:pt x="5" y="164"/>
                    </a:lnTo>
                    <a:lnTo>
                      <a:pt x="25" y="77"/>
                    </a:lnTo>
                    <a:lnTo>
                      <a:pt x="41" y="39"/>
                    </a:lnTo>
                    <a:lnTo>
                      <a:pt x="59" y="12"/>
                    </a:lnTo>
                    <a:lnTo>
                      <a:pt x="79" y="0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53" name="Google Shape;2053;p43"/>
              <p:cNvSpPr/>
              <p:nvPr/>
            </p:nvSpPr>
            <p:spPr>
              <a:xfrm>
                <a:off x="3768" y="1616"/>
                <a:ext cx="24" cy="34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80" extrusionOk="0">
                    <a:moveTo>
                      <a:pt x="0" y="46"/>
                    </a:moveTo>
                    <a:lnTo>
                      <a:pt x="3" y="90"/>
                    </a:lnTo>
                    <a:lnTo>
                      <a:pt x="11" y="140"/>
                    </a:lnTo>
                    <a:lnTo>
                      <a:pt x="23" y="191"/>
                    </a:lnTo>
                    <a:lnTo>
                      <a:pt x="38" y="236"/>
                    </a:lnTo>
                    <a:lnTo>
                      <a:pt x="56" y="267"/>
                    </a:lnTo>
                    <a:lnTo>
                      <a:pt x="79" y="280"/>
                    </a:lnTo>
                    <a:lnTo>
                      <a:pt x="105" y="267"/>
                    </a:lnTo>
                    <a:lnTo>
                      <a:pt x="135" y="223"/>
                    </a:lnTo>
                    <a:lnTo>
                      <a:pt x="148" y="191"/>
                    </a:lnTo>
                    <a:lnTo>
                      <a:pt x="148" y="155"/>
                    </a:lnTo>
                    <a:lnTo>
                      <a:pt x="137" y="124"/>
                    </a:lnTo>
                    <a:lnTo>
                      <a:pt x="118" y="90"/>
                    </a:lnTo>
                    <a:lnTo>
                      <a:pt x="68" y="26"/>
                    </a:lnTo>
                    <a:lnTo>
                      <a:pt x="42" y="6"/>
                    </a:lnTo>
                    <a:lnTo>
                      <a:pt x="20" y="0"/>
                    </a:lnTo>
                    <a:lnTo>
                      <a:pt x="5" y="11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54" name="Google Shape;2054;p43"/>
              <p:cNvSpPr/>
              <p:nvPr/>
            </p:nvSpPr>
            <p:spPr>
              <a:xfrm>
                <a:off x="3762" y="1690"/>
                <a:ext cx="30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65" extrusionOk="0">
                    <a:moveTo>
                      <a:pt x="45" y="2"/>
                    </a:moveTo>
                    <a:lnTo>
                      <a:pt x="11" y="103"/>
                    </a:lnTo>
                    <a:lnTo>
                      <a:pt x="2" y="155"/>
                    </a:lnTo>
                    <a:lnTo>
                      <a:pt x="0" y="202"/>
                    </a:lnTo>
                    <a:lnTo>
                      <a:pt x="9" y="239"/>
                    </a:lnTo>
                    <a:lnTo>
                      <a:pt x="32" y="261"/>
                    </a:lnTo>
                    <a:lnTo>
                      <a:pt x="70" y="265"/>
                    </a:lnTo>
                    <a:lnTo>
                      <a:pt x="95" y="259"/>
                    </a:lnTo>
                    <a:lnTo>
                      <a:pt x="126" y="246"/>
                    </a:lnTo>
                    <a:lnTo>
                      <a:pt x="159" y="226"/>
                    </a:lnTo>
                    <a:lnTo>
                      <a:pt x="181" y="205"/>
                    </a:lnTo>
                    <a:lnTo>
                      <a:pt x="199" y="160"/>
                    </a:lnTo>
                    <a:lnTo>
                      <a:pt x="187" y="116"/>
                    </a:lnTo>
                    <a:lnTo>
                      <a:pt x="158" y="74"/>
                    </a:lnTo>
                    <a:lnTo>
                      <a:pt x="118" y="39"/>
                    </a:lnTo>
                    <a:lnTo>
                      <a:pt x="80" y="14"/>
                    </a:lnTo>
                    <a:lnTo>
                      <a:pt x="52" y="0"/>
                    </a:lnTo>
                    <a:lnTo>
                      <a:pt x="45" y="2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55" name="Google Shape;2055;p43"/>
              <p:cNvSpPr/>
              <p:nvPr/>
            </p:nvSpPr>
            <p:spPr>
              <a:xfrm>
                <a:off x="3762" y="1774"/>
                <a:ext cx="34" cy="37"/>
              </a:xfrm>
              <a:custGeom>
                <a:avLst/>
                <a:gdLst/>
                <a:ahLst/>
                <a:cxnLst/>
                <a:rect l="l" t="t" r="r" b="b"/>
                <a:pathLst>
                  <a:path w="226" h="307" extrusionOk="0">
                    <a:moveTo>
                      <a:pt x="48" y="34"/>
                    </a:moveTo>
                    <a:lnTo>
                      <a:pt x="19" y="124"/>
                    </a:lnTo>
                    <a:lnTo>
                      <a:pt x="0" y="220"/>
                    </a:lnTo>
                    <a:lnTo>
                      <a:pt x="4" y="259"/>
                    </a:lnTo>
                    <a:lnTo>
                      <a:pt x="22" y="290"/>
                    </a:lnTo>
                    <a:lnTo>
                      <a:pt x="57" y="307"/>
                    </a:lnTo>
                    <a:lnTo>
                      <a:pt x="115" y="305"/>
                    </a:lnTo>
                    <a:lnTo>
                      <a:pt x="163" y="293"/>
                    </a:lnTo>
                    <a:lnTo>
                      <a:pt x="196" y="273"/>
                    </a:lnTo>
                    <a:lnTo>
                      <a:pt x="216" y="249"/>
                    </a:lnTo>
                    <a:lnTo>
                      <a:pt x="226" y="222"/>
                    </a:lnTo>
                    <a:lnTo>
                      <a:pt x="217" y="159"/>
                    </a:lnTo>
                    <a:lnTo>
                      <a:pt x="183" y="96"/>
                    </a:lnTo>
                    <a:lnTo>
                      <a:pt x="135" y="43"/>
                    </a:lnTo>
                    <a:lnTo>
                      <a:pt x="89" y="8"/>
                    </a:lnTo>
                    <a:lnTo>
                      <a:pt x="69" y="0"/>
                    </a:lnTo>
                    <a:lnTo>
                      <a:pt x="54" y="1"/>
                    </a:lnTo>
                    <a:lnTo>
                      <a:pt x="47" y="13"/>
                    </a:lnTo>
                    <a:lnTo>
                      <a:pt x="48" y="34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56" name="Google Shape;2056;p43"/>
              <p:cNvSpPr/>
              <p:nvPr/>
            </p:nvSpPr>
            <p:spPr>
              <a:xfrm>
                <a:off x="3758" y="1856"/>
                <a:ext cx="36" cy="5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392" extrusionOk="0">
                    <a:moveTo>
                      <a:pt x="96" y="0"/>
                    </a:moveTo>
                    <a:lnTo>
                      <a:pt x="178" y="89"/>
                    </a:lnTo>
                    <a:lnTo>
                      <a:pt x="212" y="136"/>
                    </a:lnTo>
                    <a:lnTo>
                      <a:pt x="231" y="190"/>
                    </a:lnTo>
                    <a:lnTo>
                      <a:pt x="227" y="234"/>
                    </a:lnTo>
                    <a:lnTo>
                      <a:pt x="207" y="280"/>
                    </a:lnTo>
                    <a:lnTo>
                      <a:pt x="176" y="323"/>
                    </a:lnTo>
                    <a:lnTo>
                      <a:pt x="137" y="360"/>
                    </a:lnTo>
                    <a:lnTo>
                      <a:pt x="95" y="384"/>
                    </a:lnTo>
                    <a:lnTo>
                      <a:pt x="56" y="392"/>
                    </a:lnTo>
                    <a:lnTo>
                      <a:pt x="23" y="379"/>
                    </a:lnTo>
                    <a:lnTo>
                      <a:pt x="1" y="339"/>
                    </a:lnTo>
                    <a:lnTo>
                      <a:pt x="0" y="313"/>
                    </a:lnTo>
                    <a:lnTo>
                      <a:pt x="5" y="269"/>
                    </a:lnTo>
                    <a:lnTo>
                      <a:pt x="29" y="158"/>
                    </a:lnTo>
                    <a:lnTo>
                      <a:pt x="64" y="53"/>
                    </a:lnTo>
                    <a:lnTo>
                      <a:pt x="80" y="17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57" name="Google Shape;2057;p43"/>
              <p:cNvSpPr/>
              <p:nvPr/>
            </p:nvSpPr>
            <p:spPr>
              <a:xfrm>
                <a:off x="3766" y="1946"/>
                <a:ext cx="34" cy="36"/>
              </a:xfrm>
              <a:custGeom>
                <a:avLst/>
                <a:gdLst/>
                <a:ahLst/>
                <a:cxnLst/>
                <a:rect l="l" t="t" r="r" b="b"/>
                <a:pathLst>
                  <a:path w="217" h="289" extrusionOk="0">
                    <a:moveTo>
                      <a:pt x="0" y="37"/>
                    </a:moveTo>
                    <a:lnTo>
                      <a:pt x="13" y="115"/>
                    </a:lnTo>
                    <a:lnTo>
                      <a:pt x="27" y="175"/>
                    </a:lnTo>
                    <a:lnTo>
                      <a:pt x="43" y="221"/>
                    </a:lnTo>
                    <a:lnTo>
                      <a:pt x="60" y="255"/>
                    </a:lnTo>
                    <a:lnTo>
                      <a:pt x="96" y="289"/>
                    </a:lnTo>
                    <a:lnTo>
                      <a:pt x="133" y="289"/>
                    </a:lnTo>
                    <a:lnTo>
                      <a:pt x="167" y="265"/>
                    </a:lnTo>
                    <a:lnTo>
                      <a:pt x="194" y="231"/>
                    </a:lnTo>
                    <a:lnTo>
                      <a:pt x="212" y="196"/>
                    </a:lnTo>
                    <a:lnTo>
                      <a:pt x="217" y="173"/>
                    </a:lnTo>
                    <a:lnTo>
                      <a:pt x="203" y="136"/>
                    </a:lnTo>
                    <a:lnTo>
                      <a:pt x="176" y="97"/>
                    </a:lnTo>
                    <a:lnTo>
                      <a:pt x="103" y="30"/>
                    </a:lnTo>
                    <a:lnTo>
                      <a:pt x="64" y="8"/>
                    </a:lnTo>
                    <a:lnTo>
                      <a:pt x="32" y="0"/>
                    </a:lnTo>
                    <a:lnTo>
                      <a:pt x="9" y="8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58" name="Google Shape;2058;p43"/>
              <p:cNvSpPr/>
              <p:nvPr/>
            </p:nvSpPr>
            <p:spPr>
              <a:xfrm>
                <a:off x="3509" y="1941"/>
                <a:ext cx="46" cy="37"/>
              </a:xfrm>
              <a:custGeom>
                <a:avLst/>
                <a:gdLst/>
                <a:ahLst/>
                <a:cxnLst/>
                <a:rect l="l" t="t" r="r" b="b"/>
                <a:pathLst>
                  <a:path w="288" h="300" extrusionOk="0">
                    <a:moveTo>
                      <a:pt x="198" y="13"/>
                    </a:moveTo>
                    <a:lnTo>
                      <a:pt x="134" y="40"/>
                    </a:lnTo>
                    <a:lnTo>
                      <a:pt x="79" y="73"/>
                    </a:lnTo>
                    <a:lnTo>
                      <a:pt x="35" y="112"/>
                    </a:lnTo>
                    <a:lnTo>
                      <a:pt x="7" y="154"/>
                    </a:lnTo>
                    <a:lnTo>
                      <a:pt x="0" y="195"/>
                    </a:lnTo>
                    <a:lnTo>
                      <a:pt x="18" y="235"/>
                    </a:lnTo>
                    <a:lnTo>
                      <a:pt x="64" y="270"/>
                    </a:lnTo>
                    <a:lnTo>
                      <a:pt x="143" y="298"/>
                    </a:lnTo>
                    <a:lnTo>
                      <a:pt x="200" y="300"/>
                    </a:lnTo>
                    <a:lnTo>
                      <a:pt x="242" y="278"/>
                    </a:lnTo>
                    <a:lnTo>
                      <a:pt x="271" y="238"/>
                    </a:lnTo>
                    <a:lnTo>
                      <a:pt x="286" y="188"/>
                    </a:lnTo>
                    <a:lnTo>
                      <a:pt x="288" y="132"/>
                    </a:lnTo>
                    <a:lnTo>
                      <a:pt x="275" y="78"/>
                    </a:lnTo>
                    <a:lnTo>
                      <a:pt x="250" y="32"/>
                    </a:lnTo>
                    <a:lnTo>
                      <a:pt x="211" y="0"/>
                    </a:lnTo>
                    <a:lnTo>
                      <a:pt x="195" y="6"/>
                    </a:lnTo>
                    <a:lnTo>
                      <a:pt x="193" y="12"/>
                    </a:lnTo>
                    <a:lnTo>
                      <a:pt x="198" y="13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59" name="Google Shape;2059;p43"/>
              <p:cNvSpPr/>
              <p:nvPr/>
            </p:nvSpPr>
            <p:spPr>
              <a:xfrm>
                <a:off x="3505" y="1848"/>
                <a:ext cx="36" cy="34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64" extrusionOk="0">
                    <a:moveTo>
                      <a:pt x="0" y="0"/>
                    </a:moveTo>
                    <a:lnTo>
                      <a:pt x="10" y="46"/>
                    </a:lnTo>
                    <a:lnTo>
                      <a:pt x="25" y="102"/>
                    </a:lnTo>
                    <a:lnTo>
                      <a:pt x="44" y="160"/>
                    </a:lnTo>
                    <a:lnTo>
                      <a:pt x="69" y="212"/>
                    </a:lnTo>
                    <a:lnTo>
                      <a:pt x="98" y="249"/>
                    </a:lnTo>
                    <a:lnTo>
                      <a:pt x="132" y="264"/>
                    </a:lnTo>
                    <a:lnTo>
                      <a:pt x="172" y="247"/>
                    </a:lnTo>
                    <a:lnTo>
                      <a:pt x="194" y="224"/>
                    </a:lnTo>
                    <a:lnTo>
                      <a:pt x="217" y="190"/>
                    </a:lnTo>
                    <a:lnTo>
                      <a:pt x="233" y="158"/>
                    </a:lnTo>
                    <a:lnTo>
                      <a:pt x="241" y="131"/>
                    </a:lnTo>
                    <a:lnTo>
                      <a:pt x="238" y="89"/>
                    </a:lnTo>
                    <a:lnTo>
                      <a:pt x="214" y="61"/>
                    </a:lnTo>
                    <a:lnTo>
                      <a:pt x="174" y="42"/>
                    </a:lnTo>
                    <a:lnTo>
                      <a:pt x="77" y="21"/>
                    </a:lnTo>
                    <a:lnTo>
                      <a:pt x="33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60" name="Google Shape;2060;p43"/>
              <p:cNvSpPr/>
              <p:nvPr/>
            </p:nvSpPr>
            <p:spPr>
              <a:xfrm>
                <a:off x="3513" y="1777"/>
                <a:ext cx="34" cy="40"/>
              </a:xfrm>
              <a:custGeom>
                <a:avLst/>
                <a:gdLst/>
                <a:ahLst/>
                <a:cxnLst/>
                <a:rect l="l" t="t" r="r" b="b"/>
                <a:pathLst>
                  <a:path w="219" h="318" extrusionOk="0">
                    <a:moveTo>
                      <a:pt x="0" y="164"/>
                    </a:moveTo>
                    <a:lnTo>
                      <a:pt x="27" y="84"/>
                    </a:lnTo>
                    <a:lnTo>
                      <a:pt x="47" y="26"/>
                    </a:lnTo>
                    <a:lnTo>
                      <a:pt x="60" y="8"/>
                    </a:lnTo>
                    <a:lnTo>
                      <a:pt x="77" y="0"/>
                    </a:lnTo>
                    <a:lnTo>
                      <a:pt x="103" y="2"/>
                    </a:lnTo>
                    <a:lnTo>
                      <a:pt x="136" y="14"/>
                    </a:lnTo>
                    <a:lnTo>
                      <a:pt x="174" y="40"/>
                    </a:lnTo>
                    <a:lnTo>
                      <a:pt x="200" y="71"/>
                    </a:lnTo>
                    <a:lnTo>
                      <a:pt x="214" y="104"/>
                    </a:lnTo>
                    <a:lnTo>
                      <a:pt x="219" y="141"/>
                    </a:lnTo>
                    <a:lnTo>
                      <a:pt x="205" y="213"/>
                    </a:lnTo>
                    <a:lnTo>
                      <a:pt x="167" y="275"/>
                    </a:lnTo>
                    <a:lnTo>
                      <a:pt x="118" y="312"/>
                    </a:lnTo>
                    <a:lnTo>
                      <a:pt x="92" y="318"/>
                    </a:lnTo>
                    <a:lnTo>
                      <a:pt x="67" y="315"/>
                    </a:lnTo>
                    <a:lnTo>
                      <a:pt x="43" y="300"/>
                    </a:lnTo>
                    <a:lnTo>
                      <a:pt x="24" y="269"/>
                    </a:lnTo>
                    <a:lnTo>
                      <a:pt x="9" y="225"/>
                    </a:lnTo>
                    <a:lnTo>
                      <a:pt x="0" y="164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61" name="Google Shape;2061;p43"/>
              <p:cNvSpPr/>
              <p:nvPr/>
            </p:nvSpPr>
            <p:spPr>
              <a:xfrm>
                <a:off x="3513" y="1712"/>
                <a:ext cx="30" cy="34"/>
              </a:xfrm>
              <a:custGeom>
                <a:avLst/>
                <a:gdLst/>
                <a:ahLst/>
                <a:cxnLst/>
                <a:rect l="l" t="t" r="r" b="b"/>
                <a:pathLst>
                  <a:path w="192" h="269" extrusionOk="0">
                    <a:moveTo>
                      <a:pt x="0" y="60"/>
                    </a:moveTo>
                    <a:lnTo>
                      <a:pt x="7" y="107"/>
                    </a:lnTo>
                    <a:lnTo>
                      <a:pt x="18" y="171"/>
                    </a:lnTo>
                    <a:lnTo>
                      <a:pt x="36" y="231"/>
                    </a:lnTo>
                    <a:lnTo>
                      <a:pt x="50" y="252"/>
                    </a:lnTo>
                    <a:lnTo>
                      <a:pt x="68" y="263"/>
                    </a:lnTo>
                    <a:lnTo>
                      <a:pt x="105" y="269"/>
                    </a:lnTo>
                    <a:lnTo>
                      <a:pt x="135" y="263"/>
                    </a:lnTo>
                    <a:lnTo>
                      <a:pt x="158" y="248"/>
                    </a:lnTo>
                    <a:lnTo>
                      <a:pt x="176" y="226"/>
                    </a:lnTo>
                    <a:lnTo>
                      <a:pt x="192" y="166"/>
                    </a:lnTo>
                    <a:lnTo>
                      <a:pt x="189" y="100"/>
                    </a:lnTo>
                    <a:lnTo>
                      <a:pt x="165" y="41"/>
                    </a:lnTo>
                    <a:lnTo>
                      <a:pt x="147" y="20"/>
                    </a:lnTo>
                    <a:lnTo>
                      <a:pt x="124" y="5"/>
                    </a:lnTo>
                    <a:lnTo>
                      <a:pt x="98" y="0"/>
                    </a:lnTo>
                    <a:lnTo>
                      <a:pt x="69" y="6"/>
                    </a:lnTo>
                    <a:lnTo>
                      <a:pt x="37" y="25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62" name="Google Shape;2062;p43"/>
              <p:cNvSpPr/>
              <p:nvPr/>
            </p:nvSpPr>
            <p:spPr>
              <a:xfrm>
                <a:off x="3517" y="1656"/>
                <a:ext cx="30" cy="34"/>
              </a:xfrm>
              <a:custGeom>
                <a:avLst/>
                <a:gdLst/>
                <a:ahLst/>
                <a:cxnLst/>
                <a:rect l="l" t="t" r="r" b="b"/>
                <a:pathLst>
                  <a:path w="191" h="274" extrusionOk="0">
                    <a:moveTo>
                      <a:pt x="24" y="116"/>
                    </a:moveTo>
                    <a:lnTo>
                      <a:pt x="73" y="46"/>
                    </a:lnTo>
                    <a:lnTo>
                      <a:pt x="111" y="9"/>
                    </a:lnTo>
                    <a:lnTo>
                      <a:pt x="142" y="0"/>
                    </a:lnTo>
                    <a:lnTo>
                      <a:pt x="165" y="16"/>
                    </a:lnTo>
                    <a:lnTo>
                      <a:pt x="179" y="52"/>
                    </a:lnTo>
                    <a:lnTo>
                      <a:pt x="188" y="103"/>
                    </a:lnTo>
                    <a:lnTo>
                      <a:pt x="191" y="167"/>
                    </a:lnTo>
                    <a:lnTo>
                      <a:pt x="188" y="238"/>
                    </a:lnTo>
                    <a:lnTo>
                      <a:pt x="182" y="258"/>
                    </a:lnTo>
                    <a:lnTo>
                      <a:pt x="173" y="270"/>
                    </a:lnTo>
                    <a:lnTo>
                      <a:pt x="143" y="274"/>
                    </a:lnTo>
                    <a:lnTo>
                      <a:pt x="104" y="258"/>
                    </a:lnTo>
                    <a:lnTo>
                      <a:pt x="62" y="230"/>
                    </a:lnTo>
                    <a:lnTo>
                      <a:pt x="27" y="194"/>
                    </a:lnTo>
                    <a:lnTo>
                      <a:pt x="4" y="159"/>
                    </a:lnTo>
                    <a:lnTo>
                      <a:pt x="0" y="131"/>
                    </a:lnTo>
                    <a:lnTo>
                      <a:pt x="9" y="121"/>
                    </a:lnTo>
                    <a:lnTo>
                      <a:pt x="24" y="116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63" name="Google Shape;2063;p43"/>
              <p:cNvSpPr/>
              <p:nvPr/>
            </p:nvSpPr>
            <p:spPr>
              <a:xfrm>
                <a:off x="3517" y="1580"/>
                <a:ext cx="24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82" extrusionOk="0">
                    <a:moveTo>
                      <a:pt x="0" y="56"/>
                    </a:moveTo>
                    <a:lnTo>
                      <a:pt x="23" y="156"/>
                    </a:lnTo>
                    <a:lnTo>
                      <a:pt x="46" y="225"/>
                    </a:lnTo>
                    <a:lnTo>
                      <a:pt x="69" y="266"/>
                    </a:lnTo>
                    <a:lnTo>
                      <a:pt x="89" y="282"/>
                    </a:lnTo>
                    <a:lnTo>
                      <a:pt x="108" y="278"/>
                    </a:lnTo>
                    <a:lnTo>
                      <a:pt x="124" y="258"/>
                    </a:lnTo>
                    <a:lnTo>
                      <a:pt x="136" y="225"/>
                    </a:lnTo>
                    <a:lnTo>
                      <a:pt x="145" y="186"/>
                    </a:lnTo>
                    <a:lnTo>
                      <a:pt x="148" y="96"/>
                    </a:lnTo>
                    <a:lnTo>
                      <a:pt x="140" y="56"/>
                    </a:lnTo>
                    <a:lnTo>
                      <a:pt x="128" y="24"/>
                    </a:lnTo>
                    <a:lnTo>
                      <a:pt x="107" y="4"/>
                    </a:lnTo>
                    <a:lnTo>
                      <a:pt x="80" y="0"/>
                    </a:lnTo>
                    <a:lnTo>
                      <a:pt x="44" y="15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64" name="Google Shape;2064;p43"/>
              <p:cNvSpPr/>
              <p:nvPr/>
            </p:nvSpPr>
            <p:spPr>
              <a:xfrm>
                <a:off x="3515" y="1471"/>
                <a:ext cx="34" cy="29"/>
              </a:xfrm>
              <a:custGeom>
                <a:avLst/>
                <a:gdLst/>
                <a:ahLst/>
                <a:cxnLst/>
                <a:rect l="l" t="t" r="r" b="b"/>
                <a:pathLst>
                  <a:path w="214" h="240" extrusionOk="0">
                    <a:moveTo>
                      <a:pt x="0" y="93"/>
                    </a:moveTo>
                    <a:lnTo>
                      <a:pt x="46" y="174"/>
                    </a:lnTo>
                    <a:lnTo>
                      <a:pt x="91" y="222"/>
                    </a:lnTo>
                    <a:lnTo>
                      <a:pt x="131" y="240"/>
                    </a:lnTo>
                    <a:lnTo>
                      <a:pt x="167" y="234"/>
                    </a:lnTo>
                    <a:lnTo>
                      <a:pt x="193" y="210"/>
                    </a:lnTo>
                    <a:lnTo>
                      <a:pt x="210" y="172"/>
                    </a:lnTo>
                    <a:lnTo>
                      <a:pt x="214" y="126"/>
                    </a:lnTo>
                    <a:lnTo>
                      <a:pt x="204" y="79"/>
                    </a:lnTo>
                    <a:lnTo>
                      <a:pt x="184" y="49"/>
                    </a:lnTo>
                    <a:lnTo>
                      <a:pt x="153" y="25"/>
                    </a:lnTo>
                    <a:lnTo>
                      <a:pt x="117" y="7"/>
                    </a:lnTo>
                    <a:lnTo>
                      <a:pt x="78" y="0"/>
                    </a:lnTo>
                    <a:lnTo>
                      <a:pt x="44" y="2"/>
                    </a:lnTo>
                    <a:lnTo>
                      <a:pt x="15" y="18"/>
                    </a:lnTo>
                    <a:lnTo>
                      <a:pt x="0" y="47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65" name="Google Shape;2065;p43"/>
              <p:cNvSpPr/>
              <p:nvPr/>
            </p:nvSpPr>
            <p:spPr>
              <a:xfrm>
                <a:off x="3513" y="1409"/>
                <a:ext cx="40" cy="34"/>
              </a:xfrm>
              <a:custGeom>
                <a:avLst/>
                <a:gdLst/>
                <a:ahLst/>
                <a:cxnLst/>
                <a:rect l="l" t="t" r="r" b="b"/>
                <a:pathLst>
                  <a:path w="260" h="274" extrusionOk="0">
                    <a:moveTo>
                      <a:pt x="10" y="102"/>
                    </a:moveTo>
                    <a:lnTo>
                      <a:pt x="79" y="33"/>
                    </a:lnTo>
                    <a:lnTo>
                      <a:pt x="115" y="11"/>
                    </a:lnTo>
                    <a:lnTo>
                      <a:pt x="151" y="0"/>
                    </a:lnTo>
                    <a:lnTo>
                      <a:pt x="184" y="5"/>
                    </a:lnTo>
                    <a:lnTo>
                      <a:pt x="214" y="25"/>
                    </a:lnTo>
                    <a:lnTo>
                      <a:pt x="238" y="66"/>
                    </a:lnTo>
                    <a:lnTo>
                      <a:pt x="254" y="129"/>
                    </a:lnTo>
                    <a:lnTo>
                      <a:pt x="260" y="182"/>
                    </a:lnTo>
                    <a:lnTo>
                      <a:pt x="256" y="222"/>
                    </a:lnTo>
                    <a:lnTo>
                      <a:pt x="245" y="249"/>
                    </a:lnTo>
                    <a:lnTo>
                      <a:pt x="228" y="267"/>
                    </a:lnTo>
                    <a:lnTo>
                      <a:pt x="205" y="274"/>
                    </a:lnTo>
                    <a:lnTo>
                      <a:pt x="180" y="273"/>
                    </a:lnTo>
                    <a:lnTo>
                      <a:pt x="123" y="251"/>
                    </a:lnTo>
                    <a:lnTo>
                      <a:pt x="67" y="214"/>
                    </a:lnTo>
                    <a:lnTo>
                      <a:pt x="22" y="169"/>
                    </a:lnTo>
                    <a:lnTo>
                      <a:pt x="0" y="128"/>
                    </a:lnTo>
                    <a:lnTo>
                      <a:pt x="0" y="11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66" name="Google Shape;2066;p43"/>
              <p:cNvSpPr/>
              <p:nvPr/>
            </p:nvSpPr>
            <p:spPr>
              <a:xfrm>
                <a:off x="3513" y="1529"/>
                <a:ext cx="32" cy="30"/>
              </a:xfrm>
              <a:custGeom>
                <a:avLst/>
                <a:gdLst/>
                <a:ahLst/>
                <a:cxnLst/>
                <a:rect l="l" t="t" r="r" b="b"/>
                <a:pathLst>
                  <a:path w="205" h="248" extrusionOk="0">
                    <a:moveTo>
                      <a:pt x="0" y="37"/>
                    </a:moveTo>
                    <a:lnTo>
                      <a:pt x="28" y="111"/>
                    </a:lnTo>
                    <a:lnTo>
                      <a:pt x="57" y="168"/>
                    </a:lnTo>
                    <a:lnTo>
                      <a:pt x="84" y="208"/>
                    </a:lnTo>
                    <a:lnTo>
                      <a:pt x="110" y="234"/>
                    </a:lnTo>
                    <a:lnTo>
                      <a:pt x="134" y="246"/>
                    </a:lnTo>
                    <a:lnTo>
                      <a:pt x="156" y="248"/>
                    </a:lnTo>
                    <a:lnTo>
                      <a:pt x="175" y="241"/>
                    </a:lnTo>
                    <a:lnTo>
                      <a:pt x="189" y="225"/>
                    </a:lnTo>
                    <a:lnTo>
                      <a:pt x="205" y="178"/>
                    </a:lnTo>
                    <a:lnTo>
                      <a:pt x="198" y="120"/>
                    </a:lnTo>
                    <a:lnTo>
                      <a:pt x="163" y="64"/>
                    </a:lnTo>
                    <a:lnTo>
                      <a:pt x="133" y="41"/>
                    </a:lnTo>
                    <a:lnTo>
                      <a:pt x="95" y="24"/>
                    </a:lnTo>
                    <a:lnTo>
                      <a:pt x="50" y="0"/>
                    </a:lnTo>
                    <a:lnTo>
                      <a:pt x="28" y="4"/>
                    </a:lnTo>
                    <a:lnTo>
                      <a:pt x="16" y="15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67" name="Google Shape;2067;p43"/>
              <p:cNvSpPr/>
              <p:nvPr/>
            </p:nvSpPr>
            <p:spPr>
              <a:xfrm>
                <a:off x="3855" y="1335"/>
                <a:ext cx="38" cy="33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60" extrusionOk="0">
                    <a:moveTo>
                      <a:pt x="40" y="29"/>
                    </a:moveTo>
                    <a:lnTo>
                      <a:pt x="0" y="206"/>
                    </a:lnTo>
                    <a:lnTo>
                      <a:pt x="34" y="216"/>
                    </a:lnTo>
                    <a:lnTo>
                      <a:pt x="70" y="237"/>
                    </a:lnTo>
                    <a:lnTo>
                      <a:pt x="112" y="257"/>
                    </a:lnTo>
                    <a:lnTo>
                      <a:pt x="162" y="260"/>
                    </a:lnTo>
                    <a:lnTo>
                      <a:pt x="191" y="250"/>
                    </a:lnTo>
                    <a:lnTo>
                      <a:pt x="212" y="236"/>
                    </a:lnTo>
                    <a:lnTo>
                      <a:pt x="238" y="193"/>
                    </a:lnTo>
                    <a:lnTo>
                      <a:pt x="241" y="140"/>
                    </a:lnTo>
                    <a:lnTo>
                      <a:pt x="225" y="84"/>
                    </a:lnTo>
                    <a:lnTo>
                      <a:pt x="194" y="36"/>
                    </a:lnTo>
                    <a:lnTo>
                      <a:pt x="151" y="6"/>
                    </a:lnTo>
                    <a:lnTo>
                      <a:pt x="99" y="0"/>
                    </a:lnTo>
                    <a:lnTo>
                      <a:pt x="40" y="29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68" name="Google Shape;2068;p43"/>
              <p:cNvSpPr/>
              <p:nvPr/>
            </p:nvSpPr>
            <p:spPr>
              <a:xfrm>
                <a:off x="3962" y="1324"/>
                <a:ext cx="30" cy="26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6" extrusionOk="0">
                    <a:moveTo>
                      <a:pt x="46" y="0"/>
                    </a:moveTo>
                    <a:lnTo>
                      <a:pt x="104" y="27"/>
                    </a:lnTo>
                    <a:lnTo>
                      <a:pt x="147" y="53"/>
                    </a:lnTo>
                    <a:lnTo>
                      <a:pt x="177" y="78"/>
                    </a:lnTo>
                    <a:lnTo>
                      <a:pt x="195" y="102"/>
                    </a:lnTo>
                    <a:lnTo>
                      <a:pt x="202" y="145"/>
                    </a:lnTo>
                    <a:lnTo>
                      <a:pt x="180" y="178"/>
                    </a:lnTo>
                    <a:lnTo>
                      <a:pt x="141" y="199"/>
                    </a:lnTo>
                    <a:lnTo>
                      <a:pt x="95" y="206"/>
                    </a:lnTo>
                    <a:lnTo>
                      <a:pt x="56" y="194"/>
                    </a:lnTo>
                    <a:lnTo>
                      <a:pt x="41" y="180"/>
                    </a:lnTo>
                    <a:lnTo>
                      <a:pt x="33" y="162"/>
                    </a:lnTo>
                    <a:lnTo>
                      <a:pt x="0" y="81"/>
                    </a:lnTo>
                    <a:lnTo>
                      <a:pt x="3" y="40"/>
                    </a:lnTo>
                    <a:lnTo>
                      <a:pt x="19" y="19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69" name="Google Shape;2069;p43"/>
              <p:cNvSpPr/>
              <p:nvPr/>
            </p:nvSpPr>
            <p:spPr>
              <a:xfrm>
                <a:off x="4049" y="1334"/>
                <a:ext cx="36" cy="40"/>
              </a:xfrm>
              <a:custGeom>
                <a:avLst/>
                <a:gdLst/>
                <a:ahLst/>
                <a:cxnLst/>
                <a:rect l="l" t="t" r="r" b="b"/>
                <a:pathLst>
                  <a:path w="238" h="321" extrusionOk="0">
                    <a:moveTo>
                      <a:pt x="54" y="10"/>
                    </a:moveTo>
                    <a:lnTo>
                      <a:pt x="13" y="105"/>
                    </a:lnTo>
                    <a:lnTo>
                      <a:pt x="0" y="152"/>
                    </a:lnTo>
                    <a:lnTo>
                      <a:pt x="1" y="200"/>
                    </a:lnTo>
                    <a:lnTo>
                      <a:pt x="10" y="241"/>
                    </a:lnTo>
                    <a:lnTo>
                      <a:pt x="26" y="273"/>
                    </a:lnTo>
                    <a:lnTo>
                      <a:pt x="66" y="311"/>
                    </a:lnTo>
                    <a:lnTo>
                      <a:pt x="113" y="321"/>
                    </a:lnTo>
                    <a:lnTo>
                      <a:pt x="162" y="308"/>
                    </a:lnTo>
                    <a:lnTo>
                      <a:pt x="203" y="276"/>
                    </a:lnTo>
                    <a:lnTo>
                      <a:pt x="231" y="232"/>
                    </a:lnTo>
                    <a:lnTo>
                      <a:pt x="238" y="183"/>
                    </a:lnTo>
                    <a:lnTo>
                      <a:pt x="217" y="132"/>
                    </a:lnTo>
                    <a:lnTo>
                      <a:pt x="207" y="122"/>
                    </a:lnTo>
                    <a:lnTo>
                      <a:pt x="186" y="101"/>
                    </a:lnTo>
                    <a:lnTo>
                      <a:pt x="127" y="47"/>
                    </a:lnTo>
                    <a:lnTo>
                      <a:pt x="97" y="22"/>
                    </a:lnTo>
                    <a:lnTo>
                      <a:pt x="73" y="5"/>
                    </a:lnTo>
                    <a:lnTo>
                      <a:pt x="57" y="0"/>
                    </a:lnTo>
                    <a:lnTo>
                      <a:pt x="54" y="1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70" name="Google Shape;2070;p43"/>
              <p:cNvSpPr/>
              <p:nvPr/>
            </p:nvSpPr>
            <p:spPr>
              <a:xfrm>
                <a:off x="4083" y="1459"/>
                <a:ext cx="30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19" extrusionOk="0">
                    <a:moveTo>
                      <a:pt x="0" y="0"/>
                    </a:moveTo>
                    <a:lnTo>
                      <a:pt x="0" y="56"/>
                    </a:lnTo>
                    <a:lnTo>
                      <a:pt x="0" y="118"/>
                    </a:lnTo>
                    <a:lnTo>
                      <a:pt x="11" y="173"/>
                    </a:lnTo>
                    <a:lnTo>
                      <a:pt x="22" y="193"/>
                    </a:lnTo>
                    <a:lnTo>
                      <a:pt x="41" y="204"/>
                    </a:lnTo>
                    <a:lnTo>
                      <a:pt x="83" y="216"/>
                    </a:lnTo>
                    <a:lnTo>
                      <a:pt x="118" y="219"/>
                    </a:lnTo>
                    <a:lnTo>
                      <a:pt x="147" y="217"/>
                    </a:lnTo>
                    <a:lnTo>
                      <a:pt x="169" y="207"/>
                    </a:lnTo>
                    <a:lnTo>
                      <a:pt x="194" y="177"/>
                    </a:lnTo>
                    <a:lnTo>
                      <a:pt x="199" y="136"/>
                    </a:lnTo>
                    <a:lnTo>
                      <a:pt x="184" y="93"/>
                    </a:lnTo>
                    <a:lnTo>
                      <a:pt x="156" y="56"/>
                    </a:lnTo>
                    <a:lnTo>
                      <a:pt x="116" y="31"/>
                    </a:lnTo>
                    <a:lnTo>
                      <a:pt x="68" y="27"/>
                    </a:lnTo>
                    <a:lnTo>
                      <a:pt x="22" y="33"/>
                    </a:lnTo>
                    <a:lnTo>
                      <a:pt x="7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71" name="Google Shape;2071;p43"/>
              <p:cNvSpPr/>
              <p:nvPr/>
            </p:nvSpPr>
            <p:spPr>
              <a:xfrm>
                <a:off x="4081" y="1529"/>
                <a:ext cx="32" cy="42"/>
              </a:xfrm>
              <a:custGeom>
                <a:avLst/>
                <a:gdLst/>
                <a:ahLst/>
                <a:cxnLst/>
                <a:rect l="l" t="t" r="r" b="b"/>
                <a:pathLst>
                  <a:path w="208" h="332" extrusionOk="0">
                    <a:moveTo>
                      <a:pt x="95" y="0"/>
                    </a:moveTo>
                    <a:lnTo>
                      <a:pt x="61" y="53"/>
                    </a:lnTo>
                    <a:lnTo>
                      <a:pt x="34" y="98"/>
                    </a:lnTo>
                    <a:lnTo>
                      <a:pt x="0" y="177"/>
                    </a:lnTo>
                    <a:lnTo>
                      <a:pt x="3" y="231"/>
                    </a:lnTo>
                    <a:lnTo>
                      <a:pt x="34" y="281"/>
                    </a:lnTo>
                    <a:lnTo>
                      <a:pt x="82" y="316"/>
                    </a:lnTo>
                    <a:lnTo>
                      <a:pt x="136" y="332"/>
                    </a:lnTo>
                    <a:lnTo>
                      <a:pt x="160" y="331"/>
                    </a:lnTo>
                    <a:lnTo>
                      <a:pt x="181" y="321"/>
                    </a:lnTo>
                    <a:lnTo>
                      <a:pt x="196" y="305"/>
                    </a:lnTo>
                    <a:lnTo>
                      <a:pt x="206" y="279"/>
                    </a:lnTo>
                    <a:lnTo>
                      <a:pt x="208" y="243"/>
                    </a:lnTo>
                    <a:lnTo>
                      <a:pt x="199" y="196"/>
                    </a:lnTo>
                    <a:lnTo>
                      <a:pt x="181" y="138"/>
                    </a:lnTo>
                    <a:lnTo>
                      <a:pt x="149" y="68"/>
                    </a:lnTo>
                    <a:lnTo>
                      <a:pt x="130" y="28"/>
                    </a:lnTo>
                    <a:lnTo>
                      <a:pt x="116" y="9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72" name="Google Shape;2072;p43"/>
              <p:cNvSpPr/>
              <p:nvPr/>
            </p:nvSpPr>
            <p:spPr>
              <a:xfrm>
                <a:off x="4081" y="1617"/>
                <a:ext cx="43" cy="44"/>
              </a:xfrm>
              <a:custGeom>
                <a:avLst/>
                <a:gdLst/>
                <a:ahLst/>
                <a:cxnLst/>
                <a:rect l="l" t="t" r="r" b="b"/>
                <a:pathLst>
                  <a:path w="271" h="350" extrusionOk="0">
                    <a:moveTo>
                      <a:pt x="81" y="0"/>
                    </a:moveTo>
                    <a:lnTo>
                      <a:pt x="95" y="3"/>
                    </a:lnTo>
                    <a:lnTo>
                      <a:pt x="119" y="6"/>
                    </a:lnTo>
                    <a:lnTo>
                      <a:pt x="183" y="17"/>
                    </a:lnTo>
                    <a:lnTo>
                      <a:pt x="243" y="33"/>
                    </a:lnTo>
                    <a:lnTo>
                      <a:pt x="263" y="44"/>
                    </a:lnTo>
                    <a:lnTo>
                      <a:pt x="271" y="54"/>
                    </a:lnTo>
                    <a:lnTo>
                      <a:pt x="271" y="204"/>
                    </a:lnTo>
                    <a:lnTo>
                      <a:pt x="261" y="269"/>
                    </a:lnTo>
                    <a:lnTo>
                      <a:pt x="243" y="314"/>
                    </a:lnTo>
                    <a:lnTo>
                      <a:pt x="220" y="340"/>
                    </a:lnTo>
                    <a:lnTo>
                      <a:pt x="192" y="350"/>
                    </a:lnTo>
                    <a:lnTo>
                      <a:pt x="162" y="346"/>
                    </a:lnTo>
                    <a:lnTo>
                      <a:pt x="130" y="330"/>
                    </a:lnTo>
                    <a:lnTo>
                      <a:pt x="70" y="270"/>
                    </a:lnTo>
                    <a:lnTo>
                      <a:pt x="22" y="190"/>
                    </a:lnTo>
                    <a:lnTo>
                      <a:pt x="0" y="106"/>
                    </a:lnTo>
                    <a:lnTo>
                      <a:pt x="2" y="69"/>
                    </a:lnTo>
                    <a:lnTo>
                      <a:pt x="15" y="37"/>
                    </a:lnTo>
                    <a:lnTo>
                      <a:pt x="42" y="13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73" name="Google Shape;2073;p43"/>
              <p:cNvSpPr/>
              <p:nvPr/>
            </p:nvSpPr>
            <p:spPr>
              <a:xfrm>
                <a:off x="4089" y="1688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80" extrusionOk="0">
                    <a:moveTo>
                      <a:pt x="43" y="0"/>
                    </a:moveTo>
                    <a:lnTo>
                      <a:pt x="39" y="13"/>
                    </a:lnTo>
                    <a:lnTo>
                      <a:pt x="32" y="36"/>
                    </a:lnTo>
                    <a:lnTo>
                      <a:pt x="16" y="97"/>
                    </a:lnTo>
                    <a:lnTo>
                      <a:pt x="2" y="156"/>
                    </a:lnTo>
                    <a:lnTo>
                      <a:pt x="0" y="178"/>
                    </a:lnTo>
                    <a:lnTo>
                      <a:pt x="2" y="191"/>
                    </a:lnTo>
                    <a:lnTo>
                      <a:pt x="40" y="234"/>
                    </a:lnTo>
                    <a:lnTo>
                      <a:pt x="76" y="262"/>
                    </a:lnTo>
                    <a:lnTo>
                      <a:pt x="111" y="276"/>
                    </a:lnTo>
                    <a:lnTo>
                      <a:pt x="141" y="280"/>
                    </a:lnTo>
                    <a:lnTo>
                      <a:pt x="168" y="272"/>
                    </a:lnTo>
                    <a:lnTo>
                      <a:pt x="191" y="256"/>
                    </a:lnTo>
                    <a:lnTo>
                      <a:pt x="221" y="204"/>
                    </a:lnTo>
                    <a:lnTo>
                      <a:pt x="226" y="139"/>
                    </a:lnTo>
                    <a:lnTo>
                      <a:pt x="201" y="75"/>
                    </a:lnTo>
                    <a:lnTo>
                      <a:pt x="176" y="46"/>
                    </a:lnTo>
                    <a:lnTo>
                      <a:pt x="142" y="23"/>
                    </a:lnTo>
                    <a:lnTo>
                      <a:pt x="97" y="8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74" name="Google Shape;2074;p43"/>
              <p:cNvSpPr/>
              <p:nvPr/>
            </p:nvSpPr>
            <p:spPr>
              <a:xfrm>
                <a:off x="4095" y="1785"/>
                <a:ext cx="39" cy="34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74" extrusionOk="0">
                    <a:moveTo>
                      <a:pt x="7" y="0"/>
                    </a:moveTo>
                    <a:lnTo>
                      <a:pt x="0" y="99"/>
                    </a:lnTo>
                    <a:lnTo>
                      <a:pt x="6" y="174"/>
                    </a:lnTo>
                    <a:lnTo>
                      <a:pt x="24" y="227"/>
                    </a:lnTo>
                    <a:lnTo>
                      <a:pt x="51" y="259"/>
                    </a:lnTo>
                    <a:lnTo>
                      <a:pt x="84" y="274"/>
                    </a:lnTo>
                    <a:lnTo>
                      <a:pt x="119" y="274"/>
                    </a:lnTo>
                    <a:lnTo>
                      <a:pt x="156" y="262"/>
                    </a:lnTo>
                    <a:lnTo>
                      <a:pt x="188" y="240"/>
                    </a:lnTo>
                    <a:lnTo>
                      <a:pt x="215" y="211"/>
                    </a:lnTo>
                    <a:lnTo>
                      <a:pt x="234" y="177"/>
                    </a:lnTo>
                    <a:lnTo>
                      <a:pt x="242" y="139"/>
                    </a:lnTo>
                    <a:lnTo>
                      <a:pt x="235" y="101"/>
                    </a:lnTo>
                    <a:lnTo>
                      <a:pt x="211" y="67"/>
                    </a:lnTo>
                    <a:lnTo>
                      <a:pt x="167" y="37"/>
                    </a:lnTo>
                    <a:lnTo>
                      <a:pt x="100" y="1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75" name="Google Shape;2075;p43"/>
              <p:cNvSpPr/>
              <p:nvPr/>
            </p:nvSpPr>
            <p:spPr>
              <a:xfrm>
                <a:off x="4099" y="1854"/>
                <a:ext cx="31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96" h="347" extrusionOk="0">
                    <a:moveTo>
                      <a:pt x="106" y="0"/>
                    </a:moveTo>
                    <a:lnTo>
                      <a:pt x="150" y="77"/>
                    </a:lnTo>
                    <a:lnTo>
                      <a:pt x="188" y="169"/>
                    </a:lnTo>
                    <a:lnTo>
                      <a:pt x="196" y="215"/>
                    </a:lnTo>
                    <a:lnTo>
                      <a:pt x="192" y="258"/>
                    </a:lnTo>
                    <a:lnTo>
                      <a:pt x="172" y="296"/>
                    </a:lnTo>
                    <a:lnTo>
                      <a:pt x="133" y="325"/>
                    </a:lnTo>
                    <a:lnTo>
                      <a:pt x="75" y="347"/>
                    </a:lnTo>
                    <a:lnTo>
                      <a:pt x="46" y="345"/>
                    </a:lnTo>
                    <a:lnTo>
                      <a:pt x="24" y="325"/>
                    </a:lnTo>
                    <a:lnTo>
                      <a:pt x="12" y="293"/>
                    </a:lnTo>
                    <a:lnTo>
                      <a:pt x="2" y="249"/>
                    </a:lnTo>
                    <a:lnTo>
                      <a:pt x="0" y="146"/>
                    </a:lnTo>
                    <a:lnTo>
                      <a:pt x="10" y="96"/>
                    </a:lnTo>
                    <a:lnTo>
                      <a:pt x="29" y="52"/>
                    </a:lnTo>
                    <a:lnTo>
                      <a:pt x="61" y="19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76" name="Google Shape;2076;p43"/>
              <p:cNvSpPr/>
              <p:nvPr/>
            </p:nvSpPr>
            <p:spPr>
              <a:xfrm>
                <a:off x="4081" y="1953"/>
                <a:ext cx="26" cy="38"/>
              </a:xfrm>
              <a:custGeom>
                <a:avLst/>
                <a:gdLst/>
                <a:ahLst/>
                <a:cxnLst/>
                <a:rect l="l" t="t" r="r" b="b"/>
                <a:pathLst>
                  <a:path w="174" h="312" extrusionOk="0">
                    <a:moveTo>
                      <a:pt x="79" y="7"/>
                    </a:moveTo>
                    <a:lnTo>
                      <a:pt x="60" y="44"/>
                    </a:lnTo>
                    <a:lnTo>
                      <a:pt x="36" y="102"/>
                    </a:lnTo>
                    <a:lnTo>
                      <a:pt x="13" y="169"/>
                    </a:lnTo>
                    <a:lnTo>
                      <a:pt x="0" y="232"/>
                    </a:lnTo>
                    <a:lnTo>
                      <a:pt x="1" y="284"/>
                    </a:lnTo>
                    <a:lnTo>
                      <a:pt x="9" y="301"/>
                    </a:lnTo>
                    <a:lnTo>
                      <a:pt x="24" y="311"/>
                    </a:lnTo>
                    <a:lnTo>
                      <a:pt x="45" y="312"/>
                    </a:lnTo>
                    <a:lnTo>
                      <a:pt x="74" y="303"/>
                    </a:lnTo>
                    <a:lnTo>
                      <a:pt x="113" y="284"/>
                    </a:lnTo>
                    <a:lnTo>
                      <a:pt x="161" y="250"/>
                    </a:lnTo>
                    <a:lnTo>
                      <a:pt x="174" y="225"/>
                    </a:lnTo>
                    <a:lnTo>
                      <a:pt x="173" y="186"/>
                    </a:lnTo>
                    <a:lnTo>
                      <a:pt x="162" y="140"/>
                    </a:lnTo>
                    <a:lnTo>
                      <a:pt x="143" y="92"/>
                    </a:lnTo>
                    <a:lnTo>
                      <a:pt x="121" y="49"/>
                    </a:lnTo>
                    <a:lnTo>
                      <a:pt x="100" y="17"/>
                    </a:lnTo>
                    <a:lnTo>
                      <a:pt x="86" y="0"/>
                    </a:lnTo>
                    <a:lnTo>
                      <a:pt x="79" y="7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77" name="Google Shape;2077;p43"/>
              <p:cNvSpPr/>
              <p:nvPr/>
            </p:nvSpPr>
            <p:spPr>
              <a:xfrm>
                <a:off x="3855" y="1909"/>
                <a:ext cx="26" cy="21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77" extrusionOk="0">
                    <a:moveTo>
                      <a:pt x="0" y="0"/>
                    </a:moveTo>
                    <a:lnTo>
                      <a:pt x="22" y="67"/>
                    </a:lnTo>
                    <a:lnTo>
                      <a:pt x="45" y="116"/>
                    </a:lnTo>
                    <a:lnTo>
                      <a:pt x="68" y="150"/>
                    </a:lnTo>
                    <a:lnTo>
                      <a:pt x="91" y="169"/>
                    </a:lnTo>
                    <a:lnTo>
                      <a:pt x="111" y="177"/>
                    </a:lnTo>
                    <a:lnTo>
                      <a:pt x="130" y="175"/>
                    </a:lnTo>
                    <a:lnTo>
                      <a:pt x="156" y="147"/>
                    </a:lnTo>
                    <a:lnTo>
                      <a:pt x="162" y="101"/>
                    </a:lnTo>
                    <a:lnTo>
                      <a:pt x="142" y="51"/>
                    </a:lnTo>
                    <a:lnTo>
                      <a:pt x="120" y="29"/>
                    </a:lnTo>
                    <a:lnTo>
                      <a:pt x="90" y="12"/>
                    </a:lnTo>
                    <a:lnTo>
                      <a:pt x="5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78" name="Google Shape;2078;p43"/>
              <p:cNvSpPr/>
              <p:nvPr/>
            </p:nvSpPr>
            <p:spPr>
              <a:xfrm>
                <a:off x="3836" y="1822"/>
                <a:ext cx="23" cy="37"/>
              </a:xfrm>
              <a:custGeom>
                <a:avLst/>
                <a:gdLst/>
                <a:ahLst/>
                <a:cxnLst/>
                <a:rect l="l" t="t" r="r" b="b"/>
                <a:pathLst>
                  <a:path w="150" h="303" extrusionOk="0">
                    <a:moveTo>
                      <a:pt x="124" y="0"/>
                    </a:moveTo>
                    <a:lnTo>
                      <a:pt x="107" y="24"/>
                    </a:lnTo>
                    <a:lnTo>
                      <a:pt x="80" y="70"/>
                    </a:lnTo>
                    <a:lnTo>
                      <a:pt x="20" y="190"/>
                    </a:lnTo>
                    <a:lnTo>
                      <a:pt x="1" y="247"/>
                    </a:lnTo>
                    <a:lnTo>
                      <a:pt x="0" y="287"/>
                    </a:lnTo>
                    <a:lnTo>
                      <a:pt x="9" y="299"/>
                    </a:lnTo>
                    <a:lnTo>
                      <a:pt x="25" y="303"/>
                    </a:lnTo>
                    <a:lnTo>
                      <a:pt x="49" y="299"/>
                    </a:lnTo>
                    <a:lnTo>
                      <a:pt x="82" y="285"/>
                    </a:lnTo>
                    <a:lnTo>
                      <a:pt x="122" y="257"/>
                    </a:lnTo>
                    <a:lnTo>
                      <a:pt x="143" y="226"/>
                    </a:lnTo>
                    <a:lnTo>
                      <a:pt x="150" y="189"/>
                    </a:lnTo>
                    <a:lnTo>
                      <a:pt x="147" y="152"/>
                    </a:lnTo>
                    <a:lnTo>
                      <a:pt x="130" y="73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79" name="Google Shape;2079;p43"/>
              <p:cNvSpPr/>
              <p:nvPr/>
            </p:nvSpPr>
            <p:spPr>
              <a:xfrm>
                <a:off x="3845" y="1759"/>
                <a:ext cx="20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2" h="225" extrusionOk="0">
                    <a:moveTo>
                      <a:pt x="0" y="23"/>
                    </a:moveTo>
                    <a:lnTo>
                      <a:pt x="2" y="47"/>
                    </a:lnTo>
                    <a:lnTo>
                      <a:pt x="4" y="86"/>
                    </a:lnTo>
                    <a:lnTo>
                      <a:pt x="17" y="172"/>
                    </a:lnTo>
                    <a:lnTo>
                      <a:pt x="30" y="206"/>
                    </a:lnTo>
                    <a:lnTo>
                      <a:pt x="48" y="225"/>
                    </a:lnTo>
                    <a:lnTo>
                      <a:pt x="73" y="220"/>
                    </a:lnTo>
                    <a:lnTo>
                      <a:pt x="108" y="185"/>
                    </a:lnTo>
                    <a:lnTo>
                      <a:pt x="131" y="140"/>
                    </a:lnTo>
                    <a:lnTo>
                      <a:pt x="132" y="99"/>
                    </a:lnTo>
                    <a:lnTo>
                      <a:pt x="118" y="61"/>
                    </a:lnTo>
                    <a:lnTo>
                      <a:pt x="93" y="32"/>
                    </a:lnTo>
                    <a:lnTo>
                      <a:pt x="64" y="11"/>
                    </a:lnTo>
                    <a:lnTo>
                      <a:pt x="36" y="0"/>
                    </a:lnTo>
                    <a:lnTo>
                      <a:pt x="12" y="5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80" name="Google Shape;2080;p43"/>
              <p:cNvSpPr/>
              <p:nvPr/>
            </p:nvSpPr>
            <p:spPr>
              <a:xfrm>
                <a:off x="3834" y="1714"/>
                <a:ext cx="37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31" h="187" extrusionOk="0">
                    <a:moveTo>
                      <a:pt x="77" y="0"/>
                    </a:moveTo>
                    <a:lnTo>
                      <a:pt x="142" y="44"/>
                    </a:lnTo>
                    <a:lnTo>
                      <a:pt x="173" y="67"/>
                    </a:lnTo>
                    <a:lnTo>
                      <a:pt x="198" y="95"/>
                    </a:lnTo>
                    <a:lnTo>
                      <a:pt x="222" y="135"/>
                    </a:lnTo>
                    <a:lnTo>
                      <a:pt x="231" y="162"/>
                    </a:lnTo>
                    <a:lnTo>
                      <a:pt x="226" y="180"/>
                    </a:lnTo>
                    <a:lnTo>
                      <a:pt x="213" y="187"/>
                    </a:lnTo>
                    <a:lnTo>
                      <a:pt x="190" y="187"/>
                    </a:lnTo>
                    <a:lnTo>
                      <a:pt x="163" y="180"/>
                    </a:lnTo>
                    <a:lnTo>
                      <a:pt x="99" y="150"/>
                    </a:lnTo>
                    <a:lnTo>
                      <a:pt x="39" y="107"/>
                    </a:lnTo>
                    <a:lnTo>
                      <a:pt x="5" y="61"/>
                    </a:lnTo>
                    <a:lnTo>
                      <a:pt x="0" y="40"/>
                    </a:lnTo>
                    <a:lnTo>
                      <a:pt x="10" y="22"/>
                    </a:lnTo>
                    <a:lnTo>
                      <a:pt x="35" y="9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81" name="Google Shape;2081;p43"/>
              <p:cNvSpPr/>
              <p:nvPr/>
            </p:nvSpPr>
            <p:spPr>
              <a:xfrm>
                <a:off x="3830" y="1629"/>
                <a:ext cx="31" cy="35"/>
              </a:xfrm>
              <a:custGeom>
                <a:avLst/>
                <a:gdLst/>
                <a:ahLst/>
                <a:cxnLst/>
                <a:rect l="l" t="t" r="r" b="b"/>
                <a:pathLst>
                  <a:path w="205" h="278" extrusionOk="0">
                    <a:moveTo>
                      <a:pt x="0" y="46"/>
                    </a:moveTo>
                    <a:lnTo>
                      <a:pt x="17" y="115"/>
                    </a:lnTo>
                    <a:lnTo>
                      <a:pt x="30" y="175"/>
                    </a:lnTo>
                    <a:lnTo>
                      <a:pt x="52" y="226"/>
                    </a:lnTo>
                    <a:lnTo>
                      <a:pt x="95" y="263"/>
                    </a:lnTo>
                    <a:lnTo>
                      <a:pt x="130" y="277"/>
                    </a:lnTo>
                    <a:lnTo>
                      <a:pt x="158" y="278"/>
                    </a:lnTo>
                    <a:lnTo>
                      <a:pt x="179" y="269"/>
                    </a:lnTo>
                    <a:lnTo>
                      <a:pt x="194" y="253"/>
                    </a:lnTo>
                    <a:lnTo>
                      <a:pt x="205" y="201"/>
                    </a:lnTo>
                    <a:lnTo>
                      <a:pt x="197" y="137"/>
                    </a:lnTo>
                    <a:lnTo>
                      <a:pt x="174" y="73"/>
                    </a:lnTo>
                    <a:lnTo>
                      <a:pt x="139" y="23"/>
                    </a:lnTo>
                    <a:lnTo>
                      <a:pt x="98" y="0"/>
                    </a:lnTo>
                    <a:lnTo>
                      <a:pt x="76" y="3"/>
                    </a:lnTo>
                    <a:lnTo>
                      <a:pt x="54" y="18"/>
                    </a:lnTo>
                    <a:lnTo>
                      <a:pt x="26" y="42"/>
                    </a:lnTo>
                    <a:lnTo>
                      <a:pt x="12" y="50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82" name="Google Shape;2082;p43"/>
              <p:cNvSpPr/>
              <p:nvPr/>
            </p:nvSpPr>
            <p:spPr>
              <a:xfrm>
                <a:off x="3836" y="1579"/>
                <a:ext cx="33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18" h="230" extrusionOk="0">
                    <a:moveTo>
                      <a:pt x="0" y="24"/>
                    </a:moveTo>
                    <a:lnTo>
                      <a:pt x="31" y="110"/>
                    </a:lnTo>
                    <a:lnTo>
                      <a:pt x="64" y="171"/>
                    </a:lnTo>
                    <a:lnTo>
                      <a:pt x="95" y="210"/>
                    </a:lnTo>
                    <a:lnTo>
                      <a:pt x="125" y="229"/>
                    </a:lnTo>
                    <a:lnTo>
                      <a:pt x="154" y="230"/>
                    </a:lnTo>
                    <a:lnTo>
                      <a:pt x="178" y="218"/>
                    </a:lnTo>
                    <a:lnTo>
                      <a:pt x="198" y="196"/>
                    </a:lnTo>
                    <a:lnTo>
                      <a:pt x="211" y="166"/>
                    </a:lnTo>
                    <a:lnTo>
                      <a:pt x="218" y="96"/>
                    </a:lnTo>
                    <a:lnTo>
                      <a:pt x="209" y="61"/>
                    </a:lnTo>
                    <a:lnTo>
                      <a:pt x="191" y="32"/>
                    </a:lnTo>
                    <a:lnTo>
                      <a:pt x="162" y="11"/>
                    </a:lnTo>
                    <a:lnTo>
                      <a:pt x="121" y="0"/>
                    </a:lnTo>
                    <a:lnTo>
                      <a:pt x="67" y="3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83" name="Google Shape;2083;p43"/>
              <p:cNvSpPr/>
              <p:nvPr/>
            </p:nvSpPr>
            <p:spPr>
              <a:xfrm>
                <a:off x="3836" y="1529"/>
                <a:ext cx="23" cy="22"/>
              </a:xfrm>
              <a:custGeom>
                <a:avLst/>
                <a:gdLst/>
                <a:ahLst/>
                <a:cxnLst/>
                <a:rect l="l" t="t" r="r" b="b"/>
                <a:pathLst>
                  <a:path w="141" h="179" extrusionOk="0">
                    <a:moveTo>
                      <a:pt x="20" y="0"/>
                    </a:moveTo>
                    <a:lnTo>
                      <a:pt x="141" y="122"/>
                    </a:lnTo>
                    <a:lnTo>
                      <a:pt x="112" y="149"/>
                    </a:lnTo>
                    <a:lnTo>
                      <a:pt x="87" y="167"/>
                    </a:lnTo>
                    <a:lnTo>
                      <a:pt x="47" y="179"/>
                    </a:lnTo>
                    <a:lnTo>
                      <a:pt x="21" y="168"/>
                    </a:lnTo>
                    <a:lnTo>
                      <a:pt x="6" y="139"/>
                    </a:lnTo>
                    <a:lnTo>
                      <a:pt x="0" y="101"/>
                    </a:lnTo>
                    <a:lnTo>
                      <a:pt x="1" y="60"/>
                    </a:lnTo>
                    <a:lnTo>
                      <a:pt x="9" y="24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84" name="Google Shape;2084;p43"/>
              <p:cNvSpPr/>
              <p:nvPr/>
            </p:nvSpPr>
            <p:spPr>
              <a:xfrm>
                <a:off x="3838" y="1469"/>
                <a:ext cx="29" cy="24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93" extrusionOk="0">
                    <a:moveTo>
                      <a:pt x="0" y="70"/>
                    </a:moveTo>
                    <a:lnTo>
                      <a:pt x="58" y="130"/>
                    </a:lnTo>
                    <a:lnTo>
                      <a:pt x="104" y="169"/>
                    </a:lnTo>
                    <a:lnTo>
                      <a:pt x="138" y="189"/>
                    </a:lnTo>
                    <a:lnTo>
                      <a:pt x="164" y="193"/>
                    </a:lnTo>
                    <a:lnTo>
                      <a:pt x="178" y="185"/>
                    </a:lnTo>
                    <a:lnTo>
                      <a:pt x="186" y="166"/>
                    </a:lnTo>
                    <a:lnTo>
                      <a:pt x="186" y="140"/>
                    </a:lnTo>
                    <a:lnTo>
                      <a:pt x="178" y="109"/>
                    </a:lnTo>
                    <a:lnTo>
                      <a:pt x="149" y="49"/>
                    </a:lnTo>
                    <a:lnTo>
                      <a:pt x="104" y="7"/>
                    </a:lnTo>
                    <a:lnTo>
                      <a:pt x="79" y="0"/>
                    </a:lnTo>
                    <a:lnTo>
                      <a:pt x="52" y="6"/>
                    </a:lnTo>
                    <a:lnTo>
                      <a:pt x="26" y="2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85" name="Google Shape;2085;p43"/>
              <p:cNvSpPr/>
              <p:nvPr/>
            </p:nvSpPr>
            <p:spPr>
              <a:xfrm>
                <a:off x="3840" y="1393"/>
                <a:ext cx="27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74" h="284" extrusionOk="0">
                    <a:moveTo>
                      <a:pt x="51" y="2"/>
                    </a:moveTo>
                    <a:lnTo>
                      <a:pt x="107" y="59"/>
                    </a:lnTo>
                    <a:lnTo>
                      <a:pt x="144" y="109"/>
                    </a:lnTo>
                    <a:lnTo>
                      <a:pt x="165" y="155"/>
                    </a:lnTo>
                    <a:lnTo>
                      <a:pt x="174" y="195"/>
                    </a:lnTo>
                    <a:lnTo>
                      <a:pt x="171" y="228"/>
                    </a:lnTo>
                    <a:lnTo>
                      <a:pt x="158" y="254"/>
                    </a:lnTo>
                    <a:lnTo>
                      <a:pt x="139" y="273"/>
                    </a:lnTo>
                    <a:lnTo>
                      <a:pt x="115" y="284"/>
                    </a:lnTo>
                    <a:lnTo>
                      <a:pt x="63" y="279"/>
                    </a:lnTo>
                    <a:lnTo>
                      <a:pt x="38" y="263"/>
                    </a:lnTo>
                    <a:lnTo>
                      <a:pt x="18" y="236"/>
                    </a:lnTo>
                    <a:lnTo>
                      <a:pt x="4" y="199"/>
                    </a:lnTo>
                    <a:lnTo>
                      <a:pt x="0" y="150"/>
                    </a:lnTo>
                    <a:lnTo>
                      <a:pt x="5" y="89"/>
                    </a:lnTo>
                    <a:lnTo>
                      <a:pt x="25" y="16"/>
                    </a:lnTo>
                    <a:lnTo>
                      <a:pt x="36" y="4"/>
                    </a:lnTo>
                    <a:lnTo>
                      <a:pt x="50" y="0"/>
                    </a:lnTo>
                    <a:lnTo>
                      <a:pt x="59" y="1"/>
                    </a:lnTo>
                    <a:lnTo>
                      <a:pt x="51" y="2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86" name="Google Shape;2086;p43"/>
              <p:cNvSpPr/>
              <p:nvPr/>
            </p:nvSpPr>
            <p:spPr>
              <a:xfrm>
                <a:off x="3737" y="1398"/>
                <a:ext cx="3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21" extrusionOk="0">
                    <a:moveTo>
                      <a:pt x="163" y="0"/>
                    </a:moveTo>
                    <a:lnTo>
                      <a:pt x="0" y="68"/>
                    </a:lnTo>
                    <a:lnTo>
                      <a:pt x="1" y="83"/>
                    </a:lnTo>
                    <a:lnTo>
                      <a:pt x="12" y="117"/>
                    </a:lnTo>
                    <a:lnTo>
                      <a:pt x="31" y="157"/>
                    </a:lnTo>
                    <a:lnTo>
                      <a:pt x="60" y="195"/>
                    </a:lnTo>
                    <a:lnTo>
                      <a:pt x="93" y="220"/>
                    </a:lnTo>
                    <a:lnTo>
                      <a:pt x="134" y="221"/>
                    </a:lnTo>
                    <a:lnTo>
                      <a:pt x="157" y="210"/>
                    </a:lnTo>
                    <a:lnTo>
                      <a:pt x="180" y="188"/>
                    </a:lnTo>
                    <a:lnTo>
                      <a:pt x="205" y="155"/>
                    </a:lnTo>
                    <a:lnTo>
                      <a:pt x="231" y="109"/>
                    </a:lnTo>
                    <a:lnTo>
                      <a:pt x="239" y="73"/>
                    </a:lnTo>
                    <a:lnTo>
                      <a:pt x="229" y="46"/>
                    </a:lnTo>
                    <a:lnTo>
                      <a:pt x="177" y="0"/>
                    </a:lnTo>
                    <a:lnTo>
                      <a:pt x="180" y="6"/>
                    </a:lnTo>
                    <a:lnTo>
                      <a:pt x="175" y="6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87" name="Google Shape;2087;p43"/>
              <p:cNvSpPr/>
              <p:nvPr/>
            </p:nvSpPr>
            <p:spPr>
              <a:xfrm>
                <a:off x="4188" y="1416"/>
                <a:ext cx="37" cy="32"/>
              </a:xfrm>
              <a:custGeom>
                <a:avLst/>
                <a:gdLst/>
                <a:ahLst/>
                <a:cxnLst/>
                <a:rect l="l" t="t" r="r" b="b"/>
                <a:pathLst>
                  <a:path w="232" h="265" extrusionOk="0">
                    <a:moveTo>
                      <a:pt x="67" y="6"/>
                    </a:moveTo>
                    <a:lnTo>
                      <a:pt x="47" y="44"/>
                    </a:lnTo>
                    <a:lnTo>
                      <a:pt x="21" y="92"/>
                    </a:lnTo>
                    <a:lnTo>
                      <a:pt x="1" y="141"/>
                    </a:lnTo>
                    <a:lnTo>
                      <a:pt x="0" y="183"/>
                    </a:lnTo>
                    <a:lnTo>
                      <a:pt x="20" y="225"/>
                    </a:lnTo>
                    <a:lnTo>
                      <a:pt x="44" y="253"/>
                    </a:lnTo>
                    <a:lnTo>
                      <a:pt x="71" y="265"/>
                    </a:lnTo>
                    <a:lnTo>
                      <a:pt x="100" y="264"/>
                    </a:lnTo>
                    <a:lnTo>
                      <a:pt x="158" y="232"/>
                    </a:lnTo>
                    <a:lnTo>
                      <a:pt x="205" y="174"/>
                    </a:lnTo>
                    <a:lnTo>
                      <a:pt x="230" y="106"/>
                    </a:lnTo>
                    <a:lnTo>
                      <a:pt x="232" y="74"/>
                    </a:lnTo>
                    <a:lnTo>
                      <a:pt x="224" y="45"/>
                    </a:lnTo>
                    <a:lnTo>
                      <a:pt x="204" y="21"/>
                    </a:lnTo>
                    <a:lnTo>
                      <a:pt x="173" y="6"/>
                    </a:lnTo>
                    <a:lnTo>
                      <a:pt x="128" y="0"/>
                    </a:lnTo>
                    <a:lnTo>
                      <a:pt x="67" y="6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88" name="Google Shape;2088;p43"/>
              <p:cNvSpPr/>
              <p:nvPr/>
            </p:nvSpPr>
            <p:spPr>
              <a:xfrm>
                <a:off x="4174" y="1501"/>
                <a:ext cx="26" cy="34"/>
              </a:xfrm>
              <a:custGeom>
                <a:avLst/>
                <a:gdLst/>
                <a:ahLst/>
                <a:cxnLst/>
                <a:rect l="l" t="t" r="r" b="b"/>
                <a:pathLst>
                  <a:path w="164" h="268" extrusionOk="0">
                    <a:moveTo>
                      <a:pt x="91" y="0"/>
                    </a:moveTo>
                    <a:lnTo>
                      <a:pt x="131" y="67"/>
                    </a:lnTo>
                    <a:lnTo>
                      <a:pt x="155" y="123"/>
                    </a:lnTo>
                    <a:lnTo>
                      <a:pt x="164" y="170"/>
                    </a:lnTo>
                    <a:lnTo>
                      <a:pt x="161" y="208"/>
                    </a:lnTo>
                    <a:lnTo>
                      <a:pt x="147" y="236"/>
                    </a:lnTo>
                    <a:lnTo>
                      <a:pt x="128" y="255"/>
                    </a:lnTo>
                    <a:lnTo>
                      <a:pt x="104" y="266"/>
                    </a:lnTo>
                    <a:lnTo>
                      <a:pt x="77" y="268"/>
                    </a:lnTo>
                    <a:lnTo>
                      <a:pt x="51" y="261"/>
                    </a:lnTo>
                    <a:lnTo>
                      <a:pt x="27" y="247"/>
                    </a:lnTo>
                    <a:lnTo>
                      <a:pt x="9" y="224"/>
                    </a:lnTo>
                    <a:lnTo>
                      <a:pt x="0" y="193"/>
                    </a:lnTo>
                    <a:lnTo>
                      <a:pt x="1" y="156"/>
                    </a:lnTo>
                    <a:lnTo>
                      <a:pt x="15" y="111"/>
                    </a:lnTo>
                    <a:lnTo>
                      <a:pt x="43" y="59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89" name="Google Shape;2089;p43"/>
              <p:cNvSpPr/>
              <p:nvPr/>
            </p:nvSpPr>
            <p:spPr>
              <a:xfrm>
                <a:off x="4182" y="2012"/>
                <a:ext cx="35" cy="32"/>
              </a:xfrm>
              <a:custGeom>
                <a:avLst/>
                <a:gdLst/>
                <a:ahLst/>
                <a:cxnLst/>
                <a:rect l="l" t="t" r="r" b="b"/>
                <a:pathLst>
                  <a:path w="221" h="251" extrusionOk="0">
                    <a:moveTo>
                      <a:pt x="48" y="0"/>
                    </a:moveTo>
                    <a:lnTo>
                      <a:pt x="28" y="49"/>
                    </a:lnTo>
                    <a:lnTo>
                      <a:pt x="14" y="92"/>
                    </a:lnTo>
                    <a:lnTo>
                      <a:pt x="0" y="161"/>
                    </a:lnTo>
                    <a:lnTo>
                      <a:pt x="3" y="209"/>
                    </a:lnTo>
                    <a:lnTo>
                      <a:pt x="17" y="239"/>
                    </a:lnTo>
                    <a:lnTo>
                      <a:pt x="42" y="251"/>
                    </a:lnTo>
                    <a:lnTo>
                      <a:pt x="74" y="250"/>
                    </a:lnTo>
                    <a:lnTo>
                      <a:pt x="144" y="216"/>
                    </a:lnTo>
                    <a:lnTo>
                      <a:pt x="201" y="154"/>
                    </a:lnTo>
                    <a:lnTo>
                      <a:pt x="217" y="119"/>
                    </a:lnTo>
                    <a:lnTo>
                      <a:pt x="221" y="85"/>
                    </a:lnTo>
                    <a:lnTo>
                      <a:pt x="209" y="54"/>
                    </a:lnTo>
                    <a:lnTo>
                      <a:pt x="178" y="27"/>
                    </a:lnTo>
                    <a:lnTo>
                      <a:pt x="125" y="9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90" name="Google Shape;2090;p43"/>
              <p:cNvSpPr/>
              <p:nvPr/>
            </p:nvSpPr>
            <p:spPr>
              <a:xfrm>
                <a:off x="4180" y="1903"/>
                <a:ext cx="27" cy="33"/>
              </a:xfrm>
              <a:custGeom>
                <a:avLst/>
                <a:gdLst/>
                <a:ahLst/>
                <a:cxnLst/>
                <a:rect l="l" t="t" r="r" b="b"/>
                <a:pathLst>
                  <a:path w="167" h="274" extrusionOk="0">
                    <a:moveTo>
                      <a:pt x="0" y="0"/>
                    </a:moveTo>
                    <a:lnTo>
                      <a:pt x="0" y="217"/>
                    </a:lnTo>
                    <a:lnTo>
                      <a:pt x="6" y="249"/>
                    </a:lnTo>
                    <a:lnTo>
                      <a:pt x="18" y="267"/>
                    </a:lnTo>
                    <a:lnTo>
                      <a:pt x="36" y="274"/>
                    </a:lnTo>
                    <a:lnTo>
                      <a:pt x="57" y="270"/>
                    </a:lnTo>
                    <a:lnTo>
                      <a:pt x="103" y="237"/>
                    </a:lnTo>
                    <a:lnTo>
                      <a:pt x="144" y="182"/>
                    </a:lnTo>
                    <a:lnTo>
                      <a:pt x="167" y="118"/>
                    </a:lnTo>
                    <a:lnTo>
                      <a:pt x="167" y="87"/>
                    </a:lnTo>
                    <a:lnTo>
                      <a:pt x="159" y="58"/>
                    </a:lnTo>
                    <a:lnTo>
                      <a:pt x="139" y="34"/>
                    </a:lnTo>
                    <a:lnTo>
                      <a:pt x="107" y="15"/>
                    </a:lnTo>
                    <a:lnTo>
                      <a:pt x="61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91" name="Google Shape;2091;p43"/>
              <p:cNvSpPr/>
              <p:nvPr/>
            </p:nvSpPr>
            <p:spPr>
              <a:xfrm>
                <a:off x="4174" y="1819"/>
                <a:ext cx="37" cy="45"/>
              </a:xfrm>
              <a:custGeom>
                <a:avLst/>
                <a:gdLst/>
                <a:ahLst/>
                <a:cxnLst/>
                <a:rect l="l" t="t" r="r" b="b"/>
                <a:pathLst>
                  <a:path w="226" h="368" extrusionOk="0">
                    <a:moveTo>
                      <a:pt x="86" y="0"/>
                    </a:moveTo>
                    <a:lnTo>
                      <a:pt x="47" y="73"/>
                    </a:lnTo>
                    <a:lnTo>
                      <a:pt x="18" y="148"/>
                    </a:lnTo>
                    <a:lnTo>
                      <a:pt x="1" y="239"/>
                    </a:lnTo>
                    <a:lnTo>
                      <a:pt x="0" y="304"/>
                    </a:lnTo>
                    <a:lnTo>
                      <a:pt x="11" y="345"/>
                    </a:lnTo>
                    <a:lnTo>
                      <a:pt x="31" y="365"/>
                    </a:lnTo>
                    <a:lnTo>
                      <a:pt x="58" y="368"/>
                    </a:lnTo>
                    <a:lnTo>
                      <a:pt x="88" y="354"/>
                    </a:lnTo>
                    <a:lnTo>
                      <a:pt x="154" y="294"/>
                    </a:lnTo>
                    <a:lnTo>
                      <a:pt x="206" y="206"/>
                    </a:lnTo>
                    <a:lnTo>
                      <a:pt x="221" y="159"/>
                    </a:lnTo>
                    <a:lnTo>
                      <a:pt x="226" y="113"/>
                    </a:lnTo>
                    <a:lnTo>
                      <a:pt x="217" y="71"/>
                    </a:lnTo>
                    <a:lnTo>
                      <a:pt x="192" y="36"/>
                    </a:lnTo>
                    <a:lnTo>
                      <a:pt x="149" y="11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92" name="Google Shape;2092;p43"/>
              <p:cNvSpPr/>
              <p:nvPr/>
            </p:nvSpPr>
            <p:spPr>
              <a:xfrm>
                <a:off x="4178" y="1753"/>
                <a:ext cx="31" cy="38"/>
              </a:xfrm>
              <a:custGeom>
                <a:avLst/>
                <a:gdLst/>
                <a:ahLst/>
                <a:cxnLst/>
                <a:rect l="l" t="t" r="r" b="b"/>
                <a:pathLst>
                  <a:path w="194" h="309" extrusionOk="0">
                    <a:moveTo>
                      <a:pt x="108" y="0"/>
                    </a:moveTo>
                    <a:lnTo>
                      <a:pt x="133" y="39"/>
                    </a:lnTo>
                    <a:lnTo>
                      <a:pt x="159" y="90"/>
                    </a:lnTo>
                    <a:lnTo>
                      <a:pt x="182" y="148"/>
                    </a:lnTo>
                    <a:lnTo>
                      <a:pt x="194" y="206"/>
                    </a:lnTo>
                    <a:lnTo>
                      <a:pt x="193" y="256"/>
                    </a:lnTo>
                    <a:lnTo>
                      <a:pt x="173" y="293"/>
                    </a:lnTo>
                    <a:lnTo>
                      <a:pt x="154" y="304"/>
                    </a:lnTo>
                    <a:lnTo>
                      <a:pt x="128" y="309"/>
                    </a:lnTo>
                    <a:lnTo>
                      <a:pt x="95" y="307"/>
                    </a:lnTo>
                    <a:lnTo>
                      <a:pt x="53" y="298"/>
                    </a:lnTo>
                    <a:lnTo>
                      <a:pt x="14" y="275"/>
                    </a:lnTo>
                    <a:lnTo>
                      <a:pt x="0" y="240"/>
                    </a:lnTo>
                    <a:lnTo>
                      <a:pt x="5" y="200"/>
                    </a:lnTo>
                    <a:lnTo>
                      <a:pt x="25" y="154"/>
                    </a:lnTo>
                    <a:lnTo>
                      <a:pt x="78" y="65"/>
                    </a:lnTo>
                    <a:lnTo>
                      <a:pt x="99" y="27"/>
                    </a:lnTo>
                    <a:lnTo>
                      <a:pt x="108" y="0"/>
                    </a:lnTo>
                    <a:lnTo>
                      <a:pt x="108" y="9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93" name="Google Shape;2093;p43"/>
              <p:cNvSpPr/>
              <p:nvPr/>
            </p:nvSpPr>
            <p:spPr>
              <a:xfrm>
                <a:off x="4176" y="1696"/>
                <a:ext cx="26" cy="39"/>
              </a:xfrm>
              <a:custGeom>
                <a:avLst/>
                <a:gdLst/>
                <a:ahLst/>
                <a:cxnLst/>
                <a:rect l="l" t="t" r="r" b="b"/>
                <a:pathLst>
                  <a:path w="167" h="313" extrusionOk="0">
                    <a:moveTo>
                      <a:pt x="5" y="43"/>
                    </a:moveTo>
                    <a:lnTo>
                      <a:pt x="1" y="78"/>
                    </a:lnTo>
                    <a:lnTo>
                      <a:pt x="0" y="131"/>
                    </a:lnTo>
                    <a:lnTo>
                      <a:pt x="2" y="191"/>
                    </a:lnTo>
                    <a:lnTo>
                      <a:pt x="9" y="247"/>
                    </a:lnTo>
                    <a:lnTo>
                      <a:pt x="25" y="291"/>
                    </a:lnTo>
                    <a:lnTo>
                      <a:pt x="51" y="313"/>
                    </a:lnTo>
                    <a:lnTo>
                      <a:pt x="68" y="312"/>
                    </a:lnTo>
                    <a:lnTo>
                      <a:pt x="89" y="300"/>
                    </a:lnTo>
                    <a:lnTo>
                      <a:pt x="113" y="279"/>
                    </a:lnTo>
                    <a:lnTo>
                      <a:pt x="140" y="246"/>
                    </a:lnTo>
                    <a:lnTo>
                      <a:pt x="161" y="214"/>
                    </a:lnTo>
                    <a:lnTo>
                      <a:pt x="167" y="191"/>
                    </a:lnTo>
                    <a:lnTo>
                      <a:pt x="167" y="164"/>
                    </a:lnTo>
                    <a:lnTo>
                      <a:pt x="149" y="98"/>
                    </a:lnTo>
                    <a:lnTo>
                      <a:pt x="117" y="31"/>
                    </a:lnTo>
                    <a:lnTo>
                      <a:pt x="94" y="9"/>
                    </a:lnTo>
                    <a:lnTo>
                      <a:pt x="68" y="0"/>
                    </a:lnTo>
                    <a:lnTo>
                      <a:pt x="38" y="11"/>
                    </a:lnTo>
                    <a:lnTo>
                      <a:pt x="5" y="43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94" name="Google Shape;2094;p43"/>
              <p:cNvSpPr/>
              <p:nvPr/>
            </p:nvSpPr>
            <p:spPr>
              <a:xfrm>
                <a:off x="4166" y="1648"/>
                <a:ext cx="30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90" h="263" extrusionOk="0">
                    <a:moveTo>
                      <a:pt x="43" y="0"/>
                    </a:moveTo>
                    <a:lnTo>
                      <a:pt x="103" y="41"/>
                    </a:lnTo>
                    <a:lnTo>
                      <a:pt x="146" y="81"/>
                    </a:lnTo>
                    <a:lnTo>
                      <a:pt x="175" y="117"/>
                    </a:lnTo>
                    <a:lnTo>
                      <a:pt x="188" y="152"/>
                    </a:lnTo>
                    <a:lnTo>
                      <a:pt x="190" y="182"/>
                    </a:lnTo>
                    <a:lnTo>
                      <a:pt x="183" y="208"/>
                    </a:lnTo>
                    <a:lnTo>
                      <a:pt x="147" y="247"/>
                    </a:lnTo>
                    <a:lnTo>
                      <a:pt x="95" y="263"/>
                    </a:lnTo>
                    <a:lnTo>
                      <a:pt x="43" y="252"/>
                    </a:lnTo>
                    <a:lnTo>
                      <a:pt x="22" y="237"/>
                    </a:lnTo>
                    <a:lnTo>
                      <a:pt x="7" y="211"/>
                    </a:lnTo>
                    <a:lnTo>
                      <a:pt x="0" y="178"/>
                    </a:lnTo>
                    <a:lnTo>
                      <a:pt x="2" y="135"/>
                    </a:lnTo>
                    <a:lnTo>
                      <a:pt x="9" y="114"/>
                    </a:lnTo>
                    <a:lnTo>
                      <a:pt x="24" y="81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95" name="Google Shape;2095;p43"/>
              <p:cNvSpPr/>
              <p:nvPr/>
            </p:nvSpPr>
            <p:spPr>
              <a:xfrm>
                <a:off x="4176" y="1598"/>
                <a:ext cx="26" cy="31"/>
              </a:xfrm>
              <a:custGeom>
                <a:avLst/>
                <a:gdLst/>
                <a:ahLst/>
                <a:cxnLst/>
                <a:rect l="l" t="t" r="r" b="b"/>
                <a:pathLst>
                  <a:path w="180" h="242" extrusionOk="0">
                    <a:moveTo>
                      <a:pt x="41" y="0"/>
                    </a:moveTo>
                    <a:lnTo>
                      <a:pt x="17" y="86"/>
                    </a:lnTo>
                    <a:lnTo>
                      <a:pt x="0" y="175"/>
                    </a:lnTo>
                    <a:lnTo>
                      <a:pt x="2" y="209"/>
                    </a:lnTo>
                    <a:lnTo>
                      <a:pt x="12" y="231"/>
                    </a:lnTo>
                    <a:lnTo>
                      <a:pt x="29" y="241"/>
                    </a:lnTo>
                    <a:lnTo>
                      <a:pt x="50" y="242"/>
                    </a:lnTo>
                    <a:lnTo>
                      <a:pt x="100" y="221"/>
                    </a:lnTo>
                    <a:lnTo>
                      <a:pt x="147" y="177"/>
                    </a:lnTo>
                    <a:lnTo>
                      <a:pt x="178" y="123"/>
                    </a:lnTo>
                    <a:lnTo>
                      <a:pt x="180" y="69"/>
                    </a:lnTo>
                    <a:lnTo>
                      <a:pt x="167" y="44"/>
                    </a:lnTo>
                    <a:lnTo>
                      <a:pt x="139" y="24"/>
                    </a:lnTo>
                    <a:lnTo>
                      <a:pt x="98" y="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96" name="Google Shape;2096;p43"/>
              <p:cNvSpPr/>
              <p:nvPr/>
            </p:nvSpPr>
            <p:spPr>
              <a:xfrm>
                <a:off x="4401" y="1448"/>
                <a:ext cx="34" cy="36"/>
              </a:xfrm>
              <a:custGeom>
                <a:avLst/>
                <a:gdLst/>
                <a:ahLst/>
                <a:cxnLst/>
                <a:rect l="l" t="t" r="r" b="b"/>
                <a:pathLst>
                  <a:path w="218" h="288" extrusionOk="0">
                    <a:moveTo>
                      <a:pt x="0" y="14"/>
                    </a:moveTo>
                    <a:lnTo>
                      <a:pt x="2" y="53"/>
                    </a:lnTo>
                    <a:lnTo>
                      <a:pt x="3" y="103"/>
                    </a:lnTo>
                    <a:lnTo>
                      <a:pt x="17" y="206"/>
                    </a:lnTo>
                    <a:lnTo>
                      <a:pt x="33" y="249"/>
                    </a:lnTo>
                    <a:lnTo>
                      <a:pt x="59" y="277"/>
                    </a:lnTo>
                    <a:lnTo>
                      <a:pt x="97" y="288"/>
                    </a:lnTo>
                    <a:lnTo>
                      <a:pt x="149" y="272"/>
                    </a:lnTo>
                    <a:lnTo>
                      <a:pt x="183" y="250"/>
                    </a:lnTo>
                    <a:lnTo>
                      <a:pt x="205" y="227"/>
                    </a:lnTo>
                    <a:lnTo>
                      <a:pt x="218" y="176"/>
                    </a:lnTo>
                    <a:lnTo>
                      <a:pt x="200" y="123"/>
                    </a:lnTo>
                    <a:lnTo>
                      <a:pt x="160" y="75"/>
                    </a:lnTo>
                    <a:lnTo>
                      <a:pt x="110" y="36"/>
                    </a:lnTo>
                    <a:lnTo>
                      <a:pt x="59" y="8"/>
                    </a:lnTo>
                    <a:lnTo>
                      <a:pt x="20" y="0"/>
                    </a:lnTo>
                    <a:lnTo>
                      <a:pt x="6" y="4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97" name="Google Shape;2097;p43"/>
              <p:cNvSpPr/>
              <p:nvPr/>
            </p:nvSpPr>
            <p:spPr>
              <a:xfrm>
                <a:off x="4391" y="1332"/>
                <a:ext cx="30" cy="24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91" extrusionOk="0">
                    <a:moveTo>
                      <a:pt x="28" y="0"/>
                    </a:moveTo>
                    <a:lnTo>
                      <a:pt x="0" y="191"/>
                    </a:lnTo>
                    <a:lnTo>
                      <a:pt x="81" y="182"/>
                    </a:lnTo>
                    <a:lnTo>
                      <a:pt x="140" y="159"/>
                    </a:lnTo>
                    <a:lnTo>
                      <a:pt x="177" y="127"/>
                    </a:lnTo>
                    <a:lnTo>
                      <a:pt x="190" y="90"/>
                    </a:lnTo>
                    <a:lnTo>
                      <a:pt x="182" y="55"/>
                    </a:lnTo>
                    <a:lnTo>
                      <a:pt x="152" y="25"/>
                    </a:lnTo>
                    <a:lnTo>
                      <a:pt x="100" y="6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98" name="Google Shape;2098;p43"/>
              <p:cNvSpPr/>
              <p:nvPr/>
            </p:nvSpPr>
            <p:spPr>
              <a:xfrm>
                <a:off x="4411" y="1525"/>
                <a:ext cx="3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197" extrusionOk="0">
                    <a:moveTo>
                      <a:pt x="0" y="0"/>
                    </a:moveTo>
                    <a:lnTo>
                      <a:pt x="24" y="70"/>
                    </a:lnTo>
                    <a:lnTo>
                      <a:pt x="51" y="124"/>
                    </a:lnTo>
                    <a:lnTo>
                      <a:pt x="79" y="161"/>
                    </a:lnTo>
                    <a:lnTo>
                      <a:pt x="108" y="184"/>
                    </a:lnTo>
                    <a:lnTo>
                      <a:pt x="135" y="197"/>
                    </a:lnTo>
                    <a:lnTo>
                      <a:pt x="159" y="197"/>
                    </a:lnTo>
                    <a:lnTo>
                      <a:pt x="180" y="189"/>
                    </a:lnTo>
                    <a:lnTo>
                      <a:pt x="196" y="175"/>
                    </a:lnTo>
                    <a:lnTo>
                      <a:pt x="208" y="130"/>
                    </a:lnTo>
                    <a:lnTo>
                      <a:pt x="187" y="77"/>
                    </a:lnTo>
                    <a:lnTo>
                      <a:pt x="160" y="51"/>
                    </a:lnTo>
                    <a:lnTo>
                      <a:pt x="120" y="30"/>
                    </a:lnTo>
                    <a:lnTo>
                      <a:pt x="68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099" name="Google Shape;2099;p43"/>
              <p:cNvSpPr/>
              <p:nvPr/>
            </p:nvSpPr>
            <p:spPr>
              <a:xfrm>
                <a:off x="4423" y="1640"/>
                <a:ext cx="26" cy="37"/>
              </a:xfrm>
              <a:custGeom>
                <a:avLst/>
                <a:gdLst/>
                <a:ahLst/>
                <a:cxnLst/>
                <a:rect l="l" t="t" r="r" b="b"/>
                <a:pathLst>
                  <a:path w="170" h="294" extrusionOk="0">
                    <a:moveTo>
                      <a:pt x="129" y="0"/>
                    </a:moveTo>
                    <a:lnTo>
                      <a:pt x="143" y="51"/>
                    </a:lnTo>
                    <a:lnTo>
                      <a:pt x="161" y="109"/>
                    </a:lnTo>
                    <a:lnTo>
                      <a:pt x="170" y="168"/>
                    </a:lnTo>
                    <a:lnTo>
                      <a:pt x="156" y="218"/>
                    </a:lnTo>
                    <a:lnTo>
                      <a:pt x="124" y="259"/>
                    </a:lnTo>
                    <a:lnTo>
                      <a:pt x="95" y="284"/>
                    </a:lnTo>
                    <a:lnTo>
                      <a:pt x="69" y="294"/>
                    </a:lnTo>
                    <a:lnTo>
                      <a:pt x="48" y="293"/>
                    </a:lnTo>
                    <a:lnTo>
                      <a:pt x="30" y="281"/>
                    </a:lnTo>
                    <a:lnTo>
                      <a:pt x="16" y="260"/>
                    </a:lnTo>
                    <a:lnTo>
                      <a:pt x="0" y="199"/>
                    </a:lnTo>
                    <a:lnTo>
                      <a:pt x="2" y="128"/>
                    </a:lnTo>
                    <a:lnTo>
                      <a:pt x="24" y="60"/>
                    </a:lnTo>
                    <a:lnTo>
                      <a:pt x="42" y="33"/>
                    </a:lnTo>
                    <a:lnTo>
                      <a:pt x="65" y="13"/>
                    </a:lnTo>
                    <a:lnTo>
                      <a:pt x="94" y="1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00" name="Google Shape;2100;p43"/>
              <p:cNvSpPr/>
              <p:nvPr/>
            </p:nvSpPr>
            <p:spPr>
              <a:xfrm>
                <a:off x="4423" y="1725"/>
                <a:ext cx="36" cy="34"/>
              </a:xfrm>
              <a:custGeom>
                <a:avLst/>
                <a:gdLst/>
                <a:ahLst/>
                <a:cxnLst/>
                <a:rect l="l" t="t" r="r" b="b"/>
                <a:pathLst>
                  <a:path w="237" h="278" extrusionOk="0">
                    <a:moveTo>
                      <a:pt x="96" y="4"/>
                    </a:moveTo>
                    <a:lnTo>
                      <a:pt x="79" y="28"/>
                    </a:lnTo>
                    <a:lnTo>
                      <a:pt x="57" y="64"/>
                    </a:lnTo>
                    <a:lnTo>
                      <a:pt x="11" y="151"/>
                    </a:lnTo>
                    <a:lnTo>
                      <a:pt x="0" y="195"/>
                    </a:lnTo>
                    <a:lnTo>
                      <a:pt x="1" y="233"/>
                    </a:lnTo>
                    <a:lnTo>
                      <a:pt x="23" y="262"/>
                    </a:lnTo>
                    <a:lnTo>
                      <a:pt x="69" y="276"/>
                    </a:lnTo>
                    <a:lnTo>
                      <a:pt x="128" y="278"/>
                    </a:lnTo>
                    <a:lnTo>
                      <a:pt x="174" y="273"/>
                    </a:lnTo>
                    <a:lnTo>
                      <a:pt x="206" y="261"/>
                    </a:lnTo>
                    <a:lnTo>
                      <a:pt x="226" y="243"/>
                    </a:lnTo>
                    <a:lnTo>
                      <a:pt x="236" y="220"/>
                    </a:lnTo>
                    <a:lnTo>
                      <a:pt x="237" y="194"/>
                    </a:lnTo>
                    <a:lnTo>
                      <a:pt x="218" y="137"/>
                    </a:lnTo>
                    <a:lnTo>
                      <a:pt x="183" y="80"/>
                    </a:lnTo>
                    <a:lnTo>
                      <a:pt x="143" y="33"/>
                    </a:lnTo>
                    <a:lnTo>
                      <a:pt x="110" y="4"/>
                    </a:lnTo>
                    <a:lnTo>
                      <a:pt x="99" y="0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01" name="Google Shape;2101;p43"/>
              <p:cNvSpPr/>
              <p:nvPr/>
            </p:nvSpPr>
            <p:spPr>
              <a:xfrm>
                <a:off x="4429" y="1811"/>
                <a:ext cx="26" cy="46"/>
              </a:xfrm>
              <a:custGeom>
                <a:avLst/>
                <a:gdLst/>
                <a:ahLst/>
                <a:cxnLst/>
                <a:rect l="l" t="t" r="r" b="b"/>
                <a:pathLst>
                  <a:path w="164" h="377" extrusionOk="0">
                    <a:moveTo>
                      <a:pt x="105" y="0"/>
                    </a:moveTo>
                    <a:lnTo>
                      <a:pt x="140" y="111"/>
                    </a:lnTo>
                    <a:lnTo>
                      <a:pt x="159" y="201"/>
                    </a:lnTo>
                    <a:lnTo>
                      <a:pt x="164" y="271"/>
                    </a:lnTo>
                    <a:lnTo>
                      <a:pt x="158" y="321"/>
                    </a:lnTo>
                    <a:lnTo>
                      <a:pt x="143" y="356"/>
                    </a:lnTo>
                    <a:lnTo>
                      <a:pt x="121" y="374"/>
                    </a:lnTo>
                    <a:lnTo>
                      <a:pt x="97" y="377"/>
                    </a:lnTo>
                    <a:lnTo>
                      <a:pt x="70" y="367"/>
                    </a:lnTo>
                    <a:lnTo>
                      <a:pt x="45" y="347"/>
                    </a:lnTo>
                    <a:lnTo>
                      <a:pt x="23" y="316"/>
                    </a:lnTo>
                    <a:lnTo>
                      <a:pt x="7" y="276"/>
                    </a:lnTo>
                    <a:lnTo>
                      <a:pt x="0" y="229"/>
                    </a:lnTo>
                    <a:lnTo>
                      <a:pt x="4" y="177"/>
                    </a:lnTo>
                    <a:lnTo>
                      <a:pt x="21" y="121"/>
                    </a:lnTo>
                    <a:lnTo>
                      <a:pt x="54" y="61"/>
                    </a:lnTo>
                    <a:lnTo>
                      <a:pt x="105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02" name="Google Shape;2102;p43"/>
              <p:cNvSpPr/>
              <p:nvPr/>
            </p:nvSpPr>
            <p:spPr>
              <a:xfrm>
                <a:off x="4419" y="1907"/>
                <a:ext cx="34" cy="34"/>
              </a:xfrm>
              <a:custGeom>
                <a:avLst/>
                <a:gdLst/>
                <a:ahLst/>
                <a:cxnLst/>
                <a:rect l="l" t="t" r="r" b="b"/>
                <a:pathLst>
                  <a:path w="211" h="271" extrusionOk="0">
                    <a:moveTo>
                      <a:pt x="44" y="0"/>
                    </a:moveTo>
                    <a:lnTo>
                      <a:pt x="9" y="95"/>
                    </a:lnTo>
                    <a:lnTo>
                      <a:pt x="0" y="142"/>
                    </a:lnTo>
                    <a:lnTo>
                      <a:pt x="3" y="189"/>
                    </a:lnTo>
                    <a:lnTo>
                      <a:pt x="24" y="234"/>
                    </a:lnTo>
                    <a:lnTo>
                      <a:pt x="55" y="260"/>
                    </a:lnTo>
                    <a:lnTo>
                      <a:pt x="94" y="271"/>
                    </a:lnTo>
                    <a:lnTo>
                      <a:pt x="134" y="268"/>
                    </a:lnTo>
                    <a:lnTo>
                      <a:pt x="169" y="253"/>
                    </a:lnTo>
                    <a:lnTo>
                      <a:pt x="197" y="229"/>
                    </a:lnTo>
                    <a:lnTo>
                      <a:pt x="211" y="199"/>
                    </a:lnTo>
                    <a:lnTo>
                      <a:pt x="207" y="162"/>
                    </a:lnTo>
                    <a:lnTo>
                      <a:pt x="180" y="113"/>
                    </a:lnTo>
                    <a:lnTo>
                      <a:pt x="151" y="78"/>
                    </a:lnTo>
                    <a:lnTo>
                      <a:pt x="89" y="39"/>
                    </a:lnTo>
                    <a:lnTo>
                      <a:pt x="46" y="21"/>
                    </a:lnTo>
                    <a:lnTo>
                      <a:pt x="39" y="13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03" name="Google Shape;2103;p43"/>
              <p:cNvSpPr/>
              <p:nvPr/>
            </p:nvSpPr>
            <p:spPr>
              <a:xfrm>
                <a:off x="4415" y="1972"/>
                <a:ext cx="28" cy="35"/>
              </a:xfrm>
              <a:custGeom>
                <a:avLst/>
                <a:gdLst/>
                <a:ahLst/>
                <a:cxnLst/>
                <a:rect l="l" t="t" r="r" b="b"/>
                <a:pathLst>
                  <a:path w="179" h="283" extrusionOk="0">
                    <a:moveTo>
                      <a:pt x="96" y="0"/>
                    </a:moveTo>
                    <a:lnTo>
                      <a:pt x="64" y="37"/>
                    </a:lnTo>
                    <a:lnTo>
                      <a:pt x="33" y="86"/>
                    </a:lnTo>
                    <a:lnTo>
                      <a:pt x="11" y="140"/>
                    </a:lnTo>
                    <a:lnTo>
                      <a:pt x="0" y="192"/>
                    </a:lnTo>
                    <a:lnTo>
                      <a:pt x="3" y="238"/>
                    </a:lnTo>
                    <a:lnTo>
                      <a:pt x="24" y="271"/>
                    </a:lnTo>
                    <a:lnTo>
                      <a:pt x="43" y="280"/>
                    </a:lnTo>
                    <a:lnTo>
                      <a:pt x="67" y="283"/>
                    </a:lnTo>
                    <a:lnTo>
                      <a:pt x="98" y="281"/>
                    </a:lnTo>
                    <a:lnTo>
                      <a:pt x="137" y="271"/>
                    </a:lnTo>
                    <a:lnTo>
                      <a:pt x="159" y="253"/>
                    </a:lnTo>
                    <a:lnTo>
                      <a:pt x="174" y="221"/>
                    </a:lnTo>
                    <a:lnTo>
                      <a:pt x="179" y="179"/>
                    </a:lnTo>
                    <a:lnTo>
                      <a:pt x="175" y="133"/>
                    </a:lnTo>
                    <a:lnTo>
                      <a:pt x="162" y="89"/>
                    </a:lnTo>
                    <a:lnTo>
                      <a:pt x="141" y="50"/>
                    </a:lnTo>
                    <a:lnTo>
                      <a:pt x="110" y="23"/>
                    </a:lnTo>
                    <a:lnTo>
                      <a:pt x="69" y="14"/>
                    </a:lnTo>
                    <a:lnTo>
                      <a:pt x="83" y="22"/>
                    </a:lnTo>
                    <a:lnTo>
                      <a:pt x="89" y="17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04" name="Google Shape;2104;p43"/>
              <p:cNvSpPr/>
              <p:nvPr/>
            </p:nvSpPr>
            <p:spPr>
              <a:xfrm>
                <a:off x="4364" y="2025"/>
                <a:ext cx="39" cy="39"/>
              </a:xfrm>
              <a:custGeom>
                <a:avLst/>
                <a:gdLst/>
                <a:ahLst/>
                <a:cxnLst/>
                <a:rect l="l" t="t" r="r" b="b"/>
                <a:pathLst>
                  <a:path w="254" h="309" extrusionOk="0">
                    <a:moveTo>
                      <a:pt x="254" y="0"/>
                    </a:moveTo>
                    <a:lnTo>
                      <a:pt x="241" y="112"/>
                    </a:lnTo>
                    <a:lnTo>
                      <a:pt x="219" y="197"/>
                    </a:lnTo>
                    <a:lnTo>
                      <a:pt x="191" y="255"/>
                    </a:lnTo>
                    <a:lnTo>
                      <a:pt x="158" y="292"/>
                    </a:lnTo>
                    <a:lnTo>
                      <a:pt x="124" y="309"/>
                    </a:lnTo>
                    <a:lnTo>
                      <a:pt x="89" y="309"/>
                    </a:lnTo>
                    <a:lnTo>
                      <a:pt x="58" y="295"/>
                    </a:lnTo>
                    <a:lnTo>
                      <a:pt x="31" y="270"/>
                    </a:lnTo>
                    <a:lnTo>
                      <a:pt x="11" y="236"/>
                    </a:lnTo>
                    <a:lnTo>
                      <a:pt x="0" y="197"/>
                    </a:lnTo>
                    <a:lnTo>
                      <a:pt x="0" y="155"/>
                    </a:lnTo>
                    <a:lnTo>
                      <a:pt x="15" y="112"/>
                    </a:lnTo>
                    <a:lnTo>
                      <a:pt x="45" y="74"/>
                    </a:lnTo>
                    <a:lnTo>
                      <a:pt x="94" y="40"/>
                    </a:lnTo>
                    <a:lnTo>
                      <a:pt x="163" y="14"/>
                    </a:lnTo>
                    <a:lnTo>
                      <a:pt x="254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05" name="Google Shape;2105;p43"/>
              <p:cNvSpPr/>
              <p:nvPr/>
            </p:nvSpPr>
            <p:spPr>
              <a:xfrm>
                <a:off x="4249" y="2054"/>
                <a:ext cx="30" cy="23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83" extrusionOk="0">
                    <a:moveTo>
                      <a:pt x="0" y="39"/>
                    </a:moveTo>
                    <a:lnTo>
                      <a:pt x="16" y="67"/>
                    </a:lnTo>
                    <a:lnTo>
                      <a:pt x="41" y="98"/>
                    </a:lnTo>
                    <a:lnTo>
                      <a:pt x="102" y="154"/>
                    </a:lnTo>
                    <a:lnTo>
                      <a:pt x="132" y="173"/>
                    </a:lnTo>
                    <a:lnTo>
                      <a:pt x="159" y="183"/>
                    </a:lnTo>
                    <a:lnTo>
                      <a:pt x="179" y="180"/>
                    </a:lnTo>
                    <a:lnTo>
                      <a:pt x="189" y="161"/>
                    </a:lnTo>
                    <a:lnTo>
                      <a:pt x="188" y="112"/>
                    </a:lnTo>
                    <a:lnTo>
                      <a:pt x="172" y="70"/>
                    </a:lnTo>
                    <a:lnTo>
                      <a:pt x="143" y="37"/>
                    </a:lnTo>
                    <a:lnTo>
                      <a:pt x="109" y="13"/>
                    </a:lnTo>
                    <a:lnTo>
                      <a:pt x="71" y="0"/>
                    </a:lnTo>
                    <a:lnTo>
                      <a:pt x="38" y="0"/>
                    </a:lnTo>
                    <a:lnTo>
                      <a:pt x="13" y="13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06" name="Google Shape;2106;p43"/>
              <p:cNvSpPr/>
              <p:nvPr/>
            </p:nvSpPr>
            <p:spPr>
              <a:xfrm>
                <a:off x="3992" y="1994"/>
                <a:ext cx="30" cy="38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96" extrusionOk="0">
                    <a:moveTo>
                      <a:pt x="0" y="34"/>
                    </a:moveTo>
                    <a:lnTo>
                      <a:pt x="11" y="137"/>
                    </a:lnTo>
                    <a:lnTo>
                      <a:pt x="27" y="238"/>
                    </a:lnTo>
                    <a:lnTo>
                      <a:pt x="42" y="275"/>
                    </a:lnTo>
                    <a:lnTo>
                      <a:pt x="59" y="294"/>
                    </a:lnTo>
                    <a:lnTo>
                      <a:pt x="81" y="296"/>
                    </a:lnTo>
                    <a:lnTo>
                      <a:pt x="104" y="285"/>
                    </a:lnTo>
                    <a:lnTo>
                      <a:pt x="149" y="234"/>
                    </a:lnTo>
                    <a:lnTo>
                      <a:pt x="186" y="160"/>
                    </a:lnTo>
                    <a:lnTo>
                      <a:pt x="199" y="84"/>
                    </a:lnTo>
                    <a:lnTo>
                      <a:pt x="195" y="50"/>
                    </a:lnTo>
                    <a:lnTo>
                      <a:pt x="181" y="23"/>
                    </a:lnTo>
                    <a:lnTo>
                      <a:pt x="156" y="6"/>
                    </a:lnTo>
                    <a:lnTo>
                      <a:pt x="118" y="0"/>
                    </a:lnTo>
                    <a:lnTo>
                      <a:pt x="67" y="9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07" name="Google Shape;2107;p43"/>
              <p:cNvSpPr/>
              <p:nvPr/>
            </p:nvSpPr>
            <p:spPr>
              <a:xfrm>
                <a:off x="3901" y="2043"/>
                <a:ext cx="4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316" h="152" extrusionOk="0">
                    <a:moveTo>
                      <a:pt x="0" y="4"/>
                    </a:moveTo>
                    <a:lnTo>
                      <a:pt x="44" y="62"/>
                    </a:lnTo>
                    <a:lnTo>
                      <a:pt x="89" y="105"/>
                    </a:lnTo>
                    <a:lnTo>
                      <a:pt x="134" y="132"/>
                    </a:lnTo>
                    <a:lnTo>
                      <a:pt x="178" y="148"/>
                    </a:lnTo>
                    <a:lnTo>
                      <a:pt x="218" y="152"/>
                    </a:lnTo>
                    <a:lnTo>
                      <a:pt x="253" y="148"/>
                    </a:lnTo>
                    <a:lnTo>
                      <a:pt x="283" y="136"/>
                    </a:lnTo>
                    <a:lnTo>
                      <a:pt x="305" y="119"/>
                    </a:lnTo>
                    <a:lnTo>
                      <a:pt x="316" y="98"/>
                    </a:lnTo>
                    <a:lnTo>
                      <a:pt x="316" y="75"/>
                    </a:lnTo>
                    <a:lnTo>
                      <a:pt x="305" y="53"/>
                    </a:lnTo>
                    <a:lnTo>
                      <a:pt x="278" y="32"/>
                    </a:lnTo>
                    <a:lnTo>
                      <a:pt x="236" y="15"/>
                    </a:lnTo>
                    <a:lnTo>
                      <a:pt x="177" y="4"/>
                    </a:lnTo>
                    <a:lnTo>
                      <a:pt x="99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08" name="Google Shape;2108;p43"/>
              <p:cNvSpPr/>
              <p:nvPr/>
            </p:nvSpPr>
            <p:spPr>
              <a:xfrm>
                <a:off x="3709" y="2015"/>
                <a:ext cx="47" cy="33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66" extrusionOk="0">
                    <a:moveTo>
                      <a:pt x="243" y="0"/>
                    </a:moveTo>
                    <a:lnTo>
                      <a:pt x="192" y="31"/>
                    </a:lnTo>
                    <a:lnTo>
                      <a:pt x="133" y="79"/>
                    </a:lnTo>
                    <a:lnTo>
                      <a:pt x="77" y="134"/>
                    </a:lnTo>
                    <a:lnTo>
                      <a:pt x="31" y="188"/>
                    </a:lnTo>
                    <a:lnTo>
                      <a:pt x="3" y="234"/>
                    </a:lnTo>
                    <a:lnTo>
                      <a:pt x="0" y="251"/>
                    </a:lnTo>
                    <a:lnTo>
                      <a:pt x="4" y="261"/>
                    </a:lnTo>
                    <a:lnTo>
                      <a:pt x="17" y="266"/>
                    </a:lnTo>
                    <a:lnTo>
                      <a:pt x="40" y="263"/>
                    </a:lnTo>
                    <a:lnTo>
                      <a:pt x="75" y="252"/>
                    </a:lnTo>
                    <a:lnTo>
                      <a:pt x="121" y="230"/>
                    </a:lnTo>
                    <a:lnTo>
                      <a:pt x="136" y="221"/>
                    </a:lnTo>
                    <a:lnTo>
                      <a:pt x="159" y="207"/>
                    </a:lnTo>
                    <a:lnTo>
                      <a:pt x="218" y="168"/>
                    </a:lnTo>
                    <a:lnTo>
                      <a:pt x="272" y="129"/>
                    </a:lnTo>
                    <a:lnTo>
                      <a:pt x="290" y="116"/>
                    </a:lnTo>
                    <a:lnTo>
                      <a:pt x="297" y="109"/>
                    </a:lnTo>
                    <a:lnTo>
                      <a:pt x="301" y="83"/>
                    </a:lnTo>
                    <a:lnTo>
                      <a:pt x="298" y="65"/>
                    </a:lnTo>
                    <a:lnTo>
                      <a:pt x="278" y="37"/>
                    </a:lnTo>
                    <a:lnTo>
                      <a:pt x="254" y="18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09" name="Google Shape;2109;p43"/>
              <p:cNvSpPr/>
              <p:nvPr/>
            </p:nvSpPr>
            <p:spPr>
              <a:xfrm>
                <a:off x="3580" y="2020"/>
                <a:ext cx="42" cy="16"/>
              </a:xfrm>
              <a:custGeom>
                <a:avLst/>
                <a:gdLst/>
                <a:ahLst/>
                <a:cxnLst/>
                <a:rect l="l" t="t" r="r" b="b"/>
                <a:pathLst>
                  <a:path w="264" h="135" extrusionOk="0">
                    <a:moveTo>
                      <a:pt x="0" y="0"/>
                    </a:moveTo>
                    <a:lnTo>
                      <a:pt x="36" y="50"/>
                    </a:lnTo>
                    <a:lnTo>
                      <a:pt x="72" y="86"/>
                    </a:lnTo>
                    <a:lnTo>
                      <a:pt x="145" y="128"/>
                    </a:lnTo>
                    <a:lnTo>
                      <a:pt x="209" y="135"/>
                    </a:lnTo>
                    <a:lnTo>
                      <a:pt x="252" y="118"/>
                    </a:lnTo>
                    <a:lnTo>
                      <a:pt x="263" y="103"/>
                    </a:lnTo>
                    <a:lnTo>
                      <a:pt x="264" y="85"/>
                    </a:lnTo>
                    <a:lnTo>
                      <a:pt x="254" y="66"/>
                    </a:lnTo>
                    <a:lnTo>
                      <a:pt x="232" y="48"/>
                    </a:lnTo>
                    <a:lnTo>
                      <a:pt x="198" y="31"/>
                    </a:lnTo>
                    <a:lnTo>
                      <a:pt x="149" y="16"/>
                    </a:lnTo>
                    <a:lnTo>
                      <a:pt x="83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10" name="Google Shape;2110;p43"/>
              <p:cNvSpPr/>
              <p:nvPr/>
            </p:nvSpPr>
            <p:spPr>
              <a:xfrm>
                <a:off x="3574" y="1906"/>
                <a:ext cx="50" cy="29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36" extrusionOk="0">
                    <a:moveTo>
                      <a:pt x="0" y="91"/>
                    </a:moveTo>
                    <a:lnTo>
                      <a:pt x="32" y="139"/>
                    </a:lnTo>
                    <a:lnTo>
                      <a:pt x="59" y="176"/>
                    </a:lnTo>
                    <a:lnTo>
                      <a:pt x="82" y="204"/>
                    </a:lnTo>
                    <a:lnTo>
                      <a:pt x="104" y="222"/>
                    </a:lnTo>
                    <a:lnTo>
                      <a:pt x="138" y="236"/>
                    </a:lnTo>
                    <a:lnTo>
                      <a:pt x="168" y="227"/>
                    </a:lnTo>
                    <a:lnTo>
                      <a:pt x="194" y="199"/>
                    </a:lnTo>
                    <a:lnTo>
                      <a:pt x="220" y="166"/>
                    </a:lnTo>
                    <a:lnTo>
                      <a:pt x="249" y="130"/>
                    </a:lnTo>
                    <a:lnTo>
                      <a:pt x="286" y="103"/>
                    </a:lnTo>
                    <a:lnTo>
                      <a:pt x="311" y="87"/>
                    </a:lnTo>
                    <a:lnTo>
                      <a:pt x="323" y="72"/>
                    </a:lnTo>
                    <a:lnTo>
                      <a:pt x="314" y="43"/>
                    </a:lnTo>
                    <a:lnTo>
                      <a:pt x="271" y="18"/>
                    </a:lnTo>
                    <a:lnTo>
                      <a:pt x="208" y="3"/>
                    </a:lnTo>
                    <a:lnTo>
                      <a:pt x="136" y="0"/>
                    </a:lnTo>
                    <a:lnTo>
                      <a:pt x="69" y="10"/>
                    </a:lnTo>
                    <a:lnTo>
                      <a:pt x="20" y="40"/>
                    </a:lnTo>
                    <a:lnTo>
                      <a:pt x="5" y="62"/>
                    </a:lnTo>
                    <a:lnTo>
                      <a:pt x="0" y="91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</p:grpSp>
        <p:grpSp>
          <p:nvGrpSpPr>
            <p:cNvPr id="2111" name="Google Shape;2111;p43"/>
            <p:cNvGrpSpPr/>
            <p:nvPr/>
          </p:nvGrpSpPr>
          <p:grpSpPr>
            <a:xfrm>
              <a:off x="1020" y="1797"/>
              <a:ext cx="3412" cy="922"/>
              <a:chOff x="1141" y="2017"/>
              <a:chExt cx="3412" cy="922"/>
            </a:xfrm>
          </p:grpSpPr>
          <p:sp>
            <p:nvSpPr>
              <p:cNvPr id="2112" name="Google Shape;2112;p43"/>
              <p:cNvSpPr/>
              <p:nvPr/>
            </p:nvSpPr>
            <p:spPr>
              <a:xfrm>
                <a:off x="1216" y="2057"/>
                <a:ext cx="411" cy="423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3380" extrusionOk="0">
                    <a:moveTo>
                      <a:pt x="1004" y="240"/>
                    </a:moveTo>
                    <a:lnTo>
                      <a:pt x="966" y="299"/>
                    </a:lnTo>
                    <a:lnTo>
                      <a:pt x="923" y="367"/>
                    </a:lnTo>
                    <a:lnTo>
                      <a:pt x="876" y="443"/>
                    </a:lnTo>
                    <a:lnTo>
                      <a:pt x="824" y="527"/>
                    </a:lnTo>
                    <a:lnTo>
                      <a:pt x="713" y="716"/>
                    </a:lnTo>
                    <a:lnTo>
                      <a:pt x="594" y="926"/>
                    </a:lnTo>
                    <a:lnTo>
                      <a:pt x="472" y="1154"/>
                    </a:lnTo>
                    <a:lnTo>
                      <a:pt x="354" y="1392"/>
                    </a:lnTo>
                    <a:lnTo>
                      <a:pt x="244" y="1637"/>
                    </a:lnTo>
                    <a:lnTo>
                      <a:pt x="149" y="1882"/>
                    </a:lnTo>
                    <a:lnTo>
                      <a:pt x="73" y="2120"/>
                    </a:lnTo>
                    <a:lnTo>
                      <a:pt x="22" y="2347"/>
                    </a:lnTo>
                    <a:lnTo>
                      <a:pt x="7" y="2454"/>
                    </a:lnTo>
                    <a:lnTo>
                      <a:pt x="0" y="2558"/>
                    </a:lnTo>
                    <a:lnTo>
                      <a:pt x="2" y="2655"/>
                    </a:lnTo>
                    <a:lnTo>
                      <a:pt x="13" y="2745"/>
                    </a:lnTo>
                    <a:lnTo>
                      <a:pt x="35" y="2830"/>
                    </a:lnTo>
                    <a:lnTo>
                      <a:pt x="68" y="2905"/>
                    </a:lnTo>
                    <a:lnTo>
                      <a:pt x="112" y="2973"/>
                    </a:lnTo>
                    <a:lnTo>
                      <a:pt x="168" y="3032"/>
                    </a:lnTo>
                    <a:lnTo>
                      <a:pt x="237" y="3081"/>
                    </a:lnTo>
                    <a:lnTo>
                      <a:pt x="320" y="3118"/>
                    </a:lnTo>
                    <a:lnTo>
                      <a:pt x="416" y="3145"/>
                    </a:lnTo>
                    <a:lnTo>
                      <a:pt x="528" y="3161"/>
                    </a:lnTo>
                    <a:lnTo>
                      <a:pt x="684" y="3254"/>
                    </a:lnTo>
                    <a:lnTo>
                      <a:pt x="830" y="3320"/>
                    </a:lnTo>
                    <a:lnTo>
                      <a:pt x="968" y="3362"/>
                    </a:lnTo>
                    <a:lnTo>
                      <a:pt x="1097" y="3380"/>
                    </a:lnTo>
                    <a:lnTo>
                      <a:pt x="1219" y="3377"/>
                    </a:lnTo>
                    <a:lnTo>
                      <a:pt x="1333" y="3354"/>
                    </a:lnTo>
                    <a:lnTo>
                      <a:pt x="1442" y="3313"/>
                    </a:lnTo>
                    <a:lnTo>
                      <a:pt x="1543" y="3256"/>
                    </a:lnTo>
                    <a:lnTo>
                      <a:pt x="1639" y="3184"/>
                    </a:lnTo>
                    <a:lnTo>
                      <a:pt x="1732" y="3101"/>
                    </a:lnTo>
                    <a:lnTo>
                      <a:pt x="1819" y="3005"/>
                    </a:lnTo>
                    <a:lnTo>
                      <a:pt x="1903" y="2902"/>
                    </a:lnTo>
                    <a:lnTo>
                      <a:pt x="2061" y="2674"/>
                    </a:lnTo>
                    <a:lnTo>
                      <a:pt x="2212" y="2430"/>
                    </a:lnTo>
                    <a:lnTo>
                      <a:pt x="2242" y="2375"/>
                    </a:lnTo>
                    <a:lnTo>
                      <a:pt x="2272" y="2308"/>
                    </a:lnTo>
                    <a:lnTo>
                      <a:pt x="2334" y="2148"/>
                    </a:lnTo>
                    <a:lnTo>
                      <a:pt x="2395" y="1963"/>
                    </a:lnTo>
                    <a:lnTo>
                      <a:pt x="2451" y="1763"/>
                    </a:lnTo>
                    <a:lnTo>
                      <a:pt x="2501" y="1563"/>
                    </a:lnTo>
                    <a:lnTo>
                      <a:pt x="2543" y="1371"/>
                    </a:lnTo>
                    <a:lnTo>
                      <a:pt x="2574" y="1202"/>
                    </a:lnTo>
                    <a:lnTo>
                      <a:pt x="2585" y="1129"/>
                    </a:lnTo>
                    <a:lnTo>
                      <a:pt x="2592" y="1065"/>
                    </a:lnTo>
                    <a:lnTo>
                      <a:pt x="2625" y="918"/>
                    </a:lnTo>
                    <a:lnTo>
                      <a:pt x="2643" y="783"/>
                    </a:lnTo>
                    <a:lnTo>
                      <a:pt x="2651" y="661"/>
                    </a:lnTo>
                    <a:lnTo>
                      <a:pt x="2647" y="552"/>
                    </a:lnTo>
                    <a:lnTo>
                      <a:pt x="2632" y="454"/>
                    </a:lnTo>
                    <a:lnTo>
                      <a:pt x="2607" y="369"/>
                    </a:lnTo>
                    <a:lnTo>
                      <a:pt x="2573" y="292"/>
                    </a:lnTo>
                    <a:lnTo>
                      <a:pt x="2532" y="228"/>
                    </a:lnTo>
                    <a:lnTo>
                      <a:pt x="2482" y="171"/>
                    </a:lnTo>
                    <a:lnTo>
                      <a:pt x="2426" y="124"/>
                    </a:lnTo>
                    <a:lnTo>
                      <a:pt x="2363" y="85"/>
                    </a:lnTo>
                    <a:lnTo>
                      <a:pt x="2296" y="55"/>
                    </a:lnTo>
                    <a:lnTo>
                      <a:pt x="2149" y="15"/>
                    </a:lnTo>
                    <a:lnTo>
                      <a:pt x="1989" y="0"/>
                    </a:lnTo>
                    <a:lnTo>
                      <a:pt x="1823" y="5"/>
                    </a:lnTo>
                    <a:lnTo>
                      <a:pt x="1657" y="27"/>
                    </a:lnTo>
                    <a:lnTo>
                      <a:pt x="1497" y="59"/>
                    </a:lnTo>
                    <a:lnTo>
                      <a:pt x="1351" y="99"/>
                    </a:lnTo>
                    <a:lnTo>
                      <a:pt x="1221" y="142"/>
                    </a:lnTo>
                    <a:lnTo>
                      <a:pt x="1117" y="182"/>
                    </a:lnTo>
                    <a:lnTo>
                      <a:pt x="1042" y="216"/>
                    </a:lnTo>
                    <a:lnTo>
                      <a:pt x="1018" y="230"/>
                    </a:lnTo>
                    <a:lnTo>
                      <a:pt x="1004" y="24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13" name="Google Shape;2113;p43"/>
              <p:cNvSpPr/>
              <p:nvPr/>
            </p:nvSpPr>
            <p:spPr>
              <a:xfrm>
                <a:off x="1216" y="2057"/>
                <a:ext cx="411" cy="423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3380" extrusionOk="0">
                    <a:moveTo>
                      <a:pt x="1004" y="240"/>
                    </a:moveTo>
                    <a:lnTo>
                      <a:pt x="966" y="299"/>
                    </a:lnTo>
                    <a:lnTo>
                      <a:pt x="923" y="367"/>
                    </a:lnTo>
                    <a:lnTo>
                      <a:pt x="876" y="443"/>
                    </a:lnTo>
                    <a:lnTo>
                      <a:pt x="824" y="527"/>
                    </a:lnTo>
                    <a:lnTo>
                      <a:pt x="713" y="716"/>
                    </a:lnTo>
                    <a:lnTo>
                      <a:pt x="594" y="926"/>
                    </a:lnTo>
                    <a:lnTo>
                      <a:pt x="472" y="1154"/>
                    </a:lnTo>
                    <a:lnTo>
                      <a:pt x="354" y="1392"/>
                    </a:lnTo>
                    <a:lnTo>
                      <a:pt x="244" y="1637"/>
                    </a:lnTo>
                    <a:lnTo>
                      <a:pt x="149" y="1882"/>
                    </a:lnTo>
                    <a:lnTo>
                      <a:pt x="73" y="2120"/>
                    </a:lnTo>
                    <a:lnTo>
                      <a:pt x="22" y="2347"/>
                    </a:lnTo>
                    <a:lnTo>
                      <a:pt x="7" y="2454"/>
                    </a:lnTo>
                    <a:lnTo>
                      <a:pt x="0" y="2558"/>
                    </a:lnTo>
                    <a:lnTo>
                      <a:pt x="2" y="2655"/>
                    </a:lnTo>
                    <a:lnTo>
                      <a:pt x="13" y="2745"/>
                    </a:lnTo>
                    <a:lnTo>
                      <a:pt x="35" y="2830"/>
                    </a:lnTo>
                    <a:lnTo>
                      <a:pt x="68" y="2905"/>
                    </a:lnTo>
                    <a:lnTo>
                      <a:pt x="112" y="2973"/>
                    </a:lnTo>
                    <a:lnTo>
                      <a:pt x="168" y="3032"/>
                    </a:lnTo>
                    <a:lnTo>
                      <a:pt x="237" y="3081"/>
                    </a:lnTo>
                    <a:lnTo>
                      <a:pt x="320" y="3118"/>
                    </a:lnTo>
                    <a:lnTo>
                      <a:pt x="416" y="3145"/>
                    </a:lnTo>
                    <a:lnTo>
                      <a:pt x="528" y="3161"/>
                    </a:lnTo>
                    <a:lnTo>
                      <a:pt x="684" y="3254"/>
                    </a:lnTo>
                    <a:lnTo>
                      <a:pt x="830" y="3320"/>
                    </a:lnTo>
                    <a:lnTo>
                      <a:pt x="968" y="3362"/>
                    </a:lnTo>
                    <a:lnTo>
                      <a:pt x="1097" y="3380"/>
                    </a:lnTo>
                    <a:lnTo>
                      <a:pt x="1219" y="3377"/>
                    </a:lnTo>
                    <a:lnTo>
                      <a:pt x="1333" y="3354"/>
                    </a:lnTo>
                    <a:lnTo>
                      <a:pt x="1442" y="3313"/>
                    </a:lnTo>
                    <a:lnTo>
                      <a:pt x="1543" y="3256"/>
                    </a:lnTo>
                    <a:lnTo>
                      <a:pt x="1639" y="3184"/>
                    </a:lnTo>
                    <a:lnTo>
                      <a:pt x="1732" y="3101"/>
                    </a:lnTo>
                    <a:lnTo>
                      <a:pt x="1819" y="3005"/>
                    </a:lnTo>
                    <a:lnTo>
                      <a:pt x="1903" y="2902"/>
                    </a:lnTo>
                    <a:lnTo>
                      <a:pt x="2061" y="2674"/>
                    </a:lnTo>
                    <a:lnTo>
                      <a:pt x="2212" y="2430"/>
                    </a:lnTo>
                    <a:lnTo>
                      <a:pt x="2242" y="2375"/>
                    </a:lnTo>
                    <a:lnTo>
                      <a:pt x="2272" y="2308"/>
                    </a:lnTo>
                    <a:lnTo>
                      <a:pt x="2334" y="2148"/>
                    </a:lnTo>
                    <a:lnTo>
                      <a:pt x="2395" y="1963"/>
                    </a:lnTo>
                    <a:lnTo>
                      <a:pt x="2451" y="1763"/>
                    </a:lnTo>
                    <a:lnTo>
                      <a:pt x="2501" y="1563"/>
                    </a:lnTo>
                    <a:lnTo>
                      <a:pt x="2543" y="1371"/>
                    </a:lnTo>
                    <a:lnTo>
                      <a:pt x="2574" y="1202"/>
                    </a:lnTo>
                    <a:lnTo>
                      <a:pt x="2585" y="1129"/>
                    </a:lnTo>
                    <a:lnTo>
                      <a:pt x="2592" y="1065"/>
                    </a:lnTo>
                    <a:lnTo>
                      <a:pt x="2625" y="918"/>
                    </a:lnTo>
                    <a:lnTo>
                      <a:pt x="2643" y="783"/>
                    </a:lnTo>
                    <a:lnTo>
                      <a:pt x="2651" y="661"/>
                    </a:lnTo>
                    <a:lnTo>
                      <a:pt x="2647" y="552"/>
                    </a:lnTo>
                    <a:lnTo>
                      <a:pt x="2632" y="454"/>
                    </a:lnTo>
                    <a:lnTo>
                      <a:pt x="2607" y="369"/>
                    </a:lnTo>
                    <a:lnTo>
                      <a:pt x="2573" y="292"/>
                    </a:lnTo>
                    <a:lnTo>
                      <a:pt x="2532" y="228"/>
                    </a:lnTo>
                    <a:lnTo>
                      <a:pt x="2482" y="171"/>
                    </a:lnTo>
                    <a:lnTo>
                      <a:pt x="2426" y="124"/>
                    </a:lnTo>
                    <a:lnTo>
                      <a:pt x="2363" y="85"/>
                    </a:lnTo>
                    <a:lnTo>
                      <a:pt x="2296" y="55"/>
                    </a:lnTo>
                    <a:lnTo>
                      <a:pt x="2149" y="15"/>
                    </a:lnTo>
                    <a:lnTo>
                      <a:pt x="1989" y="0"/>
                    </a:lnTo>
                    <a:lnTo>
                      <a:pt x="1823" y="5"/>
                    </a:lnTo>
                    <a:lnTo>
                      <a:pt x="1657" y="27"/>
                    </a:lnTo>
                    <a:lnTo>
                      <a:pt x="1497" y="59"/>
                    </a:lnTo>
                    <a:lnTo>
                      <a:pt x="1351" y="99"/>
                    </a:lnTo>
                    <a:lnTo>
                      <a:pt x="1221" y="142"/>
                    </a:lnTo>
                    <a:lnTo>
                      <a:pt x="1117" y="182"/>
                    </a:lnTo>
                    <a:lnTo>
                      <a:pt x="1042" y="216"/>
                    </a:lnTo>
                    <a:lnTo>
                      <a:pt x="1018" y="230"/>
                    </a:lnTo>
                    <a:lnTo>
                      <a:pt x="1004" y="24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14" name="Google Shape;2114;p43"/>
              <p:cNvSpPr/>
              <p:nvPr/>
            </p:nvSpPr>
            <p:spPr>
              <a:xfrm>
                <a:off x="1811" y="2051"/>
                <a:ext cx="361" cy="393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3143" extrusionOk="0">
                    <a:moveTo>
                      <a:pt x="200" y="32"/>
                    </a:moveTo>
                    <a:lnTo>
                      <a:pt x="135" y="156"/>
                    </a:lnTo>
                    <a:lnTo>
                      <a:pt x="83" y="308"/>
                    </a:lnTo>
                    <a:lnTo>
                      <a:pt x="43" y="484"/>
                    </a:lnTo>
                    <a:lnTo>
                      <a:pt x="16" y="681"/>
                    </a:lnTo>
                    <a:lnTo>
                      <a:pt x="1" y="894"/>
                    </a:lnTo>
                    <a:lnTo>
                      <a:pt x="0" y="1119"/>
                    </a:lnTo>
                    <a:lnTo>
                      <a:pt x="13" y="1353"/>
                    </a:lnTo>
                    <a:lnTo>
                      <a:pt x="40" y="1590"/>
                    </a:lnTo>
                    <a:lnTo>
                      <a:pt x="81" y="1827"/>
                    </a:lnTo>
                    <a:lnTo>
                      <a:pt x="137" y="2060"/>
                    </a:lnTo>
                    <a:lnTo>
                      <a:pt x="208" y="2285"/>
                    </a:lnTo>
                    <a:lnTo>
                      <a:pt x="295" y="2497"/>
                    </a:lnTo>
                    <a:lnTo>
                      <a:pt x="396" y="2694"/>
                    </a:lnTo>
                    <a:lnTo>
                      <a:pt x="516" y="2869"/>
                    </a:lnTo>
                    <a:lnTo>
                      <a:pt x="650" y="3021"/>
                    </a:lnTo>
                    <a:lnTo>
                      <a:pt x="725" y="3086"/>
                    </a:lnTo>
                    <a:lnTo>
                      <a:pt x="803" y="3143"/>
                    </a:lnTo>
                    <a:lnTo>
                      <a:pt x="1060" y="3088"/>
                    </a:lnTo>
                    <a:lnTo>
                      <a:pt x="1289" y="3035"/>
                    </a:lnTo>
                    <a:lnTo>
                      <a:pt x="1492" y="2975"/>
                    </a:lnTo>
                    <a:lnTo>
                      <a:pt x="1676" y="2901"/>
                    </a:lnTo>
                    <a:lnTo>
                      <a:pt x="1843" y="2804"/>
                    </a:lnTo>
                    <a:lnTo>
                      <a:pt x="1999" y="2674"/>
                    </a:lnTo>
                    <a:lnTo>
                      <a:pt x="2075" y="2595"/>
                    </a:lnTo>
                    <a:lnTo>
                      <a:pt x="2148" y="2505"/>
                    </a:lnTo>
                    <a:lnTo>
                      <a:pt x="2222" y="2402"/>
                    </a:lnTo>
                    <a:lnTo>
                      <a:pt x="2295" y="2286"/>
                    </a:lnTo>
                    <a:lnTo>
                      <a:pt x="2318" y="2219"/>
                    </a:lnTo>
                    <a:lnTo>
                      <a:pt x="2329" y="2124"/>
                    </a:lnTo>
                    <a:lnTo>
                      <a:pt x="2329" y="2002"/>
                    </a:lnTo>
                    <a:lnTo>
                      <a:pt x="2319" y="1860"/>
                    </a:lnTo>
                    <a:lnTo>
                      <a:pt x="2302" y="1700"/>
                    </a:lnTo>
                    <a:lnTo>
                      <a:pt x="2278" y="1527"/>
                    </a:lnTo>
                    <a:lnTo>
                      <a:pt x="2218" y="1159"/>
                    </a:lnTo>
                    <a:lnTo>
                      <a:pt x="2152" y="789"/>
                    </a:lnTo>
                    <a:lnTo>
                      <a:pt x="2120" y="613"/>
                    </a:lnTo>
                    <a:lnTo>
                      <a:pt x="2091" y="450"/>
                    </a:lnTo>
                    <a:lnTo>
                      <a:pt x="2068" y="303"/>
                    </a:lnTo>
                    <a:lnTo>
                      <a:pt x="2051" y="176"/>
                    </a:lnTo>
                    <a:lnTo>
                      <a:pt x="2041" y="74"/>
                    </a:lnTo>
                    <a:lnTo>
                      <a:pt x="2041" y="0"/>
                    </a:lnTo>
                    <a:lnTo>
                      <a:pt x="1912" y="15"/>
                    </a:lnTo>
                    <a:lnTo>
                      <a:pt x="1775" y="25"/>
                    </a:lnTo>
                    <a:lnTo>
                      <a:pt x="1486" y="33"/>
                    </a:lnTo>
                    <a:lnTo>
                      <a:pt x="1191" y="29"/>
                    </a:lnTo>
                    <a:lnTo>
                      <a:pt x="906" y="19"/>
                    </a:lnTo>
                    <a:lnTo>
                      <a:pt x="648" y="8"/>
                    </a:lnTo>
                    <a:lnTo>
                      <a:pt x="534" y="4"/>
                    </a:lnTo>
                    <a:lnTo>
                      <a:pt x="434" y="3"/>
                    </a:lnTo>
                    <a:lnTo>
                      <a:pt x="347" y="4"/>
                    </a:lnTo>
                    <a:lnTo>
                      <a:pt x="278" y="9"/>
                    </a:lnTo>
                    <a:lnTo>
                      <a:pt x="228" y="18"/>
                    </a:lnTo>
                    <a:lnTo>
                      <a:pt x="200" y="32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15" name="Google Shape;2115;p43"/>
              <p:cNvSpPr/>
              <p:nvPr/>
            </p:nvSpPr>
            <p:spPr>
              <a:xfrm>
                <a:off x="1811" y="2051"/>
                <a:ext cx="361" cy="393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3143" extrusionOk="0">
                    <a:moveTo>
                      <a:pt x="200" y="32"/>
                    </a:moveTo>
                    <a:lnTo>
                      <a:pt x="135" y="156"/>
                    </a:lnTo>
                    <a:lnTo>
                      <a:pt x="83" y="308"/>
                    </a:lnTo>
                    <a:lnTo>
                      <a:pt x="43" y="484"/>
                    </a:lnTo>
                    <a:lnTo>
                      <a:pt x="16" y="681"/>
                    </a:lnTo>
                    <a:lnTo>
                      <a:pt x="1" y="894"/>
                    </a:lnTo>
                    <a:lnTo>
                      <a:pt x="0" y="1119"/>
                    </a:lnTo>
                    <a:lnTo>
                      <a:pt x="13" y="1353"/>
                    </a:lnTo>
                    <a:lnTo>
                      <a:pt x="40" y="1590"/>
                    </a:lnTo>
                    <a:lnTo>
                      <a:pt x="81" y="1827"/>
                    </a:lnTo>
                    <a:lnTo>
                      <a:pt x="137" y="2060"/>
                    </a:lnTo>
                    <a:lnTo>
                      <a:pt x="208" y="2285"/>
                    </a:lnTo>
                    <a:lnTo>
                      <a:pt x="295" y="2497"/>
                    </a:lnTo>
                    <a:lnTo>
                      <a:pt x="396" y="2694"/>
                    </a:lnTo>
                    <a:lnTo>
                      <a:pt x="516" y="2869"/>
                    </a:lnTo>
                    <a:lnTo>
                      <a:pt x="650" y="3021"/>
                    </a:lnTo>
                    <a:lnTo>
                      <a:pt x="725" y="3086"/>
                    </a:lnTo>
                    <a:lnTo>
                      <a:pt x="803" y="3143"/>
                    </a:lnTo>
                    <a:lnTo>
                      <a:pt x="1060" y="3088"/>
                    </a:lnTo>
                    <a:lnTo>
                      <a:pt x="1289" y="3035"/>
                    </a:lnTo>
                    <a:lnTo>
                      <a:pt x="1492" y="2975"/>
                    </a:lnTo>
                    <a:lnTo>
                      <a:pt x="1676" y="2901"/>
                    </a:lnTo>
                    <a:lnTo>
                      <a:pt x="1843" y="2804"/>
                    </a:lnTo>
                    <a:lnTo>
                      <a:pt x="1999" y="2674"/>
                    </a:lnTo>
                    <a:lnTo>
                      <a:pt x="2075" y="2595"/>
                    </a:lnTo>
                    <a:lnTo>
                      <a:pt x="2148" y="2505"/>
                    </a:lnTo>
                    <a:lnTo>
                      <a:pt x="2222" y="2402"/>
                    </a:lnTo>
                    <a:lnTo>
                      <a:pt x="2295" y="2286"/>
                    </a:lnTo>
                    <a:lnTo>
                      <a:pt x="2318" y="2219"/>
                    </a:lnTo>
                    <a:lnTo>
                      <a:pt x="2329" y="2124"/>
                    </a:lnTo>
                    <a:lnTo>
                      <a:pt x="2329" y="2002"/>
                    </a:lnTo>
                    <a:lnTo>
                      <a:pt x="2319" y="1860"/>
                    </a:lnTo>
                    <a:lnTo>
                      <a:pt x="2302" y="1700"/>
                    </a:lnTo>
                    <a:lnTo>
                      <a:pt x="2278" y="1527"/>
                    </a:lnTo>
                    <a:lnTo>
                      <a:pt x="2218" y="1159"/>
                    </a:lnTo>
                    <a:lnTo>
                      <a:pt x="2152" y="789"/>
                    </a:lnTo>
                    <a:lnTo>
                      <a:pt x="2120" y="613"/>
                    </a:lnTo>
                    <a:lnTo>
                      <a:pt x="2091" y="450"/>
                    </a:lnTo>
                    <a:lnTo>
                      <a:pt x="2068" y="303"/>
                    </a:lnTo>
                    <a:lnTo>
                      <a:pt x="2051" y="176"/>
                    </a:lnTo>
                    <a:lnTo>
                      <a:pt x="2041" y="74"/>
                    </a:lnTo>
                    <a:lnTo>
                      <a:pt x="2041" y="0"/>
                    </a:lnTo>
                    <a:lnTo>
                      <a:pt x="1912" y="15"/>
                    </a:lnTo>
                    <a:lnTo>
                      <a:pt x="1775" y="25"/>
                    </a:lnTo>
                    <a:lnTo>
                      <a:pt x="1486" y="33"/>
                    </a:lnTo>
                    <a:lnTo>
                      <a:pt x="1191" y="29"/>
                    </a:lnTo>
                    <a:lnTo>
                      <a:pt x="906" y="19"/>
                    </a:lnTo>
                    <a:lnTo>
                      <a:pt x="648" y="8"/>
                    </a:lnTo>
                    <a:lnTo>
                      <a:pt x="534" y="4"/>
                    </a:lnTo>
                    <a:lnTo>
                      <a:pt x="434" y="3"/>
                    </a:lnTo>
                    <a:lnTo>
                      <a:pt x="347" y="4"/>
                    </a:lnTo>
                    <a:lnTo>
                      <a:pt x="278" y="9"/>
                    </a:lnTo>
                    <a:lnTo>
                      <a:pt x="228" y="18"/>
                    </a:lnTo>
                    <a:lnTo>
                      <a:pt x="200" y="3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16" name="Google Shape;2116;p43"/>
              <p:cNvSpPr/>
              <p:nvPr/>
            </p:nvSpPr>
            <p:spPr>
              <a:xfrm>
                <a:off x="3663" y="2049"/>
                <a:ext cx="292" cy="418"/>
              </a:xfrm>
              <a:custGeom>
                <a:avLst/>
                <a:gdLst/>
                <a:ahLst/>
                <a:cxnLst/>
                <a:rect l="l" t="t" r="r" b="b"/>
                <a:pathLst>
                  <a:path w="1885" h="3347" extrusionOk="0">
                    <a:moveTo>
                      <a:pt x="1860" y="2871"/>
                    </a:moveTo>
                    <a:lnTo>
                      <a:pt x="1872" y="2721"/>
                    </a:lnTo>
                    <a:lnTo>
                      <a:pt x="1881" y="2533"/>
                    </a:lnTo>
                    <a:lnTo>
                      <a:pt x="1885" y="2316"/>
                    </a:lnTo>
                    <a:lnTo>
                      <a:pt x="1885" y="2073"/>
                    </a:lnTo>
                    <a:lnTo>
                      <a:pt x="1877" y="1816"/>
                    </a:lnTo>
                    <a:lnTo>
                      <a:pt x="1859" y="1549"/>
                    </a:lnTo>
                    <a:lnTo>
                      <a:pt x="1830" y="1283"/>
                    </a:lnTo>
                    <a:lnTo>
                      <a:pt x="1789" y="1022"/>
                    </a:lnTo>
                    <a:lnTo>
                      <a:pt x="1733" y="776"/>
                    </a:lnTo>
                    <a:lnTo>
                      <a:pt x="1661" y="551"/>
                    </a:lnTo>
                    <a:lnTo>
                      <a:pt x="1619" y="448"/>
                    </a:lnTo>
                    <a:lnTo>
                      <a:pt x="1571" y="354"/>
                    </a:lnTo>
                    <a:lnTo>
                      <a:pt x="1518" y="269"/>
                    </a:lnTo>
                    <a:lnTo>
                      <a:pt x="1461" y="193"/>
                    </a:lnTo>
                    <a:lnTo>
                      <a:pt x="1398" y="130"/>
                    </a:lnTo>
                    <a:lnTo>
                      <a:pt x="1330" y="77"/>
                    </a:lnTo>
                    <a:lnTo>
                      <a:pt x="1256" y="38"/>
                    </a:lnTo>
                    <a:lnTo>
                      <a:pt x="1176" y="11"/>
                    </a:lnTo>
                    <a:lnTo>
                      <a:pt x="1090" y="0"/>
                    </a:lnTo>
                    <a:lnTo>
                      <a:pt x="997" y="4"/>
                    </a:lnTo>
                    <a:lnTo>
                      <a:pt x="897" y="25"/>
                    </a:lnTo>
                    <a:lnTo>
                      <a:pt x="792" y="63"/>
                    </a:lnTo>
                    <a:lnTo>
                      <a:pt x="615" y="49"/>
                    </a:lnTo>
                    <a:lnTo>
                      <a:pt x="468" y="50"/>
                    </a:lnTo>
                    <a:lnTo>
                      <a:pt x="348" y="64"/>
                    </a:lnTo>
                    <a:lnTo>
                      <a:pt x="253" y="90"/>
                    </a:lnTo>
                    <a:lnTo>
                      <a:pt x="180" y="130"/>
                    </a:lnTo>
                    <a:lnTo>
                      <a:pt x="125" y="181"/>
                    </a:lnTo>
                    <a:lnTo>
                      <a:pt x="88" y="243"/>
                    </a:lnTo>
                    <a:lnTo>
                      <a:pt x="65" y="316"/>
                    </a:lnTo>
                    <a:lnTo>
                      <a:pt x="52" y="399"/>
                    </a:lnTo>
                    <a:lnTo>
                      <a:pt x="49" y="492"/>
                    </a:lnTo>
                    <a:lnTo>
                      <a:pt x="52" y="595"/>
                    </a:lnTo>
                    <a:lnTo>
                      <a:pt x="60" y="706"/>
                    </a:lnTo>
                    <a:lnTo>
                      <a:pt x="74" y="951"/>
                    </a:lnTo>
                    <a:lnTo>
                      <a:pt x="76" y="1085"/>
                    </a:lnTo>
                    <a:lnTo>
                      <a:pt x="72" y="1225"/>
                    </a:lnTo>
                    <a:lnTo>
                      <a:pt x="61" y="1357"/>
                    </a:lnTo>
                    <a:lnTo>
                      <a:pt x="44" y="1513"/>
                    </a:lnTo>
                    <a:lnTo>
                      <a:pt x="9" y="1866"/>
                    </a:lnTo>
                    <a:lnTo>
                      <a:pt x="0" y="2045"/>
                    </a:lnTo>
                    <a:lnTo>
                      <a:pt x="1" y="2214"/>
                    </a:lnTo>
                    <a:lnTo>
                      <a:pt x="16" y="2365"/>
                    </a:lnTo>
                    <a:lnTo>
                      <a:pt x="30" y="2431"/>
                    </a:lnTo>
                    <a:lnTo>
                      <a:pt x="50" y="2489"/>
                    </a:lnTo>
                    <a:lnTo>
                      <a:pt x="88" y="2636"/>
                    </a:lnTo>
                    <a:lnTo>
                      <a:pt x="129" y="2766"/>
                    </a:lnTo>
                    <a:lnTo>
                      <a:pt x="171" y="2882"/>
                    </a:lnTo>
                    <a:lnTo>
                      <a:pt x="215" y="2983"/>
                    </a:lnTo>
                    <a:lnTo>
                      <a:pt x="262" y="3069"/>
                    </a:lnTo>
                    <a:lnTo>
                      <a:pt x="310" y="3143"/>
                    </a:lnTo>
                    <a:lnTo>
                      <a:pt x="361" y="3203"/>
                    </a:lnTo>
                    <a:lnTo>
                      <a:pt x="412" y="3252"/>
                    </a:lnTo>
                    <a:lnTo>
                      <a:pt x="465" y="3291"/>
                    </a:lnTo>
                    <a:lnTo>
                      <a:pt x="520" y="3319"/>
                    </a:lnTo>
                    <a:lnTo>
                      <a:pt x="632" y="3347"/>
                    </a:lnTo>
                    <a:lnTo>
                      <a:pt x="749" y="3344"/>
                    </a:lnTo>
                    <a:lnTo>
                      <a:pt x="869" y="3315"/>
                    </a:lnTo>
                    <a:lnTo>
                      <a:pt x="992" y="3267"/>
                    </a:lnTo>
                    <a:lnTo>
                      <a:pt x="1117" y="3204"/>
                    </a:lnTo>
                    <a:lnTo>
                      <a:pt x="1370" y="3061"/>
                    </a:lnTo>
                    <a:lnTo>
                      <a:pt x="1495" y="2992"/>
                    </a:lnTo>
                    <a:lnTo>
                      <a:pt x="1620" y="2933"/>
                    </a:lnTo>
                    <a:lnTo>
                      <a:pt x="1741" y="2892"/>
                    </a:lnTo>
                    <a:lnTo>
                      <a:pt x="1860" y="2871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17" name="Google Shape;2117;p43"/>
              <p:cNvSpPr/>
              <p:nvPr/>
            </p:nvSpPr>
            <p:spPr>
              <a:xfrm>
                <a:off x="3663" y="2049"/>
                <a:ext cx="292" cy="418"/>
              </a:xfrm>
              <a:custGeom>
                <a:avLst/>
                <a:gdLst/>
                <a:ahLst/>
                <a:cxnLst/>
                <a:rect l="l" t="t" r="r" b="b"/>
                <a:pathLst>
                  <a:path w="1885" h="3347" extrusionOk="0">
                    <a:moveTo>
                      <a:pt x="1860" y="2871"/>
                    </a:moveTo>
                    <a:lnTo>
                      <a:pt x="1872" y="2721"/>
                    </a:lnTo>
                    <a:lnTo>
                      <a:pt x="1881" y="2533"/>
                    </a:lnTo>
                    <a:lnTo>
                      <a:pt x="1885" y="2316"/>
                    </a:lnTo>
                    <a:lnTo>
                      <a:pt x="1885" y="2073"/>
                    </a:lnTo>
                    <a:lnTo>
                      <a:pt x="1877" y="1816"/>
                    </a:lnTo>
                    <a:lnTo>
                      <a:pt x="1859" y="1549"/>
                    </a:lnTo>
                    <a:lnTo>
                      <a:pt x="1830" y="1283"/>
                    </a:lnTo>
                    <a:lnTo>
                      <a:pt x="1789" y="1022"/>
                    </a:lnTo>
                    <a:lnTo>
                      <a:pt x="1733" y="776"/>
                    </a:lnTo>
                    <a:lnTo>
                      <a:pt x="1661" y="551"/>
                    </a:lnTo>
                    <a:lnTo>
                      <a:pt x="1619" y="448"/>
                    </a:lnTo>
                    <a:lnTo>
                      <a:pt x="1571" y="354"/>
                    </a:lnTo>
                    <a:lnTo>
                      <a:pt x="1518" y="269"/>
                    </a:lnTo>
                    <a:lnTo>
                      <a:pt x="1461" y="193"/>
                    </a:lnTo>
                    <a:lnTo>
                      <a:pt x="1398" y="130"/>
                    </a:lnTo>
                    <a:lnTo>
                      <a:pt x="1330" y="77"/>
                    </a:lnTo>
                    <a:lnTo>
                      <a:pt x="1256" y="38"/>
                    </a:lnTo>
                    <a:lnTo>
                      <a:pt x="1176" y="11"/>
                    </a:lnTo>
                    <a:lnTo>
                      <a:pt x="1090" y="0"/>
                    </a:lnTo>
                    <a:lnTo>
                      <a:pt x="997" y="4"/>
                    </a:lnTo>
                    <a:lnTo>
                      <a:pt x="897" y="25"/>
                    </a:lnTo>
                    <a:lnTo>
                      <a:pt x="792" y="63"/>
                    </a:lnTo>
                    <a:lnTo>
                      <a:pt x="615" y="49"/>
                    </a:lnTo>
                    <a:lnTo>
                      <a:pt x="468" y="50"/>
                    </a:lnTo>
                    <a:lnTo>
                      <a:pt x="348" y="64"/>
                    </a:lnTo>
                    <a:lnTo>
                      <a:pt x="253" y="90"/>
                    </a:lnTo>
                    <a:lnTo>
                      <a:pt x="180" y="130"/>
                    </a:lnTo>
                    <a:lnTo>
                      <a:pt x="125" y="181"/>
                    </a:lnTo>
                    <a:lnTo>
                      <a:pt x="88" y="243"/>
                    </a:lnTo>
                    <a:lnTo>
                      <a:pt x="65" y="316"/>
                    </a:lnTo>
                    <a:lnTo>
                      <a:pt x="52" y="399"/>
                    </a:lnTo>
                    <a:lnTo>
                      <a:pt x="49" y="492"/>
                    </a:lnTo>
                    <a:lnTo>
                      <a:pt x="52" y="595"/>
                    </a:lnTo>
                    <a:lnTo>
                      <a:pt x="60" y="706"/>
                    </a:lnTo>
                    <a:lnTo>
                      <a:pt x="74" y="951"/>
                    </a:lnTo>
                    <a:lnTo>
                      <a:pt x="76" y="1085"/>
                    </a:lnTo>
                    <a:lnTo>
                      <a:pt x="72" y="1225"/>
                    </a:lnTo>
                    <a:lnTo>
                      <a:pt x="61" y="1357"/>
                    </a:lnTo>
                    <a:lnTo>
                      <a:pt x="44" y="1513"/>
                    </a:lnTo>
                    <a:lnTo>
                      <a:pt x="9" y="1866"/>
                    </a:lnTo>
                    <a:lnTo>
                      <a:pt x="0" y="2045"/>
                    </a:lnTo>
                    <a:lnTo>
                      <a:pt x="1" y="2214"/>
                    </a:lnTo>
                    <a:lnTo>
                      <a:pt x="16" y="2365"/>
                    </a:lnTo>
                    <a:lnTo>
                      <a:pt x="30" y="2431"/>
                    </a:lnTo>
                    <a:lnTo>
                      <a:pt x="50" y="2489"/>
                    </a:lnTo>
                    <a:lnTo>
                      <a:pt x="88" y="2636"/>
                    </a:lnTo>
                    <a:lnTo>
                      <a:pt x="129" y="2766"/>
                    </a:lnTo>
                    <a:lnTo>
                      <a:pt x="171" y="2882"/>
                    </a:lnTo>
                    <a:lnTo>
                      <a:pt x="215" y="2983"/>
                    </a:lnTo>
                    <a:lnTo>
                      <a:pt x="262" y="3069"/>
                    </a:lnTo>
                    <a:lnTo>
                      <a:pt x="310" y="3143"/>
                    </a:lnTo>
                    <a:lnTo>
                      <a:pt x="361" y="3203"/>
                    </a:lnTo>
                    <a:lnTo>
                      <a:pt x="412" y="3252"/>
                    </a:lnTo>
                    <a:lnTo>
                      <a:pt x="465" y="3291"/>
                    </a:lnTo>
                    <a:lnTo>
                      <a:pt x="520" y="3319"/>
                    </a:lnTo>
                    <a:lnTo>
                      <a:pt x="632" y="3347"/>
                    </a:lnTo>
                    <a:lnTo>
                      <a:pt x="749" y="3344"/>
                    </a:lnTo>
                    <a:lnTo>
                      <a:pt x="869" y="3315"/>
                    </a:lnTo>
                    <a:lnTo>
                      <a:pt x="992" y="3267"/>
                    </a:lnTo>
                    <a:lnTo>
                      <a:pt x="1117" y="3204"/>
                    </a:lnTo>
                    <a:lnTo>
                      <a:pt x="1370" y="3061"/>
                    </a:lnTo>
                    <a:lnTo>
                      <a:pt x="1495" y="2992"/>
                    </a:lnTo>
                    <a:lnTo>
                      <a:pt x="1620" y="2933"/>
                    </a:lnTo>
                    <a:lnTo>
                      <a:pt x="1741" y="2892"/>
                    </a:lnTo>
                    <a:lnTo>
                      <a:pt x="1860" y="287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18" name="Google Shape;2118;p43"/>
              <p:cNvSpPr/>
              <p:nvPr/>
            </p:nvSpPr>
            <p:spPr>
              <a:xfrm>
                <a:off x="3962" y="2054"/>
                <a:ext cx="411" cy="42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3360" extrusionOk="0">
                    <a:moveTo>
                      <a:pt x="1646" y="240"/>
                    </a:moveTo>
                    <a:lnTo>
                      <a:pt x="1685" y="299"/>
                    </a:lnTo>
                    <a:lnTo>
                      <a:pt x="1728" y="367"/>
                    </a:lnTo>
                    <a:lnTo>
                      <a:pt x="1775" y="444"/>
                    </a:lnTo>
                    <a:lnTo>
                      <a:pt x="1826" y="527"/>
                    </a:lnTo>
                    <a:lnTo>
                      <a:pt x="1938" y="715"/>
                    </a:lnTo>
                    <a:lnTo>
                      <a:pt x="2057" y="927"/>
                    </a:lnTo>
                    <a:lnTo>
                      <a:pt x="2178" y="1153"/>
                    </a:lnTo>
                    <a:lnTo>
                      <a:pt x="2297" y="1393"/>
                    </a:lnTo>
                    <a:lnTo>
                      <a:pt x="2405" y="1636"/>
                    </a:lnTo>
                    <a:lnTo>
                      <a:pt x="2502" y="1881"/>
                    </a:lnTo>
                    <a:lnTo>
                      <a:pt x="2578" y="2119"/>
                    </a:lnTo>
                    <a:lnTo>
                      <a:pt x="2629" y="2347"/>
                    </a:lnTo>
                    <a:lnTo>
                      <a:pt x="2644" y="2455"/>
                    </a:lnTo>
                    <a:lnTo>
                      <a:pt x="2651" y="2558"/>
                    </a:lnTo>
                    <a:lnTo>
                      <a:pt x="2649" y="2655"/>
                    </a:lnTo>
                    <a:lnTo>
                      <a:pt x="2638" y="2746"/>
                    </a:lnTo>
                    <a:lnTo>
                      <a:pt x="2616" y="2829"/>
                    </a:lnTo>
                    <a:lnTo>
                      <a:pt x="2583" y="2906"/>
                    </a:lnTo>
                    <a:lnTo>
                      <a:pt x="2539" y="2974"/>
                    </a:lnTo>
                    <a:lnTo>
                      <a:pt x="2483" y="3032"/>
                    </a:lnTo>
                    <a:lnTo>
                      <a:pt x="2414" y="3080"/>
                    </a:lnTo>
                    <a:lnTo>
                      <a:pt x="2331" y="3119"/>
                    </a:lnTo>
                    <a:lnTo>
                      <a:pt x="2235" y="3146"/>
                    </a:lnTo>
                    <a:lnTo>
                      <a:pt x="2123" y="3161"/>
                    </a:lnTo>
                    <a:lnTo>
                      <a:pt x="1969" y="3253"/>
                    </a:lnTo>
                    <a:lnTo>
                      <a:pt x="1829" y="3315"/>
                    </a:lnTo>
                    <a:lnTo>
                      <a:pt x="1701" y="3350"/>
                    </a:lnTo>
                    <a:lnTo>
                      <a:pt x="1583" y="3360"/>
                    </a:lnTo>
                    <a:lnTo>
                      <a:pt x="1476" y="3348"/>
                    </a:lnTo>
                    <a:lnTo>
                      <a:pt x="1376" y="3313"/>
                    </a:lnTo>
                    <a:lnTo>
                      <a:pt x="1285" y="3261"/>
                    </a:lnTo>
                    <a:lnTo>
                      <a:pt x="1202" y="3192"/>
                    </a:lnTo>
                    <a:lnTo>
                      <a:pt x="1122" y="3110"/>
                    </a:lnTo>
                    <a:lnTo>
                      <a:pt x="1048" y="3014"/>
                    </a:lnTo>
                    <a:lnTo>
                      <a:pt x="907" y="2795"/>
                    </a:lnTo>
                    <a:lnTo>
                      <a:pt x="770" y="2552"/>
                    </a:lnTo>
                    <a:lnTo>
                      <a:pt x="628" y="2303"/>
                    </a:lnTo>
                    <a:lnTo>
                      <a:pt x="595" y="2249"/>
                    </a:lnTo>
                    <a:lnTo>
                      <a:pt x="559" y="2186"/>
                    </a:lnTo>
                    <a:lnTo>
                      <a:pt x="475" y="2041"/>
                    </a:lnTo>
                    <a:lnTo>
                      <a:pt x="385" y="1876"/>
                    </a:lnTo>
                    <a:lnTo>
                      <a:pt x="294" y="1700"/>
                    </a:lnTo>
                    <a:lnTo>
                      <a:pt x="208" y="1523"/>
                    </a:lnTo>
                    <a:lnTo>
                      <a:pt x="137" y="1352"/>
                    </a:lnTo>
                    <a:lnTo>
                      <a:pt x="85" y="1196"/>
                    </a:lnTo>
                    <a:lnTo>
                      <a:pt x="68" y="1127"/>
                    </a:lnTo>
                    <a:lnTo>
                      <a:pt x="59" y="1066"/>
                    </a:lnTo>
                    <a:lnTo>
                      <a:pt x="26" y="917"/>
                    </a:lnTo>
                    <a:lnTo>
                      <a:pt x="8" y="783"/>
                    </a:lnTo>
                    <a:lnTo>
                      <a:pt x="0" y="662"/>
                    </a:lnTo>
                    <a:lnTo>
                      <a:pt x="4" y="552"/>
                    </a:lnTo>
                    <a:lnTo>
                      <a:pt x="19" y="455"/>
                    </a:lnTo>
                    <a:lnTo>
                      <a:pt x="44" y="368"/>
                    </a:lnTo>
                    <a:lnTo>
                      <a:pt x="78" y="293"/>
                    </a:lnTo>
                    <a:lnTo>
                      <a:pt x="119" y="227"/>
                    </a:lnTo>
                    <a:lnTo>
                      <a:pt x="169" y="172"/>
                    </a:lnTo>
                    <a:lnTo>
                      <a:pt x="225" y="125"/>
                    </a:lnTo>
                    <a:lnTo>
                      <a:pt x="287" y="86"/>
                    </a:lnTo>
                    <a:lnTo>
                      <a:pt x="355" y="56"/>
                    </a:lnTo>
                    <a:lnTo>
                      <a:pt x="502" y="15"/>
                    </a:lnTo>
                    <a:lnTo>
                      <a:pt x="662" y="0"/>
                    </a:lnTo>
                    <a:lnTo>
                      <a:pt x="827" y="6"/>
                    </a:lnTo>
                    <a:lnTo>
                      <a:pt x="994" y="27"/>
                    </a:lnTo>
                    <a:lnTo>
                      <a:pt x="1153" y="60"/>
                    </a:lnTo>
                    <a:lnTo>
                      <a:pt x="1300" y="100"/>
                    </a:lnTo>
                    <a:lnTo>
                      <a:pt x="1430" y="142"/>
                    </a:lnTo>
                    <a:lnTo>
                      <a:pt x="1534" y="182"/>
                    </a:lnTo>
                    <a:lnTo>
                      <a:pt x="1609" y="217"/>
                    </a:lnTo>
                    <a:lnTo>
                      <a:pt x="1633" y="230"/>
                    </a:lnTo>
                    <a:lnTo>
                      <a:pt x="1646" y="24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19" name="Google Shape;2119;p43"/>
              <p:cNvSpPr/>
              <p:nvPr/>
            </p:nvSpPr>
            <p:spPr>
              <a:xfrm>
                <a:off x="3962" y="2054"/>
                <a:ext cx="411" cy="42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3360" extrusionOk="0">
                    <a:moveTo>
                      <a:pt x="1646" y="240"/>
                    </a:moveTo>
                    <a:lnTo>
                      <a:pt x="1685" y="299"/>
                    </a:lnTo>
                    <a:lnTo>
                      <a:pt x="1728" y="367"/>
                    </a:lnTo>
                    <a:lnTo>
                      <a:pt x="1775" y="444"/>
                    </a:lnTo>
                    <a:lnTo>
                      <a:pt x="1826" y="527"/>
                    </a:lnTo>
                    <a:lnTo>
                      <a:pt x="1938" y="715"/>
                    </a:lnTo>
                    <a:lnTo>
                      <a:pt x="2057" y="927"/>
                    </a:lnTo>
                    <a:lnTo>
                      <a:pt x="2178" y="1153"/>
                    </a:lnTo>
                    <a:lnTo>
                      <a:pt x="2297" y="1393"/>
                    </a:lnTo>
                    <a:lnTo>
                      <a:pt x="2405" y="1636"/>
                    </a:lnTo>
                    <a:lnTo>
                      <a:pt x="2502" y="1881"/>
                    </a:lnTo>
                    <a:lnTo>
                      <a:pt x="2578" y="2119"/>
                    </a:lnTo>
                    <a:lnTo>
                      <a:pt x="2629" y="2347"/>
                    </a:lnTo>
                    <a:lnTo>
                      <a:pt x="2644" y="2455"/>
                    </a:lnTo>
                    <a:lnTo>
                      <a:pt x="2651" y="2558"/>
                    </a:lnTo>
                    <a:lnTo>
                      <a:pt x="2649" y="2655"/>
                    </a:lnTo>
                    <a:lnTo>
                      <a:pt x="2638" y="2746"/>
                    </a:lnTo>
                    <a:lnTo>
                      <a:pt x="2616" y="2829"/>
                    </a:lnTo>
                    <a:lnTo>
                      <a:pt x="2583" y="2906"/>
                    </a:lnTo>
                    <a:lnTo>
                      <a:pt x="2539" y="2974"/>
                    </a:lnTo>
                    <a:lnTo>
                      <a:pt x="2483" y="3032"/>
                    </a:lnTo>
                    <a:lnTo>
                      <a:pt x="2414" y="3080"/>
                    </a:lnTo>
                    <a:lnTo>
                      <a:pt x="2331" y="3119"/>
                    </a:lnTo>
                    <a:lnTo>
                      <a:pt x="2235" y="3146"/>
                    </a:lnTo>
                    <a:lnTo>
                      <a:pt x="2123" y="3161"/>
                    </a:lnTo>
                    <a:lnTo>
                      <a:pt x="1969" y="3253"/>
                    </a:lnTo>
                    <a:lnTo>
                      <a:pt x="1829" y="3315"/>
                    </a:lnTo>
                    <a:lnTo>
                      <a:pt x="1701" y="3350"/>
                    </a:lnTo>
                    <a:lnTo>
                      <a:pt x="1583" y="3360"/>
                    </a:lnTo>
                    <a:lnTo>
                      <a:pt x="1476" y="3348"/>
                    </a:lnTo>
                    <a:lnTo>
                      <a:pt x="1376" y="3313"/>
                    </a:lnTo>
                    <a:lnTo>
                      <a:pt x="1285" y="3261"/>
                    </a:lnTo>
                    <a:lnTo>
                      <a:pt x="1202" y="3192"/>
                    </a:lnTo>
                    <a:lnTo>
                      <a:pt x="1122" y="3110"/>
                    </a:lnTo>
                    <a:lnTo>
                      <a:pt x="1048" y="3014"/>
                    </a:lnTo>
                    <a:lnTo>
                      <a:pt x="907" y="2795"/>
                    </a:lnTo>
                    <a:lnTo>
                      <a:pt x="770" y="2552"/>
                    </a:lnTo>
                    <a:lnTo>
                      <a:pt x="628" y="2303"/>
                    </a:lnTo>
                    <a:lnTo>
                      <a:pt x="595" y="2249"/>
                    </a:lnTo>
                    <a:lnTo>
                      <a:pt x="559" y="2186"/>
                    </a:lnTo>
                    <a:lnTo>
                      <a:pt x="475" y="2041"/>
                    </a:lnTo>
                    <a:lnTo>
                      <a:pt x="385" y="1876"/>
                    </a:lnTo>
                    <a:lnTo>
                      <a:pt x="294" y="1700"/>
                    </a:lnTo>
                    <a:lnTo>
                      <a:pt x="208" y="1523"/>
                    </a:lnTo>
                    <a:lnTo>
                      <a:pt x="137" y="1352"/>
                    </a:lnTo>
                    <a:lnTo>
                      <a:pt x="85" y="1196"/>
                    </a:lnTo>
                    <a:lnTo>
                      <a:pt x="68" y="1127"/>
                    </a:lnTo>
                    <a:lnTo>
                      <a:pt x="59" y="1066"/>
                    </a:lnTo>
                    <a:lnTo>
                      <a:pt x="26" y="917"/>
                    </a:lnTo>
                    <a:lnTo>
                      <a:pt x="8" y="783"/>
                    </a:lnTo>
                    <a:lnTo>
                      <a:pt x="0" y="662"/>
                    </a:lnTo>
                    <a:lnTo>
                      <a:pt x="4" y="552"/>
                    </a:lnTo>
                    <a:lnTo>
                      <a:pt x="19" y="455"/>
                    </a:lnTo>
                    <a:lnTo>
                      <a:pt x="44" y="368"/>
                    </a:lnTo>
                    <a:lnTo>
                      <a:pt x="78" y="293"/>
                    </a:lnTo>
                    <a:lnTo>
                      <a:pt x="119" y="227"/>
                    </a:lnTo>
                    <a:lnTo>
                      <a:pt x="169" y="172"/>
                    </a:lnTo>
                    <a:lnTo>
                      <a:pt x="225" y="125"/>
                    </a:lnTo>
                    <a:lnTo>
                      <a:pt x="287" y="86"/>
                    </a:lnTo>
                    <a:lnTo>
                      <a:pt x="355" y="56"/>
                    </a:lnTo>
                    <a:lnTo>
                      <a:pt x="502" y="15"/>
                    </a:lnTo>
                    <a:lnTo>
                      <a:pt x="662" y="0"/>
                    </a:lnTo>
                    <a:lnTo>
                      <a:pt x="827" y="6"/>
                    </a:lnTo>
                    <a:lnTo>
                      <a:pt x="994" y="27"/>
                    </a:lnTo>
                    <a:lnTo>
                      <a:pt x="1153" y="60"/>
                    </a:lnTo>
                    <a:lnTo>
                      <a:pt x="1300" y="100"/>
                    </a:lnTo>
                    <a:lnTo>
                      <a:pt x="1430" y="142"/>
                    </a:lnTo>
                    <a:lnTo>
                      <a:pt x="1534" y="182"/>
                    </a:lnTo>
                    <a:lnTo>
                      <a:pt x="1609" y="217"/>
                    </a:lnTo>
                    <a:lnTo>
                      <a:pt x="1633" y="230"/>
                    </a:lnTo>
                    <a:lnTo>
                      <a:pt x="1646" y="24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20" name="Google Shape;2120;p43"/>
              <p:cNvSpPr/>
              <p:nvPr/>
            </p:nvSpPr>
            <p:spPr>
              <a:xfrm>
                <a:off x="1141" y="2447"/>
                <a:ext cx="416" cy="363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2907" extrusionOk="0">
                    <a:moveTo>
                      <a:pt x="683" y="43"/>
                    </a:moveTo>
                    <a:lnTo>
                      <a:pt x="600" y="18"/>
                    </a:lnTo>
                    <a:lnTo>
                      <a:pt x="528" y="5"/>
                    </a:lnTo>
                    <a:lnTo>
                      <a:pt x="466" y="0"/>
                    </a:lnTo>
                    <a:lnTo>
                      <a:pt x="415" y="4"/>
                    </a:lnTo>
                    <a:lnTo>
                      <a:pt x="371" y="15"/>
                    </a:lnTo>
                    <a:lnTo>
                      <a:pt x="336" y="34"/>
                    </a:lnTo>
                    <a:lnTo>
                      <a:pt x="282" y="87"/>
                    </a:lnTo>
                    <a:lnTo>
                      <a:pt x="248" y="158"/>
                    </a:lnTo>
                    <a:lnTo>
                      <a:pt x="224" y="236"/>
                    </a:lnTo>
                    <a:lnTo>
                      <a:pt x="202" y="316"/>
                    </a:lnTo>
                    <a:lnTo>
                      <a:pt x="175" y="392"/>
                    </a:lnTo>
                    <a:lnTo>
                      <a:pt x="120" y="526"/>
                    </a:lnTo>
                    <a:lnTo>
                      <a:pt x="76" y="669"/>
                    </a:lnTo>
                    <a:lnTo>
                      <a:pt x="43" y="819"/>
                    </a:lnTo>
                    <a:lnTo>
                      <a:pt x="19" y="976"/>
                    </a:lnTo>
                    <a:lnTo>
                      <a:pt x="4" y="1137"/>
                    </a:lnTo>
                    <a:lnTo>
                      <a:pt x="0" y="1300"/>
                    </a:lnTo>
                    <a:lnTo>
                      <a:pt x="17" y="1625"/>
                    </a:lnTo>
                    <a:lnTo>
                      <a:pt x="38" y="1783"/>
                    </a:lnTo>
                    <a:lnTo>
                      <a:pt x="67" y="1937"/>
                    </a:lnTo>
                    <a:lnTo>
                      <a:pt x="104" y="2083"/>
                    </a:lnTo>
                    <a:lnTo>
                      <a:pt x="149" y="2220"/>
                    </a:lnTo>
                    <a:lnTo>
                      <a:pt x="201" y="2348"/>
                    </a:lnTo>
                    <a:lnTo>
                      <a:pt x="259" y="2462"/>
                    </a:lnTo>
                    <a:lnTo>
                      <a:pt x="325" y="2562"/>
                    </a:lnTo>
                    <a:lnTo>
                      <a:pt x="397" y="2646"/>
                    </a:lnTo>
                    <a:lnTo>
                      <a:pt x="491" y="2720"/>
                    </a:lnTo>
                    <a:lnTo>
                      <a:pt x="611" y="2781"/>
                    </a:lnTo>
                    <a:lnTo>
                      <a:pt x="752" y="2830"/>
                    </a:lnTo>
                    <a:lnTo>
                      <a:pt x="911" y="2866"/>
                    </a:lnTo>
                    <a:lnTo>
                      <a:pt x="1083" y="2891"/>
                    </a:lnTo>
                    <a:lnTo>
                      <a:pt x="1264" y="2905"/>
                    </a:lnTo>
                    <a:lnTo>
                      <a:pt x="1452" y="2907"/>
                    </a:lnTo>
                    <a:lnTo>
                      <a:pt x="1640" y="2897"/>
                    </a:lnTo>
                    <a:lnTo>
                      <a:pt x="1825" y="2876"/>
                    </a:lnTo>
                    <a:lnTo>
                      <a:pt x="2002" y="2843"/>
                    </a:lnTo>
                    <a:lnTo>
                      <a:pt x="2168" y="2800"/>
                    </a:lnTo>
                    <a:lnTo>
                      <a:pt x="2320" y="2746"/>
                    </a:lnTo>
                    <a:lnTo>
                      <a:pt x="2450" y="2681"/>
                    </a:lnTo>
                    <a:lnTo>
                      <a:pt x="2558" y="2606"/>
                    </a:lnTo>
                    <a:lnTo>
                      <a:pt x="2636" y="2520"/>
                    </a:lnTo>
                    <a:lnTo>
                      <a:pt x="2685" y="2424"/>
                    </a:lnTo>
                    <a:lnTo>
                      <a:pt x="2555" y="2031"/>
                    </a:lnTo>
                    <a:lnTo>
                      <a:pt x="2408" y="1663"/>
                    </a:lnTo>
                    <a:lnTo>
                      <a:pt x="2255" y="1325"/>
                    </a:lnTo>
                    <a:lnTo>
                      <a:pt x="2100" y="1023"/>
                    </a:lnTo>
                    <a:lnTo>
                      <a:pt x="2026" y="887"/>
                    </a:lnTo>
                    <a:lnTo>
                      <a:pt x="1954" y="761"/>
                    </a:lnTo>
                    <a:lnTo>
                      <a:pt x="1886" y="647"/>
                    </a:lnTo>
                    <a:lnTo>
                      <a:pt x="1822" y="544"/>
                    </a:lnTo>
                    <a:lnTo>
                      <a:pt x="1764" y="454"/>
                    </a:lnTo>
                    <a:lnTo>
                      <a:pt x="1713" y="377"/>
                    </a:lnTo>
                    <a:lnTo>
                      <a:pt x="1670" y="314"/>
                    </a:lnTo>
                    <a:lnTo>
                      <a:pt x="1636" y="265"/>
                    </a:lnTo>
                    <a:lnTo>
                      <a:pt x="1613" y="259"/>
                    </a:lnTo>
                    <a:lnTo>
                      <a:pt x="1572" y="252"/>
                    </a:lnTo>
                    <a:lnTo>
                      <a:pt x="1517" y="241"/>
                    </a:lnTo>
                    <a:lnTo>
                      <a:pt x="1452" y="230"/>
                    </a:lnTo>
                    <a:lnTo>
                      <a:pt x="1294" y="202"/>
                    </a:lnTo>
                    <a:lnTo>
                      <a:pt x="1120" y="171"/>
                    </a:lnTo>
                    <a:lnTo>
                      <a:pt x="951" y="138"/>
                    </a:lnTo>
                    <a:lnTo>
                      <a:pt x="808" y="104"/>
                    </a:lnTo>
                    <a:lnTo>
                      <a:pt x="753" y="87"/>
                    </a:lnTo>
                    <a:lnTo>
                      <a:pt x="712" y="72"/>
                    </a:lnTo>
                    <a:lnTo>
                      <a:pt x="688" y="57"/>
                    </a:lnTo>
                    <a:lnTo>
                      <a:pt x="683" y="43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21" name="Google Shape;2121;p43"/>
              <p:cNvSpPr/>
              <p:nvPr/>
            </p:nvSpPr>
            <p:spPr>
              <a:xfrm>
                <a:off x="1141" y="2447"/>
                <a:ext cx="416" cy="363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2907" extrusionOk="0">
                    <a:moveTo>
                      <a:pt x="683" y="43"/>
                    </a:moveTo>
                    <a:lnTo>
                      <a:pt x="600" y="18"/>
                    </a:lnTo>
                    <a:lnTo>
                      <a:pt x="528" y="5"/>
                    </a:lnTo>
                    <a:lnTo>
                      <a:pt x="466" y="0"/>
                    </a:lnTo>
                    <a:lnTo>
                      <a:pt x="415" y="4"/>
                    </a:lnTo>
                    <a:lnTo>
                      <a:pt x="371" y="15"/>
                    </a:lnTo>
                    <a:lnTo>
                      <a:pt x="336" y="34"/>
                    </a:lnTo>
                    <a:lnTo>
                      <a:pt x="282" y="87"/>
                    </a:lnTo>
                    <a:lnTo>
                      <a:pt x="248" y="158"/>
                    </a:lnTo>
                    <a:lnTo>
                      <a:pt x="224" y="236"/>
                    </a:lnTo>
                    <a:lnTo>
                      <a:pt x="202" y="316"/>
                    </a:lnTo>
                    <a:lnTo>
                      <a:pt x="175" y="392"/>
                    </a:lnTo>
                    <a:lnTo>
                      <a:pt x="120" y="526"/>
                    </a:lnTo>
                    <a:lnTo>
                      <a:pt x="76" y="669"/>
                    </a:lnTo>
                    <a:lnTo>
                      <a:pt x="43" y="819"/>
                    </a:lnTo>
                    <a:lnTo>
                      <a:pt x="19" y="976"/>
                    </a:lnTo>
                    <a:lnTo>
                      <a:pt x="4" y="1137"/>
                    </a:lnTo>
                    <a:lnTo>
                      <a:pt x="0" y="1300"/>
                    </a:lnTo>
                    <a:lnTo>
                      <a:pt x="17" y="1625"/>
                    </a:lnTo>
                    <a:lnTo>
                      <a:pt x="38" y="1783"/>
                    </a:lnTo>
                    <a:lnTo>
                      <a:pt x="67" y="1937"/>
                    </a:lnTo>
                    <a:lnTo>
                      <a:pt x="104" y="2083"/>
                    </a:lnTo>
                    <a:lnTo>
                      <a:pt x="149" y="2220"/>
                    </a:lnTo>
                    <a:lnTo>
                      <a:pt x="201" y="2348"/>
                    </a:lnTo>
                    <a:lnTo>
                      <a:pt x="259" y="2462"/>
                    </a:lnTo>
                    <a:lnTo>
                      <a:pt x="325" y="2562"/>
                    </a:lnTo>
                    <a:lnTo>
                      <a:pt x="397" y="2646"/>
                    </a:lnTo>
                    <a:lnTo>
                      <a:pt x="491" y="2720"/>
                    </a:lnTo>
                    <a:lnTo>
                      <a:pt x="611" y="2781"/>
                    </a:lnTo>
                    <a:lnTo>
                      <a:pt x="752" y="2830"/>
                    </a:lnTo>
                    <a:lnTo>
                      <a:pt x="911" y="2866"/>
                    </a:lnTo>
                    <a:lnTo>
                      <a:pt x="1083" y="2891"/>
                    </a:lnTo>
                    <a:lnTo>
                      <a:pt x="1264" y="2905"/>
                    </a:lnTo>
                    <a:lnTo>
                      <a:pt x="1452" y="2907"/>
                    </a:lnTo>
                    <a:lnTo>
                      <a:pt x="1640" y="2897"/>
                    </a:lnTo>
                    <a:lnTo>
                      <a:pt x="1825" y="2876"/>
                    </a:lnTo>
                    <a:lnTo>
                      <a:pt x="2002" y="2843"/>
                    </a:lnTo>
                    <a:lnTo>
                      <a:pt x="2168" y="2800"/>
                    </a:lnTo>
                    <a:lnTo>
                      <a:pt x="2320" y="2746"/>
                    </a:lnTo>
                    <a:lnTo>
                      <a:pt x="2450" y="2681"/>
                    </a:lnTo>
                    <a:lnTo>
                      <a:pt x="2558" y="2606"/>
                    </a:lnTo>
                    <a:lnTo>
                      <a:pt x="2636" y="2520"/>
                    </a:lnTo>
                    <a:lnTo>
                      <a:pt x="2685" y="2424"/>
                    </a:lnTo>
                    <a:lnTo>
                      <a:pt x="2555" y="2031"/>
                    </a:lnTo>
                    <a:lnTo>
                      <a:pt x="2408" y="1663"/>
                    </a:lnTo>
                    <a:lnTo>
                      <a:pt x="2255" y="1325"/>
                    </a:lnTo>
                    <a:lnTo>
                      <a:pt x="2100" y="1023"/>
                    </a:lnTo>
                    <a:lnTo>
                      <a:pt x="2026" y="887"/>
                    </a:lnTo>
                    <a:lnTo>
                      <a:pt x="1954" y="761"/>
                    </a:lnTo>
                    <a:lnTo>
                      <a:pt x="1886" y="647"/>
                    </a:lnTo>
                    <a:lnTo>
                      <a:pt x="1822" y="544"/>
                    </a:lnTo>
                    <a:lnTo>
                      <a:pt x="1764" y="454"/>
                    </a:lnTo>
                    <a:lnTo>
                      <a:pt x="1713" y="377"/>
                    </a:lnTo>
                    <a:lnTo>
                      <a:pt x="1670" y="314"/>
                    </a:lnTo>
                    <a:lnTo>
                      <a:pt x="1636" y="265"/>
                    </a:lnTo>
                    <a:lnTo>
                      <a:pt x="1613" y="259"/>
                    </a:lnTo>
                    <a:lnTo>
                      <a:pt x="1572" y="252"/>
                    </a:lnTo>
                    <a:lnTo>
                      <a:pt x="1517" y="241"/>
                    </a:lnTo>
                    <a:lnTo>
                      <a:pt x="1452" y="230"/>
                    </a:lnTo>
                    <a:lnTo>
                      <a:pt x="1294" y="202"/>
                    </a:lnTo>
                    <a:lnTo>
                      <a:pt x="1120" y="171"/>
                    </a:lnTo>
                    <a:lnTo>
                      <a:pt x="951" y="138"/>
                    </a:lnTo>
                    <a:lnTo>
                      <a:pt x="808" y="104"/>
                    </a:lnTo>
                    <a:lnTo>
                      <a:pt x="753" y="87"/>
                    </a:lnTo>
                    <a:lnTo>
                      <a:pt x="712" y="72"/>
                    </a:lnTo>
                    <a:lnTo>
                      <a:pt x="688" y="57"/>
                    </a:lnTo>
                    <a:lnTo>
                      <a:pt x="683" y="4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22" name="Google Shape;2122;p43"/>
              <p:cNvSpPr/>
              <p:nvPr/>
            </p:nvSpPr>
            <p:spPr>
              <a:xfrm>
                <a:off x="1457" y="2415"/>
                <a:ext cx="408" cy="276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2209" extrusionOk="0">
                    <a:moveTo>
                      <a:pt x="976" y="175"/>
                    </a:moveTo>
                    <a:lnTo>
                      <a:pt x="1131" y="106"/>
                    </a:lnTo>
                    <a:lnTo>
                      <a:pt x="1278" y="56"/>
                    </a:lnTo>
                    <a:lnTo>
                      <a:pt x="1416" y="22"/>
                    </a:lnTo>
                    <a:lnTo>
                      <a:pt x="1547" y="4"/>
                    </a:lnTo>
                    <a:lnTo>
                      <a:pt x="1671" y="0"/>
                    </a:lnTo>
                    <a:lnTo>
                      <a:pt x="1786" y="12"/>
                    </a:lnTo>
                    <a:lnTo>
                      <a:pt x="1895" y="36"/>
                    </a:lnTo>
                    <a:lnTo>
                      <a:pt x="1996" y="72"/>
                    </a:lnTo>
                    <a:lnTo>
                      <a:pt x="2089" y="120"/>
                    </a:lnTo>
                    <a:lnTo>
                      <a:pt x="2175" y="177"/>
                    </a:lnTo>
                    <a:lnTo>
                      <a:pt x="2253" y="244"/>
                    </a:lnTo>
                    <a:lnTo>
                      <a:pt x="2324" y="319"/>
                    </a:lnTo>
                    <a:lnTo>
                      <a:pt x="2388" y="403"/>
                    </a:lnTo>
                    <a:lnTo>
                      <a:pt x="2445" y="493"/>
                    </a:lnTo>
                    <a:lnTo>
                      <a:pt x="2493" y="589"/>
                    </a:lnTo>
                    <a:lnTo>
                      <a:pt x="2535" y="689"/>
                    </a:lnTo>
                    <a:lnTo>
                      <a:pt x="2595" y="901"/>
                    </a:lnTo>
                    <a:lnTo>
                      <a:pt x="2628" y="1121"/>
                    </a:lnTo>
                    <a:lnTo>
                      <a:pt x="2630" y="1342"/>
                    </a:lnTo>
                    <a:lnTo>
                      <a:pt x="2605" y="1557"/>
                    </a:lnTo>
                    <a:lnTo>
                      <a:pt x="2581" y="1660"/>
                    </a:lnTo>
                    <a:lnTo>
                      <a:pt x="2549" y="1758"/>
                    </a:lnTo>
                    <a:lnTo>
                      <a:pt x="2512" y="1852"/>
                    </a:lnTo>
                    <a:lnTo>
                      <a:pt x="2467" y="1939"/>
                    </a:lnTo>
                    <a:lnTo>
                      <a:pt x="2414" y="2018"/>
                    </a:lnTo>
                    <a:lnTo>
                      <a:pt x="2355" y="2090"/>
                    </a:lnTo>
                    <a:lnTo>
                      <a:pt x="2289" y="2153"/>
                    </a:lnTo>
                    <a:lnTo>
                      <a:pt x="2216" y="2206"/>
                    </a:lnTo>
                    <a:lnTo>
                      <a:pt x="1964" y="2209"/>
                    </a:lnTo>
                    <a:lnTo>
                      <a:pt x="1730" y="2196"/>
                    </a:lnTo>
                    <a:lnTo>
                      <a:pt x="1507" y="2166"/>
                    </a:lnTo>
                    <a:lnTo>
                      <a:pt x="1286" y="2120"/>
                    </a:lnTo>
                    <a:lnTo>
                      <a:pt x="1063" y="2058"/>
                    </a:lnTo>
                    <a:lnTo>
                      <a:pt x="831" y="1984"/>
                    </a:lnTo>
                    <a:lnTo>
                      <a:pt x="582" y="1895"/>
                    </a:lnTo>
                    <a:lnTo>
                      <a:pt x="310" y="1793"/>
                    </a:lnTo>
                    <a:lnTo>
                      <a:pt x="289" y="1769"/>
                    </a:lnTo>
                    <a:lnTo>
                      <a:pt x="253" y="1722"/>
                    </a:lnTo>
                    <a:lnTo>
                      <a:pt x="207" y="1654"/>
                    </a:lnTo>
                    <a:lnTo>
                      <a:pt x="155" y="1569"/>
                    </a:lnTo>
                    <a:lnTo>
                      <a:pt x="104" y="1468"/>
                    </a:lnTo>
                    <a:lnTo>
                      <a:pt x="58" y="1355"/>
                    </a:lnTo>
                    <a:lnTo>
                      <a:pt x="22" y="1233"/>
                    </a:lnTo>
                    <a:lnTo>
                      <a:pt x="1" y="1104"/>
                    </a:lnTo>
                    <a:lnTo>
                      <a:pt x="0" y="972"/>
                    </a:lnTo>
                    <a:lnTo>
                      <a:pt x="24" y="838"/>
                    </a:lnTo>
                    <a:lnTo>
                      <a:pt x="78" y="707"/>
                    </a:lnTo>
                    <a:lnTo>
                      <a:pt x="167" y="580"/>
                    </a:lnTo>
                    <a:lnTo>
                      <a:pt x="227" y="519"/>
                    </a:lnTo>
                    <a:lnTo>
                      <a:pt x="297" y="460"/>
                    </a:lnTo>
                    <a:lnTo>
                      <a:pt x="378" y="404"/>
                    </a:lnTo>
                    <a:lnTo>
                      <a:pt x="471" y="351"/>
                    </a:lnTo>
                    <a:lnTo>
                      <a:pt x="577" y="302"/>
                    </a:lnTo>
                    <a:lnTo>
                      <a:pt x="696" y="254"/>
                    </a:lnTo>
                    <a:lnTo>
                      <a:pt x="829" y="213"/>
                    </a:lnTo>
                    <a:lnTo>
                      <a:pt x="976" y="17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23" name="Google Shape;2123;p43"/>
              <p:cNvSpPr/>
              <p:nvPr/>
            </p:nvSpPr>
            <p:spPr>
              <a:xfrm>
                <a:off x="1457" y="2415"/>
                <a:ext cx="408" cy="276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2209" extrusionOk="0">
                    <a:moveTo>
                      <a:pt x="976" y="175"/>
                    </a:moveTo>
                    <a:lnTo>
                      <a:pt x="1131" y="106"/>
                    </a:lnTo>
                    <a:lnTo>
                      <a:pt x="1278" y="56"/>
                    </a:lnTo>
                    <a:lnTo>
                      <a:pt x="1416" y="22"/>
                    </a:lnTo>
                    <a:lnTo>
                      <a:pt x="1547" y="4"/>
                    </a:lnTo>
                    <a:lnTo>
                      <a:pt x="1671" y="0"/>
                    </a:lnTo>
                    <a:lnTo>
                      <a:pt x="1786" y="12"/>
                    </a:lnTo>
                    <a:lnTo>
                      <a:pt x="1895" y="36"/>
                    </a:lnTo>
                    <a:lnTo>
                      <a:pt x="1996" y="72"/>
                    </a:lnTo>
                    <a:lnTo>
                      <a:pt x="2089" y="120"/>
                    </a:lnTo>
                    <a:lnTo>
                      <a:pt x="2175" y="177"/>
                    </a:lnTo>
                    <a:lnTo>
                      <a:pt x="2253" y="244"/>
                    </a:lnTo>
                    <a:lnTo>
                      <a:pt x="2324" y="319"/>
                    </a:lnTo>
                    <a:lnTo>
                      <a:pt x="2388" y="403"/>
                    </a:lnTo>
                    <a:lnTo>
                      <a:pt x="2445" y="493"/>
                    </a:lnTo>
                    <a:lnTo>
                      <a:pt x="2493" y="589"/>
                    </a:lnTo>
                    <a:lnTo>
                      <a:pt x="2535" y="689"/>
                    </a:lnTo>
                    <a:lnTo>
                      <a:pt x="2595" y="901"/>
                    </a:lnTo>
                    <a:lnTo>
                      <a:pt x="2628" y="1121"/>
                    </a:lnTo>
                    <a:lnTo>
                      <a:pt x="2630" y="1342"/>
                    </a:lnTo>
                    <a:lnTo>
                      <a:pt x="2605" y="1557"/>
                    </a:lnTo>
                    <a:lnTo>
                      <a:pt x="2581" y="1660"/>
                    </a:lnTo>
                    <a:lnTo>
                      <a:pt x="2549" y="1758"/>
                    </a:lnTo>
                    <a:lnTo>
                      <a:pt x="2512" y="1852"/>
                    </a:lnTo>
                    <a:lnTo>
                      <a:pt x="2467" y="1939"/>
                    </a:lnTo>
                    <a:lnTo>
                      <a:pt x="2414" y="2018"/>
                    </a:lnTo>
                    <a:lnTo>
                      <a:pt x="2355" y="2090"/>
                    </a:lnTo>
                    <a:lnTo>
                      <a:pt x="2289" y="2153"/>
                    </a:lnTo>
                    <a:lnTo>
                      <a:pt x="2216" y="2206"/>
                    </a:lnTo>
                    <a:lnTo>
                      <a:pt x="1964" y="2209"/>
                    </a:lnTo>
                    <a:lnTo>
                      <a:pt x="1730" y="2196"/>
                    </a:lnTo>
                    <a:lnTo>
                      <a:pt x="1507" y="2166"/>
                    </a:lnTo>
                    <a:lnTo>
                      <a:pt x="1286" y="2120"/>
                    </a:lnTo>
                    <a:lnTo>
                      <a:pt x="1063" y="2058"/>
                    </a:lnTo>
                    <a:lnTo>
                      <a:pt x="831" y="1984"/>
                    </a:lnTo>
                    <a:lnTo>
                      <a:pt x="582" y="1895"/>
                    </a:lnTo>
                    <a:lnTo>
                      <a:pt x="310" y="1793"/>
                    </a:lnTo>
                    <a:lnTo>
                      <a:pt x="289" y="1769"/>
                    </a:lnTo>
                    <a:lnTo>
                      <a:pt x="253" y="1722"/>
                    </a:lnTo>
                    <a:lnTo>
                      <a:pt x="207" y="1654"/>
                    </a:lnTo>
                    <a:lnTo>
                      <a:pt x="155" y="1569"/>
                    </a:lnTo>
                    <a:lnTo>
                      <a:pt x="104" y="1468"/>
                    </a:lnTo>
                    <a:lnTo>
                      <a:pt x="58" y="1355"/>
                    </a:lnTo>
                    <a:lnTo>
                      <a:pt x="22" y="1233"/>
                    </a:lnTo>
                    <a:lnTo>
                      <a:pt x="1" y="1104"/>
                    </a:lnTo>
                    <a:lnTo>
                      <a:pt x="0" y="972"/>
                    </a:lnTo>
                    <a:lnTo>
                      <a:pt x="24" y="838"/>
                    </a:lnTo>
                    <a:lnTo>
                      <a:pt x="78" y="707"/>
                    </a:lnTo>
                    <a:lnTo>
                      <a:pt x="167" y="580"/>
                    </a:lnTo>
                    <a:lnTo>
                      <a:pt x="227" y="519"/>
                    </a:lnTo>
                    <a:lnTo>
                      <a:pt x="297" y="460"/>
                    </a:lnTo>
                    <a:lnTo>
                      <a:pt x="378" y="404"/>
                    </a:lnTo>
                    <a:lnTo>
                      <a:pt x="471" y="351"/>
                    </a:lnTo>
                    <a:lnTo>
                      <a:pt x="577" y="302"/>
                    </a:lnTo>
                    <a:lnTo>
                      <a:pt x="696" y="254"/>
                    </a:lnTo>
                    <a:lnTo>
                      <a:pt x="829" y="213"/>
                    </a:lnTo>
                    <a:lnTo>
                      <a:pt x="976" y="17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24" name="Google Shape;2124;p43"/>
              <p:cNvSpPr/>
              <p:nvPr/>
            </p:nvSpPr>
            <p:spPr>
              <a:xfrm>
                <a:off x="2516" y="2017"/>
                <a:ext cx="425" cy="346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2769" extrusionOk="0">
                    <a:moveTo>
                      <a:pt x="747" y="313"/>
                    </a:moveTo>
                    <a:lnTo>
                      <a:pt x="604" y="463"/>
                    </a:lnTo>
                    <a:lnTo>
                      <a:pt x="472" y="615"/>
                    </a:lnTo>
                    <a:lnTo>
                      <a:pt x="353" y="772"/>
                    </a:lnTo>
                    <a:lnTo>
                      <a:pt x="247" y="929"/>
                    </a:lnTo>
                    <a:lnTo>
                      <a:pt x="157" y="1087"/>
                    </a:lnTo>
                    <a:lnTo>
                      <a:pt x="86" y="1243"/>
                    </a:lnTo>
                    <a:lnTo>
                      <a:pt x="35" y="1397"/>
                    </a:lnTo>
                    <a:lnTo>
                      <a:pt x="6" y="1549"/>
                    </a:lnTo>
                    <a:lnTo>
                      <a:pt x="0" y="1695"/>
                    </a:lnTo>
                    <a:lnTo>
                      <a:pt x="20" y="1837"/>
                    </a:lnTo>
                    <a:lnTo>
                      <a:pt x="67" y="1971"/>
                    </a:lnTo>
                    <a:lnTo>
                      <a:pt x="144" y="2099"/>
                    </a:lnTo>
                    <a:lnTo>
                      <a:pt x="250" y="2216"/>
                    </a:lnTo>
                    <a:lnTo>
                      <a:pt x="391" y="2324"/>
                    </a:lnTo>
                    <a:lnTo>
                      <a:pt x="474" y="2374"/>
                    </a:lnTo>
                    <a:lnTo>
                      <a:pt x="566" y="2420"/>
                    </a:lnTo>
                    <a:lnTo>
                      <a:pt x="668" y="2464"/>
                    </a:lnTo>
                    <a:lnTo>
                      <a:pt x="778" y="2503"/>
                    </a:lnTo>
                    <a:lnTo>
                      <a:pt x="887" y="2544"/>
                    </a:lnTo>
                    <a:lnTo>
                      <a:pt x="1001" y="2591"/>
                    </a:lnTo>
                    <a:lnTo>
                      <a:pt x="1243" y="2689"/>
                    </a:lnTo>
                    <a:lnTo>
                      <a:pt x="1366" y="2729"/>
                    </a:lnTo>
                    <a:lnTo>
                      <a:pt x="1491" y="2757"/>
                    </a:lnTo>
                    <a:lnTo>
                      <a:pt x="1612" y="2769"/>
                    </a:lnTo>
                    <a:lnTo>
                      <a:pt x="1732" y="2757"/>
                    </a:lnTo>
                    <a:lnTo>
                      <a:pt x="1776" y="2741"/>
                    </a:lnTo>
                    <a:lnTo>
                      <a:pt x="1820" y="2707"/>
                    </a:lnTo>
                    <a:lnTo>
                      <a:pt x="1865" y="2659"/>
                    </a:lnTo>
                    <a:lnTo>
                      <a:pt x="1909" y="2600"/>
                    </a:lnTo>
                    <a:lnTo>
                      <a:pt x="1996" y="2453"/>
                    </a:lnTo>
                    <a:lnTo>
                      <a:pt x="2077" y="2283"/>
                    </a:lnTo>
                    <a:lnTo>
                      <a:pt x="2151" y="2104"/>
                    </a:lnTo>
                    <a:lnTo>
                      <a:pt x="2215" y="1933"/>
                    </a:lnTo>
                    <a:lnTo>
                      <a:pt x="2244" y="1855"/>
                    </a:lnTo>
                    <a:lnTo>
                      <a:pt x="2267" y="1785"/>
                    </a:lnTo>
                    <a:lnTo>
                      <a:pt x="2286" y="1726"/>
                    </a:lnTo>
                    <a:lnTo>
                      <a:pt x="2303" y="1678"/>
                    </a:lnTo>
                    <a:lnTo>
                      <a:pt x="2325" y="1616"/>
                    </a:lnTo>
                    <a:lnTo>
                      <a:pt x="2355" y="1536"/>
                    </a:lnTo>
                    <a:lnTo>
                      <a:pt x="2392" y="1441"/>
                    </a:lnTo>
                    <a:lnTo>
                      <a:pt x="2434" y="1333"/>
                    </a:lnTo>
                    <a:lnTo>
                      <a:pt x="2525" y="1094"/>
                    </a:lnTo>
                    <a:lnTo>
                      <a:pt x="2615" y="840"/>
                    </a:lnTo>
                    <a:lnTo>
                      <a:pt x="2655" y="716"/>
                    </a:lnTo>
                    <a:lnTo>
                      <a:pt x="2689" y="596"/>
                    </a:lnTo>
                    <a:lnTo>
                      <a:pt x="2716" y="486"/>
                    </a:lnTo>
                    <a:lnTo>
                      <a:pt x="2735" y="385"/>
                    </a:lnTo>
                    <a:lnTo>
                      <a:pt x="2742" y="300"/>
                    </a:lnTo>
                    <a:lnTo>
                      <a:pt x="2738" y="230"/>
                    </a:lnTo>
                    <a:lnTo>
                      <a:pt x="2719" y="180"/>
                    </a:lnTo>
                    <a:lnTo>
                      <a:pt x="2685" y="154"/>
                    </a:lnTo>
                    <a:lnTo>
                      <a:pt x="2575" y="129"/>
                    </a:lnTo>
                    <a:lnTo>
                      <a:pt x="2458" y="113"/>
                    </a:lnTo>
                    <a:lnTo>
                      <a:pt x="2344" y="95"/>
                    </a:lnTo>
                    <a:lnTo>
                      <a:pt x="2239" y="59"/>
                    </a:lnTo>
                    <a:lnTo>
                      <a:pt x="2124" y="18"/>
                    </a:lnTo>
                    <a:lnTo>
                      <a:pt x="1993" y="0"/>
                    </a:lnTo>
                    <a:lnTo>
                      <a:pt x="1849" y="0"/>
                    </a:lnTo>
                    <a:lnTo>
                      <a:pt x="1697" y="18"/>
                    </a:lnTo>
                    <a:lnTo>
                      <a:pt x="1541" y="52"/>
                    </a:lnTo>
                    <a:lnTo>
                      <a:pt x="1386" y="98"/>
                    </a:lnTo>
                    <a:lnTo>
                      <a:pt x="1236" y="153"/>
                    </a:lnTo>
                    <a:lnTo>
                      <a:pt x="1096" y="218"/>
                    </a:lnTo>
                    <a:lnTo>
                      <a:pt x="1058" y="233"/>
                    </a:lnTo>
                    <a:lnTo>
                      <a:pt x="1013" y="243"/>
                    </a:lnTo>
                    <a:lnTo>
                      <a:pt x="911" y="260"/>
                    </a:lnTo>
                    <a:lnTo>
                      <a:pt x="816" y="280"/>
                    </a:lnTo>
                    <a:lnTo>
                      <a:pt x="776" y="293"/>
                    </a:lnTo>
                    <a:lnTo>
                      <a:pt x="747" y="313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25" name="Google Shape;2125;p43"/>
              <p:cNvSpPr/>
              <p:nvPr/>
            </p:nvSpPr>
            <p:spPr>
              <a:xfrm>
                <a:off x="2516" y="2017"/>
                <a:ext cx="425" cy="346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2769" extrusionOk="0">
                    <a:moveTo>
                      <a:pt x="747" y="313"/>
                    </a:moveTo>
                    <a:lnTo>
                      <a:pt x="604" y="463"/>
                    </a:lnTo>
                    <a:lnTo>
                      <a:pt x="472" y="615"/>
                    </a:lnTo>
                    <a:lnTo>
                      <a:pt x="353" y="772"/>
                    </a:lnTo>
                    <a:lnTo>
                      <a:pt x="247" y="929"/>
                    </a:lnTo>
                    <a:lnTo>
                      <a:pt x="157" y="1087"/>
                    </a:lnTo>
                    <a:lnTo>
                      <a:pt x="86" y="1243"/>
                    </a:lnTo>
                    <a:lnTo>
                      <a:pt x="35" y="1397"/>
                    </a:lnTo>
                    <a:lnTo>
                      <a:pt x="6" y="1549"/>
                    </a:lnTo>
                    <a:lnTo>
                      <a:pt x="0" y="1695"/>
                    </a:lnTo>
                    <a:lnTo>
                      <a:pt x="20" y="1837"/>
                    </a:lnTo>
                    <a:lnTo>
                      <a:pt x="67" y="1971"/>
                    </a:lnTo>
                    <a:lnTo>
                      <a:pt x="144" y="2099"/>
                    </a:lnTo>
                    <a:lnTo>
                      <a:pt x="250" y="2216"/>
                    </a:lnTo>
                    <a:lnTo>
                      <a:pt x="391" y="2324"/>
                    </a:lnTo>
                    <a:lnTo>
                      <a:pt x="474" y="2374"/>
                    </a:lnTo>
                    <a:lnTo>
                      <a:pt x="566" y="2420"/>
                    </a:lnTo>
                    <a:lnTo>
                      <a:pt x="668" y="2464"/>
                    </a:lnTo>
                    <a:lnTo>
                      <a:pt x="778" y="2503"/>
                    </a:lnTo>
                    <a:lnTo>
                      <a:pt x="887" y="2544"/>
                    </a:lnTo>
                    <a:lnTo>
                      <a:pt x="1001" y="2591"/>
                    </a:lnTo>
                    <a:lnTo>
                      <a:pt x="1243" y="2689"/>
                    </a:lnTo>
                    <a:lnTo>
                      <a:pt x="1366" y="2729"/>
                    </a:lnTo>
                    <a:lnTo>
                      <a:pt x="1491" y="2757"/>
                    </a:lnTo>
                    <a:lnTo>
                      <a:pt x="1612" y="2769"/>
                    </a:lnTo>
                    <a:lnTo>
                      <a:pt x="1732" y="2757"/>
                    </a:lnTo>
                    <a:lnTo>
                      <a:pt x="1776" y="2741"/>
                    </a:lnTo>
                    <a:lnTo>
                      <a:pt x="1820" y="2707"/>
                    </a:lnTo>
                    <a:lnTo>
                      <a:pt x="1865" y="2659"/>
                    </a:lnTo>
                    <a:lnTo>
                      <a:pt x="1909" y="2600"/>
                    </a:lnTo>
                    <a:lnTo>
                      <a:pt x="1996" y="2453"/>
                    </a:lnTo>
                    <a:lnTo>
                      <a:pt x="2077" y="2283"/>
                    </a:lnTo>
                    <a:lnTo>
                      <a:pt x="2151" y="2104"/>
                    </a:lnTo>
                    <a:lnTo>
                      <a:pt x="2215" y="1933"/>
                    </a:lnTo>
                    <a:lnTo>
                      <a:pt x="2244" y="1855"/>
                    </a:lnTo>
                    <a:lnTo>
                      <a:pt x="2267" y="1785"/>
                    </a:lnTo>
                    <a:lnTo>
                      <a:pt x="2286" y="1726"/>
                    </a:lnTo>
                    <a:lnTo>
                      <a:pt x="2303" y="1678"/>
                    </a:lnTo>
                    <a:lnTo>
                      <a:pt x="2325" y="1616"/>
                    </a:lnTo>
                    <a:lnTo>
                      <a:pt x="2355" y="1536"/>
                    </a:lnTo>
                    <a:lnTo>
                      <a:pt x="2392" y="1441"/>
                    </a:lnTo>
                    <a:lnTo>
                      <a:pt x="2434" y="1333"/>
                    </a:lnTo>
                    <a:lnTo>
                      <a:pt x="2525" y="1094"/>
                    </a:lnTo>
                    <a:lnTo>
                      <a:pt x="2615" y="840"/>
                    </a:lnTo>
                    <a:lnTo>
                      <a:pt x="2655" y="716"/>
                    </a:lnTo>
                    <a:lnTo>
                      <a:pt x="2689" y="596"/>
                    </a:lnTo>
                    <a:lnTo>
                      <a:pt x="2716" y="486"/>
                    </a:lnTo>
                    <a:lnTo>
                      <a:pt x="2735" y="385"/>
                    </a:lnTo>
                    <a:lnTo>
                      <a:pt x="2742" y="300"/>
                    </a:lnTo>
                    <a:lnTo>
                      <a:pt x="2738" y="230"/>
                    </a:lnTo>
                    <a:lnTo>
                      <a:pt x="2719" y="180"/>
                    </a:lnTo>
                    <a:lnTo>
                      <a:pt x="2685" y="154"/>
                    </a:lnTo>
                    <a:lnTo>
                      <a:pt x="2575" y="129"/>
                    </a:lnTo>
                    <a:lnTo>
                      <a:pt x="2458" y="113"/>
                    </a:lnTo>
                    <a:lnTo>
                      <a:pt x="2344" y="95"/>
                    </a:lnTo>
                    <a:lnTo>
                      <a:pt x="2239" y="59"/>
                    </a:lnTo>
                    <a:lnTo>
                      <a:pt x="2124" y="18"/>
                    </a:lnTo>
                    <a:lnTo>
                      <a:pt x="1993" y="0"/>
                    </a:lnTo>
                    <a:lnTo>
                      <a:pt x="1849" y="0"/>
                    </a:lnTo>
                    <a:lnTo>
                      <a:pt x="1697" y="18"/>
                    </a:lnTo>
                    <a:lnTo>
                      <a:pt x="1541" y="52"/>
                    </a:lnTo>
                    <a:lnTo>
                      <a:pt x="1386" y="98"/>
                    </a:lnTo>
                    <a:lnTo>
                      <a:pt x="1236" y="153"/>
                    </a:lnTo>
                    <a:lnTo>
                      <a:pt x="1096" y="218"/>
                    </a:lnTo>
                    <a:lnTo>
                      <a:pt x="1058" y="233"/>
                    </a:lnTo>
                    <a:lnTo>
                      <a:pt x="1013" y="243"/>
                    </a:lnTo>
                    <a:lnTo>
                      <a:pt x="911" y="260"/>
                    </a:lnTo>
                    <a:lnTo>
                      <a:pt x="816" y="280"/>
                    </a:lnTo>
                    <a:lnTo>
                      <a:pt x="776" y="293"/>
                    </a:lnTo>
                    <a:lnTo>
                      <a:pt x="747" y="31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26" name="Google Shape;2126;p43"/>
              <p:cNvSpPr/>
              <p:nvPr/>
            </p:nvSpPr>
            <p:spPr>
              <a:xfrm>
                <a:off x="3404" y="2563"/>
                <a:ext cx="445" cy="257"/>
              </a:xfrm>
              <a:custGeom>
                <a:avLst/>
                <a:gdLst/>
                <a:ahLst/>
                <a:cxnLst/>
                <a:rect l="l" t="t" r="r" b="b"/>
                <a:pathLst>
                  <a:path w="2874" h="2094" extrusionOk="0">
                    <a:moveTo>
                      <a:pt x="41" y="639"/>
                    </a:moveTo>
                    <a:lnTo>
                      <a:pt x="14" y="777"/>
                    </a:lnTo>
                    <a:lnTo>
                      <a:pt x="0" y="915"/>
                    </a:lnTo>
                    <a:lnTo>
                      <a:pt x="1" y="1053"/>
                    </a:lnTo>
                    <a:lnTo>
                      <a:pt x="17" y="1189"/>
                    </a:lnTo>
                    <a:lnTo>
                      <a:pt x="48" y="1321"/>
                    </a:lnTo>
                    <a:lnTo>
                      <a:pt x="96" y="1447"/>
                    </a:lnTo>
                    <a:lnTo>
                      <a:pt x="160" y="1566"/>
                    </a:lnTo>
                    <a:lnTo>
                      <a:pt x="243" y="1677"/>
                    </a:lnTo>
                    <a:lnTo>
                      <a:pt x="343" y="1778"/>
                    </a:lnTo>
                    <a:lnTo>
                      <a:pt x="461" y="1868"/>
                    </a:lnTo>
                    <a:lnTo>
                      <a:pt x="600" y="1946"/>
                    </a:lnTo>
                    <a:lnTo>
                      <a:pt x="758" y="2008"/>
                    </a:lnTo>
                    <a:lnTo>
                      <a:pt x="936" y="2054"/>
                    </a:lnTo>
                    <a:lnTo>
                      <a:pt x="1136" y="2084"/>
                    </a:lnTo>
                    <a:lnTo>
                      <a:pt x="1358" y="2094"/>
                    </a:lnTo>
                    <a:lnTo>
                      <a:pt x="1601" y="2083"/>
                    </a:lnTo>
                    <a:lnTo>
                      <a:pt x="1799" y="2061"/>
                    </a:lnTo>
                    <a:lnTo>
                      <a:pt x="1978" y="2029"/>
                    </a:lnTo>
                    <a:lnTo>
                      <a:pt x="2137" y="1991"/>
                    </a:lnTo>
                    <a:lnTo>
                      <a:pt x="2278" y="1943"/>
                    </a:lnTo>
                    <a:lnTo>
                      <a:pt x="2401" y="1888"/>
                    </a:lnTo>
                    <a:lnTo>
                      <a:pt x="2509" y="1827"/>
                    </a:lnTo>
                    <a:lnTo>
                      <a:pt x="2600" y="1760"/>
                    </a:lnTo>
                    <a:lnTo>
                      <a:pt x="2677" y="1687"/>
                    </a:lnTo>
                    <a:lnTo>
                      <a:pt x="2740" y="1610"/>
                    </a:lnTo>
                    <a:lnTo>
                      <a:pt x="2789" y="1530"/>
                    </a:lnTo>
                    <a:lnTo>
                      <a:pt x="2827" y="1445"/>
                    </a:lnTo>
                    <a:lnTo>
                      <a:pt x="2853" y="1358"/>
                    </a:lnTo>
                    <a:lnTo>
                      <a:pt x="2868" y="1268"/>
                    </a:lnTo>
                    <a:lnTo>
                      <a:pt x="2874" y="1178"/>
                    </a:lnTo>
                    <a:lnTo>
                      <a:pt x="2859" y="994"/>
                    </a:lnTo>
                    <a:lnTo>
                      <a:pt x="2815" y="814"/>
                    </a:lnTo>
                    <a:lnTo>
                      <a:pt x="2749" y="639"/>
                    </a:lnTo>
                    <a:lnTo>
                      <a:pt x="2668" y="476"/>
                    </a:lnTo>
                    <a:lnTo>
                      <a:pt x="2578" y="331"/>
                    </a:lnTo>
                    <a:lnTo>
                      <a:pt x="2487" y="207"/>
                    </a:lnTo>
                    <a:lnTo>
                      <a:pt x="2400" y="111"/>
                    </a:lnTo>
                    <a:lnTo>
                      <a:pt x="2360" y="74"/>
                    </a:lnTo>
                    <a:lnTo>
                      <a:pt x="2325" y="46"/>
                    </a:lnTo>
                    <a:lnTo>
                      <a:pt x="2293" y="28"/>
                    </a:lnTo>
                    <a:lnTo>
                      <a:pt x="2267" y="20"/>
                    </a:lnTo>
                    <a:lnTo>
                      <a:pt x="2125" y="5"/>
                    </a:lnTo>
                    <a:lnTo>
                      <a:pt x="1969" y="0"/>
                    </a:lnTo>
                    <a:lnTo>
                      <a:pt x="1804" y="5"/>
                    </a:lnTo>
                    <a:lnTo>
                      <a:pt x="1630" y="18"/>
                    </a:lnTo>
                    <a:lnTo>
                      <a:pt x="1273" y="67"/>
                    </a:lnTo>
                    <a:lnTo>
                      <a:pt x="921" y="143"/>
                    </a:lnTo>
                    <a:lnTo>
                      <a:pt x="755" y="191"/>
                    </a:lnTo>
                    <a:lnTo>
                      <a:pt x="599" y="244"/>
                    </a:lnTo>
                    <a:lnTo>
                      <a:pt x="456" y="301"/>
                    </a:lnTo>
                    <a:lnTo>
                      <a:pt x="330" y="362"/>
                    </a:lnTo>
                    <a:lnTo>
                      <a:pt x="222" y="428"/>
                    </a:lnTo>
                    <a:lnTo>
                      <a:pt x="135" y="496"/>
                    </a:lnTo>
                    <a:lnTo>
                      <a:pt x="74" y="566"/>
                    </a:lnTo>
                    <a:lnTo>
                      <a:pt x="41" y="639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27" name="Google Shape;2127;p43"/>
              <p:cNvSpPr/>
              <p:nvPr/>
            </p:nvSpPr>
            <p:spPr>
              <a:xfrm>
                <a:off x="3404" y="2563"/>
                <a:ext cx="445" cy="257"/>
              </a:xfrm>
              <a:custGeom>
                <a:avLst/>
                <a:gdLst/>
                <a:ahLst/>
                <a:cxnLst/>
                <a:rect l="l" t="t" r="r" b="b"/>
                <a:pathLst>
                  <a:path w="2874" h="2094" extrusionOk="0">
                    <a:moveTo>
                      <a:pt x="41" y="639"/>
                    </a:moveTo>
                    <a:lnTo>
                      <a:pt x="14" y="777"/>
                    </a:lnTo>
                    <a:lnTo>
                      <a:pt x="0" y="915"/>
                    </a:lnTo>
                    <a:lnTo>
                      <a:pt x="1" y="1053"/>
                    </a:lnTo>
                    <a:lnTo>
                      <a:pt x="17" y="1189"/>
                    </a:lnTo>
                    <a:lnTo>
                      <a:pt x="48" y="1321"/>
                    </a:lnTo>
                    <a:lnTo>
                      <a:pt x="96" y="1447"/>
                    </a:lnTo>
                    <a:lnTo>
                      <a:pt x="160" y="1566"/>
                    </a:lnTo>
                    <a:lnTo>
                      <a:pt x="243" y="1677"/>
                    </a:lnTo>
                    <a:lnTo>
                      <a:pt x="343" y="1778"/>
                    </a:lnTo>
                    <a:lnTo>
                      <a:pt x="461" y="1868"/>
                    </a:lnTo>
                    <a:lnTo>
                      <a:pt x="600" y="1946"/>
                    </a:lnTo>
                    <a:lnTo>
                      <a:pt x="758" y="2008"/>
                    </a:lnTo>
                    <a:lnTo>
                      <a:pt x="936" y="2054"/>
                    </a:lnTo>
                    <a:lnTo>
                      <a:pt x="1136" y="2084"/>
                    </a:lnTo>
                    <a:lnTo>
                      <a:pt x="1358" y="2094"/>
                    </a:lnTo>
                    <a:lnTo>
                      <a:pt x="1601" y="2083"/>
                    </a:lnTo>
                    <a:lnTo>
                      <a:pt x="1799" y="2061"/>
                    </a:lnTo>
                    <a:lnTo>
                      <a:pt x="1978" y="2029"/>
                    </a:lnTo>
                    <a:lnTo>
                      <a:pt x="2137" y="1991"/>
                    </a:lnTo>
                    <a:lnTo>
                      <a:pt x="2278" y="1943"/>
                    </a:lnTo>
                    <a:lnTo>
                      <a:pt x="2401" y="1888"/>
                    </a:lnTo>
                    <a:lnTo>
                      <a:pt x="2509" y="1827"/>
                    </a:lnTo>
                    <a:lnTo>
                      <a:pt x="2600" y="1760"/>
                    </a:lnTo>
                    <a:lnTo>
                      <a:pt x="2677" y="1687"/>
                    </a:lnTo>
                    <a:lnTo>
                      <a:pt x="2740" y="1610"/>
                    </a:lnTo>
                    <a:lnTo>
                      <a:pt x="2789" y="1530"/>
                    </a:lnTo>
                    <a:lnTo>
                      <a:pt x="2827" y="1445"/>
                    </a:lnTo>
                    <a:lnTo>
                      <a:pt x="2853" y="1358"/>
                    </a:lnTo>
                    <a:lnTo>
                      <a:pt x="2868" y="1268"/>
                    </a:lnTo>
                    <a:lnTo>
                      <a:pt x="2874" y="1178"/>
                    </a:lnTo>
                    <a:lnTo>
                      <a:pt x="2859" y="994"/>
                    </a:lnTo>
                    <a:lnTo>
                      <a:pt x="2815" y="814"/>
                    </a:lnTo>
                    <a:lnTo>
                      <a:pt x="2749" y="639"/>
                    </a:lnTo>
                    <a:lnTo>
                      <a:pt x="2668" y="476"/>
                    </a:lnTo>
                    <a:lnTo>
                      <a:pt x="2578" y="331"/>
                    </a:lnTo>
                    <a:lnTo>
                      <a:pt x="2487" y="207"/>
                    </a:lnTo>
                    <a:lnTo>
                      <a:pt x="2400" y="111"/>
                    </a:lnTo>
                    <a:lnTo>
                      <a:pt x="2360" y="74"/>
                    </a:lnTo>
                    <a:lnTo>
                      <a:pt x="2325" y="46"/>
                    </a:lnTo>
                    <a:lnTo>
                      <a:pt x="2293" y="28"/>
                    </a:lnTo>
                    <a:lnTo>
                      <a:pt x="2267" y="20"/>
                    </a:lnTo>
                    <a:lnTo>
                      <a:pt x="2125" y="5"/>
                    </a:lnTo>
                    <a:lnTo>
                      <a:pt x="1969" y="0"/>
                    </a:lnTo>
                    <a:lnTo>
                      <a:pt x="1804" y="5"/>
                    </a:lnTo>
                    <a:lnTo>
                      <a:pt x="1630" y="18"/>
                    </a:lnTo>
                    <a:lnTo>
                      <a:pt x="1273" y="67"/>
                    </a:lnTo>
                    <a:lnTo>
                      <a:pt x="921" y="143"/>
                    </a:lnTo>
                    <a:lnTo>
                      <a:pt x="755" y="191"/>
                    </a:lnTo>
                    <a:lnTo>
                      <a:pt x="599" y="244"/>
                    </a:lnTo>
                    <a:lnTo>
                      <a:pt x="456" y="301"/>
                    </a:lnTo>
                    <a:lnTo>
                      <a:pt x="330" y="362"/>
                    </a:lnTo>
                    <a:lnTo>
                      <a:pt x="222" y="428"/>
                    </a:lnTo>
                    <a:lnTo>
                      <a:pt x="135" y="496"/>
                    </a:lnTo>
                    <a:lnTo>
                      <a:pt x="74" y="566"/>
                    </a:lnTo>
                    <a:lnTo>
                      <a:pt x="41" y="63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28" name="Google Shape;2128;p43"/>
              <p:cNvSpPr/>
              <p:nvPr/>
            </p:nvSpPr>
            <p:spPr>
              <a:xfrm>
                <a:off x="1867" y="2424"/>
                <a:ext cx="556" cy="391"/>
              </a:xfrm>
              <a:custGeom>
                <a:avLst/>
                <a:gdLst/>
                <a:ahLst/>
                <a:cxnLst/>
                <a:rect l="l" t="t" r="r" b="b"/>
                <a:pathLst>
                  <a:path w="3588" h="3127" extrusionOk="0">
                    <a:moveTo>
                      <a:pt x="27" y="1217"/>
                    </a:moveTo>
                    <a:lnTo>
                      <a:pt x="175" y="1043"/>
                    </a:lnTo>
                    <a:lnTo>
                      <a:pt x="319" y="860"/>
                    </a:lnTo>
                    <a:lnTo>
                      <a:pt x="605" y="499"/>
                    </a:lnTo>
                    <a:lnTo>
                      <a:pt x="750" y="336"/>
                    </a:lnTo>
                    <a:lnTo>
                      <a:pt x="896" y="195"/>
                    </a:lnTo>
                    <a:lnTo>
                      <a:pt x="1047" y="84"/>
                    </a:lnTo>
                    <a:lnTo>
                      <a:pt x="1123" y="42"/>
                    </a:lnTo>
                    <a:lnTo>
                      <a:pt x="1201" y="10"/>
                    </a:lnTo>
                    <a:lnTo>
                      <a:pt x="1254" y="0"/>
                    </a:lnTo>
                    <a:lnTo>
                      <a:pt x="1313" y="4"/>
                    </a:lnTo>
                    <a:lnTo>
                      <a:pt x="1380" y="18"/>
                    </a:lnTo>
                    <a:lnTo>
                      <a:pt x="1455" y="42"/>
                    </a:lnTo>
                    <a:lnTo>
                      <a:pt x="1534" y="78"/>
                    </a:lnTo>
                    <a:lnTo>
                      <a:pt x="1619" y="123"/>
                    </a:lnTo>
                    <a:lnTo>
                      <a:pt x="1709" y="176"/>
                    </a:lnTo>
                    <a:lnTo>
                      <a:pt x="1803" y="238"/>
                    </a:lnTo>
                    <a:lnTo>
                      <a:pt x="2000" y="383"/>
                    </a:lnTo>
                    <a:lnTo>
                      <a:pt x="2206" y="552"/>
                    </a:lnTo>
                    <a:lnTo>
                      <a:pt x="2416" y="741"/>
                    </a:lnTo>
                    <a:lnTo>
                      <a:pt x="2623" y="942"/>
                    </a:lnTo>
                    <a:lnTo>
                      <a:pt x="2822" y="1153"/>
                    </a:lnTo>
                    <a:lnTo>
                      <a:pt x="3010" y="1365"/>
                    </a:lnTo>
                    <a:lnTo>
                      <a:pt x="3180" y="1575"/>
                    </a:lnTo>
                    <a:lnTo>
                      <a:pt x="3327" y="1777"/>
                    </a:lnTo>
                    <a:lnTo>
                      <a:pt x="3390" y="1873"/>
                    </a:lnTo>
                    <a:lnTo>
                      <a:pt x="3447" y="1965"/>
                    </a:lnTo>
                    <a:lnTo>
                      <a:pt x="3494" y="2052"/>
                    </a:lnTo>
                    <a:lnTo>
                      <a:pt x="3532" y="2133"/>
                    </a:lnTo>
                    <a:lnTo>
                      <a:pt x="3562" y="2208"/>
                    </a:lnTo>
                    <a:lnTo>
                      <a:pt x="3579" y="2277"/>
                    </a:lnTo>
                    <a:lnTo>
                      <a:pt x="3588" y="2338"/>
                    </a:lnTo>
                    <a:lnTo>
                      <a:pt x="3584" y="2391"/>
                    </a:lnTo>
                    <a:lnTo>
                      <a:pt x="3559" y="2445"/>
                    </a:lnTo>
                    <a:lnTo>
                      <a:pt x="3505" y="2504"/>
                    </a:lnTo>
                    <a:lnTo>
                      <a:pt x="3434" y="2567"/>
                    </a:lnTo>
                    <a:lnTo>
                      <a:pt x="3352" y="2631"/>
                    </a:lnTo>
                    <a:lnTo>
                      <a:pt x="3266" y="2693"/>
                    </a:lnTo>
                    <a:lnTo>
                      <a:pt x="3186" y="2750"/>
                    </a:lnTo>
                    <a:lnTo>
                      <a:pt x="3120" y="2798"/>
                    </a:lnTo>
                    <a:lnTo>
                      <a:pt x="3076" y="2836"/>
                    </a:lnTo>
                    <a:lnTo>
                      <a:pt x="3039" y="2873"/>
                    </a:lnTo>
                    <a:lnTo>
                      <a:pt x="2989" y="2921"/>
                    </a:lnTo>
                    <a:lnTo>
                      <a:pt x="2863" y="3027"/>
                    </a:lnTo>
                    <a:lnTo>
                      <a:pt x="2794" y="3074"/>
                    </a:lnTo>
                    <a:lnTo>
                      <a:pt x="2725" y="3110"/>
                    </a:lnTo>
                    <a:lnTo>
                      <a:pt x="2659" y="3127"/>
                    </a:lnTo>
                    <a:lnTo>
                      <a:pt x="2600" y="3122"/>
                    </a:lnTo>
                    <a:lnTo>
                      <a:pt x="2541" y="3095"/>
                    </a:lnTo>
                    <a:lnTo>
                      <a:pt x="2496" y="3063"/>
                    </a:lnTo>
                    <a:lnTo>
                      <a:pt x="2409" y="2996"/>
                    </a:lnTo>
                    <a:lnTo>
                      <a:pt x="2295" y="2915"/>
                    </a:lnTo>
                    <a:lnTo>
                      <a:pt x="2195" y="2824"/>
                    </a:lnTo>
                    <a:lnTo>
                      <a:pt x="2018" y="2624"/>
                    </a:lnTo>
                    <a:lnTo>
                      <a:pt x="1847" y="2428"/>
                    </a:lnTo>
                    <a:lnTo>
                      <a:pt x="1753" y="2340"/>
                    </a:lnTo>
                    <a:lnTo>
                      <a:pt x="1647" y="2265"/>
                    </a:lnTo>
                    <a:lnTo>
                      <a:pt x="1573" y="2226"/>
                    </a:lnTo>
                    <a:lnTo>
                      <a:pt x="1491" y="2191"/>
                    </a:lnTo>
                    <a:lnTo>
                      <a:pt x="1313" y="2127"/>
                    </a:lnTo>
                    <a:lnTo>
                      <a:pt x="1137" y="2060"/>
                    </a:lnTo>
                    <a:lnTo>
                      <a:pt x="1054" y="2022"/>
                    </a:lnTo>
                    <a:lnTo>
                      <a:pt x="980" y="1978"/>
                    </a:lnTo>
                    <a:lnTo>
                      <a:pt x="930" y="1946"/>
                    </a:lnTo>
                    <a:lnTo>
                      <a:pt x="866" y="1903"/>
                    </a:lnTo>
                    <a:lnTo>
                      <a:pt x="790" y="1853"/>
                    </a:lnTo>
                    <a:lnTo>
                      <a:pt x="707" y="1797"/>
                    </a:lnTo>
                    <a:lnTo>
                      <a:pt x="526" y="1672"/>
                    </a:lnTo>
                    <a:lnTo>
                      <a:pt x="343" y="1541"/>
                    </a:lnTo>
                    <a:lnTo>
                      <a:pt x="257" y="1479"/>
                    </a:lnTo>
                    <a:lnTo>
                      <a:pt x="180" y="1418"/>
                    </a:lnTo>
                    <a:lnTo>
                      <a:pt x="112" y="1364"/>
                    </a:lnTo>
                    <a:lnTo>
                      <a:pt x="58" y="1315"/>
                    </a:lnTo>
                    <a:lnTo>
                      <a:pt x="20" y="1275"/>
                    </a:lnTo>
                    <a:lnTo>
                      <a:pt x="0" y="1243"/>
                    </a:lnTo>
                    <a:lnTo>
                      <a:pt x="1" y="1224"/>
                    </a:lnTo>
                    <a:lnTo>
                      <a:pt x="27" y="1217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29" name="Google Shape;2129;p43"/>
              <p:cNvSpPr/>
              <p:nvPr/>
            </p:nvSpPr>
            <p:spPr>
              <a:xfrm>
                <a:off x="1867" y="2424"/>
                <a:ext cx="556" cy="391"/>
              </a:xfrm>
              <a:custGeom>
                <a:avLst/>
                <a:gdLst/>
                <a:ahLst/>
                <a:cxnLst/>
                <a:rect l="l" t="t" r="r" b="b"/>
                <a:pathLst>
                  <a:path w="3588" h="3127" extrusionOk="0">
                    <a:moveTo>
                      <a:pt x="27" y="1217"/>
                    </a:moveTo>
                    <a:lnTo>
                      <a:pt x="175" y="1043"/>
                    </a:lnTo>
                    <a:lnTo>
                      <a:pt x="319" y="860"/>
                    </a:lnTo>
                    <a:lnTo>
                      <a:pt x="605" y="499"/>
                    </a:lnTo>
                    <a:lnTo>
                      <a:pt x="750" y="336"/>
                    </a:lnTo>
                    <a:lnTo>
                      <a:pt x="896" y="195"/>
                    </a:lnTo>
                    <a:lnTo>
                      <a:pt x="1047" y="84"/>
                    </a:lnTo>
                    <a:lnTo>
                      <a:pt x="1123" y="42"/>
                    </a:lnTo>
                    <a:lnTo>
                      <a:pt x="1201" y="10"/>
                    </a:lnTo>
                    <a:lnTo>
                      <a:pt x="1254" y="0"/>
                    </a:lnTo>
                    <a:lnTo>
                      <a:pt x="1313" y="4"/>
                    </a:lnTo>
                    <a:lnTo>
                      <a:pt x="1380" y="18"/>
                    </a:lnTo>
                    <a:lnTo>
                      <a:pt x="1455" y="42"/>
                    </a:lnTo>
                    <a:lnTo>
                      <a:pt x="1534" y="78"/>
                    </a:lnTo>
                    <a:lnTo>
                      <a:pt x="1619" y="123"/>
                    </a:lnTo>
                    <a:lnTo>
                      <a:pt x="1709" y="176"/>
                    </a:lnTo>
                    <a:lnTo>
                      <a:pt x="1803" y="238"/>
                    </a:lnTo>
                    <a:lnTo>
                      <a:pt x="2000" y="383"/>
                    </a:lnTo>
                    <a:lnTo>
                      <a:pt x="2206" y="552"/>
                    </a:lnTo>
                    <a:lnTo>
                      <a:pt x="2416" y="741"/>
                    </a:lnTo>
                    <a:lnTo>
                      <a:pt x="2623" y="942"/>
                    </a:lnTo>
                    <a:lnTo>
                      <a:pt x="2822" y="1153"/>
                    </a:lnTo>
                    <a:lnTo>
                      <a:pt x="3010" y="1365"/>
                    </a:lnTo>
                    <a:lnTo>
                      <a:pt x="3180" y="1575"/>
                    </a:lnTo>
                    <a:lnTo>
                      <a:pt x="3327" y="1777"/>
                    </a:lnTo>
                    <a:lnTo>
                      <a:pt x="3390" y="1873"/>
                    </a:lnTo>
                    <a:lnTo>
                      <a:pt x="3447" y="1965"/>
                    </a:lnTo>
                    <a:lnTo>
                      <a:pt x="3494" y="2052"/>
                    </a:lnTo>
                    <a:lnTo>
                      <a:pt x="3532" y="2133"/>
                    </a:lnTo>
                    <a:lnTo>
                      <a:pt x="3562" y="2208"/>
                    </a:lnTo>
                    <a:lnTo>
                      <a:pt x="3579" y="2277"/>
                    </a:lnTo>
                    <a:lnTo>
                      <a:pt x="3588" y="2338"/>
                    </a:lnTo>
                    <a:lnTo>
                      <a:pt x="3584" y="2391"/>
                    </a:lnTo>
                    <a:lnTo>
                      <a:pt x="3559" y="2445"/>
                    </a:lnTo>
                    <a:lnTo>
                      <a:pt x="3505" y="2504"/>
                    </a:lnTo>
                    <a:lnTo>
                      <a:pt x="3434" y="2567"/>
                    </a:lnTo>
                    <a:lnTo>
                      <a:pt x="3352" y="2631"/>
                    </a:lnTo>
                    <a:lnTo>
                      <a:pt x="3266" y="2693"/>
                    </a:lnTo>
                    <a:lnTo>
                      <a:pt x="3186" y="2750"/>
                    </a:lnTo>
                    <a:lnTo>
                      <a:pt x="3120" y="2798"/>
                    </a:lnTo>
                    <a:lnTo>
                      <a:pt x="3076" y="2836"/>
                    </a:lnTo>
                    <a:lnTo>
                      <a:pt x="3039" y="2873"/>
                    </a:lnTo>
                    <a:lnTo>
                      <a:pt x="2989" y="2921"/>
                    </a:lnTo>
                    <a:lnTo>
                      <a:pt x="2863" y="3027"/>
                    </a:lnTo>
                    <a:lnTo>
                      <a:pt x="2794" y="3074"/>
                    </a:lnTo>
                    <a:lnTo>
                      <a:pt x="2725" y="3110"/>
                    </a:lnTo>
                    <a:lnTo>
                      <a:pt x="2659" y="3127"/>
                    </a:lnTo>
                    <a:lnTo>
                      <a:pt x="2600" y="3122"/>
                    </a:lnTo>
                    <a:lnTo>
                      <a:pt x="2541" y="3095"/>
                    </a:lnTo>
                    <a:lnTo>
                      <a:pt x="2496" y="3063"/>
                    </a:lnTo>
                    <a:lnTo>
                      <a:pt x="2409" y="2996"/>
                    </a:lnTo>
                    <a:lnTo>
                      <a:pt x="2295" y="2915"/>
                    </a:lnTo>
                    <a:lnTo>
                      <a:pt x="2195" y="2824"/>
                    </a:lnTo>
                    <a:lnTo>
                      <a:pt x="2018" y="2624"/>
                    </a:lnTo>
                    <a:lnTo>
                      <a:pt x="1847" y="2428"/>
                    </a:lnTo>
                    <a:lnTo>
                      <a:pt x="1753" y="2340"/>
                    </a:lnTo>
                    <a:lnTo>
                      <a:pt x="1647" y="2265"/>
                    </a:lnTo>
                    <a:lnTo>
                      <a:pt x="1573" y="2226"/>
                    </a:lnTo>
                    <a:lnTo>
                      <a:pt x="1491" y="2191"/>
                    </a:lnTo>
                    <a:lnTo>
                      <a:pt x="1313" y="2127"/>
                    </a:lnTo>
                    <a:lnTo>
                      <a:pt x="1137" y="2060"/>
                    </a:lnTo>
                    <a:lnTo>
                      <a:pt x="1054" y="2022"/>
                    </a:lnTo>
                    <a:lnTo>
                      <a:pt x="980" y="1978"/>
                    </a:lnTo>
                    <a:lnTo>
                      <a:pt x="930" y="1946"/>
                    </a:lnTo>
                    <a:lnTo>
                      <a:pt x="866" y="1903"/>
                    </a:lnTo>
                    <a:lnTo>
                      <a:pt x="790" y="1853"/>
                    </a:lnTo>
                    <a:lnTo>
                      <a:pt x="707" y="1797"/>
                    </a:lnTo>
                    <a:lnTo>
                      <a:pt x="526" y="1672"/>
                    </a:lnTo>
                    <a:lnTo>
                      <a:pt x="343" y="1541"/>
                    </a:lnTo>
                    <a:lnTo>
                      <a:pt x="257" y="1479"/>
                    </a:lnTo>
                    <a:lnTo>
                      <a:pt x="180" y="1418"/>
                    </a:lnTo>
                    <a:lnTo>
                      <a:pt x="112" y="1364"/>
                    </a:lnTo>
                    <a:lnTo>
                      <a:pt x="58" y="1315"/>
                    </a:lnTo>
                    <a:lnTo>
                      <a:pt x="20" y="1275"/>
                    </a:lnTo>
                    <a:lnTo>
                      <a:pt x="0" y="1243"/>
                    </a:lnTo>
                    <a:lnTo>
                      <a:pt x="1" y="1224"/>
                    </a:lnTo>
                    <a:lnTo>
                      <a:pt x="27" y="121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30" name="Google Shape;2130;p43"/>
              <p:cNvSpPr/>
              <p:nvPr/>
            </p:nvSpPr>
            <p:spPr>
              <a:xfrm>
                <a:off x="2617" y="2097"/>
                <a:ext cx="208" cy="155"/>
              </a:xfrm>
              <a:custGeom>
                <a:avLst/>
                <a:gdLst/>
                <a:ahLst/>
                <a:cxnLst/>
                <a:rect l="l" t="t" r="r" b="b"/>
                <a:pathLst>
                  <a:path w="1344" h="1269" extrusionOk="0">
                    <a:moveTo>
                      <a:pt x="571" y="76"/>
                    </a:moveTo>
                    <a:lnTo>
                      <a:pt x="487" y="159"/>
                    </a:lnTo>
                    <a:lnTo>
                      <a:pt x="411" y="233"/>
                    </a:lnTo>
                    <a:lnTo>
                      <a:pt x="275" y="375"/>
                    </a:lnTo>
                    <a:lnTo>
                      <a:pt x="160" y="527"/>
                    </a:lnTo>
                    <a:lnTo>
                      <a:pt x="110" y="613"/>
                    </a:lnTo>
                    <a:lnTo>
                      <a:pt x="63" y="712"/>
                    </a:lnTo>
                    <a:lnTo>
                      <a:pt x="30" y="794"/>
                    </a:lnTo>
                    <a:lnTo>
                      <a:pt x="9" y="868"/>
                    </a:lnTo>
                    <a:lnTo>
                      <a:pt x="0" y="934"/>
                    </a:lnTo>
                    <a:lnTo>
                      <a:pt x="1" y="993"/>
                    </a:lnTo>
                    <a:lnTo>
                      <a:pt x="15" y="1044"/>
                    </a:lnTo>
                    <a:lnTo>
                      <a:pt x="40" y="1088"/>
                    </a:lnTo>
                    <a:lnTo>
                      <a:pt x="76" y="1126"/>
                    </a:lnTo>
                    <a:lnTo>
                      <a:pt x="125" y="1156"/>
                    </a:lnTo>
                    <a:lnTo>
                      <a:pt x="226" y="1201"/>
                    </a:lnTo>
                    <a:lnTo>
                      <a:pt x="322" y="1234"/>
                    </a:lnTo>
                    <a:lnTo>
                      <a:pt x="414" y="1256"/>
                    </a:lnTo>
                    <a:lnTo>
                      <a:pt x="502" y="1268"/>
                    </a:lnTo>
                    <a:lnTo>
                      <a:pt x="586" y="1269"/>
                    </a:lnTo>
                    <a:lnTo>
                      <a:pt x="665" y="1261"/>
                    </a:lnTo>
                    <a:lnTo>
                      <a:pt x="740" y="1245"/>
                    </a:lnTo>
                    <a:lnTo>
                      <a:pt x="811" y="1220"/>
                    </a:lnTo>
                    <a:lnTo>
                      <a:pt x="939" y="1151"/>
                    </a:lnTo>
                    <a:lnTo>
                      <a:pt x="1051" y="1058"/>
                    </a:lnTo>
                    <a:lnTo>
                      <a:pt x="1144" y="946"/>
                    </a:lnTo>
                    <a:lnTo>
                      <a:pt x="1219" y="821"/>
                    </a:lnTo>
                    <a:lnTo>
                      <a:pt x="1278" y="690"/>
                    </a:lnTo>
                    <a:lnTo>
                      <a:pt x="1318" y="556"/>
                    </a:lnTo>
                    <a:lnTo>
                      <a:pt x="1340" y="426"/>
                    </a:lnTo>
                    <a:lnTo>
                      <a:pt x="1344" y="305"/>
                    </a:lnTo>
                    <a:lnTo>
                      <a:pt x="1329" y="197"/>
                    </a:lnTo>
                    <a:lnTo>
                      <a:pt x="1296" y="109"/>
                    </a:lnTo>
                    <a:lnTo>
                      <a:pt x="1273" y="74"/>
                    </a:lnTo>
                    <a:lnTo>
                      <a:pt x="1244" y="46"/>
                    </a:lnTo>
                    <a:lnTo>
                      <a:pt x="1211" y="26"/>
                    </a:lnTo>
                    <a:lnTo>
                      <a:pt x="1174" y="13"/>
                    </a:lnTo>
                    <a:lnTo>
                      <a:pt x="1093" y="2"/>
                    </a:lnTo>
                    <a:lnTo>
                      <a:pt x="1014" y="0"/>
                    </a:lnTo>
                    <a:lnTo>
                      <a:pt x="862" y="16"/>
                    </a:lnTo>
                    <a:lnTo>
                      <a:pt x="571" y="7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31" name="Google Shape;2131;p43"/>
              <p:cNvSpPr/>
              <p:nvPr/>
            </p:nvSpPr>
            <p:spPr>
              <a:xfrm>
                <a:off x="2617" y="2097"/>
                <a:ext cx="208" cy="155"/>
              </a:xfrm>
              <a:custGeom>
                <a:avLst/>
                <a:gdLst/>
                <a:ahLst/>
                <a:cxnLst/>
                <a:rect l="l" t="t" r="r" b="b"/>
                <a:pathLst>
                  <a:path w="1344" h="1269" extrusionOk="0">
                    <a:moveTo>
                      <a:pt x="571" y="76"/>
                    </a:moveTo>
                    <a:lnTo>
                      <a:pt x="487" y="159"/>
                    </a:lnTo>
                    <a:lnTo>
                      <a:pt x="411" y="233"/>
                    </a:lnTo>
                    <a:lnTo>
                      <a:pt x="275" y="375"/>
                    </a:lnTo>
                    <a:lnTo>
                      <a:pt x="160" y="527"/>
                    </a:lnTo>
                    <a:lnTo>
                      <a:pt x="110" y="613"/>
                    </a:lnTo>
                    <a:lnTo>
                      <a:pt x="63" y="712"/>
                    </a:lnTo>
                    <a:lnTo>
                      <a:pt x="30" y="794"/>
                    </a:lnTo>
                    <a:lnTo>
                      <a:pt x="9" y="868"/>
                    </a:lnTo>
                    <a:lnTo>
                      <a:pt x="0" y="934"/>
                    </a:lnTo>
                    <a:lnTo>
                      <a:pt x="1" y="993"/>
                    </a:lnTo>
                    <a:lnTo>
                      <a:pt x="15" y="1044"/>
                    </a:lnTo>
                    <a:lnTo>
                      <a:pt x="40" y="1088"/>
                    </a:lnTo>
                    <a:lnTo>
                      <a:pt x="76" y="1126"/>
                    </a:lnTo>
                    <a:lnTo>
                      <a:pt x="125" y="1156"/>
                    </a:lnTo>
                    <a:lnTo>
                      <a:pt x="226" y="1201"/>
                    </a:lnTo>
                    <a:lnTo>
                      <a:pt x="322" y="1234"/>
                    </a:lnTo>
                    <a:lnTo>
                      <a:pt x="414" y="1256"/>
                    </a:lnTo>
                    <a:lnTo>
                      <a:pt x="502" y="1268"/>
                    </a:lnTo>
                    <a:lnTo>
                      <a:pt x="586" y="1269"/>
                    </a:lnTo>
                    <a:lnTo>
                      <a:pt x="665" y="1261"/>
                    </a:lnTo>
                    <a:lnTo>
                      <a:pt x="740" y="1245"/>
                    </a:lnTo>
                    <a:lnTo>
                      <a:pt x="811" y="1220"/>
                    </a:lnTo>
                    <a:lnTo>
                      <a:pt x="939" y="1151"/>
                    </a:lnTo>
                    <a:lnTo>
                      <a:pt x="1051" y="1058"/>
                    </a:lnTo>
                    <a:lnTo>
                      <a:pt x="1144" y="946"/>
                    </a:lnTo>
                    <a:lnTo>
                      <a:pt x="1219" y="821"/>
                    </a:lnTo>
                    <a:lnTo>
                      <a:pt x="1278" y="690"/>
                    </a:lnTo>
                    <a:lnTo>
                      <a:pt x="1318" y="556"/>
                    </a:lnTo>
                    <a:lnTo>
                      <a:pt x="1340" y="426"/>
                    </a:lnTo>
                    <a:lnTo>
                      <a:pt x="1344" y="305"/>
                    </a:lnTo>
                    <a:lnTo>
                      <a:pt x="1329" y="197"/>
                    </a:lnTo>
                    <a:lnTo>
                      <a:pt x="1296" y="109"/>
                    </a:lnTo>
                    <a:lnTo>
                      <a:pt x="1273" y="74"/>
                    </a:lnTo>
                    <a:lnTo>
                      <a:pt x="1244" y="46"/>
                    </a:lnTo>
                    <a:lnTo>
                      <a:pt x="1211" y="26"/>
                    </a:lnTo>
                    <a:lnTo>
                      <a:pt x="1174" y="13"/>
                    </a:lnTo>
                    <a:lnTo>
                      <a:pt x="1093" y="2"/>
                    </a:lnTo>
                    <a:lnTo>
                      <a:pt x="1014" y="0"/>
                    </a:lnTo>
                    <a:lnTo>
                      <a:pt x="862" y="16"/>
                    </a:lnTo>
                    <a:lnTo>
                      <a:pt x="571" y="7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32" name="Google Shape;2132;p43"/>
              <p:cNvSpPr/>
              <p:nvPr/>
            </p:nvSpPr>
            <p:spPr>
              <a:xfrm>
                <a:off x="3703" y="2136"/>
                <a:ext cx="181" cy="25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2074" extrusionOk="0">
                    <a:moveTo>
                      <a:pt x="1115" y="1673"/>
                    </a:moveTo>
                    <a:lnTo>
                      <a:pt x="1147" y="1412"/>
                    </a:lnTo>
                    <a:lnTo>
                      <a:pt x="1166" y="1146"/>
                    </a:lnTo>
                    <a:lnTo>
                      <a:pt x="1158" y="885"/>
                    </a:lnTo>
                    <a:lnTo>
                      <a:pt x="1142" y="758"/>
                    </a:lnTo>
                    <a:lnTo>
                      <a:pt x="1112" y="636"/>
                    </a:lnTo>
                    <a:lnTo>
                      <a:pt x="1078" y="526"/>
                    </a:lnTo>
                    <a:lnTo>
                      <a:pt x="1043" y="428"/>
                    </a:lnTo>
                    <a:lnTo>
                      <a:pt x="1007" y="340"/>
                    </a:lnTo>
                    <a:lnTo>
                      <a:pt x="969" y="264"/>
                    </a:lnTo>
                    <a:lnTo>
                      <a:pt x="893" y="141"/>
                    </a:lnTo>
                    <a:lnTo>
                      <a:pt x="814" y="58"/>
                    </a:lnTo>
                    <a:lnTo>
                      <a:pt x="735" y="12"/>
                    </a:lnTo>
                    <a:lnTo>
                      <a:pt x="654" y="0"/>
                    </a:lnTo>
                    <a:lnTo>
                      <a:pt x="575" y="19"/>
                    </a:lnTo>
                    <a:lnTo>
                      <a:pt x="496" y="66"/>
                    </a:lnTo>
                    <a:lnTo>
                      <a:pt x="420" y="140"/>
                    </a:lnTo>
                    <a:lnTo>
                      <a:pt x="348" y="237"/>
                    </a:lnTo>
                    <a:lnTo>
                      <a:pt x="279" y="356"/>
                    </a:lnTo>
                    <a:lnTo>
                      <a:pt x="215" y="492"/>
                    </a:lnTo>
                    <a:lnTo>
                      <a:pt x="156" y="643"/>
                    </a:lnTo>
                    <a:lnTo>
                      <a:pt x="105" y="808"/>
                    </a:lnTo>
                    <a:lnTo>
                      <a:pt x="62" y="983"/>
                    </a:lnTo>
                    <a:lnTo>
                      <a:pt x="27" y="1165"/>
                    </a:lnTo>
                    <a:lnTo>
                      <a:pt x="9" y="1299"/>
                    </a:lnTo>
                    <a:lnTo>
                      <a:pt x="0" y="1421"/>
                    </a:lnTo>
                    <a:lnTo>
                      <a:pt x="1" y="1530"/>
                    </a:lnTo>
                    <a:lnTo>
                      <a:pt x="9" y="1628"/>
                    </a:lnTo>
                    <a:lnTo>
                      <a:pt x="26" y="1715"/>
                    </a:lnTo>
                    <a:lnTo>
                      <a:pt x="50" y="1790"/>
                    </a:lnTo>
                    <a:lnTo>
                      <a:pt x="79" y="1856"/>
                    </a:lnTo>
                    <a:lnTo>
                      <a:pt x="116" y="1912"/>
                    </a:lnTo>
                    <a:lnTo>
                      <a:pt x="156" y="1959"/>
                    </a:lnTo>
                    <a:lnTo>
                      <a:pt x="202" y="1997"/>
                    </a:lnTo>
                    <a:lnTo>
                      <a:pt x="306" y="2050"/>
                    </a:lnTo>
                    <a:lnTo>
                      <a:pt x="420" y="2074"/>
                    </a:lnTo>
                    <a:lnTo>
                      <a:pt x="539" y="2074"/>
                    </a:lnTo>
                    <a:lnTo>
                      <a:pt x="661" y="2053"/>
                    </a:lnTo>
                    <a:lnTo>
                      <a:pt x="778" y="2016"/>
                    </a:lnTo>
                    <a:lnTo>
                      <a:pt x="885" y="1967"/>
                    </a:lnTo>
                    <a:lnTo>
                      <a:pt x="979" y="1908"/>
                    </a:lnTo>
                    <a:lnTo>
                      <a:pt x="1055" y="1846"/>
                    </a:lnTo>
                    <a:lnTo>
                      <a:pt x="1105" y="1784"/>
                    </a:lnTo>
                    <a:lnTo>
                      <a:pt x="1127" y="1724"/>
                    </a:lnTo>
                    <a:lnTo>
                      <a:pt x="1126" y="1698"/>
                    </a:lnTo>
                    <a:lnTo>
                      <a:pt x="1115" y="167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33" name="Google Shape;2133;p43"/>
              <p:cNvSpPr/>
              <p:nvPr/>
            </p:nvSpPr>
            <p:spPr>
              <a:xfrm>
                <a:off x="3703" y="2136"/>
                <a:ext cx="181" cy="25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2074" extrusionOk="0">
                    <a:moveTo>
                      <a:pt x="1115" y="1673"/>
                    </a:moveTo>
                    <a:lnTo>
                      <a:pt x="1147" y="1412"/>
                    </a:lnTo>
                    <a:lnTo>
                      <a:pt x="1166" y="1146"/>
                    </a:lnTo>
                    <a:lnTo>
                      <a:pt x="1158" y="885"/>
                    </a:lnTo>
                    <a:lnTo>
                      <a:pt x="1142" y="758"/>
                    </a:lnTo>
                    <a:lnTo>
                      <a:pt x="1112" y="636"/>
                    </a:lnTo>
                    <a:lnTo>
                      <a:pt x="1078" y="526"/>
                    </a:lnTo>
                    <a:lnTo>
                      <a:pt x="1043" y="428"/>
                    </a:lnTo>
                    <a:lnTo>
                      <a:pt x="1007" y="340"/>
                    </a:lnTo>
                    <a:lnTo>
                      <a:pt x="969" y="264"/>
                    </a:lnTo>
                    <a:lnTo>
                      <a:pt x="893" y="141"/>
                    </a:lnTo>
                    <a:lnTo>
                      <a:pt x="814" y="58"/>
                    </a:lnTo>
                    <a:lnTo>
                      <a:pt x="735" y="12"/>
                    </a:lnTo>
                    <a:lnTo>
                      <a:pt x="654" y="0"/>
                    </a:lnTo>
                    <a:lnTo>
                      <a:pt x="575" y="19"/>
                    </a:lnTo>
                    <a:lnTo>
                      <a:pt x="496" y="66"/>
                    </a:lnTo>
                    <a:lnTo>
                      <a:pt x="420" y="140"/>
                    </a:lnTo>
                    <a:lnTo>
                      <a:pt x="348" y="237"/>
                    </a:lnTo>
                    <a:lnTo>
                      <a:pt x="279" y="356"/>
                    </a:lnTo>
                    <a:lnTo>
                      <a:pt x="215" y="492"/>
                    </a:lnTo>
                    <a:lnTo>
                      <a:pt x="156" y="643"/>
                    </a:lnTo>
                    <a:lnTo>
                      <a:pt x="105" y="808"/>
                    </a:lnTo>
                    <a:lnTo>
                      <a:pt x="62" y="983"/>
                    </a:lnTo>
                    <a:lnTo>
                      <a:pt x="27" y="1165"/>
                    </a:lnTo>
                    <a:lnTo>
                      <a:pt x="9" y="1299"/>
                    </a:lnTo>
                    <a:lnTo>
                      <a:pt x="0" y="1421"/>
                    </a:lnTo>
                    <a:lnTo>
                      <a:pt x="1" y="1530"/>
                    </a:lnTo>
                    <a:lnTo>
                      <a:pt x="9" y="1628"/>
                    </a:lnTo>
                    <a:lnTo>
                      <a:pt x="26" y="1715"/>
                    </a:lnTo>
                    <a:lnTo>
                      <a:pt x="50" y="1790"/>
                    </a:lnTo>
                    <a:lnTo>
                      <a:pt x="79" y="1856"/>
                    </a:lnTo>
                    <a:lnTo>
                      <a:pt x="116" y="1912"/>
                    </a:lnTo>
                    <a:lnTo>
                      <a:pt x="156" y="1959"/>
                    </a:lnTo>
                    <a:lnTo>
                      <a:pt x="202" y="1997"/>
                    </a:lnTo>
                    <a:lnTo>
                      <a:pt x="306" y="2050"/>
                    </a:lnTo>
                    <a:lnTo>
                      <a:pt x="420" y="2074"/>
                    </a:lnTo>
                    <a:lnTo>
                      <a:pt x="539" y="2074"/>
                    </a:lnTo>
                    <a:lnTo>
                      <a:pt x="661" y="2053"/>
                    </a:lnTo>
                    <a:lnTo>
                      <a:pt x="778" y="2016"/>
                    </a:lnTo>
                    <a:lnTo>
                      <a:pt x="885" y="1967"/>
                    </a:lnTo>
                    <a:lnTo>
                      <a:pt x="979" y="1908"/>
                    </a:lnTo>
                    <a:lnTo>
                      <a:pt x="1055" y="1846"/>
                    </a:lnTo>
                    <a:lnTo>
                      <a:pt x="1105" y="1784"/>
                    </a:lnTo>
                    <a:lnTo>
                      <a:pt x="1127" y="1724"/>
                    </a:lnTo>
                    <a:lnTo>
                      <a:pt x="1126" y="1698"/>
                    </a:lnTo>
                    <a:lnTo>
                      <a:pt x="1115" y="167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34" name="Google Shape;2134;p43"/>
              <p:cNvSpPr/>
              <p:nvPr/>
            </p:nvSpPr>
            <p:spPr>
              <a:xfrm>
                <a:off x="3487" y="2618"/>
                <a:ext cx="277" cy="147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1175" extrusionOk="0">
                    <a:moveTo>
                      <a:pt x="223" y="264"/>
                    </a:moveTo>
                    <a:lnTo>
                      <a:pt x="163" y="331"/>
                    </a:lnTo>
                    <a:lnTo>
                      <a:pt x="113" y="404"/>
                    </a:lnTo>
                    <a:lnTo>
                      <a:pt x="72" y="481"/>
                    </a:lnTo>
                    <a:lnTo>
                      <a:pt x="41" y="558"/>
                    </a:lnTo>
                    <a:lnTo>
                      <a:pt x="4" y="713"/>
                    </a:lnTo>
                    <a:lnTo>
                      <a:pt x="0" y="786"/>
                    </a:lnTo>
                    <a:lnTo>
                      <a:pt x="5" y="854"/>
                    </a:lnTo>
                    <a:lnTo>
                      <a:pt x="19" y="903"/>
                    </a:lnTo>
                    <a:lnTo>
                      <a:pt x="44" y="948"/>
                    </a:lnTo>
                    <a:lnTo>
                      <a:pt x="80" y="990"/>
                    </a:lnTo>
                    <a:lnTo>
                      <a:pt x="127" y="1026"/>
                    </a:lnTo>
                    <a:lnTo>
                      <a:pt x="184" y="1060"/>
                    </a:lnTo>
                    <a:lnTo>
                      <a:pt x="248" y="1089"/>
                    </a:lnTo>
                    <a:lnTo>
                      <a:pt x="397" y="1135"/>
                    </a:lnTo>
                    <a:lnTo>
                      <a:pt x="567" y="1164"/>
                    </a:lnTo>
                    <a:lnTo>
                      <a:pt x="751" y="1175"/>
                    </a:lnTo>
                    <a:lnTo>
                      <a:pt x="939" y="1166"/>
                    </a:lnTo>
                    <a:lnTo>
                      <a:pt x="1125" y="1138"/>
                    </a:lnTo>
                    <a:lnTo>
                      <a:pt x="1301" y="1089"/>
                    </a:lnTo>
                    <a:lnTo>
                      <a:pt x="1460" y="1020"/>
                    </a:lnTo>
                    <a:lnTo>
                      <a:pt x="1529" y="977"/>
                    </a:lnTo>
                    <a:lnTo>
                      <a:pt x="1591" y="929"/>
                    </a:lnTo>
                    <a:lnTo>
                      <a:pt x="1646" y="875"/>
                    </a:lnTo>
                    <a:lnTo>
                      <a:pt x="1690" y="815"/>
                    </a:lnTo>
                    <a:lnTo>
                      <a:pt x="1724" y="750"/>
                    </a:lnTo>
                    <a:lnTo>
                      <a:pt x="1747" y="679"/>
                    </a:lnTo>
                    <a:lnTo>
                      <a:pt x="1758" y="602"/>
                    </a:lnTo>
                    <a:lnTo>
                      <a:pt x="1756" y="518"/>
                    </a:lnTo>
                    <a:lnTo>
                      <a:pt x="1739" y="429"/>
                    </a:lnTo>
                    <a:lnTo>
                      <a:pt x="1706" y="333"/>
                    </a:lnTo>
                    <a:lnTo>
                      <a:pt x="1658" y="232"/>
                    </a:lnTo>
                    <a:lnTo>
                      <a:pt x="1592" y="123"/>
                    </a:lnTo>
                    <a:lnTo>
                      <a:pt x="1560" y="83"/>
                    </a:lnTo>
                    <a:lnTo>
                      <a:pt x="1520" y="53"/>
                    </a:lnTo>
                    <a:lnTo>
                      <a:pt x="1476" y="30"/>
                    </a:lnTo>
                    <a:lnTo>
                      <a:pt x="1426" y="13"/>
                    </a:lnTo>
                    <a:lnTo>
                      <a:pt x="1316" y="0"/>
                    </a:lnTo>
                    <a:lnTo>
                      <a:pt x="1196" y="4"/>
                    </a:lnTo>
                    <a:lnTo>
                      <a:pt x="949" y="47"/>
                    </a:lnTo>
                    <a:lnTo>
                      <a:pt x="835" y="72"/>
                    </a:lnTo>
                    <a:lnTo>
                      <a:pt x="735" y="92"/>
                    </a:lnTo>
                    <a:lnTo>
                      <a:pt x="636" y="108"/>
                    </a:lnTo>
                    <a:lnTo>
                      <a:pt x="561" y="122"/>
                    </a:lnTo>
                    <a:lnTo>
                      <a:pt x="505" y="134"/>
                    </a:lnTo>
                    <a:lnTo>
                      <a:pt x="460" y="149"/>
                    </a:lnTo>
                    <a:lnTo>
                      <a:pt x="416" y="167"/>
                    </a:lnTo>
                    <a:lnTo>
                      <a:pt x="368" y="190"/>
                    </a:lnTo>
                    <a:lnTo>
                      <a:pt x="305" y="221"/>
                    </a:lnTo>
                    <a:lnTo>
                      <a:pt x="223" y="26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35" name="Google Shape;2135;p43"/>
              <p:cNvSpPr/>
              <p:nvPr/>
            </p:nvSpPr>
            <p:spPr>
              <a:xfrm>
                <a:off x="3487" y="2618"/>
                <a:ext cx="277" cy="147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1175" extrusionOk="0">
                    <a:moveTo>
                      <a:pt x="223" y="264"/>
                    </a:moveTo>
                    <a:lnTo>
                      <a:pt x="163" y="331"/>
                    </a:lnTo>
                    <a:lnTo>
                      <a:pt x="113" y="404"/>
                    </a:lnTo>
                    <a:lnTo>
                      <a:pt x="72" y="481"/>
                    </a:lnTo>
                    <a:lnTo>
                      <a:pt x="41" y="558"/>
                    </a:lnTo>
                    <a:lnTo>
                      <a:pt x="4" y="713"/>
                    </a:lnTo>
                    <a:lnTo>
                      <a:pt x="0" y="786"/>
                    </a:lnTo>
                    <a:lnTo>
                      <a:pt x="5" y="854"/>
                    </a:lnTo>
                    <a:lnTo>
                      <a:pt x="19" y="903"/>
                    </a:lnTo>
                    <a:lnTo>
                      <a:pt x="44" y="948"/>
                    </a:lnTo>
                    <a:lnTo>
                      <a:pt x="80" y="990"/>
                    </a:lnTo>
                    <a:lnTo>
                      <a:pt x="127" y="1026"/>
                    </a:lnTo>
                    <a:lnTo>
                      <a:pt x="184" y="1060"/>
                    </a:lnTo>
                    <a:lnTo>
                      <a:pt x="248" y="1089"/>
                    </a:lnTo>
                    <a:lnTo>
                      <a:pt x="397" y="1135"/>
                    </a:lnTo>
                    <a:lnTo>
                      <a:pt x="567" y="1164"/>
                    </a:lnTo>
                    <a:lnTo>
                      <a:pt x="751" y="1175"/>
                    </a:lnTo>
                    <a:lnTo>
                      <a:pt x="939" y="1166"/>
                    </a:lnTo>
                    <a:lnTo>
                      <a:pt x="1125" y="1138"/>
                    </a:lnTo>
                    <a:lnTo>
                      <a:pt x="1301" y="1089"/>
                    </a:lnTo>
                    <a:lnTo>
                      <a:pt x="1460" y="1020"/>
                    </a:lnTo>
                    <a:lnTo>
                      <a:pt x="1529" y="977"/>
                    </a:lnTo>
                    <a:lnTo>
                      <a:pt x="1591" y="929"/>
                    </a:lnTo>
                    <a:lnTo>
                      <a:pt x="1646" y="875"/>
                    </a:lnTo>
                    <a:lnTo>
                      <a:pt x="1690" y="815"/>
                    </a:lnTo>
                    <a:lnTo>
                      <a:pt x="1724" y="750"/>
                    </a:lnTo>
                    <a:lnTo>
                      <a:pt x="1747" y="679"/>
                    </a:lnTo>
                    <a:lnTo>
                      <a:pt x="1758" y="602"/>
                    </a:lnTo>
                    <a:lnTo>
                      <a:pt x="1756" y="518"/>
                    </a:lnTo>
                    <a:lnTo>
                      <a:pt x="1739" y="429"/>
                    </a:lnTo>
                    <a:lnTo>
                      <a:pt x="1706" y="333"/>
                    </a:lnTo>
                    <a:lnTo>
                      <a:pt x="1658" y="232"/>
                    </a:lnTo>
                    <a:lnTo>
                      <a:pt x="1592" y="123"/>
                    </a:lnTo>
                    <a:lnTo>
                      <a:pt x="1560" y="83"/>
                    </a:lnTo>
                    <a:lnTo>
                      <a:pt x="1520" y="53"/>
                    </a:lnTo>
                    <a:lnTo>
                      <a:pt x="1476" y="30"/>
                    </a:lnTo>
                    <a:lnTo>
                      <a:pt x="1426" y="13"/>
                    </a:lnTo>
                    <a:lnTo>
                      <a:pt x="1316" y="0"/>
                    </a:lnTo>
                    <a:lnTo>
                      <a:pt x="1196" y="4"/>
                    </a:lnTo>
                    <a:lnTo>
                      <a:pt x="949" y="47"/>
                    </a:lnTo>
                    <a:lnTo>
                      <a:pt x="835" y="72"/>
                    </a:lnTo>
                    <a:lnTo>
                      <a:pt x="735" y="92"/>
                    </a:lnTo>
                    <a:lnTo>
                      <a:pt x="636" y="108"/>
                    </a:lnTo>
                    <a:lnTo>
                      <a:pt x="561" y="122"/>
                    </a:lnTo>
                    <a:lnTo>
                      <a:pt x="505" y="134"/>
                    </a:lnTo>
                    <a:lnTo>
                      <a:pt x="460" y="149"/>
                    </a:lnTo>
                    <a:lnTo>
                      <a:pt x="416" y="167"/>
                    </a:lnTo>
                    <a:lnTo>
                      <a:pt x="368" y="190"/>
                    </a:lnTo>
                    <a:lnTo>
                      <a:pt x="305" y="221"/>
                    </a:lnTo>
                    <a:lnTo>
                      <a:pt x="223" y="26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36" name="Google Shape;2136;p43"/>
              <p:cNvSpPr/>
              <p:nvPr/>
            </p:nvSpPr>
            <p:spPr>
              <a:xfrm>
                <a:off x="4043" y="2130"/>
                <a:ext cx="240" cy="272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2172" extrusionOk="0">
                    <a:moveTo>
                      <a:pt x="868" y="0"/>
                    </a:moveTo>
                    <a:lnTo>
                      <a:pt x="754" y="11"/>
                    </a:lnTo>
                    <a:lnTo>
                      <a:pt x="649" y="23"/>
                    </a:lnTo>
                    <a:lnTo>
                      <a:pt x="469" y="56"/>
                    </a:lnTo>
                    <a:lnTo>
                      <a:pt x="321" y="99"/>
                    </a:lnTo>
                    <a:lnTo>
                      <a:pt x="206" y="151"/>
                    </a:lnTo>
                    <a:lnTo>
                      <a:pt x="118" y="213"/>
                    </a:lnTo>
                    <a:lnTo>
                      <a:pt x="58" y="282"/>
                    </a:lnTo>
                    <a:lnTo>
                      <a:pt x="19" y="360"/>
                    </a:lnTo>
                    <a:lnTo>
                      <a:pt x="1" y="446"/>
                    </a:lnTo>
                    <a:lnTo>
                      <a:pt x="0" y="539"/>
                    </a:lnTo>
                    <a:lnTo>
                      <a:pt x="15" y="639"/>
                    </a:lnTo>
                    <a:lnTo>
                      <a:pt x="42" y="746"/>
                    </a:lnTo>
                    <a:lnTo>
                      <a:pt x="78" y="859"/>
                    </a:lnTo>
                    <a:lnTo>
                      <a:pt x="168" y="1102"/>
                    </a:lnTo>
                    <a:lnTo>
                      <a:pt x="265" y="1366"/>
                    </a:lnTo>
                    <a:lnTo>
                      <a:pt x="280" y="1427"/>
                    </a:lnTo>
                    <a:lnTo>
                      <a:pt x="296" y="1508"/>
                    </a:lnTo>
                    <a:lnTo>
                      <a:pt x="333" y="1695"/>
                    </a:lnTo>
                    <a:lnTo>
                      <a:pt x="355" y="1787"/>
                    </a:lnTo>
                    <a:lnTo>
                      <a:pt x="382" y="1869"/>
                    </a:lnTo>
                    <a:lnTo>
                      <a:pt x="415" y="1931"/>
                    </a:lnTo>
                    <a:lnTo>
                      <a:pt x="455" y="1969"/>
                    </a:lnTo>
                    <a:lnTo>
                      <a:pt x="642" y="2055"/>
                    </a:lnTo>
                    <a:lnTo>
                      <a:pt x="813" y="2116"/>
                    </a:lnTo>
                    <a:lnTo>
                      <a:pt x="965" y="2155"/>
                    </a:lnTo>
                    <a:lnTo>
                      <a:pt x="1100" y="2172"/>
                    </a:lnTo>
                    <a:lnTo>
                      <a:pt x="1218" y="2167"/>
                    </a:lnTo>
                    <a:lnTo>
                      <a:pt x="1318" y="2141"/>
                    </a:lnTo>
                    <a:lnTo>
                      <a:pt x="1399" y="2096"/>
                    </a:lnTo>
                    <a:lnTo>
                      <a:pt x="1464" y="2033"/>
                    </a:lnTo>
                    <a:lnTo>
                      <a:pt x="1509" y="1951"/>
                    </a:lnTo>
                    <a:lnTo>
                      <a:pt x="1537" y="1853"/>
                    </a:lnTo>
                    <a:lnTo>
                      <a:pt x="1546" y="1738"/>
                    </a:lnTo>
                    <a:lnTo>
                      <a:pt x="1537" y="1607"/>
                    </a:lnTo>
                    <a:lnTo>
                      <a:pt x="1509" y="1463"/>
                    </a:lnTo>
                    <a:lnTo>
                      <a:pt x="1462" y="1305"/>
                    </a:lnTo>
                    <a:lnTo>
                      <a:pt x="1397" y="1135"/>
                    </a:lnTo>
                    <a:lnTo>
                      <a:pt x="1312" y="953"/>
                    </a:lnTo>
                    <a:lnTo>
                      <a:pt x="1256" y="846"/>
                    </a:lnTo>
                    <a:lnTo>
                      <a:pt x="1187" y="727"/>
                    </a:lnTo>
                    <a:lnTo>
                      <a:pt x="1041" y="471"/>
                    </a:lnTo>
                    <a:lnTo>
                      <a:pt x="974" y="341"/>
                    </a:lnTo>
                    <a:lnTo>
                      <a:pt x="919" y="217"/>
                    </a:lnTo>
                    <a:lnTo>
                      <a:pt x="882" y="102"/>
                    </a:lnTo>
                    <a:lnTo>
                      <a:pt x="86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37" name="Google Shape;2137;p43"/>
              <p:cNvSpPr/>
              <p:nvPr/>
            </p:nvSpPr>
            <p:spPr>
              <a:xfrm>
                <a:off x="4043" y="2130"/>
                <a:ext cx="240" cy="272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2172" extrusionOk="0">
                    <a:moveTo>
                      <a:pt x="868" y="0"/>
                    </a:moveTo>
                    <a:lnTo>
                      <a:pt x="754" y="11"/>
                    </a:lnTo>
                    <a:lnTo>
                      <a:pt x="649" y="23"/>
                    </a:lnTo>
                    <a:lnTo>
                      <a:pt x="469" y="56"/>
                    </a:lnTo>
                    <a:lnTo>
                      <a:pt x="321" y="99"/>
                    </a:lnTo>
                    <a:lnTo>
                      <a:pt x="206" y="151"/>
                    </a:lnTo>
                    <a:lnTo>
                      <a:pt x="118" y="213"/>
                    </a:lnTo>
                    <a:lnTo>
                      <a:pt x="58" y="282"/>
                    </a:lnTo>
                    <a:lnTo>
                      <a:pt x="19" y="360"/>
                    </a:lnTo>
                    <a:lnTo>
                      <a:pt x="1" y="446"/>
                    </a:lnTo>
                    <a:lnTo>
                      <a:pt x="0" y="539"/>
                    </a:lnTo>
                    <a:lnTo>
                      <a:pt x="15" y="639"/>
                    </a:lnTo>
                    <a:lnTo>
                      <a:pt x="42" y="746"/>
                    </a:lnTo>
                    <a:lnTo>
                      <a:pt x="78" y="859"/>
                    </a:lnTo>
                    <a:lnTo>
                      <a:pt x="168" y="1102"/>
                    </a:lnTo>
                    <a:lnTo>
                      <a:pt x="265" y="1366"/>
                    </a:lnTo>
                    <a:lnTo>
                      <a:pt x="280" y="1427"/>
                    </a:lnTo>
                    <a:lnTo>
                      <a:pt x="296" y="1508"/>
                    </a:lnTo>
                    <a:lnTo>
                      <a:pt x="333" y="1695"/>
                    </a:lnTo>
                    <a:lnTo>
                      <a:pt x="355" y="1787"/>
                    </a:lnTo>
                    <a:lnTo>
                      <a:pt x="382" y="1869"/>
                    </a:lnTo>
                    <a:lnTo>
                      <a:pt x="415" y="1931"/>
                    </a:lnTo>
                    <a:lnTo>
                      <a:pt x="455" y="1969"/>
                    </a:lnTo>
                    <a:lnTo>
                      <a:pt x="642" y="2055"/>
                    </a:lnTo>
                    <a:lnTo>
                      <a:pt x="813" y="2116"/>
                    </a:lnTo>
                    <a:lnTo>
                      <a:pt x="965" y="2155"/>
                    </a:lnTo>
                    <a:lnTo>
                      <a:pt x="1100" y="2172"/>
                    </a:lnTo>
                    <a:lnTo>
                      <a:pt x="1218" y="2167"/>
                    </a:lnTo>
                    <a:lnTo>
                      <a:pt x="1318" y="2141"/>
                    </a:lnTo>
                    <a:lnTo>
                      <a:pt x="1399" y="2096"/>
                    </a:lnTo>
                    <a:lnTo>
                      <a:pt x="1464" y="2033"/>
                    </a:lnTo>
                    <a:lnTo>
                      <a:pt x="1509" y="1951"/>
                    </a:lnTo>
                    <a:lnTo>
                      <a:pt x="1537" y="1853"/>
                    </a:lnTo>
                    <a:lnTo>
                      <a:pt x="1546" y="1738"/>
                    </a:lnTo>
                    <a:lnTo>
                      <a:pt x="1537" y="1607"/>
                    </a:lnTo>
                    <a:lnTo>
                      <a:pt x="1509" y="1463"/>
                    </a:lnTo>
                    <a:lnTo>
                      <a:pt x="1462" y="1305"/>
                    </a:lnTo>
                    <a:lnTo>
                      <a:pt x="1397" y="1135"/>
                    </a:lnTo>
                    <a:lnTo>
                      <a:pt x="1312" y="953"/>
                    </a:lnTo>
                    <a:lnTo>
                      <a:pt x="1256" y="846"/>
                    </a:lnTo>
                    <a:lnTo>
                      <a:pt x="1187" y="727"/>
                    </a:lnTo>
                    <a:lnTo>
                      <a:pt x="1041" y="471"/>
                    </a:lnTo>
                    <a:lnTo>
                      <a:pt x="974" y="341"/>
                    </a:lnTo>
                    <a:lnTo>
                      <a:pt x="919" y="217"/>
                    </a:lnTo>
                    <a:lnTo>
                      <a:pt x="882" y="102"/>
                    </a:lnTo>
                    <a:lnTo>
                      <a:pt x="868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38" name="Google Shape;2138;p43"/>
              <p:cNvSpPr/>
              <p:nvPr/>
            </p:nvSpPr>
            <p:spPr>
              <a:xfrm>
                <a:off x="1254" y="2083"/>
                <a:ext cx="1120" cy="670"/>
              </a:xfrm>
              <a:custGeom>
                <a:avLst/>
                <a:gdLst/>
                <a:ahLst/>
                <a:cxnLst/>
                <a:rect l="l" t="t" r="r" b="b"/>
                <a:pathLst>
                  <a:path w="7229" h="5361" extrusionOk="0">
                    <a:moveTo>
                      <a:pt x="3396" y="3299"/>
                    </a:moveTo>
                    <a:lnTo>
                      <a:pt x="3491" y="3744"/>
                    </a:lnTo>
                    <a:lnTo>
                      <a:pt x="3514" y="3823"/>
                    </a:lnTo>
                    <a:lnTo>
                      <a:pt x="3541" y="3870"/>
                    </a:lnTo>
                    <a:lnTo>
                      <a:pt x="3572" y="3890"/>
                    </a:lnTo>
                    <a:lnTo>
                      <a:pt x="3603" y="3884"/>
                    </a:lnTo>
                    <a:lnTo>
                      <a:pt x="3633" y="3858"/>
                    </a:lnTo>
                    <a:lnTo>
                      <a:pt x="3662" y="3814"/>
                    </a:lnTo>
                    <a:lnTo>
                      <a:pt x="3685" y="3757"/>
                    </a:lnTo>
                    <a:lnTo>
                      <a:pt x="3702" y="3691"/>
                    </a:lnTo>
                    <a:lnTo>
                      <a:pt x="3712" y="3621"/>
                    </a:lnTo>
                    <a:lnTo>
                      <a:pt x="3711" y="3548"/>
                    </a:lnTo>
                    <a:lnTo>
                      <a:pt x="3698" y="3478"/>
                    </a:lnTo>
                    <a:lnTo>
                      <a:pt x="3673" y="3414"/>
                    </a:lnTo>
                    <a:lnTo>
                      <a:pt x="3631" y="3361"/>
                    </a:lnTo>
                    <a:lnTo>
                      <a:pt x="3573" y="3321"/>
                    </a:lnTo>
                    <a:lnTo>
                      <a:pt x="3495" y="3299"/>
                    </a:lnTo>
                    <a:lnTo>
                      <a:pt x="3448" y="3296"/>
                    </a:lnTo>
                    <a:lnTo>
                      <a:pt x="3396" y="3299"/>
                    </a:lnTo>
                    <a:close/>
                    <a:moveTo>
                      <a:pt x="1364" y="4950"/>
                    </a:moveTo>
                    <a:lnTo>
                      <a:pt x="1370" y="5033"/>
                    </a:lnTo>
                    <a:lnTo>
                      <a:pt x="1381" y="5105"/>
                    </a:lnTo>
                    <a:lnTo>
                      <a:pt x="1392" y="5168"/>
                    </a:lnTo>
                    <a:lnTo>
                      <a:pt x="1407" y="5220"/>
                    </a:lnTo>
                    <a:lnTo>
                      <a:pt x="1439" y="5297"/>
                    </a:lnTo>
                    <a:lnTo>
                      <a:pt x="1477" y="5343"/>
                    </a:lnTo>
                    <a:lnTo>
                      <a:pt x="1515" y="5361"/>
                    </a:lnTo>
                    <a:lnTo>
                      <a:pt x="1552" y="5355"/>
                    </a:lnTo>
                    <a:lnTo>
                      <a:pt x="1587" y="5329"/>
                    </a:lnTo>
                    <a:lnTo>
                      <a:pt x="1615" y="5288"/>
                    </a:lnTo>
                    <a:lnTo>
                      <a:pt x="1635" y="5235"/>
                    </a:lnTo>
                    <a:lnTo>
                      <a:pt x="1644" y="5177"/>
                    </a:lnTo>
                    <a:lnTo>
                      <a:pt x="1639" y="5115"/>
                    </a:lnTo>
                    <a:lnTo>
                      <a:pt x="1619" y="5056"/>
                    </a:lnTo>
                    <a:lnTo>
                      <a:pt x="1582" y="5002"/>
                    </a:lnTo>
                    <a:lnTo>
                      <a:pt x="1522" y="4958"/>
                    </a:lnTo>
                    <a:lnTo>
                      <a:pt x="1439" y="4929"/>
                    </a:lnTo>
                    <a:lnTo>
                      <a:pt x="1389" y="4921"/>
                    </a:lnTo>
                    <a:lnTo>
                      <a:pt x="1332" y="4918"/>
                    </a:lnTo>
                    <a:lnTo>
                      <a:pt x="1364" y="4950"/>
                    </a:lnTo>
                    <a:close/>
                    <a:moveTo>
                      <a:pt x="157" y="1934"/>
                    </a:moveTo>
                    <a:lnTo>
                      <a:pt x="117" y="2017"/>
                    </a:lnTo>
                    <a:lnTo>
                      <a:pt x="77" y="2088"/>
                    </a:lnTo>
                    <a:lnTo>
                      <a:pt x="42" y="2149"/>
                    </a:lnTo>
                    <a:lnTo>
                      <a:pt x="15" y="2204"/>
                    </a:lnTo>
                    <a:lnTo>
                      <a:pt x="0" y="2253"/>
                    </a:lnTo>
                    <a:lnTo>
                      <a:pt x="0" y="2297"/>
                    </a:lnTo>
                    <a:lnTo>
                      <a:pt x="20" y="2338"/>
                    </a:lnTo>
                    <a:lnTo>
                      <a:pt x="61" y="2378"/>
                    </a:lnTo>
                    <a:lnTo>
                      <a:pt x="160" y="2445"/>
                    </a:lnTo>
                    <a:lnTo>
                      <a:pt x="246" y="2487"/>
                    </a:lnTo>
                    <a:lnTo>
                      <a:pt x="319" y="2508"/>
                    </a:lnTo>
                    <a:lnTo>
                      <a:pt x="380" y="2510"/>
                    </a:lnTo>
                    <a:lnTo>
                      <a:pt x="429" y="2495"/>
                    </a:lnTo>
                    <a:lnTo>
                      <a:pt x="466" y="2467"/>
                    </a:lnTo>
                    <a:lnTo>
                      <a:pt x="492" y="2426"/>
                    </a:lnTo>
                    <a:lnTo>
                      <a:pt x="508" y="2376"/>
                    </a:lnTo>
                    <a:lnTo>
                      <a:pt x="512" y="2320"/>
                    </a:lnTo>
                    <a:lnTo>
                      <a:pt x="507" y="2258"/>
                    </a:lnTo>
                    <a:lnTo>
                      <a:pt x="467" y="2133"/>
                    </a:lnTo>
                    <a:lnTo>
                      <a:pt x="433" y="2072"/>
                    </a:lnTo>
                    <a:lnTo>
                      <a:pt x="392" y="2018"/>
                    </a:lnTo>
                    <a:lnTo>
                      <a:pt x="341" y="1971"/>
                    </a:lnTo>
                    <a:lnTo>
                      <a:pt x="284" y="1934"/>
                    </a:lnTo>
                    <a:lnTo>
                      <a:pt x="263" y="1925"/>
                    </a:lnTo>
                    <a:lnTo>
                      <a:pt x="231" y="1912"/>
                    </a:lnTo>
                    <a:lnTo>
                      <a:pt x="156" y="1887"/>
                    </a:lnTo>
                    <a:lnTo>
                      <a:pt x="127" y="1882"/>
                    </a:lnTo>
                    <a:lnTo>
                      <a:pt x="113" y="1886"/>
                    </a:lnTo>
                    <a:lnTo>
                      <a:pt x="121" y="1902"/>
                    </a:lnTo>
                    <a:lnTo>
                      <a:pt x="135" y="1916"/>
                    </a:lnTo>
                    <a:lnTo>
                      <a:pt x="157" y="1934"/>
                    </a:lnTo>
                    <a:close/>
                    <a:moveTo>
                      <a:pt x="5111" y="92"/>
                    </a:moveTo>
                    <a:lnTo>
                      <a:pt x="5162" y="292"/>
                    </a:lnTo>
                    <a:lnTo>
                      <a:pt x="5184" y="384"/>
                    </a:lnTo>
                    <a:lnTo>
                      <a:pt x="5210" y="465"/>
                    </a:lnTo>
                    <a:lnTo>
                      <a:pt x="5246" y="532"/>
                    </a:lnTo>
                    <a:lnTo>
                      <a:pt x="5295" y="579"/>
                    </a:lnTo>
                    <a:lnTo>
                      <a:pt x="5328" y="595"/>
                    </a:lnTo>
                    <a:lnTo>
                      <a:pt x="5365" y="603"/>
                    </a:lnTo>
                    <a:lnTo>
                      <a:pt x="5410" y="606"/>
                    </a:lnTo>
                    <a:lnTo>
                      <a:pt x="5461" y="600"/>
                    </a:lnTo>
                    <a:lnTo>
                      <a:pt x="5505" y="591"/>
                    </a:lnTo>
                    <a:lnTo>
                      <a:pt x="5541" y="577"/>
                    </a:lnTo>
                    <a:lnTo>
                      <a:pt x="5592" y="539"/>
                    </a:lnTo>
                    <a:lnTo>
                      <a:pt x="5616" y="491"/>
                    </a:lnTo>
                    <a:lnTo>
                      <a:pt x="5618" y="435"/>
                    </a:lnTo>
                    <a:lnTo>
                      <a:pt x="5600" y="373"/>
                    </a:lnTo>
                    <a:lnTo>
                      <a:pt x="5567" y="308"/>
                    </a:lnTo>
                    <a:lnTo>
                      <a:pt x="5521" y="243"/>
                    </a:lnTo>
                    <a:lnTo>
                      <a:pt x="5467" y="181"/>
                    </a:lnTo>
                    <a:lnTo>
                      <a:pt x="5343" y="74"/>
                    </a:lnTo>
                    <a:lnTo>
                      <a:pt x="5282" y="35"/>
                    </a:lnTo>
                    <a:lnTo>
                      <a:pt x="5225" y="9"/>
                    </a:lnTo>
                    <a:lnTo>
                      <a:pt x="5176" y="0"/>
                    </a:lnTo>
                    <a:lnTo>
                      <a:pt x="5138" y="8"/>
                    </a:lnTo>
                    <a:lnTo>
                      <a:pt x="5115" y="39"/>
                    </a:lnTo>
                    <a:lnTo>
                      <a:pt x="5111" y="63"/>
                    </a:lnTo>
                    <a:lnTo>
                      <a:pt x="5111" y="92"/>
                    </a:lnTo>
                    <a:close/>
                    <a:moveTo>
                      <a:pt x="6922" y="4665"/>
                    </a:moveTo>
                    <a:lnTo>
                      <a:pt x="6910" y="4704"/>
                    </a:lnTo>
                    <a:lnTo>
                      <a:pt x="6888" y="4771"/>
                    </a:lnTo>
                    <a:lnTo>
                      <a:pt x="6841" y="4947"/>
                    </a:lnTo>
                    <a:lnTo>
                      <a:pt x="6826" y="5037"/>
                    </a:lnTo>
                    <a:lnTo>
                      <a:pt x="6826" y="5115"/>
                    </a:lnTo>
                    <a:lnTo>
                      <a:pt x="6832" y="5148"/>
                    </a:lnTo>
                    <a:lnTo>
                      <a:pt x="6845" y="5175"/>
                    </a:lnTo>
                    <a:lnTo>
                      <a:pt x="6864" y="5194"/>
                    </a:lnTo>
                    <a:lnTo>
                      <a:pt x="6890" y="5204"/>
                    </a:lnTo>
                    <a:lnTo>
                      <a:pt x="6997" y="5217"/>
                    </a:lnTo>
                    <a:lnTo>
                      <a:pt x="7081" y="5209"/>
                    </a:lnTo>
                    <a:lnTo>
                      <a:pt x="7145" y="5185"/>
                    </a:lnTo>
                    <a:lnTo>
                      <a:pt x="7189" y="5147"/>
                    </a:lnTo>
                    <a:lnTo>
                      <a:pt x="7216" y="5098"/>
                    </a:lnTo>
                    <a:lnTo>
                      <a:pt x="7229" y="5040"/>
                    </a:lnTo>
                    <a:lnTo>
                      <a:pt x="7228" y="4976"/>
                    </a:lnTo>
                    <a:lnTo>
                      <a:pt x="7214" y="4911"/>
                    </a:lnTo>
                    <a:lnTo>
                      <a:pt x="7192" y="4847"/>
                    </a:lnTo>
                    <a:lnTo>
                      <a:pt x="7162" y="4786"/>
                    </a:lnTo>
                    <a:lnTo>
                      <a:pt x="7125" y="4732"/>
                    </a:lnTo>
                    <a:lnTo>
                      <a:pt x="7085" y="4688"/>
                    </a:lnTo>
                    <a:lnTo>
                      <a:pt x="7043" y="4655"/>
                    </a:lnTo>
                    <a:lnTo>
                      <a:pt x="7001" y="4639"/>
                    </a:lnTo>
                    <a:lnTo>
                      <a:pt x="6959" y="4641"/>
                    </a:lnTo>
                    <a:lnTo>
                      <a:pt x="6922" y="4665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39" name="Google Shape;2139;p43"/>
              <p:cNvSpPr/>
              <p:nvPr/>
            </p:nvSpPr>
            <p:spPr>
              <a:xfrm>
                <a:off x="1782" y="2492"/>
                <a:ext cx="49" cy="73"/>
              </a:xfrm>
              <a:custGeom>
                <a:avLst/>
                <a:gdLst/>
                <a:ahLst/>
                <a:cxnLst/>
                <a:rect l="l" t="t" r="r" b="b"/>
                <a:pathLst>
                  <a:path w="316" h="594" extrusionOk="0">
                    <a:moveTo>
                      <a:pt x="0" y="3"/>
                    </a:moveTo>
                    <a:lnTo>
                      <a:pt x="95" y="448"/>
                    </a:lnTo>
                    <a:lnTo>
                      <a:pt x="118" y="527"/>
                    </a:lnTo>
                    <a:lnTo>
                      <a:pt x="145" y="574"/>
                    </a:lnTo>
                    <a:lnTo>
                      <a:pt x="176" y="594"/>
                    </a:lnTo>
                    <a:lnTo>
                      <a:pt x="207" y="588"/>
                    </a:lnTo>
                    <a:lnTo>
                      <a:pt x="237" y="562"/>
                    </a:lnTo>
                    <a:lnTo>
                      <a:pt x="266" y="518"/>
                    </a:lnTo>
                    <a:lnTo>
                      <a:pt x="289" y="461"/>
                    </a:lnTo>
                    <a:lnTo>
                      <a:pt x="306" y="395"/>
                    </a:lnTo>
                    <a:lnTo>
                      <a:pt x="316" y="325"/>
                    </a:lnTo>
                    <a:lnTo>
                      <a:pt x="315" y="252"/>
                    </a:lnTo>
                    <a:lnTo>
                      <a:pt x="302" y="182"/>
                    </a:lnTo>
                    <a:lnTo>
                      <a:pt x="277" y="118"/>
                    </a:lnTo>
                    <a:lnTo>
                      <a:pt x="235" y="65"/>
                    </a:lnTo>
                    <a:lnTo>
                      <a:pt x="177" y="25"/>
                    </a:lnTo>
                    <a:lnTo>
                      <a:pt x="99" y="3"/>
                    </a:lnTo>
                    <a:lnTo>
                      <a:pt x="52" y="0"/>
                    </a:lnTo>
                    <a:lnTo>
                      <a:pt x="0" y="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40" name="Google Shape;2140;p43"/>
              <p:cNvSpPr/>
              <p:nvPr/>
            </p:nvSpPr>
            <p:spPr>
              <a:xfrm>
                <a:off x="1461" y="2694"/>
                <a:ext cx="48" cy="54"/>
              </a:xfrm>
              <a:custGeom>
                <a:avLst/>
                <a:gdLst/>
                <a:ahLst/>
                <a:cxnLst/>
                <a:rect l="l" t="t" r="r" b="b"/>
                <a:pathLst>
                  <a:path w="312" h="443" extrusionOk="0">
                    <a:moveTo>
                      <a:pt x="32" y="32"/>
                    </a:moveTo>
                    <a:lnTo>
                      <a:pt x="38" y="115"/>
                    </a:lnTo>
                    <a:lnTo>
                      <a:pt x="49" y="187"/>
                    </a:lnTo>
                    <a:lnTo>
                      <a:pt x="60" y="250"/>
                    </a:lnTo>
                    <a:lnTo>
                      <a:pt x="75" y="302"/>
                    </a:lnTo>
                    <a:lnTo>
                      <a:pt x="107" y="379"/>
                    </a:lnTo>
                    <a:lnTo>
                      <a:pt x="145" y="425"/>
                    </a:lnTo>
                    <a:lnTo>
                      <a:pt x="183" y="443"/>
                    </a:lnTo>
                    <a:lnTo>
                      <a:pt x="220" y="437"/>
                    </a:lnTo>
                    <a:lnTo>
                      <a:pt x="255" y="411"/>
                    </a:lnTo>
                    <a:lnTo>
                      <a:pt x="283" y="370"/>
                    </a:lnTo>
                    <a:lnTo>
                      <a:pt x="303" y="317"/>
                    </a:lnTo>
                    <a:lnTo>
                      <a:pt x="312" y="259"/>
                    </a:lnTo>
                    <a:lnTo>
                      <a:pt x="307" y="197"/>
                    </a:lnTo>
                    <a:lnTo>
                      <a:pt x="287" y="138"/>
                    </a:lnTo>
                    <a:lnTo>
                      <a:pt x="250" y="84"/>
                    </a:lnTo>
                    <a:lnTo>
                      <a:pt x="190" y="40"/>
                    </a:lnTo>
                    <a:lnTo>
                      <a:pt x="107" y="11"/>
                    </a:lnTo>
                    <a:lnTo>
                      <a:pt x="57" y="3"/>
                    </a:lnTo>
                    <a:lnTo>
                      <a:pt x="0" y="0"/>
                    </a:lnTo>
                    <a:lnTo>
                      <a:pt x="32" y="3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41" name="Google Shape;2141;p43"/>
              <p:cNvSpPr/>
              <p:nvPr/>
            </p:nvSpPr>
            <p:spPr>
              <a:xfrm>
                <a:off x="1254" y="2317"/>
                <a:ext cx="79" cy="7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628" extrusionOk="0">
                    <a:moveTo>
                      <a:pt x="157" y="52"/>
                    </a:moveTo>
                    <a:lnTo>
                      <a:pt x="117" y="135"/>
                    </a:lnTo>
                    <a:lnTo>
                      <a:pt x="77" y="206"/>
                    </a:lnTo>
                    <a:lnTo>
                      <a:pt x="42" y="267"/>
                    </a:lnTo>
                    <a:lnTo>
                      <a:pt x="15" y="322"/>
                    </a:lnTo>
                    <a:lnTo>
                      <a:pt x="0" y="371"/>
                    </a:lnTo>
                    <a:lnTo>
                      <a:pt x="0" y="415"/>
                    </a:lnTo>
                    <a:lnTo>
                      <a:pt x="20" y="456"/>
                    </a:lnTo>
                    <a:lnTo>
                      <a:pt x="61" y="496"/>
                    </a:lnTo>
                    <a:lnTo>
                      <a:pt x="160" y="563"/>
                    </a:lnTo>
                    <a:lnTo>
                      <a:pt x="246" y="605"/>
                    </a:lnTo>
                    <a:lnTo>
                      <a:pt x="319" y="626"/>
                    </a:lnTo>
                    <a:lnTo>
                      <a:pt x="380" y="628"/>
                    </a:lnTo>
                    <a:lnTo>
                      <a:pt x="429" y="613"/>
                    </a:lnTo>
                    <a:lnTo>
                      <a:pt x="466" y="585"/>
                    </a:lnTo>
                    <a:lnTo>
                      <a:pt x="492" y="544"/>
                    </a:lnTo>
                    <a:lnTo>
                      <a:pt x="508" y="494"/>
                    </a:lnTo>
                    <a:lnTo>
                      <a:pt x="512" y="438"/>
                    </a:lnTo>
                    <a:lnTo>
                      <a:pt x="507" y="376"/>
                    </a:lnTo>
                    <a:lnTo>
                      <a:pt x="467" y="251"/>
                    </a:lnTo>
                    <a:lnTo>
                      <a:pt x="433" y="190"/>
                    </a:lnTo>
                    <a:lnTo>
                      <a:pt x="392" y="136"/>
                    </a:lnTo>
                    <a:lnTo>
                      <a:pt x="341" y="89"/>
                    </a:lnTo>
                    <a:lnTo>
                      <a:pt x="284" y="52"/>
                    </a:lnTo>
                    <a:lnTo>
                      <a:pt x="263" y="43"/>
                    </a:lnTo>
                    <a:lnTo>
                      <a:pt x="231" y="30"/>
                    </a:lnTo>
                    <a:lnTo>
                      <a:pt x="156" y="5"/>
                    </a:lnTo>
                    <a:lnTo>
                      <a:pt x="127" y="0"/>
                    </a:lnTo>
                    <a:lnTo>
                      <a:pt x="113" y="4"/>
                    </a:lnTo>
                    <a:lnTo>
                      <a:pt x="121" y="20"/>
                    </a:lnTo>
                    <a:lnTo>
                      <a:pt x="135" y="34"/>
                    </a:lnTo>
                    <a:lnTo>
                      <a:pt x="157" y="5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42" name="Google Shape;2142;p43"/>
              <p:cNvSpPr/>
              <p:nvPr/>
            </p:nvSpPr>
            <p:spPr>
              <a:xfrm>
                <a:off x="2049" y="2083"/>
                <a:ext cx="79" cy="76"/>
              </a:xfrm>
              <a:custGeom>
                <a:avLst/>
                <a:gdLst/>
                <a:ahLst/>
                <a:cxnLst/>
                <a:rect l="l" t="t" r="r" b="b"/>
                <a:pathLst>
                  <a:path w="507" h="606" extrusionOk="0">
                    <a:moveTo>
                      <a:pt x="0" y="92"/>
                    </a:moveTo>
                    <a:lnTo>
                      <a:pt x="51" y="292"/>
                    </a:lnTo>
                    <a:lnTo>
                      <a:pt x="73" y="384"/>
                    </a:lnTo>
                    <a:lnTo>
                      <a:pt x="99" y="465"/>
                    </a:lnTo>
                    <a:lnTo>
                      <a:pt x="135" y="532"/>
                    </a:lnTo>
                    <a:lnTo>
                      <a:pt x="184" y="579"/>
                    </a:lnTo>
                    <a:lnTo>
                      <a:pt x="217" y="595"/>
                    </a:lnTo>
                    <a:lnTo>
                      <a:pt x="254" y="603"/>
                    </a:lnTo>
                    <a:lnTo>
                      <a:pt x="299" y="606"/>
                    </a:lnTo>
                    <a:lnTo>
                      <a:pt x="350" y="600"/>
                    </a:lnTo>
                    <a:lnTo>
                      <a:pt x="394" y="591"/>
                    </a:lnTo>
                    <a:lnTo>
                      <a:pt x="430" y="577"/>
                    </a:lnTo>
                    <a:lnTo>
                      <a:pt x="481" y="539"/>
                    </a:lnTo>
                    <a:lnTo>
                      <a:pt x="505" y="491"/>
                    </a:lnTo>
                    <a:lnTo>
                      <a:pt x="507" y="435"/>
                    </a:lnTo>
                    <a:lnTo>
                      <a:pt x="489" y="373"/>
                    </a:lnTo>
                    <a:lnTo>
                      <a:pt x="456" y="308"/>
                    </a:lnTo>
                    <a:lnTo>
                      <a:pt x="410" y="243"/>
                    </a:lnTo>
                    <a:lnTo>
                      <a:pt x="356" y="181"/>
                    </a:lnTo>
                    <a:lnTo>
                      <a:pt x="232" y="74"/>
                    </a:lnTo>
                    <a:lnTo>
                      <a:pt x="171" y="35"/>
                    </a:lnTo>
                    <a:lnTo>
                      <a:pt x="114" y="9"/>
                    </a:lnTo>
                    <a:lnTo>
                      <a:pt x="65" y="0"/>
                    </a:lnTo>
                    <a:lnTo>
                      <a:pt x="27" y="8"/>
                    </a:lnTo>
                    <a:lnTo>
                      <a:pt x="4" y="39"/>
                    </a:lnTo>
                    <a:lnTo>
                      <a:pt x="0" y="63"/>
                    </a:lnTo>
                    <a:lnTo>
                      <a:pt x="0" y="9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43" name="Google Shape;2143;p43"/>
              <p:cNvSpPr/>
              <p:nvPr/>
            </p:nvSpPr>
            <p:spPr>
              <a:xfrm>
                <a:off x="2316" y="2658"/>
                <a:ext cx="63" cy="74"/>
              </a:xfrm>
              <a:custGeom>
                <a:avLst/>
                <a:gdLst/>
                <a:ahLst/>
                <a:cxnLst/>
                <a:rect l="l" t="t" r="r" b="b"/>
                <a:pathLst>
                  <a:path w="403" h="578" extrusionOk="0">
                    <a:moveTo>
                      <a:pt x="96" y="26"/>
                    </a:moveTo>
                    <a:lnTo>
                      <a:pt x="84" y="65"/>
                    </a:lnTo>
                    <a:lnTo>
                      <a:pt x="62" y="132"/>
                    </a:lnTo>
                    <a:lnTo>
                      <a:pt x="15" y="308"/>
                    </a:lnTo>
                    <a:lnTo>
                      <a:pt x="0" y="398"/>
                    </a:lnTo>
                    <a:lnTo>
                      <a:pt x="0" y="476"/>
                    </a:lnTo>
                    <a:lnTo>
                      <a:pt x="6" y="509"/>
                    </a:lnTo>
                    <a:lnTo>
                      <a:pt x="19" y="536"/>
                    </a:lnTo>
                    <a:lnTo>
                      <a:pt x="38" y="555"/>
                    </a:lnTo>
                    <a:lnTo>
                      <a:pt x="64" y="565"/>
                    </a:lnTo>
                    <a:lnTo>
                      <a:pt x="171" y="578"/>
                    </a:lnTo>
                    <a:lnTo>
                      <a:pt x="255" y="570"/>
                    </a:lnTo>
                    <a:lnTo>
                      <a:pt x="319" y="546"/>
                    </a:lnTo>
                    <a:lnTo>
                      <a:pt x="363" y="508"/>
                    </a:lnTo>
                    <a:lnTo>
                      <a:pt x="390" y="459"/>
                    </a:lnTo>
                    <a:lnTo>
                      <a:pt x="403" y="401"/>
                    </a:lnTo>
                    <a:lnTo>
                      <a:pt x="402" y="337"/>
                    </a:lnTo>
                    <a:lnTo>
                      <a:pt x="388" y="272"/>
                    </a:lnTo>
                    <a:lnTo>
                      <a:pt x="366" y="208"/>
                    </a:lnTo>
                    <a:lnTo>
                      <a:pt x="336" y="147"/>
                    </a:lnTo>
                    <a:lnTo>
                      <a:pt x="299" y="93"/>
                    </a:lnTo>
                    <a:lnTo>
                      <a:pt x="259" y="49"/>
                    </a:lnTo>
                    <a:lnTo>
                      <a:pt x="217" y="16"/>
                    </a:lnTo>
                    <a:lnTo>
                      <a:pt x="175" y="0"/>
                    </a:lnTo>
                    <a:lnTo>
                      <a:pt x="133" y="2"/>
                    </a:lnTo>
                    <a:lnTo>
                      <a:pt x="96" y="2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44" name="Google Shape;2144;p43"/>
              <p:cNvSpPr/>
              <p:nvPr/>
            </p:nvSpPr>
            <p:spPr>
              <a:xfrm>
                <a:off x="2824" y="2054"/>
                <a:ext cx="89" cy="64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20" extrusionOk="0">
                    <a:moveTo>
                      <a:pt x="5" y="103"/>
                    </a:moveTo>
                    <a:lnTo>
                      <a:pt x="31" y="158"/>
                    </a:lnTo>
                    <a:lnTo>
                      <a:pt x="62" y="227"/>
                    </a:lnTo>
                    <a:lnTo>
                      <a:pt x="135" y="377"/>
                    </a:lnTo>
                    <a:lnTo>
                      <a:pt x="179" y="444"/>
                    </a:lnTo>
                    <a:lnTo>
                      <a:pt x="230" y="494"/>
                    </a:lnTo>
                    <a:lnTo>
                      <a:pt x="289" y="520"/>
                    </a:lnTo>
                    <a:lnTo>
                      <a:pt x="355" y="516"/>
                    </a:lnTo>
                    <a:lnTo>
                      <a:pt x="392" y="494"/>
                    </a:lnTo>
                    <a:lnTo>
                      <a:pt x="439" y="452"/>
                    </a:lnTo>
                    <a:lnTo>
                      <a:pt x="487" y="396"/>
                    </a:lnTo>
                    <a:lnTo>
                      <a:pt x="531" y="332"/>
                    </a:lnTo>
                    <a:lnTo>
                      <a:pt x="563" y="265"/>
                    </a:lnTo>
                    <a:lnTo>
                      <a:pt x="575" y="201"/>
                    </a:lnTo>
                    <a:lnTo>
                      <a:pt x="562" y="145"/>
                    </a:lnTo>
                    <a:lnTo>
                      <a:pt x="542" y="122"/>
                    </a:lnTo>
                    <a:lnTo>
                      <a:pt x="513" y="103"/>
                    </a:lnTo>
                    <a:lnTo>
                      <a:pt x="460" y="80"/>
                    </a:lnTo>
                    <a:lnTo>
                      <a:pt x="383" y="53"/>
                    </a:lnTo>
                    <a:lnTo>
                      <a:pt x="198" y="7"/>
                    </a:lnTo>
                    <a:lnTo>
                      <a:pt x="112" y="0"/>
                    </a:lnTo>
                    <a:lnTo>
                      <a:pt x="75" y="2"/>
                    </a:lnTo>
                    <a:lnTo>
                      <a:pt x="44" y="9"/>
                    </a:lnTo>
                    <a:lnTo>
                      <a:pt x="20" y="23"/>
                    </a:lnTo>
                    <a:lnTo>
                      <a:pt x="5" y="42"/>
                    </a:lnTo>
                    <a:lnTo>
                      <a:pt x="0" y="69"/>
                    </a:lnTo>
                    <a:lnTo>
                      <a:pt x="5" y="103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45" name="Google Shape;2145;p43"/>
              <p:cNvSpPr/>
              <p:nvPr/>
            </p:nvSpPr>
            <p:spPr>
              <a:xfrm>
                <a:off x="2824" y="2054"/>
                <a:ext cx="89" cy="64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20" extrusionOk="0">
                    <a:moveTo>
                      <a:pt x="5" y="103"/>
                    </a:moveTo>
                    <a:lnTo>
                      <a:pt x="31" y="158"/>
                    </a:lnTo>
                    <a:lnTo>
                      <a:pt x="62" y="227"/>
                    </a:lnTo>
                    <a:lnTo>
                      <a:pt x="135" y="377"/>
                    </a:lnTo>
                    <a:lnTo>
                      <a:pt x="179" y="444"/>
                    </a:lnTo>
                    <a:lnTo>
                      <a:pt x="230" y="494"/>
                    </a:lnTo>
                    <a:lnTo>
                      <a:pt x="289" y="520"/>
                    </a:lnTo>
                    <a:lnTo>
                      <a:pt x="355" y="516"/>
                    </a:lnTo>
                    <a:lnTo>
                      <a:pt x="392" y="494"/>
                    </a:lnTo>
                    <a:lnTo>
                      <a:pt x="439" y="452"/>
                    </a:lnTo>
                    <a:lnTo>
                      <a:pt x="487" y="396"/>
                    </a:lnTo>
                    <a:lnTo>
                      <a:pt x="531" y="332"/>
                    </a:lnTo>
                    <a:lnTo>
                      <a:pt x="563" y="265"/>
                    </a:lnTo>
                    <a:lnTo>
                      <a:pt x="575" y="201"/>
                    </a:lnTo>
                    <a:lnTo>
                      <a:pt x="562" y="145"/>
                    </a:lnTo>
                    <a:lnTo>
                      <a:pt x="542" y="122"/>
                    </a:lnTo>
                    <a:lnTo>
                      <a:pt x="513" y="103"/>
                    </a:lnTo>
                    <a:lnTo>
                      <a:pt x="460" y="80"/>
                    </a:lnTo>
                    <a:lnTo>
                      <a:pt x="383" y="53"/>
                    </a:lnTo>
                    <a:lnTo>
                      <a:pt x="198" y="7"/>
                    </a:lnTo>
                    <a:lnTo>
                      <a:pt x="112" y="0"/>
                    </a:lnTo>
                    <a:lnTo>
                      <a:pt x="75" y="2"/>
                    </a:lnTo>
                    <a:lnTo>
                      <a:pt x="44" y="9"/>
                    </a:lnTo>
                    <a:lnTo>
                      <a:pt x="20" y="23"/>
                    </a:lnTo>
                    <a:lnTo>
                      <a:pt x="5" y="42"/>
                    </a:lnTo>
                    <a:lnTo>
                      <a:pt x="0" y="69"/>
                    </a:lnTo>
                    <a:lnTo>
                      <a:pt x="5" y="10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46" name="Google Shape;2146;p43"/>
              <p:cNvSpPr/>
              <p:nvPr/>
            </p:nvSpPr>
            <p:spPr>
              <a:xfrm>
                <a:off x="3440" y="2653"/>
                <a:ext cx="49" cy="52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7" extrusionOk="0">
                    <a:moveTo>
                      <a:pt x="55" y="0"/>
                    </a:moveTo>
                    <a:lnTo>
                      <a:pt x="31" y="82"/>
                    </a:lnTo>
                    <a:lnTo>
                      <a:pt x="14" y="154"/>
                    </a:lnTo>
                    <a:lnTo>
                      <a:pt x="4" y="217"/>
                    </a:lnTo>
                    <a:lnTo>
                      <a:pt x="0" y="270"/>
                    </a:lnTo>
                    <a:lnTo>
                      <a:pt x="1" y="314"/>
                    </a:lnTo>
                    <a:lnTo>
                      <a:pt x="6" y="349"/>
                    </a:lnTo>
                    <a:lnTo>
                      <a:pt x="30" y="397"/>
                    </a:lnTo>
                    <a:lnTo>
                      <a:pt x="66" y="417"/>
                    </a:lnTo>
                    <a:lnTo>
                      <a:pt x="111" y="414"/>
                    </a:lnTo>
                    <a:lnTo>
                      <a:pt x="159" y="391"/>
                    </a:lnTo>
                    <a:lnTo>
                      <a:pt x="207" y="353"/>
                    </a:lnTo>
                    <a:lnTo>
                      <a:pt x="251" y="304"/>
                    </a:lnTo>
                    <a:lnTo>
                      <a:pt x="285" y="247"/>
                    </a:lnTo>
                    <a:lnTo>
                      <a:pt x="306" y="189"/>
                    </a:lnTo>
                    <a:lnTo>
                      <a:pt x="309" y="131"/>
                    </a:lnTo>
                    <a:lnTo>
                      <a:pt x="289" y="80"/>
                    </a:lnTo>
                    <a:lnTo>
                      <a:pt x="243" y="38"/>
                    </a:lnTo>
                    <a:lnTo>
                      <a:pt x="210" y="22"/>
                    </a:lnTo>
                    <a:lnTo>
                      <a:pt x="167" y="10"/>
                    </a:lnTo>
                    <a:lnTo>
                      <a:pt x="116" y="2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47" name="Google Shape;2147;p43"/>
              <p:cNvSpPr/>
              <p:nvPr/>
            </p:nvSpPr>
            <p:spPr>
              <a:xfrm>
                <a:off x="3440" y="2653"/>
                <a:ext cx="49" cy="52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7" extrusionOk="0">
                    <a:moveTo>
                      <a:pt x="55" y="0"/>
                    </a:moveTo>
                    <a:lnTo>
                      <a:pt x="31" y="82"/>
                    </a:lnTo>
                    <a:lnTo>
                      <a:pt x="14" y="154"/>
                    </a:lnTo>
                    <a:lnTo>
                      <a:pt x="4" y="217"/>
                    </a:lnTo>
                    <a:lnTo>
                      <a:pt x="0" y="270"/>
                    </a:lnTo>
                    <a:lnTo>
                      <a:pt x="1" y="314"/>
                    </a:lnTo>
                    <a:lnTo>
                      <a:pt x="6" y="349"/>
                    </a:lnTo>
                    <a:lnTo>
                      <a:pt x="30" y="397"/>
                    </a:lnTo>
                    <a:lnTo>
                      <a:pt x="66" y="417"/>
                    </a:lnTo>
                    <a:lnTo>
                      <a:pt x="111" y="414"/>
                    </a:lnTo>
                    <a:lnTo>
                      <a:pt x="159" y="391"/>
                    </a:lnTo>
                    <a:lnTo>
                      <a:pt x="207" y="353"/>
                    </a:lnTo>
                    <a:lnTo>
                      <a:pt x="251" y="304"/>
                    </a:lnTo>
                    <a:lnTo>
                      <a:pt x="285" y="247"/>
                    </a:lnTo>
                    <a:lnTo>
                      <a:pt x="306" y="189"/>
                    </a:lnTo>
                    <a:lnTo>
                      <a:pt x="309" y="131"/>
                    </a:lnTo>
                    <a:lnTo>
                      <a:pt x="289" y="80"/>
                    </a:lnTo>
                    <a:lnTo>
                      <a:pt x="243" y="38"/>
                    </a:lnTo>
                    <a:lnTo>
                      <a:pt x="210" y="22"/>
                    </a:lnTo>
                    <a:lnTo>
                      <a:pt x="167" y="10"/>
                    </a:lnTo>
                    <a:lnTo>
                      <a:pt x="116" y="2"/>
                    </a:lnTo>
                    <a:lnTo>
                      <a:pt x="55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48" name="Google Shape;2148;p43"/>
              <p:cNvSpPr/>
              <p:nvPr/>
            </p:nvSpPr>
            <p:spPr>
              <a:xfrm>
                <a:off x="3691" y="2088"/>
                <a:ext cx="96" cy="56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59" extrusionOk="0">
                    <a:moveTo>
                      <a:pt x="375" y="408"/>
                    </a:moveTo>
                    <a:lnTo>
                      <a:pt x="458" y="361"/>
                    </a:lnTo>
                    <a:lnTo>
                      <a:pt x="522" y="313"/>
                    </a:lnTo>
                    <a:lnTo>
                      <a:pt x="567" y="266"/>
                    </a:lnTo>
                    <a:lnTo>
                      <a:pt x="595" y="221"/>
                    </a:lnTo>
                    <a:lnTo>
                      <a:pt x="607" y="177"/>
                    </a:lnTo>
                    <a:lnTo>
                      <a:pt x="603" y="135"/>
                    </a:lnTo>
                    <a:lnTo>
                      <a:pt x="586" y="98"/>
                    </a:lnTo>
                    <a:lnTo>
                      <a:pt x="554" y="64"/>
                    </a:lnTo>
                    <a:lnTo>
                      <a:pt x="523" y="45"/>
                    </a:lnTo>
                    <a:lnTo>
                      <a:pt x="480" y="29"/>
                    </a:lnTo>
                    <a:lnTo>
                      <a:pt x="371" y="6"/>
                    </a:lnTo>
                    <a:lnTo>
                      <a:pt x="247" y="0"/>
                    </a:lnTo>
                    <a:lnTo>
                      <a:pt x="130" y="17"/>
                    </a:lnTo>
                    <a:lnTo>
                      <a:pt x="81" y="35"/>
                    </a:lnTo>
                    <a:lnTo>
                      <a:pt x="41" y="60"/>
                    </a:lnTo>
                    <a:lnTo>
                      <a:pt x="13" y="91"/>
                    </a:lnTo>
                    <a:lnTo>
                      <a:pt x="0" y="132"/>
                    </a:lnTo>
                    <a:lnTo>
                      <a:pt x="4" y="181"/>
                    </a:lnTo>
                    <a:lnTo>
                      <a:pt x="28" y="239"/>
                    </a:lnTo>
                    <a:lnTo>
                      <a:pt x="75" y="306"/>
                    </a:lnTo>
                    <a:lnTo>
                      <a:pt x="147" y="384"/>
                    </a:lnTo>
                    <a:lnTo>
                      <a:pt x="173" y="403"/>
                    </a:lnTo>
                    <a:lnTo>
                      <a:pt x="207" y="423"/>
                    </a:lnTo>
                    <a:lnTo>
                      <a:pt x="288" y="454"/>
                    </a:lnTo>
                    <a:lnTo>
                      <a:pt x="325" y="459"/>
                    </a:lnTo>
                    <a:lnTo>
                      <a:pt x="355" y="455"/>
                    </a:lnTo>
                    <a:lnTo>
                      <a:pt x="373" y="440"/>
                    </a:lnTo>
                    <a:lnTo>
                      <a:pt x="375" y="408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49" name="Google Shape;2149;p43"/>
              <p:cNvSpPr/>
              <p:nvPr/>
            </p:nvSpPr>
            <p:spPr>
              <a:xfrm>
                <a:off x="3691" y="2088"/>
                <a:ext cx="96" cy="56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59" extrusionOk="0">
                    <a:moveTo>
                      <a:pt x="375" y="408"/>
                    </a:moveTo>
                    <a:lnTo>
                      <a:pt x="458" y="361"/>
                    </a:lnTo>
                    <a:lnTo>
                      <a:pt x="522" y="313"/>
                    </a:lnTo>
                    <a:lnTo>
                      <a:pt x="567" y="266"/>
                    </a:lnTo>
                    <a:lnTo>
                      <a:pt x="595" y="221"/>
                    </a:lnTo>
                    <a:lnTo>
                      <a:pt x="607" y="177"/>
                    </a:lnTo>
                    <a:lnTo>
                      <a:pt x="603" y="135"/>
                    </a:lnTo>
                    <a:lnTo>
                      <a:pt x="586" y="98"/>
                    </a:lnTo>
                    <a:lnTo>
                      <a:pt x="554" y="64"/>
                    </a:lnTo>
                    <a:lnTo>
                      <a:pt x="523" y="45"/>
                    </a:lnTo>
                    <a:lnTo>
                      <a:pt x="480" y="29"/>
                    </a:lnTo>
                    <a:lnTo>
                      <a:pt x="371" y="6"/>
                    </a:lnTo>
                    <a:lnTo>
                      <a:pt x="247" y="0"/>
                    </a:lnTo>
                    <a:lnTo>
                      <a:pt x="130" y="17"/>
                    </a:lnTo>
                    <a:lnTo>
                      <a:pt x="81" y="35"/>
                    </a:lnTo>
                    <a:lnTo>
                      <a:pt x="41" y="60"/>
                    </a:lnTo>
                    <a:lnTo>
                      <a:pt x="13" y="91"/>
                    </a:lnTo>
                    <a:lnTo>
                      <a:pt x="0" y="132"/>
                    </a:lnTo>
                    <a:lnTo>
                      <a:pt x="4" y="181"/>
                    </a:lnTo>
                    <a:lnTo>
                      <a:pt x="28" y="239"/>
                    </a:lnTo>
                    <a:lnTo>
                      <a:pt x="75" y="306"/>
                    </a:lnTo>
                    <a:lnTo>
                      <a:pt x="147" y="384"/>
                    </a:lnTo>
                    <a:lnTo>
                      <a:pt x="173" y="403"/>
                    </a:lnTo>
                    <a:lnTo>
                      <a:pt x="207" y="423"/>
                    </a:lnTo>
                    <a:lnTo>
                      <a:pt x="288" y="454"/>
                    </a:lnTo>
                    <a:lnTo>
                      <a:pt x="325" y="459"/>
                    </a:lnTo>
                    <a:lnTo>
                      <a:pt x="355" y="455"/>
                    </a:lnTo>
                    <a:lnTo>
                      <a:pt x="373" y="440"/>
                    </a:lnTo>
                    <a:lnTo>
                      <a:pt x="375" y="40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50" name="Google Shape;2150;p43"/>
              <p:cNvSpPr/>
              <p:nvPr/>
            </p:nvSpPr>
            <p:spPr>
              <a:xfrm>
                <a:off x="3986" y="2086"/>
                <a:ext cx="129" cy="63"/>
              </a:xfrm>
              <a:custGeom>
                <a:avLst/>
                <a:gdLst/>
                <a:ahLst/>
                <a:cxnLst/>
                <a:rect l="l" t="t" r="r" b="b"/>
                <a:pathLst>
                  <a:path w="819" h="495" extrusionOk="0">
                    <a:moveTo>
                      <a:pt x="314" y="0"/>
                    </a:moveTo>
                    <a:lnTo>
                      <a:pt x="211" y="95"/>
                    </a:lnTo>
                    <a:lnTo>
                      <a:pt x="131" y="179"/>
                    </a:lnTo>
                    <a:lnTo>
                      <a:pt x="71" y="251"/>
                    </a:lnTo>
                    <a:lnTo>
                      <a:pt x="30" y="313"/>
                    </a:lnTo>
                    <a:lnTo>
                      <a:pt x="7" y="364"/>
                    </a:lnTo>
                    <a:lnTo>
                      <a:pt x="0" y="407"/>
                    </a:lnTo>
                    <a:lnTo>
                      <a:pt x="6" y="439"/>
                    </a:lnTo>
                    <a:lnTo>
                      <a:pt x="26" y="464"/>
                    </a:lnTo>
                    <a:lnTo>
                      <a:pt x="56" y="482"/>
                    </a:lnTo>
                    <a:lnTo>
                      <a:pt x="97" y="492"/>
                    </a:lnTo>
                    <a:lnTo>
                      <a:pt x="146" y="495"/>
                    </a:lnTo>
                    <a:lnTo>
                      <a:pt x="202" y="492"/>
                    </a:lnTo>
                    <a:lnTo>
                      <a:pt x="326" y="470"/>
                    </a:lnTo>
                    <a:lnTo>
                      <a:pt x="459" y="429"/>
                    </a:lnTo>
                    <a:lnTo>
                      <a:pt x="587" y="375"/>
                    </a:lnTo>
                    <a:lnTo>
                      <a:pt x="697" y="313"/>
                    </a:lnTo>
                    <a:lnTo>
                      <a:pt x="779" y="246"/>
                    </a:lnTo>
                    <a:lnTo>
                      <a:pt x="804" y="211"/>
                    </a:lnTo>
                    <a:lnTo>
                      <a:pt x="819" y="179"/>
                    </a:lnTo>
                    <a:lnTo>
                      <a:pt x="819" y="147"/>
                    </a:lnTo>
                    <a:lnTo>
                      <a:pt x="804" y="116"/>
                    </a:lnTo>
                    <a:lnTo>
                      <a:pt x="773" y="88"/>
                    </a:lnTo>
                    <a:lnTo>
                      <a:pt x="724" y="63"/>
                    </a:lnTo>
                    <a:lnTo>
                      <a:pt x="655" y="41"/>
                    </a:lnTo>
                    <a:lnTo>
                      <a:pt x="565" y="22"/>
                    </a:lnTo>
                    <a:lnTo>
                      <a:pt x="451" y="9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51" name="Google Shape;2151;p43"/>
              <p:cNvSpPr/>
              <p:nvPr/>
            </p:nvSpPr>
            <p:spPr>
              <a:xfrm>
                <a:off x="3986" y="2086"/>
                <a:ext cx="129" cy="63"/>
              </a:xfrm>
              <a:custGeom>
                <a:avLst/>
                <a:gdLst/>
                <a:ahLst/>
                <a:cxnLst/>
                <a:rect l="l" t="t" r="r" b="b"/>
                <a:pathLst>
                  <a:path w="819" h="495" extrusionOk="0">
                    <a:moveTo>
                      <a:pt x="314" y="0"/>
                    </a:moveTo>
                    <a:lnTo>
                      <a:pt x="211" y="95"/>
                    </a:lnTo>
                    <a:lnTo>
                      <a:pt x="131" y="179"/>
                    </a:lnTo>
                    <a:lnTo>
                      <a:pt x="71" y="251"/>
                    </a:lnTo>
                    <a:lnTo>
                      <a:pt x="30" y="313"/>
                    </a:lnTo>
                    <a:lnTo>
                      <a:pt x="7" y="364"/>
                    </a:lnTo>
                    <a:lnTo>
                      <a:pt x="0" y="407"/>
                    </a:lnTo>
                    <a:lnTo>
                      <a:pt x="6" y="439"/>
                    </a:lnTo>
                    <a:lnTo>
                      <a:pt x="26" y="464"/>
                    </a:lnTo>
                    <a:lnTo>
                      <a:pt x="56" y="482"/>
                    </a:lnTo>
                    <a:lnTo>
                      <a:pt x="97" y="492"/>
                    </a:lnTo>
                    <a:lnTo>
                      <a:pt x="146" y="495"/>
                    </a:lnTo>
                    <a:lnTo>
                      <a:pt x="202" y="492"/>
                    </a:lnTo>
                    <a:lnTo>
                      <a:pt x="326" y="470"/>
                    </a:lnTo>
                    <a:lnTo>
                      <a:pt x="459" y="429"/>
                    </a:lnTo>
                    <a:lnTo>
                      <a:pt x="587" y="375"/>
                    </a:lnTo>
                    <a:lnTo>
                      <a:pt x="697" y="313"/>
                    </a:lnTo>
                    <a:lnTo>
                      <a:pt x="779" y="246"/>
                    </a:lnTo>
                    <a:lnTo>
                      <a:pt x="804" y="211"/>
                    </a:lnTo>
                    <a:lnTo>
                      <a:pt x="819" y="179"/>
                    </a:lnTo>
                    <a:lnTo>
                      <a:pt x="819" y="147"/>
                    </a:lnTo>
                    <a:lnTo>
                      <a:pt x="804" y="116"/>
                    </a:lnTo>
                    <a:lnTo>
                      <a:pt x="773" y="88"/>
                    </a:lnTo>
                    <a:lnTo>
                      <a:pt x="724" y="63"/>
                    </a:lnTo>
                    <a:lnTo>
                      <a:pt x="655" y="41"/>
                    </a:lnTo>
                    <a:lnTo>
                      <a:pt x="565" y="22"/>
                    </a:lnTo>
                    <a:lnTo>
                      <a:pt x="451" y="9"/>
                    </a:lnTo>
                    <a:lnTo>
                      <a:pt x="314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52" name="Google Shape;2152;p43"/>
              <p:cNvSpPr/>
              <p:nvPr/>
            </p:nvSpPr>
            <p:spPr>
              <a:xfrm>
                <a:off x="1345" y="2155"/>
                <a:ext cx="178" cy="193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542" extrusionOk="0">
                    <a:moveTo>
                      <a:pt x="485" y="173"/>
                    </a:moveTo>
                    <a:lnTo>
                      <a:pt x="400" y="293"/>
                    </a:lnTo>
                    <a:lnTo>
                      <a:pt x="331" y="408"/>
                    </a:lnTo>
                    <a:lnTo>
                      <a:pt x="228" y="634"/>
                    </a:lnTo>
                    <a:lnTo>
                      <a:pt x="143" y="859"/>
                    </a:lnTo>
                    <a:lnTo>
                      <a:pt x="96" y="975"/>
                    </a:lnTo>
                    <a:lnTo>
                      <a:pt x="40" y="1094"/>
                    </a:lnTo>
                    <a:lnTo>
                      <a:pt x="9" y="1180"/>
                    </a:lnTo>
                    <a:lnTo>
                      <a:pt x="0" y="1262"/>
                    </a:lnTo>
                    <a:lnTo>
                      <a:pt x="13" y="1339"/>
                    </a:lnTo>
                    <a:lnTo>
                      <a:pt x="44" y="1407"/>
                    </a:lnTo>
                    <a:lnTo>
                      <a:pt x="91" y="1463"/>
                    </a:lnTo>
                    <a:lnTo>
                      <a:pt x="153" y="1507"/>
                    </a:lnTo>
                    <a:lnTo>
                      <a:pt x="227" y="1534"/>
                    </a:lnTo>
                    <a:lnTo>
                      <a:pt x="311" y="1542"/>
                    </a:lnTo>
                    <a:lnTo>
                      <a:pt x="403" y="1531"/>
                    </a:lnTo>
                    <a:lnTo>
                      <a:pt x="501" y="1495"/>
                    </a:lnTo>
                    <a:lnTo>
                      <a:pt x="603" y="1434"/>
                    </a:lnTo>
                    <a:lnTo>
                      <a:pt x="705" y="1344"/>
                    </a:lnTo>
                    <a:lnTo>
                      <a:pt x="808" y="1223"/>
                    </a:lnTo>
                    <a:lnTo>
                      <a:pt x="907" y="1069"/>
                    </a:lnTo>
                    <a:lnTo>
                      <a:pt x="1001" y="879"/>
                    </a:lnTo>
                    <a:lnTo>
                      <a:pt x="1046" y="769"/>
                    </a:lnTo>
                    <a:lnTo>
                      <a:pt x="1088" y="650"/>
                    </a:lnTo>
                    <a:lnTo>
                      <a:pt x="1112" y="572"/>
                    </a:lnTo>
                    <a:lnTo>
                      <a:pt x="1129" y="501"/>
                    </a:lnTo>
                    <a:lnTo>
                      <a:pt x="1146" y="375"/>
                    </a:lnTo>
                    <a:lnTo>
                      <a:pt x="1141" y="270"/>
                    </a:lnTo>
                    <a:lnTo>
                      <a:pt x="1118" y="184"/>
                    </a:lnTo>
                    <a:lnTo>
                      <a:pt x="1081" y="116"/>
                    </a:lnTo>
                    <a:lnTo>
                      <a:pt x="1030" y="66"/>
                    </a:lnTo>
                    <a:lnTo>
                      <a:pt x="971" y="31"/>
                    </a:lnTo>
                    <a:lnTo>
                      <a:pt x="905" y="9"/>
                    </a:lnTo>
                    <a:lnTo>
                      <a:pt x="835" y="0"/>
                    </a:lnTo>
                    <a:lnTo>
                      <a:pt x="765" y="2"/>
                    </a:lnTo>
                    <a:lnTo>
                      <a:pt x="696" y="15"/>
                    </a:lnTo>
                    <a:lnTo>
                      <a:pt x="632" y="35"/>
                    </a:lnTo>
                    <a:lnTo>
                      <a:pt x="577" y="62"/>
                    </a:lnTo>
                    <a:lnTo>
                      <a:pt x="532" y="96"/>
                    </a:lnTo>
                    <a:lnTo>
                      <a:pt x="499" y="133"/>
                    </a:lnTo>
                    <a:lnTo>
                      <a:pt x="485" y="173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53" name="Google Shape;2153;p43"/>
              <p:cNvSpPr/>
              <p:nvPr/>
            </p:nvSpPr>
            <p:spPr>
              <a:xfrm>
                <a:off x="1883" y="2133"/>
                <a:ext cx="197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521" extrusionOk="0">
                    <a:moveTo>
                      <a:pt x="677" y="16"/>
                    </a:moveTo>
                    <a:lnTo>
                      <a:pt x="590" y="24"/>
                    </a:lnTo>
                    <a:lnTo>
                      <a:pt x="495" y="28"/>
                    </a:lnTo>
                    <a:lnTo>
                      <a:pt x="304" y="44"/>
                    </a:lnTo>
                    <a:lnTo>
                      <a:pt x="216" y="62"/>
                    </a:lnTo>
                    <a:lnTo>
                      <a:pt x="140" y="92"/>
                    </a:lnTo>
                    <a:lnTo>
                      <a:pt x="80" y="139"/>
                    </a:lnTo>
                    <a:lnTo>
                      <a:pt x="58" y="170"/>
                    </a:lnTo>
                    <a:lnTo>
                      <a:pt x="43" y="206"/>
                    </a:lnTo>
                    <a:lnTo>
                      <a:pt x="11" y="334"/>
                    </a:lnTo>
                    <a:lnTo>
                      <a:pt x="0" y="470"/>
                    </a:lnTo>
                    <a:lnTo>
                      <a:pt x="6" y="612"/>
                    </a:lnTo>
                    <a:lnTo>
                      <a:pt x="30" y="754"/>
                    </a:lnTo>
                    <a:lnTo>
                      <a:pt x="69" y="895"/>
                    </a:lnTo>
                    <a:lnTo>
                      <a:pt x="123" y="1030"/>
                    </a:lnTo>
                    <a:lnTo>
                      <a:pt x="190" y="1155"/>
                    </a:lnTo>
                    <a:lnTo>
                      <a:pt x="270" y="1268"/>
                    </a:lnTo>
                    <a:lnTo>
                      <a:pt x="361" y="1365"/>
                    </a:lnTo>
                    <a:lnTo>
                      <a:pt x="462" y="1442"/>
                    </a:lnTo>
                    <a:lnTo>
                      <a:pt x="572" y="1495"/>
                    </a:lnTo>
                    <a:lnTo>
                      <a:pt x="690" y="1521"/>
                    </a:lnTo>
                    <a:lnTo>
                      <a:pt x="814" y="1517"/>
                    </a:lnTo>
                    <a:lnTo>
                      <a:pt x="945" y="1479"/>
                    </a:lnTo>
                    <a:lnTo>
                      <a:pt x="1079" y="1403"/>
                    </a:lnTo>
                    <a:lnTo>
                      <a:pt x="1217" y="1286"/>
                    </a:lnTo>
                    <a:lnTo>
                      <a:pt x="1252" y="1232"/>
                    </a:lnTo>
                    <a:lnTo>
                      <a:pt x="1269" y="1157"/>
                    </a:lnTo>
                    <a:lnTo>
                      <a:pt x="1271" y="1067"/>
                    </a:lnTo>
                    <a:lnTo>
                      <a:pt x="1259" y="965"/>
                    </a:lnTo>
                    <a:lnTo>
                      <a:pt x="1236" y="854"/>
                    </a:lnTo>
                    <a:lnTo>
                      <a:pt x="1201" y="738"/>
                    </a:lnTo>
                    <a:lnTo>
                      <a:pt x="1109" y="501"/>
                    </a:lnTo>
                    <a:lnTo>
                      <a:pt x="1054" y="388"/>
                    </a:lnTo>
                    <a:lnTo>
                      <a:pt x="996" y="283"/>
                    </a:lnTo>
                    <a:lnTo>
                      <a:pt x="937" y="190"/>
                    </a:lnTo>
                    <a:lnTo>
                      <a:pt x="878" y="112"/>
                    </a:lnTo>
                    <a:lnTo>
                      <a:pt x="821" y="51"/>
                    </a:lnTo>
                    <a:lnTo>
                      <a:pt x="766" y="14"/>
                    </a:lnTo>
                    <a:lnTo>
                      <a:pt x="718" y="0"/>
                    </a:lnTo>
                    <a:lnTo>
                      <a:pt x="677" y="16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54" name="Google Shape;2154;p43"/>
              <p:cNvSpPr/>
              <p:nvPr/>
            </p:nvSpPr>
            <p:spPr>
              <a:xfrm>
                <a:off x="1993" y="2487"/>
                <a:ext cx="288" cy="208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1665" extrusionOk="0">
                    <a:moveTo>
                      <a:pt x="583" y="107"/>
                    </a:moveTo>
                    <a:lnTo>
                      <a:pt x="495" y="180"/>
                    </a:lnTo>
                    <a:lnTo>
                      <a:pt x="394" y="251"/>
                    </a:lnTo>
                    <a:lnTo>
                      <a:pt x="185" y="397"/>
                    </a:lnTo>
                    <a:lnTo>
                      <a:pt x="98" y="474"/>
                    </a:lnTo>
                    <a:lnTo>
                      <a:pt x="33" y="557"/>
                    </a:lnTo>
                    <a:lnTo>
                      <a:pt x="12" y="601"/>
                    </a:lnTo>
                    <a:lnTo>
                      <a:pt x="1" y="645"/>
                    </a:lnTo>
                    <a:lnTo>
                      <a:pt x="0" y="694"/>
                    </a:lnTo>
                    <a:lnTo>
                      <a:pt x="11" y="743"/>
                    </a:lnTo>
                    <a:lnTo>
                      <a:pt x="42" y="793"/>
                    </a:lnTo>
                    <a:lnTo>
                      <a:pt x="103" y="854"/>
                    </a:lnTo>
                    <a:lnTo>
                      <a:pt x="189" y="921"/>
                    </a:lnTo>
                    <a:lnTo>
                      <a:pt x="295" y="995"/>
                    </a:lnTo>
                    <a:lnTo>
                      <a:pt x="419" y="1073"/>
                    </a:lnTo>
                    <a:lnTo>
                      <a:pt x="555" y="1153"/>
                    </a:lnTo>
                    <a:lnTo>
                      <a:pt x="848" y="1310"/>
                    </a:lnTo>
                    <a:lnTo>
                      <a:pt x="1142" y="1456"/>
                    </a:lnTo>
                    <a:lnTo>
                      <a:pt x="1279" y="1518"/>
                    </a:lnTo>
                    <a:lnTo>
                      <a:pt x="1404" y="1573"/>
                    </a:lnTo>
                    <a:lnTo>
                      <a:pt x="1511" y="1616"/>
                    </a:lnTo>
                    <a:lnTo>
                      <a:pt x="1599" y="1647"/>
                    </a:lnTo>
                    <a:lnTo>
                      <a:pt x="1661" y="1663"/>
                    </a:lnTo>
                    <a:lnTo>
                      <a:pt x="1682" y="1665"/>
                    </a:lnTo>
                    <a:lnTo>
                      <a:pt x="1694" y="1663"/>
                    </a:lnTo>
                    <a:lnTo>
                      <a:pt x="1786" y="1625"/>
                    </a:lnTo>
                    <a:lnTo>
                      <a:pt x="1827" y="1593"/>
                    </a:lnTo>
                    <a:lnTo>
                      <a:pt x="1843" y="1568"/>
                    </a:lnTo>
                    <a:lnTo>
                      <a:pt x="1852" y="1536"/>
                    </a:lnTo>
                    <a:lnTo>
                      <a:pt x="1861" y="1406"/>
                    </a:lnTo>
                    <a:lnTo>
                      <a:pt x="1838" y="1264"/>
                    </a:lnTo>
                    <a:lnTo>
                      <a:pt x="1788" y="1116"/>
                    </a:lnTo>
                    <a:lnTo>
                      <a:pt x="1715" y="964"/>
                    </a:lnTo>
                    <a:lnTo>
                      <a:pt x="1623" y="814"/>
                    </a:lnTo>
                    <a:lnTo>
                      <a:pt x="1518" y="665"/>
                    </a:lnTo>
                    <a:lnTo>
                      <a:pt x="1402" y="524"/>
                    </a:lnTo>
                    <a:lnTo>
                      <a:pt x="1279" y="392"/>
                    </a:lnTo>
                    <a:lnTo>
                      <a:pt x="1156" y="275"/>
                    </a:lnTo>
                    <a:lnTo>
                      <a:pt x="1034" y="174"/>
                    </a:lnTo>
                    <a:lnTo>
                      <a:pt x="918" y="92"/>
                    </a:lnTo>
                    <a:lnTo>
                      <a:pt x="813" y="35"/>
                    </a:lnTo>
                    <a:lnTo>
                      <a:pt x="766" y="16"/>
                    </a:lnTo>
                    <a:lnTo>
                      <a:pt x="723" y="5"/>
                    </a:lnTo>
                    <a:lnTo>
                      <a:pt x="684" y="0"/>
                    </a:lnTo>
                    <a:lnTo>
                      <a:pt x="652" y="5"/>
                    </a:lnTo>
                    <a:lnTo>
                      <a:pt x="625" y="17"/>
                    </a:lnTo>
                    <a:lnTo>
                      <a:pt x="604" y="38"/>
                    </a:lnTo>
                    <a:lnTo>
                      <a:pt x="589" y="67"/>
                    </a:lnTo>
                    <a:lnTo>
                      <a:pt x="583" y="107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55" name="Google Shape;2155;p43"/>
              <p:cNvSpPr/>
              <p:nvPr/>
            </p:nvSpPr>
            <p:spPr>
              <a:xfrm>
                <a:off x="1531" y="2479"/>
                <a:ext cx="257" cy="162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1296" extrusionOk="0">
                    <a:moveTo>
                      <a:pt x="19" y="359"/>
                    </a:moveTo>
                    <a:lnTo>
                      <a:pt x="175" y="279"/>
                    </a:lnTo>
                    <a:lnTo>
                      <a:pt x="359" y="195"/>
                    </a:lnTo>
                    <a:lnTo>
                      <a:pt x="560" y="117"/>
                    </a:lnTo>
                    <a:lnTo>
                      <a:pt x="768" y="52"/>
                    </a:lnTo>
                    <a:lnTo>
                      <a:pt x="971" y="10"/>
                    </a:lnTo>
                    <a:lnTo>
                      <a:pt x="1068" y="1"/>
                    </a:lnTo>
                    <a:lnTo>
                      <a:pt x="1159" y="0"/>
                    </a:lnTo>
                    <a:lnTo>
                      <a:pt x="1245" y="8"/>
                    </a:lnTo>
                    <a:lnTo>
                      <a:pt x="1323" y="28"/>
                    </a:lnTo>
                    <a:lnTo>
                      <a:pt x="1391" y="60"/>
                    </a:lnTo>
                    <a:lnTo>
                      <a:pt x="1448" y="105"/>
                    </a:lnTo>
                    <a:lnTo>
                      <a:pt x="1471" y="138"/>
                    </a:lnTo>
                    <a:lnTo>
                      <a:pt x="1487" y="183"/>
                    </a:lnTo>
                    <a:lnTo>
                      <a:pt x="1508" y="294"/>
                    </a:lnTo>
                    <a:lnTo>
                      <a:pt x="1522" y="414"/>
                    </a:lnTo>
                    <a:lnTo>
                      <a:pt x="1532" y="470"/>
                    </a:lnTo>
                    <a:lnTo>
                      <a:pt x="1544" y="518"/>
                    </a:lnTo>
                    <a:lnTo>
                      <a:pt x="1566" y="587"/>
                    </a:lnTo>
                    <a:lnTo>
                      <a:pt x="1591" y="667"/>
                    </a:lnTo>
                    <a:lnTo>
                      <a:pt x="1637" y="846"/>
                    </a:lnTo>
                    <a:lnTo>
                      <a:pt x="1653" y="935"/>
                    </a:lnTo>
                    <a:lnTo>
                      <a:pt x="1660" y="1019"/>
                    </a:lnTo>
                    <a:lnTo>
                      <a:pt x="1657" y="1093"/>
                    </a:lnTo>
                    <a:lnTo>
                      <a:pt x="1639" y="1153"/>
                    </a:lnTo>
                    <a:lnTo>
                      <a:pt x="1602" y="1197"/>
                    </a:lnTo>
                    <a:lnTo>
                      <a:pt x="1540" y="1234"/>
                    </a:lnTo>
                    <a:lnTo>
                      <a:pt x="1457" y="1264"/>
                    </a:lnTo>
                    <a:lnTo>
                      <a:pt x="1357" y="1285"/>
                    </a:lnTo>
                    <a:lnTo>
                      <a:pt x="1242" y="1295"/>
                    </a:lnTo>
                    <a:lnTo>
                      <a:pt x="1117" y="1296"/>
                    </a:lnTo>
                    <a:lnTo>
                      <a:pt x="984" y="1285"/>
                    </a:lnTo>
                    <a:lnTo>
                      <a:pt x="848" y="1260"/>
                    </a:lnTo>
                    <a:lnTo>
                      <a:pt x="711" y="1222"/>
                    </a:lnTo>
                    <a:lnTo>
                      <a:pt x="578" y="1170"/>
                    </a:lnTo>
                    <a:lnTo>
                      <a:pt x="453" y="1101"/>
                    </a:lnTo>
                    <a:lnTo>
                      <a:pt x="337" y="1015"/>
                    </a:lnTo>
                    <a:lnTo>
                      <a:pt x="236" y="912"/>
                    </a:lnTo>
                    <a:lnTo>
                      <a:pt x="152" y="790"/>
                    </a:lnTo>
                    <a:lnTo>
                      <a:pt x="90" y="649"/>
                    </a:lnTo>
                    <a:lnTo>
                      <a:pt x="67" y="570"/>
                    </a:lnTo>
                    <a:lnTo>
                      <a:pt x="51" y="486"/>
                    </a:lnTo>
                    <a:lnTo>
                      <a:pt x="46" y="460"/>
                    </a:lnTo>
                    <a:lnTo>
                      <a:pt x="35" y="424"/>
                    </a:lnTo>
                    <a:lnTo>
                      <a:pt x="12" y="347"/>
                    </a:lnTo>
                    <a:lnTo>
                      <a:pt x="3" y="320"/>
                    </a:lnTo>
                    <a:lnTo>
                      <a:pt x="0" y="308"/>
                    </a:lnTo>
                    <a:lnTo>
                      <a:pt x="4" y="320"/>
                    </a:lnTo>
                    <a:lnTo>
                      <a:pt x="19" y="359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56" name="Google Shape;2156;p43"/>
              <p:cNvSpPr/>
              <p:nvPr/>
            </p:nvSpPr>
            <p:spPr>
              <a:xfrm>
                <a:off x="1214" y="2528"/>
                <a:ext cx="222" cy="217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1771" extrusionOk="0">
                    <a:moveTo>
                      <a:pt x="163" y="35"/>
                    </a:moveTo>
                    <a:lnTo>
                      <a:pt x="230" y="27"/>
                    </a:lnTo>
                    <a:lnTo>
                      <a:pt x="309" y="19"/>
                    </a:lnTo>
                    <a:lnTo>
                      <a:pt x="477" y="6"/>
                    </a:lnTo>
                    <a:lnTo>
                      <a:pt x="555" y="2"/>
                    </a:lnTo>
                    <a:lnTo>
                      <a:pt x="623" y="0"/>
                    </a:lnTo>
                    <a:lnTo>
                      <a:pt x="675" y="0"/>
                    </a:lnTo>
                    <a:lnTo>
                      <a:pt x="703" y="3"/>
                    </a:lnTo>
                    <a:lnTo>
                      <a:pt x="757" y="28"/>
                    </a:lnTo>
                    <a:lnTo>
                      <a:pt x="809" y="64"/>
                    </a:lnTo>
                    <a:lnTo>
                      <a:pt x="911" y="167"/>
                    </a:lnTo>
                    <a:lnTo>
                      <a:pt x="1005" y="302"/>
                    </a:lnTo>
                    <a:lnTo>
                      <a:pt x="1090" y="458"/>
                    </a:lnTo>
                    <a:lnTo>
                      <a:pt x="1163" y="624"/>
                    </a:lnTo>
                    <a:lnTo>
                      <a:pt x="1226" y="790"/>
                    </a:lnTo>
                    <a:lnTo>
                      <a:pt x="1274" y="947"/>
                    </a:lnTo>
                    <a:lnTo>
                      <a:pt x="1306" y="1083"/>
                    </a:lnTo>
                    <a:lnTo>
                      <a:pt x="1332" y="1208"/>
                    </a:lnTo>
                    <a:lnTo>
                      <a:pt x="1359" y="1310"/>
                    </a:lnTo>
                    <a:lnTo>
                      <a:pt x="1390" y="1402"/>
                    </a:lnTo>
                    <a:lnTo>
                      <a:pt x="1434" y="1496"/>
                    </a:lnTo>
                    <a:lnTo>
                      <a:pt x="1433" y="1532"/>
                    </a:lnTo>
                    <a:lnTo>
                      <a:pt x="1399" y="1568"/>
                    </a:lnTo>
                    <a:lnTo>
                      <a:pt x="1341" y="1600"/>
                    </a:lnTo>
                    <a:lnTo>
                      <a:pt x="1265" y="1630"/>
                    </a:lnTo>
                    <a:lnTo>
                      <a:pt x="1096" y="1683"/>
                    </a:lnTo>
                    <a:lnTo>
                      <a:pt x="1019" y="1703"/>
                    </a:lnTo>
                    <a:lnTo>
                      <a:pt x="957" y="1717"/>
                    </a:lnTo>
                    <a:lnTo>
                      <a:pt x="865" y="1739"/>
                    </a:lnTo>
                    <a:lnTo>
                      <a:pt x="781" y="1755"/>
                    </a:lnTo>
                    <a:lnTo>
                      <a:pt x="704" y="1765"/>
                    </a:lnTo>
                    <a:lnTo>
                      <a:pt x="634" y="1771"/>
                    </a:lnTo>
                    <a:lnTo>
                      <a:pt x="514" y="1766"/>
                    </a:lnTo>
                    <a:lnTo>
                      <a:pt x="416" y="1744"/>
                    </a:lnTo>
                    <a:lnTo>
                      <a:pt x="340" y="1706"/>
                    </a:lnTo>
                    <a:lnTo>
                      <a:pt x="281" y="1651"/>
                    </a:lnTo>
                    <a:lnTo>
                      <a:pt x="237" y="1582"/>
                    </a:lnTo>
                    <a:lnTo>
                      <a:pt x="205" y="1500"/>
                    </a:lnTo>
                    <a:lnTo>
                      <a:pt x="182" y="1407"/>
                    </a:lnTo>
                    <a:lnTo>
                      <a:pt x="165" y="1303"/>
                    </a:lnTo>
                    <a:lnTo>
                      <a:pt x="139" y="1071"/>
                    </a:lnTo>
                    <a:lnTo>
                      <a:pt x="104" y="814"/>
                    </a:lnTo>
                    <a:lnTo>
                      <a:pt x="75" y="679"/>
                    </a:lnTo>
                    <a:lnTo>
                      <a:pt x="36" y="542"/>
                    </a:lnTo>
                    <a:lnTo>
                      <a:pt x="8" y="432"/>
                    </a:lnTo>
                    <a:lnTo>
                      <a:pt x="0" y="336"/>
                    </a:lnTo>
                    <a:lnTo>
                      <a:pt x="8" y="255"/>
                    </a:lnTo>
                    <a:lnTo>
                      <a:pt x="30" y="186"/>
                    </a:lnTo>
                    <a:lnTo>
                      <a:pt x="60" y="130"/>
                    </a:lnTo>
                    <a:lnTo>
                      <a:pt x="94" y="87"/>
                    </a:lnTo>
                    <a:lnTo>
                      <a:pt x="130" y="55"/>
                    </a:lnTo>
                    <a:lnTo>
                      <a:pt x="163" y="35"/>
                    </a:ln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57" name="Google Shape;2157;p43"/>
              <p:cNvSpPr/>
              <p:nvPr/>
            </p:nvSpPr>
            <p:spPr>
              <a:xfrm>
                <a:off x="3810" y="2404"/>
                <a:ext cx="370" cy="447"/>
              </a:xfrm>
              <a:custGeom>
                <a:avLst/>
                <a:gdLst/>
                <a:ahLst/>
                <a:cxnLst/>
                <a:rect l="l" t="t" r="r" b="b"/>
                <a:pathLst>
                  <a:path w="2390" h="3578" extrusionOk="0">
                    <a:moveTo>
                      <a:pt x="1123" y="3578"/>
                    </a:moveTo>
                    <a:lnTo>
                      <a:pt x="1011" y="3504"/>
                    </a:lnTo>
                    <a:lnTo>
                      <a:pt x="910" y="3426"/>
                    </a:lnTo>
                    <a:lnTo>
                      <a:pt x="819" y="3345"/>
                    </a:lnTo>
                    <a:lnTo>
                      <a:pt x="738" y="3260"/>
                    </a:lnTo>
                    <a:lnTo>
                      <a:pt x="665" y="3170"/>
                    </a:lnTo>
                    <a:lnTo>
                      <a:pt x="599" y="3076"/>
                    </a:lnTo>
                    <a:lnTo>
                      <a:pt x="484" y="2875"/>
                    </a:lnTo>
                    <a:lnTo>
                      <a:pt x="386" y="2656"/>
                    </a:lnTo>
                    <a:lnTo>
                      <a:pt x="298" y="2416"/>
                    </a:lnTo>
                    <a:lnTo>
                      <a:pt x="212" y="2155"/>
                    </a:lnTo>
                    <a:lnTo>
                      <a:pt x="120" y="1873"/>
                    </a:lnTo>
                    <a:lnTo>
                      <a:pt x="63" y="1680"/>
                    </a:lnTo>
                    <a:lnTo>
                      <a:pt x="26" y="1497"/>
                    </a:lnTo>
                    <a:lnTo>
                      <a:pt x="5" y="1323"/>
                    </a:lnTo>
                    <a:lnTo>
                      <a:pt x="0" y="1157"/>
                    </a:lnTo>
                    <a:lnTo>
                      <a:pt x="11" y="1000"/>
                    </a:lnTo>
                    <a:lnTo>
                      <a:pt x="36" y="853"/>
                    </a:lnTo>
                    <a:lnTo>
                      <a:pt x="74" y="718"/>
                    </a:lnTo>
                    <a:lnTo>
                      <a:pt x="124" y="591"/>
                    </a:lnTo>
                    <a:lnTo>
                      <a:pt x="184" y="477"/>
                    </a:lnTo>
                    <a:lnTo>
                      <a:pt x="256" y="374"/>
                    </a:lnTo>
                    <a:lnTo>
                      <a:pt x="336" y="282"/>
                    </a:lnTo>
                    <a:lnTo>
                      <a:pt x="425" y="202"/>
                    </a:lnTo>
                    <a:lnTo>
                      <a:pt x="520" y="135"/>
                    </a:lnTo>
                    <a:lnTo>
                      <a:pt x="623" y="81"/>
                    </a:lnTo>
                    <a:lnTo>
                      <a:pt x="729" y="40"/>
                    </a:lnTo>
                    <a:lnTo>
                      <a:pt x="840" y="13"/>
                    </a:lnTo>
                    <a:lnTo>
                      <a:pt x="955" y="0"/>
                    </a:lnTo>
                    <a:lnTo>
                      <a:pt x="1071" y="1"/>
                    </a:lnTo>
                    <a:lnTo>
                      <a:pt x="1189" y="18"/>
                    </a:lnTo>
                    <a:lnTo>
                      <a:pt x="1308" y="51"/>
                    </a:lnTo>
                    <a:lnTo>
                      <a:pt x="1425" y="98"/>
                    </a:lnTo>
                    <a:lnTo>
                      <a:pt x="1540" y="161"/>
                    </a:lnTo>
                    <a:lnTo>
                      <a:pt x="1653" y="242"/>
                    </a:lnTo>
                    <a:lnTo>
                      <a:pt x="1761" y="339"/>
                    </a:lnTo>
                    <a:lnTo>
                      <a:pt x="1866" y="453"/>
                    </a:lnTo>
                    <a:lnTo>
                      <a:pt x="1964" y="586"/>
                    </a:lnTo>
                    <a:lnTo>
                      <a:pt x="2055" y="736"/>
                    </a:lnTo>
                    <a:lnTo>
                      <a:pt x="2140" y="905"/>
                    </a:lnTo>
                    <a:lnTo>
                      <a:pt x="2214" y="1092"/>
                    </a:lnTo>
                    <a:lnTo>
                      <a:pt x="2280" y="1299"/>
                    </a:lnTo>
                    <a:lnTo>
                      <a:pt x="2335" y="1526"/>
                    </a:lnTo>
                    <a:lnTo>
                      <a:pt x="2377" y="1772"/>
                    </a:lnTo>
                    <a:lnTo>
                      <a:pt x="2390" y="1920"/>
                    </a:lnTo>
                    <a:lnTo>
                      <a:pt x="2389" y="2085"/>
                    </a:lnTo>
                    <a:lnTo>
                      <a:pt x="2373" y="2260"/>
                    </a:lnTo>
                    <a:lnTo>
                      <a:pt x="2344" y="2437"/>
                    </a:lnTo>
                    <a:lnTo>
                      <a:pt x="2299" y="2611"/>
                    </a:lnTo>
                    <a:lnTo>
                      <a:pt x="2240" y="2772"/>
                    </a:lnTo>
                    <a:lnTo>
                      <a:pt x="2166" y="2913"/>
                    </a:lnTo>
                    <a:lnTo>
                      <a:pt x="2123" y="2974"/>
                    </a:lnTo>
                    <a:lnTo>
                      <a:pt x="2076" y="3026"/>
                    </a:lnTo>
                    <a:lnTo>
                      <a:pt x="1965" y="3120"/>
                    </a:lnTo>
                    <a:lnTo>
                      <a:pt x="1847" y="3193"/>
                    </a:lnTo>
                    <a:lnTo>
                      <a:pt x="1723" y="3253"/>
                    </a:lnTo>
                    <a:lnTo>
                      <a:pt x="1596" y="3305"/>
                    </a:lnTo>
                    <a:lnTo>
                      <a:pt x="1471" y="3357"/>
                    </a:lnTo>
                    <a:lnTo>
                      <a:pt x="1348" y="3416"/>
                    </a:lnTo>
                    <a:lnTo>
                      <a:pt x="1231" y="3487"/>
                    </a:lnTo>
                    <a:lnTo>
                      <a:pt x="1123" y="3578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58" name="Google Shape;2158;p43"/>
              <p:cNvSpPr/>
              <p:nvPr/>
            </p:nvSpPr>
            <p:spPr>
              <a:xfrm>
                <a:off x="3810" y="2404"/>
                <a:ext cx="370" cy="447"/>
              </a:xfrm>
              <a:custGeom>
                <a:avLst/>
                <a:gdLst/>
                <a:ahLst/>
                <a:cxnLst/>
                <a:rect l="l" t="t" r="r" b="b"/>
                <a:pathLst>
                  <a:path w="2390" h="3578" extrusionOk="0">
                    <a:moveTo>
                      <a:pt x="1123" y="3578"/>
                    </a:moveTo>
                    <a:lnTo>
                      <a:pt x="1011" y="3504"/>
                    </a:lnTo>
                    <a:lnTo>
                      <a:pt x="910" y="3426"/>
                    </a:lnTo>
                    <a:lnTo>
                      <a:pt x="819" y="3345"/>
                    </a:lnTo>
                    <a:lnTo>
                      <a:pt x="738" y="3260"/>
                    </a:lnTo>
                    <a:lnTo>
                      <a:pt x="665" y="3170"/>
                    </a:lnTo>
                    <a:lnTo>
                      <a:pt x="599" y="3076"/>
                    </a:lnTo>
                    <a:lnTo>
                      <a:pt x="484" y="2875"/>
                    </a:lnTo>
                    <a:lnTo>
                      <a:pt x="386" y="2656"/>
                    </a:lnTo>
                    <a:lnTo>
                      <a:pt x="298" y="2416"/>
                    </a:lnTo>
                    <a:lnTo>
                      <a:pt x="212" y="2155"/>
                    </a:lnTo>
                    <a:lnTo>
                      <a:pt x="120" y="1873"/>
                    </a:lnTo>
                    <a:lnTo>
                      <a:pt x="63" y="1680"/>
                    </a:lnTo>
                    <a:lnTo>
                      <a:pt x="26" y="1497"/>
                    </a:lnTo>
                    <a:lnTo>
                      <a:pt x="5" y="1323"/>
                    </a:lnTo>
                    <a:lnTo>
                      <a:pt x="0" y="1157"/>
                    </a:lnTo>
                    <a:lnTo>
                      <a:pt x="11" y="1000"/>
                    </a:lnTo>
                    <a:lnTo>
                      <a:pt x="36" y="853"/>
                    </a:lnTo>
                    <a:lnTo>
                      <a:pt x="74" y="718"/>
                    </a:lnTo>
                    <a:lnTo>
                      <a:pt x="124" y="591"/>
                    </a:lnTo>
                    <a:lnTo>
                      <a:pt x="184" y="477"/>
                    </a:lnTo>
                    <a:lnTo>
                      <a:pt x="256" y="374"/>
                    </a:lnTo>
                    <a:lnTo>
                      <a:pt x="336" y="282"/>
                    </a:lnTo>
                    <a:lnTo>
                      <a:pt x="425" y="202"/>
                    </a:lnTo>
                    <a:lnTo>
                      <a:pt x="520" y="135"/>
                    </a:lnTo>
                    <a:lnTo>
                      <a:pt x="623" y="81"/>
                    </a:lnTo>
                    <a:lnTo>
                      <a:pt x="729" y="40"/>
                    </a:lnTo>
                    <a:lnTo>
                      <a:pt x="840" y="13"/>
                    </a:lnTo>
                    <a:lnTo>
                      <a:pt x="955" y="0"/>
                    </a:lnTo>
                    <a:lnTo>
                      <a:pt x="1071" y="1"/>
                    </a:lnTo>
                    <a:lnTo>
                      <a:pt x="1189" y="18"/>
                    </a:lnTo>
                    <a:lnTo>
                      <a:pt x="1308" y="51"/>
                    </a:lnTo>
                    <a:lnTo>
                      <a:pt x="1425" y="98"/>
                    </a:lnTo>
                    <a:lnTo>
                      <a:pt x="1540" y="161"/>
                    </a:lnTo>
                    <a:lnTo>
                      <a:pt x="1653" y="242"/>
                    </a:lnTo>
                    <a:lnTo>
                      <a:pt x="1761" y="339"/>
                    </a:lnTo>
                    <a:lnTo>
                      <a:pt x="1866" y="453"/>
                    </a:lnTo>
                    <a:lnTo>
                      <a:pt x="1964" y="586"/>
                    </a:lnTo>
                    <a:lnTo>
                      <a:pt x="2055" y="736"/>
                    </a:lnTo>
                    <a:lnTo>
                      <a:pt x="2140" y="905"/>
                    </a:lnTo>
                    <a:lnTo>
                      <a:pt x="2214" y="1092"/>
                    </a:lnTo>
                    <a:lnTo>
                      <a:pt x="2280" y="1299"/>
                    </a:lnTo>
                    <a:lnTo>
                      <a:pt x="2335" y="1526"/>
                    </a:lnTo>
                    <a:lnTo>
                      <a:pt x="2377" y="1772"/>
                    </a:lnTo>
                    <a:lnTo>
                      <a:pt x="2390" y="1920"/>
                    </a:lnTo>
                    <a:lnTo>
                      <a:pt x="2389" y="2085"/>
                    </a:lnTo>
                    <a:lnTo>
                      <a:pt x="2373" y="2260"/>
                    </a:lnTo>
                    <a:lnTo>
                      <a:pt x="2344" y="2437"/>
                    </a:lnTo>
                    <a:lnTo>
                      <a:pt x="2299" y="2611"/>
                    </a:lnTo>
                    <a:lnTo>
                      <a:pt x="2240" y="2772"/>
                    </a:lnTo>
                    <a:lnTo>
                      <a:pt x="2166" y="2913"/>
                    </a:lnTo>
                    <a:lnTo>
                      <a:pt x="2123" y="2974"/>
                    </a:lnTo>
                    <a:lnTo>
                      <a:pt x="2076" y="3026"/>
                    </a:lnTo>
                    <a:lnTo>
                      <a:pt x="1965" y="3120"/>
                    </a:lnTo>
                    <a:lnTo>
                      <a:pt x="1847" y="3193"/>
                    </a:lnTo>
                    <a:lnTo>
                      <a:pt x="1723" y="3253"/>
                    </a:lnTo>
                    <a:lnTo>
                      <a:pt x="1596" y="3305"/>
                    </a:lnTo>
                    <a:lnTo>
                      <a:pt x="1471" y="3357"/>
                    </a:lnTo>
                    <a:lnTo>
                      <a:pt x="1348" y="3416"/>
                    </a:lnTo>
                    <a:lnTo>
                      <a:pt x="1231" y="3487"/>
                    </a:lnTo>
                    <a:lnTo>
                      <a:pt x="1123" y="357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59" name="Google Shape;2159;p43"/>
              <p:cNvSpPr/>
              <p:nvPr/>
            </p:nvSpPr>
            <p:spPr>
              <a:xfrm>
                <a:off x="3875" y="2481"/>
                <a:ext cx="220" cy="279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2281" extrusionOk="0">
                    <a:moveTo>
                      <a:pt x="99" y="349"/>
                    </a:moveTo>
                    <a:lnTo>
                      <a:pt x="214" y="242"/>
                    </a:lnTo>
                    <a:lnTo>
                      <a:pt x="325" y="156"/>
                    </a:lnTo>
                    <a:lnTo>
                      <a:pt x="431" y="89"/>
                    </a:lnTo>
                    <a:lnTo>
                      <a:pt x="532" y="42"/>
                    </a:lnTo>
                    <a:lnTo>
                      <a:pt x="627" y="13"/>
                    </a:lnTo>
                    <a:lnTo>
                      <a:pt x="717" y="0"/>
                    </a:lnTo>
                    <a:lnTo>
                      <a:pt x="802" y="3"/>
                    </a:lnTo>
                    <a:lnTo>
                      <a:pt x="883" y="21"/>
                    </a:lnTo>
                    <a:lnTo>
                      <a:pt x="957" y="53"/>
                    </a:lnTo>
                    <a:lnTo>
                      <a:pt x="1026" y="96"/>
                    </a:lnTo>
                    <a:lnTo>
                      <a:pt x="1090" y="151"/>
                    </a:lnTo>
                    <a:lnTo>
                      <a:pt x="1147" y="217"/>
                    </a:lnTo>
                    <a:lnTo>
                      <a:pt x="1200" y="292"/>
                    </a:lnTo>
                    <a:lnTo>
                      <a:pt x="1247" y="375"/>
                    </a:lnTo>
                    <a:lnTo>
                      <a:pt x="1289" y="466"/>
                    </a:lnTo>
                    <a:lnTo>
                      <a:pt x="1325" y="562"/>
                    </a:lnTo>
                    <a:lnTo>
                      <a:pt x="1379" y="769"/>
                    </a:lnTo>
                    <a:lnTo>
                      <a:pt x="1412" y="987"/>
                    </a:lnTo>
                    <a:lnTo>
                      <a:pt x="1420" y="1208"/>
                    </a:lnTo>
                    <a:lnTo>
                      <a:pt x="1405" y="1423"/>
                    </a:lnTo>
                    <a:lnTo>
                      <a:pt x="1366" y="1624"/>
                    </a:lnTo>
                    <a:lnTo>
                      <a:pt x="1337" y="1717"/>
                    </a:lnTo>
                    <a:lnTo>
                      <a:pt x="1303" y="1802"/>
                    </a:lnTo>
                    <a:lnTo>
                      <a:pt x="1262" y="1880"/>
                    </a:lnTo>
                    <a:lnTo>
                      <a:pt x="1215" y="1949"/>
                    </a:lnTo>
                    <a:lnTo>
                      <a:pt x="1162" y="2008"/>
                    </a:lnTo>
                    <a:lnTo>
                      <a:pt x="1102" y="2056"/>
                    </a:lnTo>
                    <a:lnTo>
                      <a:pt x="1043" y="2095"/>
                    </a:lnTo>
                    <a:lnTo>
                      <a:pt x="967" y="2144"/>
                    </a:lnTo>
                    <a:lnTo>
                      <a:pt x="790" y="2241"/>
                    </a:lnTo>
                    <a:lnTo>
                      <a:pt x="702" y="2272"/>
                    </a:lnTo>
                    <a:lnTo>
                      <a:pt x="619" y="2281"/>
                    </a:lnTo>
                    <a:lnTo>
                      <a:pt x="582" y="2276"/>
                    </a:lnTo>
                    <a:lnTo>
                      <a:pt x="550" y="2262"/>
                    </a:lnTo>
                    <a:lnTo>
                      <a:pt x="523" y="2239"/>
                    </a:lnTo>
                    <a:lnTo>
                      <a:pt x="500" y="2205"/>
                    </a:lnTo>
                    <a:lnTo>
                      <a:pt x="474" y="2149"/>
                    </a:lnTo>
                    <a:lnTo>
                      <a:pt x="438" y="2063"/>
                    </a:lnTo>
                    <a:lnTo>
                      <a:pt x="393" y="1953"/>
                    </a:lnTo>
                    <a:lnTo>
                      <a:pt x="344" y="1824"/>
                    </a:lnTo>
                    <a:lnTo>
                      <a:pt x="291" y="1678"/>
                    </a:lnTo>
                    <a:lnTo>
                      <a:pt x="235" y="1522"/>
                    </a:lnTo>
                    <a:lnTo>
                      <a:pt x="131" y="1195"/>
                    </a:lnTo>
                    <a:lnTo>
                      <a:pt x="86" y="1034"/>
                    </a:lnTo>
                    <a:lnTo>
                      <a:pt x="48" y="880"/>
                    </a:lnTo>
                    <a:lnTo>
                      <a:pt x="20" y="736"/>
                    </a:lnTo>
                    <a:lnTo>
                      <a:pt x="3" y="609"/>
                    </a:lnTo>
                    <a:lnTo>
                      <a:pt x="0" y="502"/>
                    </a:lnTo>
                    <a:lnTo>
                      <a:pt x="13" y="421"/>
                    </a:lnTo>
                    <a:lnTo>
                      <a:pt x="27" y="390"/>
                    </a:lnTo>
                    <a:lnTo>
                      <a:pt x="46" y="368"/>
                    </a:lnTo>
                    <a:lnTo>
                      <a:pt x="70" y="354"/>
                    </a:lnTo>
                    <a:lnTo>
                      <a:pt x="99" y="34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60" name="Google Shape;2160;p43"/>
              <p:cNvSpPr/>
              <p:nvPr/>
            </p:nvSpPr>
            <p:spPr>
              <a:xfrm>
                <a:off x="3875" y="2481"/>
                <a:ext cx="220" cy="279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2281" extrusionOk="0">
                    <a:moveTo>
                      <a:pt x="99" y="349"/>
                    </a:moveTo>
                    <a:lnTo>
                      <a:pt x="214" y="242"/>
                    </a:lnTo>
                    <a:lnTo>
                      <a:pt x="325" y="156"/>
                    </a:lnTo>
                    <a:lnTo>
                      <a:pt x="431" y="89"/>
                    </a:lnTo>
                    <a:lnTo>
                      <a:pt x="532" y="42"/>
                    </a:lnTo>
                    <a:lnTo>
                      <a:pt x="627" y="13"/>
                    </a:lnTo>
                    <a:lnTo>
                      <a:pt x="717" y="0"/>
                    </a:lnTo>
                    <a:lnTo>
                      <a:pt x="802" y="3"/>
                    </a:lnTo>
                    <a:lnTo>
                      <a:pt x="883" y="21"/>
                    </a:lnTo>
                    <a:lnTo>
                      <a:pt x="957" y="53"/>
                    </a:lnTo>
                    <a:lnTo>
                      <a:pt x="1026" y="96"/>
                    </a:lnTo>
                    <a:lnTo>
                      <a:pt x="1090" y="151"/>
                    </a:lnTo>
                    <a:lnTo>
                      <a:pt x="1147" y="217"/>
                    </a:lnTo>
                    <a:lnTo>
                      <a:pt x="1200" y="292"/>
                    </a:lnTo>
                    <a:lnTo>
                      <a:pt x="1247" y="375"/>
                    </a:lnTo>
                    <a:lnTo>
                      <a:pt x="1289" y="466"/>
                    </a:lnTo>
                    <a:lnTo>
                      <a:pt x="1325" y="562"/>
                    </a:lnTo>
                    <a:lnTo>
                      <a:pt x="1379" y="769"/>
                    </a:lnTo>
                    <a:lnTo>
                      <a:pt x="1412" y="987"/>
                    </a:lnTo>
                    <a:lnTo>
                      <a:pt x="1420" y="1208"/>
                    </a:lnTo>
                    <a:lnTo>
                      <a:pt x="1405" y="1423"/>
                    </a:lnTo>
                    <a:lnTo>
                      <a:pt x="1366" y="1624"/>
                    </a:lnTo>
                    <a:lnTo>
                      <a:pt x="1337" y="1717"/>
                    </a:lnTo>
                    <a:lnTo>
                      <a:pt x="1303" y="1802"/>
                    </a:lnTo>
                    <a:lnTo>
                      <a:pt x="1262" y="1880"/>
                    </a:lnTo>
                    <a:lnTo>
                      <a:pt x="1215" y="1949"/>
                    </a:lnTo>
                    <a:lnTo>
                      <a:pt x="1162" y="2008"/>
                    </a:lnTo>
                    <a:lnTo>
                      <a:pt x="1102" y="2056"/>
                    </a:lnTo>
                    <a:lnTo>
                      <a:pt x="1043" y="2095"/>
                    </a:lnTo>
                    <a:lnTo>
                      <a:pt x="967" y="2144"/>
                    </a:lnTo>
                    <a:lnTo>
                      <a:pt x="790" y="2241"/>
                    </a:lnTo>
                    <a:lnTo>
                      <a:pt x="702" y="2272"/>
                    </a:lnTo>
                    <a:lnTo>
                      <a:pt x="619" y="2281"/>
                    </a:lnTo>
                    <a:lnTo>
                      <a:pt x="582" y="2276"/>
                    </a:lnTo>
                    <a:lnTo>
                      <a:pt x="550" y="2262"/>
                    </a:lnTo>
                    <a:lnTo>
                      <a:pt x="523" y="2239"/>
                    </a:lnTo>
                    <a:lnTo>
                      <a:pt x="500" y="2205"/>
                    </a:lnTo>
                    <a:lnTo>
                      <a:pt x="474" y="2149"/>
                    </a:lnTo>
                    <a:lnTo>
                      <a:pt x="438" y="2063"/>
                    </a:lnTo>
                    <a:lnTo>
                      <a:pt x="393" y="1953"/>
                    </a:lnTo>
                    <a:lnTo>
                      <a:pt x="344" y="1824"/>
                    </a:lnTo>
                    <a:lnTo>
                      <a:pt x="291" y="1678"/>
                    </a:lnTo>
                    <a:lnTo>
                      <a:pt x="235" y="1522"/>
                    </a:lnTo>
                    <a:lnTo>
                      <a:pt x="131" y="1195"/>
                    </a:lnTo>
                    <a:lnTo>
                      <a:pt x="86" y="1034"/>
                    </a:lnTo>
                    <a:lnTo>
                      <a:pt x="48" y="880"/>
                    </a:lnTo>
                    <a:lnTo>
                      <a:pt x="20" y="736"/>
                    </a:lnTo>
                    <a:lnTo>
                      <a:pt x="3" y="609"/>
                    </a:lnTo>
                    <a:lnTo>
                      <a:pt x="0" y="502"/>
                    </a:lnTo>
                    <a:lnTo>
                      <a:pt x="13" y="421"/>
                    </a:lnTo>
                    <a:lnTo>
                      <a:pt x="27" y="390"/>
                    </a:lnTo>
                    <a:lnTo>
                      <a:pt x="46" y="368"/>
                    </a:lnTo>
                    <a:lnTo>
                      <a:pt x="70" y="354"/>
                    </a:lnTo>
                    <a:lnTo>
                      <a:pt x="99" y="34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61" name="Google Shape;2161;p43"/>
              <p:cNvSpPr/>
              <p:nvPr/>
            </p:nvSpPr>
            <p:spPr>
              <a:xfrm>
                <a:off x="2561" y="2357"/>
                <a:ext cx="335" cy="453"/>
              </a:xfrm>
              <a:custGeom>
                <a:avLst/>
                <a:gdLst/>
                <a:ahLst/>
                <a:cxnLst/>
                <a:rect l="l" t="t" r="r" b="b"/>
                <a:pathLst>
                  <a:path w="2160" h="3701" extrusionOk="0">
                    <a:moveTo>
                      <a:pt x="1262" y="3701"/>
                    </a:moveTo>
                    <a:lnTo>
                      <a:pt x="1393" y="3589"/>
                    </a:lnTo>
                    <a:lnTo>
                      <a:pt x="1511" y="3472"/>
                    </a:lnTo>
                    <a:lnTo>
                      <a:pt x="1619" y="3347"/>
                    </a:lnTo>
                    <a:lnTo>
                      <a:pt x="1715" y="3219"/>
                    </a:lnTo>
                    <a:lnTo>
                      <a:pt x="1801" y="3085"/>
                    </a:lnTo>
                    <a:lnTo>
                      <a:pt x="1876" y="2948"/>
                    </a:lnTo>
                    <a:lnTo>
                      <a:pt x="1941" y="2808"/>
                    </a:lnTo>
                    <a:lnTo>
                      <a:pt x="1998" y="2665"/>
                    </a:lnTo>
                    <a:lnTo>
                      <a:pt x="2083" y="2373"/>
                    </a:lnTo>
                    <a:lnTo>
                      <a:pt x="2137" y="2079"/>
                    </a:lnTo>
                    <a:lnTo>
                      <a:pt x="2160" y="1786"/>
                    </a:lnTo>
                    <a:lnTo>
                      <a:pt x="2156" y="1502"/>
                    </a:lnTo>
                    <a:lnTo>
                      <a:pt x="2130" y="1229"/>
                    </a:lnTo>
                    <a:lnTo>
                      <a:pt x="2084" y="974"/>
                    </a:lnTo>
                    <a:lnTo>
                      <a:pt x="2021" y="741"/>
                    </a:lnTo>
                    <a:lnTo>
                      <a:pt x="1944" y="535"/>
                    </a:lnTo>
                    <a:lnTo>
                      <a:pt x="1856" y="362"/>
                    </a:lnTo>
                    <a:lnTo>
                      <a:pt x="1762" y="227"/>
                    </a:lnTo>
                    <a:lnTo>
                      <a:pt x="1713" y="175"/>
                    </a:lnTo>
                    <a:lnTo>
                      <a:pt x="1663" y="134"/>
                    </a:lnTo>
                    <a:lnTo>
                      <a:pt x="1614" y="105"/>
                    </a:lnTo>
                    <a:lnTo>
                      <a:pt x="1564" y="89"/>
                    </a:lnTo>
                    <a:lnTo>
                      <a:pt x="1369" y="52"/>
                    </a:lnTo>
                    <a:lnTo>
                      <a:pt x="1194" y="25"/>
                    </a:lnTo>
                    <a:lnTo>
                      <a:pt x="1038" y="7"/>
                    </a:lnTo>
                    <a:lnTo>
                      <a:pt x="897" y="0"/>
                    </a:lnTo>
                    <a:lnTo>
                      <a:pt x="773" y="5"/>
                    </a:lnTo>
                    <a:lnTo>
                      <a:pt x="664" y="23"/>
                    </a:lnTo>
                    <a:lnTo>
                      <a:pt x="569" y="53"/>
                    </a:lnTo>
                    <a:lnTo>
                      <a:pt x="486" y="99"/>
                    </a:lnTo>
                    <a:lnTo>
                      <a:pt x="416" y="160"/>
                    </a:lnTo>
                    <a:lnTo>
                      <a:pt x="356" y="237"/>
                    </a:lnTo>
                    <a:lnTo>
                      <a:pt x="306" y="331"/>
                    </a:lnTo>
                    <a:lnTo>
                      <a:pt x="264" y="444"/>
                    </a:lnTo>
                    <a:lnTo>
                      <a:pt x="229" y="575"/>
                    </a:lnTo>
                    <a:lnTo>
                      <a:pt x="201" y="726"/>
                    </a:lnTo>
                    <a:lnTo>
                      <a:pt x="178" y="899"/>
                    </a:lnTo>
                    <a:lnTo>
                      <a:pt x="159" y="1092"/>
                    </a:lnTo>
                    <a:lnTo>
                      <a:pt x="122" y="1424"/>
                    </a:lnTo>
                    <a:lnTo>
                      <a:pt x="75" y="1760"/>
                    </a:lnTo>
                    <a:lnTo>
                      <a:pt x="32" y="2095"/>
                    </a:lnTo>
                    <a:lnTo>
                      <a:pt x="4" y="2421"/>
                    </a:lnTo>
                    <a:lnTo>
                      <a:pt x="0" y="2578"/>
                    </a:lnTo>
                    <a:lnTo>
                      <a:pt x="5" y="2730"/>
                    </a:lnTo>
                    <a:lnTo>
                      <a:pt x="20" y="2878"/>
                    </a:lnTo>
                    <a:lnTo>
                      <a:pt x="47" y="3019"/>
                    </a:lnTo>
                    <a:lnTo>
                      <a:pt x="88" y="3152"/>
                    </a:lnTo>
                    <a:lnTo>
                      <a:pt x="144" y="3277"/>
                    </a:lnTo>
                    <a:lnTo>
                      <a:pt x="218" y="3393"/>
                    </a:lnTo>
                    <a:lnTo>
                      <a:pt x="310" y="3500"/>
                    </a:lnTo>
                    <a:lnTo>
                      <a:pt x="331" y="3511"/>
                    </a:lnTo>
                    <a:lnTo>
                      <a:pt x="370" y="3523"/>
                    </a:lnTo>
                    <a:lnTo>
                      <a:pt x="426" y="3534"/>
                    </a:lnTo>
                    <a:lnTo>
                      <a:pt x="494" y="3546"/>
                    </a:lnTo>
                    <a:lnTo>
                      <a:pt x="657" y="3570"/>
                    </a:lnTo>
                    <a:lnTo>
                      <a:pt x="836" y="3594"/>
                    </a:lnTo>
                    <a:lnTo>
                      <a:pt x="1009" y="3620"/>
                    </a:lnTo>
                    <a:lnTo>
                      <a:pt x="1154" y="3646"/>
                    </a:lnTo>
                    <a:lnTo>
                      <a:pt x="1207" y="3659"/>
                    </a:lnTo>
                    <a:lnTo>
                      <a:pt x="1246" y="3672"/>
                    </a:lnTo>
                    <a:lnTo>
                      <a:pt x="1264" y="3687"/>
                    </a:lnTo>
                    <a:lnTo>
                      <a:pt x="1262" y="3701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62" name="Google Shape;2162;p43"/>
              <p:cNvSpPr/>
              <p:nvPr/>
            </p:nvSpPr>
            <p:spPr>
              <a:xfrm>
                <a:off x="2561" y="2357"/>
                <a:ext cx="335" cy="453"/>
              </a:xfrm>
              <a:custGeom>
                <a:avLst/>
                <a:gdLst/>
                <a:ahLst/>
                <a:cxnLst/>
                <a:rect l="l" t="t" r="r" b="b"/>
                <a:pathLst>
                  <a:path w="2160" h="3701" extrusionOk="0">
                    <a:moveTo>
                      <a:pt x="1262" y="3701"/>
                    </a:moveTo>
                    <a:lnTo>
                      <a:pt x="1393" y="3589"/>
                    </a:lnTo>
                    <a:lnTo>
                      <a:pt x="1511" y="3472"/>
                    </a:lnTo>
                    <a:lnTo>
                      <a:pt x="1619" y="3347"/>
                    </a:lnTo>
                    <a:lnTo>
                      <a:pt x="1715" y="3219"/>
                    </a:lnTo>
                    <a:lnTo>
                      <a:pt x="1801" y="3085"/>
                    </a:lnTo>
                    <a:lnTo>
                      <a:pt x="1876" y="2948"/>
                    </a:lnTo>
                    <a:lnTo>
                      <a:pt x="1941" y="2808"/>
                    </a:lnTo>
                    <a:lnTo>
                      <a:pt x="1998" y="2665"/>
                    </a:lnTo>
                    <a:lnTo>
                      <a:pt x="2083" y="2373"/>
                    </a:lnTo>
                    <a:lnTo>
                      <a:pt x="2137" y="2079"/>
                    </a:lnTo>
                    <a:lnTo>
                      <a:pt x="2160" y="1786"/>
                    </a:lnTo>
                    <a:lnTo>
                      <a:pt x="2156" y="1502"/>
                    </a:lnTo>
                    <a:lnTo>
                      <a:pt x="2130" y="1229"/>
                    </a:lnTo>
                    <a:lnTo>
                      <a:pt x="2084" y="974"/>
                    </a:lnTo>
                    <a:lnTo>
                      <a:pt x="2021" y="741"/>
                    </a:lnTo>
                    <a:lnTo>
                      <a:pt x="1944" y="535"/>
                    </a:lnTo>
                    <a:lnTo>
                      <a:pt x="1856" y="362"/>
                    </a:lnTo>
                    <a:lnTo>
                      <a:pt x="1762" y="227"/>
                    </a:lnTo>
                    <a:lnTo>
                      <a:pt x="1713" y="175"/>
                    </a:lnTo>
                    <a:lnTo>
                      <a:pt x="1663" y="134"/>
                    </a:lnTo>
                    <a:lnTo>
                      <a:pt x="1614" y="105"/>
                    </a:lnTo>
                    <a:lnTo>
                      <a:pt x="1564" y="89"/>
                    </a:lnTo>
                    <a:lnTo>
                      <a:pt x="1369" y="52"/>
                    </a:lnTo>
                    <a:lnTo>
                      <a:pt x="1194" y="25"/>
                    </a:lnTo>
                    <a:lnTo>
                      <a:pt x="1038" y="7"/>
                    </a:lnTo>
                    <a:lnTo>
                      <a:pt x="897" y="0"/>
                    </a:lnTo>
                    <a:lnTo>
                      <a:pt x="773" y="5"/>
                    </a:lnTo>
                    <a:lnTo>
                      <a:pt x="664" y="23"/>
                    </a:lnTo>
                    <a:lnTo>
                      <a:pt x="569" y="53"/>
                    </a:lnTo>
                    <a:lnTo>
                      <a:pt x="486" y="99"/>
                    </a:lnTo>
                    <a:lnTo>
                      <a:pt x="416" y="160"/>
                    </a:lnTo>
                    <a:lnTo>
                      <a:pt x="356" y="237"/>
                    </a:lnTo>
                    <a:lnTo>
                      <a:pt x="306" y="331"/>
                    </a:lnTo>
                    <a:lnTo>
                      <a:pt x="264" y="444"/>
                    </a:lnTo>
                    <a:lnTo>
                      <a:pt x="229" y="575"/>
                    </a:lnTo>
                    <a:lnTo>
                      <a:pt x="201" y="726"/>
                    </a:lnTo>
                    <a:lnTo>
                      <a:pt x="178" y="899"/>
                    </a:lnTo>
                    <a:lnTo>
                      <a:pt x="159" y="1092"/>
                    </a:lnTo>
                    <a:lnTo>
                      <a:pt x="122" y="1424"/>
                    </a:lnTo>
                    <a:lnTo>
                      <a:pt x="75" y="1760"/>
                    </a:lnTo>
                    <a:lnTo>
                      <a:pt x="32" y="2095"/>
                    </a:lnTo>
                    <a:lnTo>
                      <a:pt x="4" y="2421"/>
                    </a:lnTo>
                    <a:lnTo>
                      <a:pt x="0" y="2578"/>
                    </a:lnTo>
                    <a:lnTo>
                      <a:pt x="5" y="2730"/>
                    </a:lnTo>
                    <a:lnTo>
                      <a:pt x="20" y="2878"/>
                    </a:lnTo>
                    <a:lnTo>
                      <a:pt x="47" y="3019"/>
                    </a:lnTo>
                    <a:lnTo>
                      <a:pt x="88" y="3152"/>
                    </a:lnTo>
                    <a:lnTo>
                      <a:pt x="144" y="3277"/>
                    </a:lnTo>
                    <a:lnTo>
                      <a:pt x="218" y="3393"/>
                    </a:lnTo>
                    <a:lnTo>
                      <a:pt x="310" y="3500"/>
                    </a:lnTo>
                    <a:lnTo>
                      <a:pt x="331" y="3511"/>
                    </a:lnTo>
                    <a:lnTo>
                      <a:pt x="370" y="3523"/>
                    </a:lnTo>
                    <a:lnTo>
                      <a:pt x="426" y="3534"/>
                    </a:lnTo>
                    <a:lnTo>
                      <a:pt x="494" y="3546"/>
                    </a:lnTo>
                    <a:lnTo>
                      <a:pt x="657" y="3570"/>
                    </a:lnTo>
                    <a:lnTo>
                      <a:pt x="836" y="3594"/>
                    </a:lnTo>
                    <a:lnTo>
                      <a:pt x="1009" y="3620"/>
                    </a:lnTo>
                    <a:lnTo>
                      <a:pt x="1154" y="3646"/>
                    </a:lnTo>
                    <a:lnTo>
                      <a:pt x="1207" y="3659"/>
                    </a:lnTo>
                    <a:lnTo>
                      <a:pt x="1246" y="3672"/>
                    </a:lnTo>
                    <a:lnTo>
                      <a:pt x="1264" y="3687"/>
                    </a:lnTo>
                    <a:lnTo>
                      <a:pt x="1262" y="370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63" name="Google Shape;2163;p43"/>
              <p:cNvSpPr/>
              <p:nvPr/>
            </p:nvSpPr>
            <p:spPr>
              <a:xfrm>
                <a:off x="2640" y="2423"/>
                <a:ext cx="183" cy="338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2705" extrusionOk="0">
                    <a:moveTo>
                      <a:pt x="250" y="259"/>
                    </a:moveTo>
                    <a:lnTo>
                      <a:pt x="228" y="334"/>
                    </a:lnTo>
                    <a:lnTo>
                      <a:pt x="205" y="422"/>
                    </a:lnTo>
                    <a:lnTo>
                      <a:pt x="160" y="634"/>
                    </a:lnTo>
                    <a:lnTo>
                      <a:pt x="118" y="879"/>
                    </a:lnTo>
                    <a:lnTo>
                      <a:pt x="80" y="1145"/>
                    </a:lnTo>
                    <a:lnTo>
                      <a:pt x="46" y="1415"/>
                    </a:lnTo>
                    <a:lnTo>
                      <a:pt x="21" y="1677"/>
                    </a:lnTo>
                    <a:lnTo>
                      <a:pt x="5" y="1914"/>
                    </a:lnTo>
                    <a:lnTo>
                      <a:pt x="0" y="2021"/>
                    </a:lnTo>
                    <a:lnTo>
                      <a:pt x="0" y="2115"/>
                    </a:lnTo>
                    <a:lnTo>
                      <a:pt x="5" y="2213"/>
                    </a:lnTo>
                    <a:lnTo>
                      <a:pt x="16" y="2304"/>
                    </a:lnTo>
                    <a:lnTo>
                      <a:pt x="34" y="2388"/>
                    </a:lnTo>
                    <a:lnTo>
                      <a:pt x="60" y="2463"/>
                    </a:lnTo>
                    <a:lnTo>
                      <a:pt x="91" y="2530"/>
                    </a:lnTo>
                    <a:lnTo>
                      <a:pt x="130" y="2587"/>
                    </a:lnTo>
                    <a:lnTo>
                      <a:pt x="174" y="2634"/>
                    </a:lnTo>
                    <a:lnTo>
                      <a:pt x="224" y="2670"/>
                    </a:lnTo>
                    <a:lnTo>
                      <a:pt x="280" y="2694"/>
                    </a:lnTo>
                    <a:lnTo>
                      <a:pt x="340" y="2705"/>
                    </a:lnTo>
                    <a:lnTo>
                      <a:pt x="406" y="2703"/>
                    </a:lnTo>
                    <a:lnTo>
                      <a:pt x="477" y="2688"/>
                    </a:lnTo>
                    <a:lnTo>
                      <a:pt x="553" y="2656"/>
                    </a:lnTo>
                    <a:lnTo>
                      <a:pt x="632" y="2609"/>
                    </a:lnTo>
                    <a:lnTo>
                      <a:pt x="716" y="2547"/>
                    </a:lnTo>
                    <a:lnTo>
                      <a:pt x="803" y="2466"/>
                    </a:lnTo>
                    <a:lnTo>
                      <a:pt x="895" y="2364"/>
                    </a:lnTo>
                    <a:lnTo>
                      <a:pt x="972" y="2256"/>
                    </a:lnTo>
                    <a:lnTo>
                      <a:pt x="1035" y="2143"/>
                    </a:lnTo>
                    <a:lnTo>
                      <a:pt x="1084" y="2026"/>
                    </a:lnTo>
                    <a:lnTo>
                      <a:pt x="1120" y="1906"/>
                    </a:lnTo>
                    <a:lnTo>
                      <a:pt x="1147" y="1782"/>
                    </a:lnTo>
                    <a:lnTo>
                      <a:pt x="1160" y="1658"/>
                    </a:lnTo>
                    <a:lnTo>
                      <a:pt x="1164" y="1532"/>
                    </a:lnTo>
                    <a:lnTo>
                      <a:pt x="1146" y="1283"/>
                    </a:lnTo>
                    <a:lnTo>
                      <a:pt x="1094" y="1037"/>
                    </a:lnTo>
                    <a:lnTo>
                      <a:pt x="1019" y="804"/>
                    </a:lnTo>
                    <a:lnTo>
                      <a:pt x="925" y="588"/>
                    </a:lnTo>
                    <a:lnTo>
                      <a:pt x="818" y="397"/>
                    </a:lnTo>
                    <a:lnTo>
                      <a:pt x="705" y="237"/>
                    </a:lnTo>
                    <a:lnTo>
                      <a:pt x="592" y="113"/>
                    </a:lnTo>
                    <a:lnTo>
                      <a:pt x="538" y="67"/>
                    </a:lnTo>
                    <a:lnTo>
                      <a:pt x="487" y="31"/>
                    </a:lnTo>
                    <a:lnTo>
                      <a:pt x="438" y="9"/>
                    </a:lnTo>
                    <a:lnTo>
                      <a:pt x="393" y="0"/>
                    </a:lnTo>
                    <a:lnTo>
                      <a:pt x="353" y="4"/>
                    </a:lnTo>
                    <a:lnTo>
                      <a:pt x="318" y="23"/>
                    </a:lnTo>
                    <a:lnTo>
                      <a:pt x="290" y="56"/>
                    </a:lnTo>
                    <a:lnTo>
                      <a:pt x="268" y="108"/>
                    </a:lnTo>
                    <a:lnTo>
                      <a:pt x="256" y="174"/>
                    </a:lnTo>
                    <a:lnTo>
                      <a:pt x="250" y="25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64" name="Google Shape;2164;p43"/>
              <p:cNvSpPr/>
              <p:nvPr/>
            </p:nvSpPr>
            <p:spPr>
              <a:xfrm>
                <a:off x="2640" y="2423"/>
                <a:ext cx="183" cy="338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2705" extrusionOk="0">
                    <a:moveTo>
                      <a:pt x="250" y="259"/>
                    </a:moveTo>
                    <a:lnTo>
                      <a:pt x="228" y="334"/>
                    </a:lnTo>
                    <a:lnTo>
                      <a:pt x="205" y="422"/>
                    </a:lnTo>
                    <a:lnTo>
                      <a:pt x="160" y="634"/>
                    </a:lnTo>
                    <a:lnTo>
                      <a:pt x="118" y="879"/>
                    </a:lnTo>
                    <a:lnTo>
                      <a:pt x="80" y="1145"/>
                    </a:lnTo>
                    <a:lnTo>
                      <a:pt x="46" y="1415"/>
                    </a:lnTo>
                    <a:lnTo>
                      <a:pt x="21" y="1677"/>
                    </a:lnTo>
                    <a:lnTo>
                      <a:pt x="5" y="1914"/>
                    </a:lnTo>
                    <a:lnTo>
                      <a:pt x="0" y="2021"/>
                    </a:lnTo>
                    <a:lnTo>
                      <a:pt x="0" y="2115"/>
                    </a:lnTo>
                    <a:lnTo>
                      <a:pt x="5" y="2213"/>
                    </a:lnTo>
                    <a:lnTo>
                      <a:pt x="16" y="2304"/>
                    </a:lnTo>
                    <a:lnTo>
                      <a:pt x="34" y="2388"/>
                    </a:lnTo>
                    <a:lnTo>
                      <a:pt x="60" y="2463"/>
                    </a:lnTo>
                    <a:lnTo>
                      <a:pt x="91" y="2530"/>
                    </a:lnTo>
                    <a:lnTo>
                      <a:pt x="130" y="2587"/>
                    </a:lnTo>
                    <a:lnTo>
                      <a:pt x="174" y="2634"/>
                    </a:lnTo>
                    <a:lnTo>
                      <a:pt x="224" y="2670"/>
                    </a:lnTo>
                    <a:lnTo>
                      <a:pt x="280" y="2694"/>
                    </a:lnTo>
                    <a:lnTo>
                      <a:pt x="340" y="2705"/>
                    </a:lnTo>
                    <a:lnTo>
                      <a:pt x="406" y="2703"/>
                    </a:lnTo>
                    <a:lnTo>
                      <a:pt x="477" y="2688"/>
                    </a:lnTo>
                    <a:lnTo>
                      <a:pt x="553" y="2656"/>
                    </a:lnTo>
                    <a:lnTo>
                      <a:pt x="632" y="2609"/>
                    </a:lnTo>
                    <a:lnTo>
                      <a:pt x="716" y="2547"/>
                    </a:lnTo>
                    <a:lnTo>
                      <a:pt x="803" y="2466"/>
                    </a:lnTo>
                    <a:lnTo>
                      <a:pt x="895" y="2364"/>
                    </a:lnTo>
                    <a:lnTo>
                      <a:pt x="972" y="2256"/>
                    </a:lnTo>
                    <a:lnTo>
                      <a:pt x="1035" y="2143"/>
                    </a:lnTo>
                    <a:lnTo>
                      <a:pt x="1084" y="2026"/>
                    </a:lnTo>
                    <a:lnTo>
                      <a:pt x="1120" y="1906"/>
                    </a:lnTo>
                    <a:lnTo>
                      <a:pt x="1147" y="1782"/>
                    </a:lnTo>
                    <a:lnTo>
                      <a:pt x="1160" y="1658"/>
                    </a:lnTo>
                    <a:lnTo>
                      <a:pt x="1164" y="1532"/>
                    </a:lnTo>
                    <a:lnTo>
                      <a:pt x="1146" y="1283"/>
                    </a:lnTo>
                    <a:lnTo>
                      <a:pt x="1094" y="1037"/>
                    </a:lnTo>
                    <a:lnTo>
                      <a:pt x="1019" y="804"/>
                    </a:lnTo>
                    <a:lnTo>
                      <a:pt x="925" y="588"/>
                    </a:lnTo>
                    <a:lnTo>
                      <a:pt x="818" y="397"/>
                    </a:lnTo>
                    <a:lnTo>
                      <a:pt x="705" y="237"/>
                    </a:lnTo>
                    <a:lnTo>
                      <a:pt x="592" y="113"/>
                    </a:lnTo>
                    <a:lnTo>
                      <a:pt x="538" y="67"/>
                    </a:lnTo>
                    <a:lnTo>
                      <a:pt x="487" y="31"/>
                    </a:lnTo>
                    <a:lnTo>
                      <a:pt x="438" y="9"/>
                    </a:lnTo>
                    <a:lnTo>
                      <a:pt x="393" y="0"/>
                    </a:lnTo>
                    <a:lnTo>
                      <a:pt x="353" y="4"/>
                    </a:lnTo>
                    <a:lnTo>
                      <a:pt x="318" y="23"/>
                    </a:lnTo>
                    <a:lnTo>
                      <a:pt x="290" y="56"/>
                    </a:lnTo>
                    <a:lnTo>
                      <a:pt x="268" y="108"/>
                    </a:lnTo>
                    <a:lnTo>
                      <a:pt x="256" y="174"/>
                    </a:lnTo>
                    <a:lnTo>
                      <a:pt x="250" y="25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65" name="Google Shape;2165;p43"/>
              <p:cNvSpPr/>
              <p:nvPr/>
            </p:nvSpPr>
            <p:spPr>
              <a:xfrm>
                <a:off x="2753" y="2402"/>
                <a:ext cx="73" cy="72"/>
              </a:xfrm>
              <a:custGeom>
                <a:avLst/>
                <a:gdLst/>
                <a:ahLst/>
                <a:cxnLst/>
                <a:rect l="l" t="t" r="r" b="b"/>
                <a:pathLst>
                  <a:path w="473" h="585" extrusionOk="0">
                    <a:moveTo>
                      <a:pt x="0" y="92"/>
                    </a:moveTo>
                    <a:lnTo>
                      <a:pt x="70" y="229"/>
                    </a:lnTo>
                    <a:lnTo>
                      <a:pt x="146" y="347"/>
                    </a:lnTo>
                    <a:lnTo>
                      <a:pt x="226" y="448"/>
                    </a:lnTo>
                    <a:lnTo>
                      <a:pt x="306" y="536"/>
                    </a:lnTo>
                    <a:lnTo>
                      <a:pt x="353" y="573"/>
                    </a:lnTo>
                    <a:lnTo>
                      <a:pt x="392" y="585"/>
                    </a:lnTo>
                    <a:lnTo>
                      <a:pt x="425" y="578"/>
                    </a:lnTo>
                    <a:lnTo>
                      <a:pt x="449" y="552"/>
                    </a:lnTo>
                    <a:lnTo>
                      <a:pt x="464" y="512"/>
                    </a:lnTo>
                    <a:lnTo>
                      <a:pt x="473" y="460"/>
                    </a:lnTo>
                    <a:lnTo>
                      <a:pt x="472" y="400"/>
                    </a:lnTo>
                    <a:lnTo>
                      <a:pt x="462" y="334"/>
                    </a:lnTo>
                    <a:lnTo>
                      <a:pt x="417" y="201"/>
                    </a:lnTo>
                    <a:lnTo>
                      <a:pt x="381" y="140"/>
                    </a:lnTo>
                    <a:lnTo>
                      <a:pt x="335" y="85"/>
                    </a:lnTo>
                    <a:lnTo>
                      <a:pt x="279" y="42"/>
                    </a:lnTo>
                    <a:lnTo>
                      <a:pt x="213" y="12"/>
                    </a:lnTo>
                    <a:lnTo>
                      <a:pt x="137" y="0"/>
                    </a:lnTo>
                    <a:lnTo>
                      <a:pt x="50" y="7"/>
                    </a:lnTo>
                    <a:lnTo>
                      <a:pt x="33" y="25"/>
                    </a:lnTo>
                    <a:lnTo>
                      <a:pt x="25" y="57"/>
                    </a:lnTo>
                    <a:lnTo>
                      <a:pt x="17" y="85"/>
                    </a:lnTo>
                    <a:lnTo>
                      <a:pt x="9" y="93"/>
                    </a:ln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66" name="Google Shape;2166;p43"/>
              <p:cNvSpPr/>
              <p:nvPr/>
            </p:nvSpPr>
            <p:spPr>
              <a:xfrm>
                <a:off x="2753" y="2402"/>
                <a:ext cx="73" cy="72"/>
              </a:xfrm>
              <a:custGeom>
                <a:avLst/>
                <a:gdLst/>
                <a:ahLst/>
                <a:cxnLst/>
                <a:rect l="l" t="t" r="r" b="b"/>
                <a:pathLst>
                  <a:path w="473" h="585" extrusionOk="0">
                    <a:moveTo>
                      <a:pt x="0" y="92"/>
                    </a:moveTo>
                    <a:lnTo>
                      <a:pt x="70" y="229"/>
                    </a:lnTo>
                    <a:lnTo>
                      <a:pt x="146" y="347"/>
                    </a:lnTo>
                    <a:lnTo>
                      <a:pt x="226" y="448"/>
                    </a:lnTo>
                    <a:lnTo>
                      <a:pt x="306" y="536"/>
                    </a:lnTo>
                    <a:lnTo>
                      <a:pt x="353" y="573"/>
                    </a:lnTo>
                    <a:lnTo>
                      <a:pt x="392" y="585"/>
                    </a:lnTo>
                    <a:lnTo>
                      <a:pt x="425" y="578"/>
                    </a:lnTo>
                    <a:lnTo>
                      <a:pt x="449" y="552"/>
                    </a:lnTo>
                    <a:lnTo>
                      <a:pt x="464" y="512"/>
                    </a:lnTo>
                    <a:lnTo>
                      <a:pt x="473" y="460"/>
                    </a:lnTo>
                    <a:lnTo>
                      <a:pt x="472" y="400"/>
                    </a:lnTo>
                    <a:lnTo>
                      <a:pt x="462" y="334"/>
                    </a:lnTo>
                    <a:lnTo>
                      <a:pt x="417" y="201"/>
                    </a:lnTo>
                    <a:lnTo>
                      <a:pt x="381" y="140"/>
                    </a:lnTo>
                    <a:lnTo>
                      <a:pt x="335" y="85"/>
                    </a:lnTo>
                    <a:lnTo>
                      <a:pt x="279" y="42"/>
                    </a:lnTo>
                    <a:lnTo>
                      <a:pt x="213" y="12"/>
                    </a:lnTo>
                    <a:lnTo>
                      <a:pt x="137" y="0"/>
                    </a:lnTo>
                    <a:lnTo>
                      <a:pt x="50" y="7"/>
                    </a:lnTo>
                    <a:lnTo>
                      <a:pt x="33" y="25"/>
                    </a:lnTo>
                    <a:lnTo>
                      <a:pt x="25" y="57"/>
                    </a:lnTo>
                    <a:lnTo>
                      <a:pt x="17" y="85"/>
                    </a:lnTo>
                    <a:lnTo>
                      <a:pt x="9" y="93"/>
                    </a:lnTo>
                    <a:lnTo>
                      <a:pt x="0" y="9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67" name="Google Shape;2167;p43"/>
              <p:cNvSpPr/>
              <p:nvPr/>
            </p:nvSpPr>
            <p:spPr>
              <a:xfrm>
                <a:off x="3863" y="2437"/>
                <a:ext cx="69" cy="58"/>
              </a:xfrm>
              <a:custGeom>
                <a:avLst/>
                <a:gdLst/>
                <a:ahLst/>
                <a:cxnLst/>
                <a:rect l="l" t="t" r="r" b="b"/>
                <a:pathLst>
                  <a:path w="452" h="467" extrusionOk="0">
                    <a:moveTo>
                      <a:pt x="332" y="26"/>
                    </a:moveTo>
                    <a:lnTo>
                      <a:pt x="309" y="44"/>
                    </a:lnTo>
                    <a:lnTo>
                      <a:pt x="279" y="69"/>
                    </a:lnTo>
                    <a:lnTo>
                      <a:pt x="204" y="139"/>
                    </a:lnTo>
                    <a:lnTo>
                      <a:pt x="124" y="226"/>
                    </a:lnTo>
                    <a:lnTo>
                      <a:pt x="53" y="314"/>
                    </a:lnTo>
                    <a:lnTo>
                      <a:pt x="26" y="356"/>
                    </a:lnTo>
                    <a:lnTo>
                      <a:pt x="8" y="392"/>
                    </a:lnTo>
                    <a:lnTo>
                      <a:pt x="0" y="424"/>
                    </a:lnTo>
                    <a:lnTo>
                      <a:pt x="6" y="448"/>
                    </a:lnTo>
                    <a:lnTo>
                      <a:pt x="26" y="462"/>
                    </a:lnTo>
                    <a:lnTo>
                      <a:pt x="63" y="467"/>
                    </a:lnTo>
                    <a:lnTo>
                      <a:pt x="118" y="458"/>
                    </a:lnTo>
                    <a:lnTo>
                      <a:pt x="195" y="436"/>
                    </a:lnTo>
                    <a:lnTo>
                      <a:pt x="261" y="410"/>
                    </a:lnTo>
                    <a:lnTo>
                      <a:pt x="315" y="377"/>
                    </a:lnTo>
                    <a:lnTo>
                      <a:pt x="360" y="340"/>
                    </a:lnTo>
                    <a:lnTo>
                      <a:pt x="394" y="299"/>
                    </a:lnTo>
                    <a:lnTo>
                      <a:pt x="437" y="215"/>
                    </a:lnTo>
                    <a:lnTo>
                      <a:pt x="452" y="133"/>
                    </a:lnTo>
                    <a:lnTo>
                      <a:pt x="442" y="63"/>
                    </a:lnTo>
                    <a:lnTo>
                      <a:pt x="414" y="15"/>
                    </a:lnTo>
                    <a:lnTo>
                      <a:pt x="397" y="3"/>
                    </a:lnTo>
                    <a:lnTo>
                      <a:pt x="376" y="0"/>
                    </a:lnTo>
                    <a:lnTo>
                      <a:pt x="354" y="8"/>
                    </a:lnTo>
                    <a:lnTo>
                      <a:pt x="332" y="26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68" name="Google Shape;2168;p43"/>
              <p:cNvSpPr/>
              <p:nvPr/>
            </p:nvSpPr>
            <p:spPr>
              <a:xfrm>
                <a:off x="3863" y="2437"/>
                <a:ext cx="69" cy="58"/>
              </a:xfrm>
              <a:custGeom>
                <a:avLst/>
                <a:gdLst/>
                <a:ahLst/>
                <a:cxnLst/>
                <a:rect l="l" t="t" r="r" b="b"/>
                <a:pathLst>
                  <a:path w="452" h="467" extrusionOk="0">
                    <a:moveTo>
                      <a:pt x="332" y="26"/>
                    </a:moveTo>
                    <a:lnTo>
                      <a:pt x="309" y="44"/>
                    </a:lnTo>
                    <a:lnTo>
                      <a:pt x="279" y="69"/>
                    </a:lnTo>
                    <a:lnTo>
                      <a:pt x="204" y="139"/>
                    </a:lnTo>
                    <a:lnTo>
                      <a:pt x="124" y="226"/>
                    </a:lnTo>
                    <a:lnTo>
                      <a:pt x="53" y="314"/>
                    </a:lnTo>
                    <a:lnTo>
                      <a:pt x="26" y="356"/>
                    </a:lnTo>
                    <a:lnTo>
                      <a:pt x="8" y="392"/>
                    </a:lnTo>
                    <a:lnTo>
                      <a:pt x="0" y="424"/>
                    </a:lnTo>
                    <a:lnTo>
                      <a:pt x="6" y="448"/>
                    </a:lnTo>
                    <a:lnTo>
                      <a:pt x="26" y="462"/>
                    </a:lnTo>
                    <a:lnTo>
                      <a:pt x="63" y="467"/>
                    </a:lnTo>
                    <a:lnTo>
                      <a:pt x="118" y="458"/>
                    </a:lnTo>
                    <a:lnTo>
                      <a:pt x="195" y="436"/>
                    </a:lnTo>
                    <a:lnTo>
                      <a:pt x="261" y="410"/>
                    </a:lnTo>
                    <a:lnTo>
                      <a:pt x="315" y="377"/>
                    </a:lnTo>
                    <a:lnTo>
                      <a:pt x="360" y="340"/>
                    </a:lnTo>
                    <a:lnTo>
                      <a:pt x="394" y="299"/>
                    </a:lnTo>
                    <a:lnTo>
                      <a:pt x="437" y="215"/>
                    </a:lnTo>
                    <a:lnTo>
                      <a:pt x="452" y="133"/>
                    </a:lnTo>
                    <a:lnTo>
                      <a:pt x="442" y="63"/>
                    </a:lnTo>
                    <a:lnTo>
                      <a:pt x="414" y="15"/>
                    </a:lnTo>
                    <a:lnTo>
                      <a:pt x="397" y="3"/>
                    </a:lnTo>
                    <a:lnTo>
                      <a:pt x="376" y="0"/>
                    </a:lnTo>
                    <a:lnTo>
                      <a:pt x="354" y="8"/>
                    </a:lnTo>
                    <a:lnTo>
                      <a:pt x="332" y="2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69" name="Google Shape;2169;p43"/>
              <p:cNvSpPr/>
              <p:nvPr/>
            </p:nvSpPr>
            <p:spPr>
              <a:xfrm>
                <a:off x="4166" y="2462"/>
                <a:ext cx="387" cy="365"/>
              </a:xfrm>
              <a:custGeom>
                <a:avLst/>
                <a:gdLst/>
                <a:ahLst/>
                <a:cxnLst/>
                <a:rect l="l" t="t" r="r" b="b"/>
                <a:pathLst>
                  <a:path w="2496" h="2920" extrusionOk="0">
                    <a:moveTo>
                      <a:pt x="945" y="207"/>
                    </a:moveTo>
                    <a:lnTo>
                      <a:pt x="909" y="258"/>
                    </a:lnTo>
                    <a:lnTo>
                      <a:pt x="869" y="317"/>
                    </a:lnTo>
                    <a:lnTo>
                      <a:pt x="776" y="455"/>
                    </a:lnTo>
                    <a:lnTo>
                      <a:pt x="670" y="618"/>
                    </a:lnTo>
                    <a:lnTo>
                      <a:pt x="558" y="800"/>
                    </a:lnTo>
                    <a:lnTo>
                      <a:pt x="444" y="996"/>
                    </a:lnTo>
                    <a:lnTo>
                      <a:pt x="333" y="1203"/>
                    </a:lnTo>
                    <a:lnTo>
                      <a:pt x="230" y="1413"/>
                    </a:lnTo>
                    <a:lnTo>
                      <a:pt x="140" y="1624"/>
                    </a:lnTo>
                    <a:lnTo>
                      <a:pt x="69" y="1830"/>
                    </a:lnTo>
                    <a:lnTo>
                      <a:pt x="20" y="2027"/>
                    </a:lnTo>
                    <a:lnTo>
                      <a:pt x="6" y="2120"/>
                    </a:lnTo>
                    <a:lnTo>
                      <a:pt x="0" y="2209"/>
                    </a:lnTo>
                    <a:lnTo>
                      <a:pt x="1" y="2293"/>
                    </a:lnTo>
                    <a:lnTo>
                      <a:pt x="12" y="2372"/>
                    </a:lnTo>
                    <a:lnTo>
                      <a:pt x="32" y="2444"/>
                    </a:lnTo>
                    <a:lnTo>
                      <a:pt x="63" y="2510"/>
                    </a:lnTo>
                    <a:lnTo>
                      <a:pt x="104" y="2568"/>
                    </a:lnTo>
                    <a:lnTo>
                      <a:pt x="158" y="2619"/>
                    </a:lnTo>
                    <a:lnTo>
                      <a:pt x="222" y="2661"/>
                    </a:lnTo>
                    <a:lnTo>
                      <a:pt x="300" y="2694"/>
                    </a:lnTo>
                    <a:lnTo>
                      <a:pt x="391" y="2718"/>
                    </a:lnTo>
                    <a:lnTo>
                      <a:pt x="496" y="2730"/>
                    </a:lnTo>
                    <a:lnTo>
                      <a:pt x="643" y="2811"/>
                    </a:lnTo>
                    <a:lnTo>
                      <a:pt x="781" y="2868"/>
                    </a:lnTo>
                    <a:lnTo>
                      <a:pt x="911" y="2904"/>
                    </a:lnTo>
                    <a:lnTo>
                      <a:pt x="1033" y="2920"/>
                    </a:lnTo>
                    <a:lnTo>
                      <a:pt x="1147" y="2917"/>
                    </a:lnTo>
                    <a:lnTo>
                      <a:pt x="1256" y="2897"/>
                    </a:lnTo>
                    <a:lnTo>
                      <a:pt x="1357" y="2862"/>
                    </a:lnTo>
                    <a:lnTo>
                      <a:pt x="1453" y="2812"/>
                    </a:lnTo>
                    <a:lnTo>
                      <a:pt x="1544" y="2751"/>
                    </a:lnTo>
                    <a:lnTo>
                      <a:pt x="1630" y="2678"/>
                    </a:lnTo>
                    <a:lnTo>
                      <a:pt x="1713" y="2597"/>
                    </a:lnTo>
                    <a:lnTo>
                      <a:pt x="1791" y="2507"/>
                    </a:lnTo>
                    <a:lnTo>
                      <a:pt x="1941" y="2309"/>
                    </a:lnTo>
                    <a:lnTo>
                      <a:pt x="2082" y="2099"/>
                    </a:lnTo>
                    <a:lnTo>
                      <a:pt x="2139" y="1993"/>
                    </a:lnTo>
                    <a:lnTo>
                      <a:pt x="2198" y="1855"/>
                    </a:lnTo>
                    <a:lnTo>
                      <a:pt x="2254" y="1696"/>
                    </a:lnTo>
                    <a:lnTo>
                      <a:pt x="2308" y="1523"/>
                    </a:lnTo>
                    <a:lnTo>
                      <a:pt x="2355" y="1349"/>
                    </a:lnTo>
                    <a:lnTo>
                      <a:pt x="2394" y="1184"/>
                    </a:lnTo>
                    <a:lnTo>
                      <a:pt x="2424" y="1038"/>
                    </a:lnTo>
                    <a:lnTo>
                      <a:pt x="2434" y="975"/>
                    </a:lnTo>
                    <a:lnTo>
                      <a:pt x="2440" y="920"/>
                    </a:lnTo>
                    <a:lnTo>
                      <a:pt x="2471" y="792"/>
                    </a:lnTo>
                    <a:lnTo>
                      <a:pt x="2489" y="676"/>
                    </a:lnTo>
                    <a:lnTo>
                      <a:pt x="2496" y="571"/>
                    </a:lnTo>
                    <a:lnTo>
                      <a:pt x="2492" y="477"/>
                    </a:lnTo>
                    <a:lnTo>
                      <a:pt x="2478" y="393"/>
                    </a:lnTo>
                    <a:lnTo>
                      <a:pt x="2455" y="318"/>
                    </a:lnTo>
                    <a:lnTo>
                      <a:pt x="2423" y="253"/>
                    </a:lnTo>
                    <a:lnTo>
                      <a:pt x="2384" y="196"/>
                    </a:lnTo>
                    <a:lnTo>
                      <a:pt x="2337" y="147"/>
                    </a:lnTo>
                    <a:lnTo>
                      <a:pt x="2284" y="107"/>
                    </a:lnTo>
                    <a:lnTo>
                      <a:pt x="2225" y="74"/>
                    </a:lnTo>
                    <a:lnTo>
                      <a:pt x="2162" y="47"/>
                    </a:lnTo>
                    <a:lnTo>
                      <a:pt x="2023" y="12"/>
                    </a:lnTo>
                    <a:lnTo>
                      <a:pt x="1873" y="0"/>
                    </a:lnTo>
                    <a:lnTo>
                      <a:pt x="1716" y="4"/>
                    </a:lnTo>
                    <a:lnTo>
                      <a:pt x="1560" y="23"/>
                    </a:lnTo>
                    <a:lnTo>
                      <a:pt x="1410" y="51"/>
                    </a:lnTo>
                    <a:lnTo>
                      <a:pt x="1271" y="86"/>
                    </a:lnTo>
                    <a:lnTo>
                      <a:pt x="1150" y="122"/>
                    </a:lnTo>
                    <a:lnTo>
                      <a:pt x="1051" y="157"/>
                    </a:lnTo>
                    <a:lnTo>
                      <a:pt x="981" y="187"/>
                    </a:lnTo>
                    <a:lnTo>
                      <a:pt x="959" y="198"/>
                    </a:lnTo>
                    <a:lnTo>
                      <a:pt x="945" y="207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70" name="Google Shape;2170;p43"/>
              <p:cNvSpPr/>
              <p:nvPr/>
            </p:nvSpPr>
            <p:spPr>
              <a:xfrm>
                <a:off x="4166" y="2462"/>
                <a:ext cx="387" cy="365"/>
              </a:xfrm>
              <a:custGeom>
                <a:avLst/>
                <a:gdLst/>
                <a:ahLst/>
                <a:cxnLst/>
                <a:rect l="l" t="t" r="r" b="b"/>
                <a:pathLst>
                  <a:path w="2496" h="2920" extrusionOk="0">
                    <a:moveTo>
                      <a:pt x="945" y="207"/>
                    </a:moveTo>
                    <a:lnTo>
                      <a:pt x="909" y="258"/>
                    </a:lnTo>
                    <a:lnTo>
                      <a:pt x="869" y="317"/>
                    </a:lnTo>
                    <a:lnTo>
                      <a:pt x="776" y="455"/>
                    </a:lnTo>
                    <a:lnTo>
                      <a:pt x="670" y="618"/>
                    </a:lnTo>
                    <a:lnTo>
                      <a:pt x="558" y="800"/>
                    </a:lnTo>
                    <a:lnTo>
                      <a:pt x="444" y="996"/>
                    </a:lnTo>
                    <a:lnTo>
                      <a:pt x="333" y="1203"/>
                    </a:lnTo>
                    <a:lnTo>
                      <a:pt x="230" y="1413"/>
                    </a:lnTo>
                    <a:lnTo>
                      <a:pt x="140" y="1624"/>
                    </a:lnTo>
                    <a:lnTo>
                      <a:pt x="69" y="1830"/>
                    </a:lnTo>
                    <a:lnTo>
                      <a:pt x="20" y="2027"/>
                    </a:lnTo>
                    <a:lnTo>
                      <a:pt x="6" y="2120"/>
                    </a:lnTo>
                    <a:lnTo>
                      <a:pt x="0" y="2209"/>
                    </a:lnTo>
                    <a:lnTo>
                      <a:pt x="1" y="2293"/>
                    </a:lnTo>
                    <a:lnTo>
                      <a:pt x="12" y="2372"/>
                    </a:lnTo>
                    <a:lnTo>
                      <a:pt x="32" y="2444"/>
                    </a:lnTo>
                    <a:lnTo>
                      <a:pt x="63" y="2510"/>
                    </a:lnTo>
                    <a:lnTo>
                      <a:pt x="104" y="2568"/>
                    </a:lnTo>
                    <a:lnTo>
                      <a:pt x="158" y="2619"/>
                    </a:lnTo>
                    <a:lnTo>
                      <a:pt x="222" y="2661"/>
                    </a:lnTo>
                    <a:lnTo>
                      <a:pt x="300" y="2694"/>
                    </a:lnTo>
                    <a:lnTo>
                      <a:pt x="391" y="2718"/>
                    </a:lnTo>
                    <a:lnTo>
                      <a:pt x="496" y="2730"/>
                    </a:lnTo>
                    <a:lnTo>
                      <a:pt x="643" y="2811"/>
                    </a:lnTo>
                    <a:lnTo>
                      <a:pt x="781" y="2868"/>
                    </a:lnTo>
                    <a:lnTo>
                      <a:pt x="911" y="2904"/>
                    </a:lnTo>
                    <a:lnTo>
                      <a:pt x="1033" y="2920"/>
                    </a:lnTo>
                    <a:lnTo>
                      <a:pt x="1147" y="2917"/>
                    </a:lnTo>
                    <a:lnTo>
                      <a:pt x="1256" y="2897"/>
                    </a:lnTo>
                    <a:lnTo>
                      <a:pt x="1357" y="2862"/>
                    </a:lnTo>
                    <a:lnTo>
                      <a:pt x="1453" y="2812"/>
                    </a:lnTo>
                    <a:lnTo>
                      <a:pt x="1544" y="2751"/>
                    </a:lnTo>
                    <a:lnTo>
                      <a:pt x="1630" y="2678"/>
                    </a:lnTo>
                    <a:lnTo>
                      <a:pt x="1713" y="2597"/>
                    </a:lnTo>
                    <a:lnTo>
                      <a:pt x="1791" y="2507"/>
                    </a:lnTo>
                    <a:lnTo>
                      <a:pt x="1941" y="2309"/>
                    </a:lnTo>
                    <a:lnTo>
                      <a:pt x="2082" y="2099"/>
                    </a:lnTo>
                    <a:lnTo>
                      <a:pt x="2139" y="1993"/>
                    </a:lnTo>
                    <a:lnTo>
                      <a:pt x="2198" y="1855"/>
                    </a:lnTo>
                    <a:lnTo>
                      <a:pt x="2254" y="1696"/>
                    </a:lnTo>
                    <a:lnTo>
                      <a:pt x="2308" y="1523"/>
                    </a:lnTo>
                    <a:lnTo>
                      <a:pt x="2355" y="1349"/>
                    </a:lnTo>
                    <a:lnTo>
                      <a:pt x="2394" y="1184"/>
                    </a:lnTo>
                    <a:lnTo>
                      <a:pt x="2424" y="1038"/>
                    </a:lnTo>
                    <a:lnTo>
                      <a:pt x="2434" y="975"/>
                    </a:lnTo>
                    <a:lnTo>
                      <a:pt x="2440" y="920"/>
                    </a:lnTo>
                    <a:lnTo>
                      <a:pt x="2471" y="792"/>
                    </a:lnTo>
                    <a:lnTo>
                      <a:pt x="2489" y="676"/>
                    </a:lnTo>
                    <a:lnTo>
                      <a:pt x="2496" y="571"/>
                    </a:lnTo>
                    <a:lnTo>
                      <a:pt x="2492" y="477"/>
                    </a:lnTo>
                    <a:lnTo>
                      <a:pt x="2478" y="393"/>
                    </a:lnTo>
                    <a:lnTo>
                      <a:pt x="2455" y="318"/>
                    </a:lnTo>
                    <a:lnTo>
                      <a:pt x="2423" y="253"/>
                    </a:lnTo>
                    <a:lnTo>
                      <a:pt x="2384" y="196"/>
                    </a:lnTo>
                    <a:lnTo>
                      <a:pt x="2337" y="147"/>
                    </a:lnTo>
                    <a:lnTo>
                      <a:pt x="2284" y="107"/>
                    </a:lnTo>
                    <a:lnTo>
                      <a:pt x="2225" y="74"/>
                    </a:lnTo>
                    <a:lnTo>
                      <a:pt x="2162" y="47"/>
                    </a:lnTo>
                    <a:lnTo>
                      <a:pt x="2023" y="12"/>
                    </a:lnTo>
                    <a:lnTo>
                      <a:pt x="1873" y="0"/>
                    </a:lnTo>
                    <a:lnTo>
                      <a:pt x="1716" y="4"/>
                    </a:lnTo>
                    <a:lnTo>
                      <a:pt x="1560" y="23"/>
                    </a:lnTo>
                    <a:lnTo>
                      <a:pt x="1410" y="51"/>
                    </a:lnTo>
                    <a:lnTo>
                      <a:pt x="1271" y="86"/>
                    </a:lnTo>
                    <a:lnTo>
                      <a:pt x="1150" y="122"/>
                    </a:lnTo>
                    <a:lnTo>
                      <a:pt x="1051" y="157"/>
                    </a:lnTo>
                    <a:lnTo>
                      <a:pt x="981" y="187"/>
                    </a:lnTo>
                    <a:lnTo>
                      <a:pt x="959" y="198"/>
                    </a:lnTo>
                    <a:lnTo>
                      <a:pt x="945" y="20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71" name="Google Shape;2171;p43"/>
              <p:cNvSpPr/>
              <p:nvPr/>
            </p:nvSpPr>
            <p:spPr>
              <a:xfrm>
                <a:off x="4288" y="2547"/>
                <a:ext cx="167" cy="167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333" extrusionOk="0">
                    <a:moveTo>
                      <a:pt x="456" y="148"/>
                    </a:moveTo>
                    <a:lnTo>
                      <a:pt x="376" y="253"/>
                    </a:lnTo>
                    <a:lnTo>
                      <a:pt x="312" y="352"/>
                    </a:lnTo>
                    <a:lnTo>
                      <a:pt x="215" y="547"/>
                    </a:lnTo>
                    <a:lnTo>
                      <a:pt x="134" y="741"/>
                    </a:lnTo>
                    <a:lnTo>
                      <a:pt x="89" y="841"/>
                    </a:lnTo>
                    <a:lnTo>
                      <a:pt x="37" y="944"/>
                    </a:lnTo>
                    <a:lnTo>
                      <a:pt x="7" y="1018"/>
                    </a:lnTo>
                    <a:lnTo>
                      <a:pt x="0" y="1090"/>
                    </a:lnTo>
                    <a:lnTo>
                      <a:pt x="12" y="1156"/>
                    </a:lnTo>
                    <a:lnTo>
                      <a:pt x="41" y="1215"/>
                    </a:lnTo>
                    <a:lnTo>
                      <a:pt x="86" y="1264"/>
                    </a:lnTo>
                    <a:lnTo>
                      <a:pt x="143" y="1301"/>
                    </a:lnTo>
                    <a:lnTo>
                      <a:pt x="213" y="1324"/>
                    </a:lnTo>
                    <a:lnTo>
                      <a:pt x="293" y="1333"/>
                    </a:lnTo>
                    <a:lnTo>
                      <a:pt x="379" y="1322"/>
                    </a:lnTo>
                    <a:lnTo>
                      <a:pt x="471" y="1291"/>
                    </a:lnTo>
                    <a:lnTo>
                      <a:pt x="567" y="1239"/>
                    </a:lnTo>
                    <a:lnTo>
                      <a:pt x="663" y="1160"/>
                    </a:lnTo>
                    <a:lnTo>
                      <a:pt x="759" y="1056"/>
                    </a:lnTo>
                    <a:lnTo>
                      <a:pt x="853" y="923"/>
                    </a:lnTo>
                    <a:lnTo>
                      <a:pt x="942" y="758"/>
                    </a:lnTo>
                    <a:lnTo>
                      <a:pt x="1024" y="560"/>
                    </a:lnTo>
                    <a:lnTo>
                      <a:pt x="1063" y="433"/>
                    </a:lnTo>
                    <a:lnTo>
                      <a:pt x="1078" y="323"/>
                    </a:lnTo>
                    <a:lnTo>
                      <a:pt x="1074" y="232"/>
                    </a:lnTo>
                    <a:lnTo>
                      <a:pt x="1053" y="159"/>
                    </a:lnTo>
                    <a:lnTo>
                      <a:pt x="1018" y="100"/>
                    </a:lnTo>
                    <a:lnTo>
                      <a:pt x="971" y="56"/>
                    </a:lnTo>
                    <a:lnTo>
                      <a:pt x="914" y="26"/>
                    </a:lnTo>
                    <a:lnTo>
                      <a:pt x="852" y="7"/>
                    </a:lnTo>
                    <a:lnTo>
                      <a:pt x="787" y="0"/>
                    </a:lnTo>
                    <a:lnTo>
                      <a:pt x="720" y="2"/>
                    </a:lnTo>
                    <a:lnTo>
                      <a:pt x="655" y="12"/>
                    </a:lnTo>
                    <a:lnTo>
                      <a:pt x="595" y="29"/>
                    </a:lnTo>
                    <a:lnTo>
                      <a:pt x="543" y="53"/>
                    </a:lnTo>
                    <a:lnTo>
                      <a:pt x="500" y="82"/>
                    </a:lnTo>
                    <a:lnTo>
                      <a:pt x="470" y="114"/>
                    </a:lnTo>
                    <a:lnTo>
                      <a:pt x="456" y="14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72" name="Google Shape;2172;p43"/>
              <p:cNvSpPr/>
              <p:nvPr/>
            </p:nvSpPr>
            <p:spPr>
              <a:xfrm>
                <a:off x="4288" y="2547"/>
                <a:ext cx="167" cy="167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333" extrusionOk="0">
                    <a:moveTo>
                      <a:pt x="456" y="148"/>
                    </a:moveTo>
                    <a:lnTo>
                      <a:pt x="376" y="253"/>
                    </a:lnTo>
                    <a:lnTo>
                      <a:pt x="312" y="352"/>
                    </a:lnTo>
                    <a:lnTo>
                      <a:pt x="215" y="547"/>
                    </a:lnTo>
                    <a:lnTo>
                      <a:pt x="134" y="741"/>
                    </a:lnTo>
                    <a:lnTo>
                      <a:pt x="89" y="841"/>
                    </a:lnTo>
                    <a:lnTo>
                      <a:pt x="37" y="944"/>
                    </a:lnTo>
                    <a:lnTo>
                      <a:pt x="7" y="1018"/>
                    </a:lnTo>
                    <a:lnTo>
                      <a:pt x="0" y="1090"/>
                    </a:lnTo>
                    <a:lnTo>
                      <a:pt x="12" y="1156"/>
                    </a:lnTo>
                    <a:lnTo>
                      <a:pt x="41" y="1215"/>
                    </a:lnTo>
                    <a:lnTo>
                      <a:pt x="86" y="1264"/>
                    </a:lnTo>
                    <a:lnTo>
                      <a:pt x="143" y="1301"/>
                    </a:lnTo>
                    <a:lnTo>
                      <a:pt x="213" y="1324"/>
                    </a:lnTo>
                    <a:lnTo>
                      <a:pt x="293" y="1333"/>
                    </a:lnTo>
                    <a:lnTo>
                      <a:pt x="379" y="1322"/>
                    </a:lnTo>
                    <a:lnTo>
                      <a:pt x="471" y="1291"/>
                    </a:lnTo>
                    <a:lnTo>
                      <a:pt x="567" y="1239"/>
                    </a:lnTo>
                    <a:lnTo>
                      <a:pt x="663" y="1160"/>
                    </a:lnTo>
                    <a:lnTo>
                      <a:pt x="759" y="1056"/>
                    </a:lnTo>
                    <a:lnTo>
                      <a:pt x="853" y="923"/>
                    </a:lnTo>
                    <a:lnTo>
                      <a:pt x="942" y="758"/>
                    </a:lnTo>
                    <a:lnTo>
                      <a:pt x="1024" y="560"/>
                    </a:lnTo>
                    <a:lnTo>
                      <a:pt x="1063" y="433"/>
                    </a:lnTo>
                    <a:lnTo>
                      <a:pt x="1078" y="323"/>
                    </a:lnTo>
                    <a:lnTo>
                      <a:pt x="1074" y="232"/>
                    </a:lnTo>
                    <a:lnTo>
                      <a:pt x="1053" y="159"/>
                    </a:lnTo>
                    <a:lnTo>
                      <a:pt x="1018" y="100"/>
                    </a:lnTo>
                    <a:lnTo>
                      <a:pt x="971" y="56"/>
                    </a:lnTo>
                    <a:lnTo>
                      <a:pt x="914" y="26"/>
                    </a:lnTo>
                    <a:lnTo>
                      <a:pt x="852" y="7"/>
                    </a:lnTo>
                    <a:lnTo>
                      <a:pt x="787" y="0"/>
                    </a:lnTo>
                    <a:lnTo>
                      <a:pt x="720" y="2"/>
                    </a:lnTo>
                    <a:lnTo>
                      <a:pt x="655" y="12"/>
                    </a:lnTo>
                    <a:lnTo>
                      <a:pt x="595" y="29"/>
                    </a:lnTo>
                    <a:lnTo>
                      <a:pt x="543" y="53"/>
                    </a:lnTo>
                    <a:lnTo>
                      <a:pt x="500" y="82"/>
                    </a:lnTo>
                    <a:lnTo>
                      <a:pt x="470" y="114"/>
                    </a:lnTo>
                    <a:lnTo>
                      <a:pt x="456" y="14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73" name="Google Shape;2173;p43"/>
              <p:cNvSpPr/>
              <p:nvPr/>
            </p:nvSpPr>
            <p:spPr>
              <a:xfrm>
                <a:off x="4201" y="2685"/>
                <a:ext cx="77" cy="68"/>
              </a:xfrm>
              <a:custGeom>
                <a:avLst/>
                <a:gdLst/>
                <a:ahLst/>
                <a:cxnLst/>
                <a:rect l="l" t="t" r="r" b="b"/>
                <a:pathLst>
                  <a:path w="482" h="543" extrusionOk="0">
                    <a:moveTo>
                      <a:pt x="147" y="44"/>
                    </a:moveTo>
                    <a:lnTo>
                      <a:pt x="72" y="178"/>
                    </a:lnTo>
                    <a:lnTo>
                      <a:pt x="39" y="231"/>
                    </a:lnTo>
                    <a:lnTo>
                      <a:pt x="14" y="279"/>
                    </a:lnTo>
                    <a:lnTo>
                      <a:pt x="0" y="320"/>
                    </a:lnTo>
                    <a:lnTo>
                      <a:pt x="1" y="358"/>
                    </a:lnTo>
                    <a:lnTo>
                      <a:pt x="18" y="393"/>
                    </a:lnTo>
                    <a:lnTo>
                      <a:pt x="57" y="429"/>
                    </a:lnTo>
                    <a:lnTo>
                      <a:pt x="151" y="487"/>
                    </a:lnTo>
                    <a:lnTo>
                      <a:pt x="232" y="523"/>
                    </a:lnTo>
                    <a:lnTo>
                      <a:pt x="301" y="541"/>
                    </a:lnTo>
                    <a:lnTo>
                      <a:pt x="358" y="543"/>
                    </a:lnTo>
                    <a:lnTo>
                      <a:pt x="403" y="530"/>
                    </a:lnTo>
                    <a:lnTo>
                      <a:pt x="439" y="505"/>
                    </a:lnTo>
                    <a:lnTo>
                      <a:pt x="463" y="470"/>
                    </a:lnTo>
                    <a:lnTo>
                      <a:pt x="478" y="427"/>
                    </a:lnTo>
                    <a:lnTo>
                      <a:pt x="482" y="378"/>
                    </a:lnTo>
                    <a:lnTo>
                      <a:pt x="477" y="325"/>
                    </a:lnTo>
                    <a:lnTo>
                      <a:pt x="440" y="216"/>
                    </a:lnTo>
                    <a:lnTo>
                      <a:pt x="409" y="165"/>
                    </a:lnTo>
                    <a:lnTo>
                      <a:pt x="369" y="118"/>
                    </a:lnTo>
                    <a:lnTo>
                      <a:pt x="322" y="77"/>
                    </a:lnTo>
                    <a:lnTo>
                      <a:pt x="267" y="44"/>
                    </a:lnTo>
                    <a:lnTo>
                      <a:pt x="248" y="37"/>
                    </a:lnTo>
                    <a:lnTo>
                      <a:pt x="217" y="26"/>
                    </a:lnTo>
                    <a:lnTo>
                      <a:pt x="146" y="5"/>
                    </a:lnTo>
                    <a:lnTo>
                      <a:pt x="120" y="0"/>
                    </a:lnTo>
                    <a:lnTo>
                      <a:pt x="106" y="4"/>
                    </a:lnTo>
                    <a:lnTo>
                      <a:pt x="114" y="17"/>
                    </a:lnTo>
                    <a:lnTo>
                      <a:pt x="127" y="29"/>
                    </a:lnTo>
                    <a:lnTo>
                      <a:pt x="147" y="44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74" name="Google Shape;2174;p43"/>
              <p:cNvSpPr/>
              <p:nvPr/>
            </p:nvSpPr>
            <p:spPr>
              <a:xfrm>
                <a:off x="4201" y="2685"/>
                <a:ext cx="77" cy="68"/>
              </a:xfrm>
              <a:custGeom>
                <a:avLst/>
                <a:gdLst/>
                <a:ahLst/>
                <a:cxnLst/>
                <a:rect l="l" t="t" r="r" b="b"/>
                <a:pathLst>
                  <a:path w="482" h="543" extrusionOk="0">
                    <a:moveTo>
                      <a:pt x="147" y="44"/>
                    </a:moveTo>
                    <a:lnTo>
                      <a:pt x="72" y="178"/>
                    </a:lnTo>
                    <a:lnTo>
                      <a:pt x="39" y="231"/>
                    </a:lnTo>
                    <a:lnTo>
                      <a:pt x="14" y="279"/>
                    </a:lnTo>
                    <a:lnTo>
                      <a:pt x="0" y="320"/>
                    </a:lnTo>
                    <a:lnTo>
                      <a:pt x="1" y="358"/>
                    </a:lnTo>
                    <a:lnTo>
                      <a:pt x="18" y="393"/>
                    </a:lnTo>
                    <a:lnTo>
                      <a:pt x="57" y="429"/>
                    </a:lnTo>
                    <a:lnTo>
                      <a:pt x="151" y="487"/>
                    </a:lnTo>
                    <a:lnTo>
                      <a:pt x="232" y="523"/>
                    </a:lnTo>
                    <a:lnTo>
                      <a:pt x="301" y="541"/>
                    </a:lnTo>
                    <a:lnTo>
                      <a:pt x="358" y="543"/>
                    </a:lnTo>
                    <a:lnTo>
                      <a:pt x="403" y="530"/>
                    </a:lnTo>
                    <a:lnTo>
                      <a:pt x="439" y="505"/>
                    </a:lnTo>
                    <a:lnTo>
                      <a:pt x="463" y="470"/>
                    </a:lnTo>
                    <a:lnTo>
                      <a:pt x="478" y="427"/>
                    </a:lnTo>
                    <a:lnTo>
                      <a:pt x="482" y="378"/>
                    </a:lnTo>
                    <a:lnTo>
                      <a:pt x="477" y="325"/>
                    </a:lnTo>
                    <a:lnTo>
                      <a:pt x="440" y="216"/>
                    </a:lnTo>
                    <a:lnTo>
                      <a:pt x="409" y="165"/>
                    </a:lnTo>
                    <a:lnTo>
                      <a:pt x="369" y="118"/>
                    </a:lnTo>
                    <a:lnTo>
                      <a:pt x="322" y="77"/>
                    </a:lnTo>
                    <a:lnTo>
                      <a:pt x="267" y="44"/>
                    </a:lnTo>
                    <a:lnTo>
                      <a:pt x="248" y="37"/>
                    </a:lnTo>
                    <a:lnTo>
                      <a:pt x="217" y="26"/>
                    </a:lnTo>
                    <a:lnTo>
                      <a:pt x="146" y="5"/>
                    </a:lnTo>
                    <a:lnTo>
                      <a:pt x="120" y="0"/>
                    </a:lnTo>
                    <a:lnTo>
                      <a:pt x="106" y="4"/>
                    </a:lnTo>
                    <a:lnTo>
                      <a:pt x="114" y="17"/>
                    </a:lnTo>
                    <a:lnTo>
                      <a:pt x="127" y="29"/>
                    </a:lnTo>
                    <a:lnTo>
                      <a:pt x="147" y="4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75" name="Google Shape;2175;p43"/>
              <p:cNvSpPr/>
              <p:nvPr/>
            </p:nvSpPr>
            <p:spPr>
              <a:xfrm>
                <a:off x="1315" y="2098"/>
                <a:ext cx="290" cy="336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2687" extrusionOk="0">
                    <a:moveTo>
                      <a:pt x="873" y="2417"/>
                    </a:moveTo>
                    <a:lnTo>
                      <a:pt x="922" y="2479"/>
                    </a:lnTo>
                    <a:lnTo>
                      <a:pt x="965" y="2530"/>
                    </a:lnTo>
                    <a:lnTo>
                      <a:pt x="1001" y="2571"/>
                    </a:lnTo>
                    <a:lnTo>
                      <a:pt x="1034" y="2602"/>
                    </a:lnTo>
                    <a:lnTo>
                      <a:pt x="1059" y="2624"/>
                    </a:lnTo>
                    <a:lnTo>
                      <a:pt x="1080" y="2639"/>
                    </a:lnTo>
                    <a:lnTo>
                      <a:pt x="1108" y="2647"/>
                    </a:lnTo>
                    <a:lnTo>
                      <a:pt x="1121" y="2631"/>
                    </a:lnTo>
                    <a:lnTo>
                      <a:pt x="1118" y="2596"/>
                    </a:lnTo>
                    <a:lnTo>
                      <a:pt x="1105" y="2549"/>
                    </a:lnTo>
                    <a:lnTo>
                      <a:pt x="1082" y="2492"/>
                    </a:lnTo>
                    <a:lnTo>
                      <a:pt x="1020" y="2380"/>
                    </a:lnTo>
                    <a:lnTo>
                      <a:pt x="986" y="2332"/>
                    </a:lnTo>
                    <a:lnTo>
                      <a:pt x="951" y="2300"/>
                    </a:lnTo>
                    <a:lnTo>
                      <a:pt x="921" y="2288"/>
                    </a:lnTo>
                    <a:lnTo>
                      <a:pt x="896" y="2298"/>
                    </a:lnTo>
                    <a:lnTo>
                      <a:pt x="879" y="2340"/>
                    </a:lnTo>
                    <a:lnTo>
                      <a:pt x="875" y="2373"/>
                    </a:lnTo>
                    <a:lnTo>
                      <a:pt x="873" y="2417"/>
                    </a:lnTo>
                    <a:close/>
                    <a:moveTo>
                      <a:pt x="1513" y="31"/>
                    </a:moveTo>
                    <a:lnTo>
                      <a:pt x="1458" y="193"/>
                    </a:lnTo>
                    <a:lnTo>
                      <a:pt x="1441" y="265"/>
                    </a:lnTo>
                    <a:lnTo>
                      <a:pt x="1436" y="327"/>
                    </a:lnTo>
                    <a:lnTo>
                      <a:pt x="1451" y="377"/>
                    </a:lnTo>
                    <a:lnTo>
                      <a:pt x="1490" y="412"/>
                    </a:lnTo>
                    <a:lnTo>
                      <a:pt x="1519" y="423"/>
                    </a:lnTo>
                    <a:lnTo>
                      <a:pt x="1558" y="429"/>
                    </a:lnTo>
                    <a:lnTo>
                      <a:pt x="1604" y="430"/>
                    </a:lnTo>
                    <a:lnTo>
                      <a:pt x="1660" y="425"/>
                    </a:lnTo>
                    <a:lnTo>
                      <a:pt x="1749" y="408"/>
                    </a:lnTo>
                    <a:lnTo>
                      <a:pt x="1812" y="382"/>
                    </a:lnTo>
                    <a:lnTo>
                      <a:pt x="1852" y="350"/>
                    </a:lnTo>
                    <a:lnTo>
                      <a:pt x="1870" y="313"/>
                    </a:lnTo>
                    <a:lnTo>
                      <a:pt x="1872" y="272"/>
                    </a:lnTo>
                    <a:lnTo>
                      <a:pt x="1860" y="229"/>
                    </a:lnTo>
                    <a:lnTo>
                      <a:pt x="1800" y="143"/>
                    </a:lnTo>
                    <a:lnTo>
                      <a:pt x="1715" y="68"/>
                    </a:lnTo>
                    <a:lnTo>
                      <a:pt x="1623" y="17"/>
                    </a:lnTo>
                    <a:lnTo>
                      <a:pt x="1582" y="3"/>
                    </a:lnTo>
                    <a:lnTo>
                      <a:pt x="1548" y="0"/>
                    </a:lnTo>
                    <a:lnTo>
                      <a:pt x="1524" y="9"/>
                    </a:lnTo>
                    <a:lnTo>
                      <a:pt x="1513" y="31"/>
                    </a:lnTo>
                    <a:close/>
                    <a:moveTo>
                      <a:pt x="1587" y="844"/>
                    </a:moveTo>
                    <a:lnTo>
                      <a:pt x="1564" y="919"/>
                    </a:lnTo>
                    <a:lnTo>
                      <a:pt x="1541" y="1006"/>
                    </a:lnTo>
                    <a:lnTo>
                      <a:pt x="1516" y="1093"/>
                    </a:lnTo>
                    <a:lnTo>
                      <a:pt x="1488" y="1163"/>
                    </a:lnTo>
                    <a:lnTo>
                      <a:pt x="1454" y="1234"/>
                    </a:lnTo>
                    <a:lnTo>
                      <a:pt x="1429" y="1294"/>
                    </a:lnTo>
                    <a:lnTo>
                      <a:pt x="1412" y="1346"/>
                    </a:lnTo>
                    <a:lnTo>
                      <a:pt x="1403" y="1386"/>
                    </a:lnTo>
                    <a:lnTo>
                      <a:pt x="1400" y="1420"/>
                    </a:lnTo>
                    <a:lnTo>
                      <a:pt x="1403" y="1444"/>
                    </a:lnTo>
                    <a:lnTo>
                      <a:pt x="1412" y="1461"/>
                    </a:lnTo>
                    <a:lnTo>
                      <a:pt x="1426" y="1470"/>
                    </a:lnTo>
                    <a:lnTo>
                      <a:pt x="1466" y="1469"/>
                    </a:lnTo>
                    <a:lnTo>
                      <a:pt x="1517" y="1445"/>
                    </a:lnTo>
                    <a:lnTo>
                      <a:pt x="1575" y="1402"/>
                    </a:lnTo>
                    <a:lnTo>
                      <a:pt x="1635" y="1345"/>
                    </a:lnTo>
                    <a:lnTo>
                      <a:pt x="1693" y="1277"/>
                    </a:lnTo>
                    <a:lnTo>
                      <a:pt x="1742" y="1202"/>
                    </a:lnTo>
                    <a:lnTo>
                      <a:pt x="1777" y="1125"/>
                    </a:lnTo>
                    <a:lnTo>
                      <a:pt x="1796" y="1049"/>
                    </a:lnTo>
                    <a:lnTo>
                      <a:pt x="1791" y="979"/>
                    </a:lnTo>
                    <a:lnTo>
                      <a:pt x="1757" y="919"/>
                    </a:lnTo>
                    <a:lnTo>
                      <a:pt x="1728" y="894"/>
                    </a:lnTo>
                    <a:lnTo>
                      <a:pt x="1691" y="872"/>
                    </a:lnTo>
                    <a:lnTo>
                      <a:pt x="1643" y="855"/>
                    </a:lnTo>
                    <a:lnTo>
                      <a:pt x="1587" y="844"/>
                    </a:lnTo>
                    <a:close/>
                    <a:moveTo>
                      <a:pt x="554" y="253"/>
                    </a:moveTo>
                    <a:lnTo>
                      <a:pt x="483" y="328"/>
                    </a:lnTo>
                    <a:lnTo>
                      <a:pt x="432" y="392"/>
                    </a:lnTo>
                    <a:lnTo>
                      <a:pt x="400" y="445"/>
                    </a:lnTo>
                    <a:lnTo>
                      <a:pt x="384" y="487"/>
                    </a:lnTo>
                    <a:lnTo>
                      <a:pt x="383" y="520"/>
                    </a:lnTo>
                    <a:lnTo>
                      <a:pt x="395" y="544"/>
                    </a:lnTo>
                    <a:lnTo>
                      <a:pt x="416" y="558"/>
                    </a:lnTo>
                    <a:lnTo>
                      <a:pt x="445" y="566"/>
                    </a:lnTo>
                    <a:lnTo>
                      <a:pt x="519" y="559"/>
                    </a:lnTo>
                    <a:lnTo>
                      <a:pt x="602" y="531"/>
                    </a:lnTo>
                    <a:lnTo>
                      <a:pt x="676" y="484"/>
                    </a:lnTo>
                    <a:lnTo>
                      <a:pt x="725" y="425"/>
                    </a:lnTo>
                    <a:lnTo>
                      <a:pt x="733" y="380"/>
                    </a:lnTo>
                    <a:lnTo>
                      <a:pt x="716" y="331"/>
                    </a:lnTo>
                    <a:lnTo>
                      <a:pt x="682" y="284"/>
                    </a:lnTo>
                    <a:lnTo>
                      <a:pt x="643" y="246"/>
                    </a:lnTo>
                    <a:lnTo>
                      <a:pt x="601" y="218"/>
                    </a:lnTo>
                    <a:lnTo>
                      <a:pt x="567" y="206"/>
                    </a:lnTo>
                    <a:lnTo>
                      <a:pt x="549" y="216"/>
                    </a:lnTo>
                    <a:lnTo>
                      <a:pt x="548" y="231"/>
                    </a:lnTo>
                    <a:lnTo>
                      <a:pt x="554" y="253"/>
                    </a:lnTo>
                    <a:close/>
                    <a:moveTo>
                      <a:pt x="110" y="966"/>
                    </a:moveTo>
                    <a:lnTo>
                      <a:pt x="54" y="1048"/>
                    </a:lnTo>
                    <a:lnTo>
                      <a:pt x="17" y="1120"/>
                    </a:lnTo>
                    <a:lnTo>
                      <a:pt x="0" y="1181"/>
                    </a:lnTo>
                    <a:lnTo>
                      <a:pt x="1" y="1226"/>
                    </a:lnTo>
                    <a:lnTo>
                      <a:pt x="19" y="1254"/>
                    </a:lnTo>
                    <a:lnTo>
                      <a:pt x="56" y="1258"/>
                    </a:lnTo>
                    <a:lnTo>
                      <a:pt x="111" y="1237"/>
                    </a:lnTo>
                    <a:lnTo>
                      <a:pt x="146" y="1216"/>
                    </a:lnTo>
                    <a:lnTo>
                      <a:pt x="185" y="1188"/>
                    </a:lnTo>
                    <a:lnTo>
                      <a:pt x="221" y="1153"/>
                    </a:lnTo>
                    <a:lnTo>
                      <a:pt x="245" y="1119"/>
                    </a:lnTo>
                    <a:lnTo>
                      <a:pt x="263" y="1055"/>
                    </a:lnTo>
                    <a:lnTo>
                      <a:pt x="249" y="998"/>
                    </a:lnTo>
                    <a:lnTo>
                      <a:pt x="215" y="954"/>
                    </a:lnTo>
                    <a:lnTo>
                      <a:pt x="173" y="924"/>
                    </a:lnTo>
                    <a:lnTo>
                      <a:pt x="133" y="914"/>
                    </a:lnTo>
                    <a:lnTo>
                      <a:pt x="119" y="917"/>
                    </a:lnTo>
                    <a:lnTo>
                      <a:pt x="109" y="926"/>
                    </a:lnTo>
                    <a:lnTo>
                      <a:pt x="106" y="943"/>
                    </a:lnTo>
                    <a:lnTo>
                      <a:pt x="110" y="966"/>
                    </a:lnTo>
                    <a:close/>
                    <a:moveTo>
                      <a:pt x="1242" y="1753"/>
                    </a:moveTo>
                    <a:lnTo>
                      <a:pt x="1169" y="2073"/>
                    </a:lnTo>
                    <a:lnTo>
                      <a:pt x="1144" y="2044"/>
                    </a:lnTo>
                    <a:lnTo>
                      <a:pt x="1121" y="2004"/>
                    </a:lnTo>
                    <a:lnTo>
                      <a:pt x="1102" y="1958"/>
                    </a:lnTo>
                    <a:lnTo>
                      <a:pt x="1093" y="1908"/>
                    </a:lnTo>
                    <a:lnTo>
                      <a:pt x="1099" y="1860"/>
                    </a:lnTo>
                    <a:lnTo>
                      <a:pt x="1122" y="1815"/>
                    </a:lnTo>
                    <a:lnTo>
                      <a:pt x="1169" y="1778"/>
                    </a:lnTo>
                    <a:lnTo>
                      <a:pt x="1242" y="1753"/>
                    </a:lnTo>
                    <a:close/>
                    <a:moveTo>
                      <a:pt x="430" y="2417"/>
                    </a:moveTo>
                    <a:lnTo>
                      <a:pt x="554" y="2687"/>
                    </a:lnTo>
                    <a:lnTo>
                      <a:pt x="613" y="2650"/>
                    </a:lnTo>
                    <a:lnTo>
                      <a:pt x="654" y="2611"/>
                    </a:lnTo>
                    <a:lnTo>
                      <a:pt x="677" y="2570"/>
                    </a:lnTo>
                    <a:lnTo>
                      <a:pt x="687" y="2529"/>
                    </a:lnTo>
                    <a:lnTo>
                      <a:pt x="681" y="2488"/>
                    </a:lnTo>
                    <a:lnTo>
                      <a:pt x="667" y="2450"/>
                    </a:lnTo>
                    <a:lnTo>
                      <a:pt x="614" y="2383"/>
                    </a:lnTo>
                    <a:lnTo>
                      <a:pt x="546" y="2337"/>
                    </a:lnTo>
                    <a:lnTo>
                      <a:pt x="513" y="2325"/>
                    </a:lnTo>
                    <a:lnTo>
                      <a:pt x="482" y="2321"/>
                    </a:lnTo>
                    <a:lnTo>
                      <a:pt x="455" y="2327"/>
                    </a:lnTo>
                    <a:lnTo>
                      <a:pt x="437" y="2345"/>
                    </a:lnTo>
                    <a:lnTo>
                      <a:pt x="427" y="2374"/>
                    </a:lnTo>
                    <a:lnTo>
                      <a:pt x="430" y="2417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76" name="Google Shape;2176;p43"/>
              <p:cNvSpPr/>
              <p:nvPr/>
            </p:nvSpPr>
            <p:spPr>
              <a:xfrm>
                <a:off x="1495" y="2446"/>
                <a:ext cx="345" cy="242"/>
              </a:xfrm>
              <a:custGeom>
                <a:avLst/>
                <a:gdLst/>
                <a:ahLst/>
                <a:cxnLst/>
                <a:rect l="l" t="t" r="r" b="b"/>
                <a:pathLst>
                  <a:path w="2225" h="1935" extrusionOk="0">
                    <a:moveTo>
                      <a:pt x="1432" y="52"/>
                    </a:moveTo>
                    <a:lnTo>
                      <a:pt x="1504" y="136"/>
                    </a:lnTo>
                    <a:lnTo>
                      <a:pt x="1569" y="194"/>
                    </a:lnTo>
                    <a:lnTo>
                      <a:pt x="1625" y="226"/>
                    </a:lnTo>
                    <a:lnTo>
                      <a:pt x="1671" y="238"/>
                    </a:lnTo>
                    <a:lnTo>
                      <a:pt x="1708" y="234"/>
                    </a:lnTo>
                    <a:lnTo>
                      <a:pt x="1735" y="215"/>
                    </a:lnTo>
                    <a:lnTo>
                      <a:pt x="1753" y="187"/>
                    </a:lnTo>
                    <a:lnTo>
                      <a:pt x="1762" y="153"/>
                    </a:lnTo>
                    <a:lnTo>
                      <a:pt x="1758" y="115"/>
                    </a:lnTo>
                    <a:lnTo>
                      <a:pt x="1746" y="77"/>
                    </a:lnTo>
                    <a:lnTo>
                      <a:pt x="1722" y="44"/>
                    </a:lnTo>
                    <a:lnTo>
                      <a:pt x="1687" y="18"/>
                    </a:lnTo>
                    <a:lnTo>
                      <a:pt x="1641" y="2"/>
                    </a:lnTo>
                    <a:lnTo>
                      <a:pt x="1584" y="0"/>
                    </a:lnTo>
                    <a:lnTo>
                      <a:pt x="1514" y="16"/>
                    </a:lnTo>
                    <a:lnTo>
                      <a:pt x="1432" y="52"/>
                    </a:lnTo>
                    <a:close/>
                    <a:moveTo>
                      <a:pt x="842" y="77"/>
                    </a:moveTo>
                    <a:lnTo>
                      <a:pt x="819" y="119"/>
                    </a:lnTo>
                    <a:lnTo>
                      <a:pt x="789" y="169"/>
                    </a:lnTo>
                    <a:lnTo>
                      <a:pt x="732" y="275"/>
                    </a:lnTo>
                    <a:lnTo>
                      <a:pt x="720" y="321"/>
                    </a:lnTo>
                    <a:lnTo>
                      <a:pt x="725" y="356"/>
                    </a:lnTo>
                    <a:lnTo>
                      <a:pt x="737" y="367"/>
                    </a:lnTo>
                    <a:lnTo>
                      <a:pt x="755" y="374"/>
                    </a:lnTo>
                    <a:lnTo>
                      <a:pt x="782" y="376"/>
                    </a:lnTo>
                    <a:lnTo>
                      <a:pt x="817" y="372"/>
                    </a:lnTo>
                    <a:lnTo>
                      <a:pt x="882" y="357"/>
                    </a:lnTo>
                    <a:lnTo>
                      <a:pt x="934" y="335"/>
                    </a:lnTo>
                    <a:lnTo>
                      <a:pt x="975" y="306"/>
                    </a:lnTo>
                    <a:lnTo>
                      <a:pt x="1005" y="275"/>
                    </a:lnTo>
                    <a:lnTo>
                      <a:pt x="1038" y="205"/>
                    </a:lnTo>
                    <a:lnTo>
                      <a:pt x="1037" y="136"/>
                    </a:lnTo>
                    <a:lnTo>
                      <a:pt x="1011" y="77"/>
                    </a:lnTo>
                    <a:lnTo>
                      <a:pt x="965" y="41"/>
                    </a:lnTo>
                    <a:lnTo>
                      <a:pt x="936" y="35"/>
                    </a:lnTo>
                    <a:lnTo>
                      <a:pt x="906" y="38"/>
                    </a:lnTo>
                    <a:lnTo>
                      <a:pt x="875" y="51"/>
                    </a:lnTo>
                    <a:lnTo>
                      <a:pt x="842" y="77"/>
                    </a:lnTo>
                    <a:close/>
                    <a:moveTo>
                      <a:pt x="251" y="298"/>
                    </a:moveTo>
                    <a:lnTo>
                      <a:pt x="203" y="337"/>
                    </a:lnTo>
                    <a:lnTo>
                      <a:pt x="142" y="392"/>
                    </a:lnTo>
                    <a:lnTo>
                      <a:pt x="80" y="457"/>
                    </a:lnTo>
                    <a:lnTo>
                      <a:pt x="30" y="522"/>
                    </a:lnTo>
                    <a:lnTo>
                      <a:pt x="1" y="579"/>
                    </a:lnTo>
                    <a:lnTo>
                      <a:pt x="0" y="602"/>
                    </a:lnTo>
                    <a:lnTo>
                      <a:pt x="9" y="620"/>
                    </a:lnTo>
                    <a:lnTo>
                      <a:pt x="30" y="632"/>
                    </a:lnTo>
                    <a:lnTo>
                      <a:pt x="64" y="636"/>
                    </a:lnTo>
                    <a:lnTo>
                      <a:pt x="112" y="632"/>
                    </a:lnTo>
                    <a:lnTo>
                      <a:pt x="177" y="618"/>
                    </a:lnTo>
                    <a:lnTo>
                      <a:pt x="252" y="595"/>
                    </a:lnTo>
                    <a:lnTo>
                      <a:pt x="309" y="569"/>
                    </a:lnTo>
                    <a:lnTo>
                      <a:pt x="348" y="540"/>
                    </a:lnTo>
                    <a:lnTo>
                      <a:pt x="372" y="509"/>
                    </a:lnTo>
                    <a:lnTo>
                      <a:pt x="382" y="479"/>
                    </a:lnTo>
                    <a:lnTo>
                      <a:pt x="382" y="448"/>
                    </a:lnTo>
                    <a:lnTo>
                      <a:pt x="358" y="387"/>
                    </a:lnTo>
                    <a:lnTo>
                      <a:pt x="316" y="337"/>
                    </a:lnTo>
                    <a:lnTo>
                      <a:pt x="272" y="300"/>
                    </a:lnTo>
                    <a:lnTo>
                      <a:pt x="256" y="291"/>
                    </a:lnTo>
                    <a:lnTo>
                      <a:pt x="245" y="286"/>
                    </a:lnTo>
                    <a:lnTo>
                      <a:pt x="243" y="289"/>
                    </a:lnTo>
                    <a:lnTo>
                      <a:pt x="251" y="298"/>
                    </a:lnTo>
                    <a:close/>
                    <a:moveTo>
                      <a:pt x="55" y="1134"/>
                    </a:moveTo>
                    <a:lnTo>
                      <a:pt x="87" y="1210"/>
                    </a:lnTo>
                    <a:lnTo>
                      <a:pt x="109" y="1268"/>
                    </a:lnTo>
                    <a:lnTo>
                      <a:pt x="125" y="1313"/>
                    </a:lnTo>
                    <a:lnTo>
                      <a:pt x="136" y="1347"/>
                    </a:lnTo>
                    <a:lnTo>
                      <a:pt x="159" y="1393"/>
                    </a:lnTo>
                    <a:lnTo>
                      <a:pt x="202" y="1429"/>
                    </a:lnTo>
                    <a:lnTo>
                      <a:pt x="250" y="1454"/>
                    </a:lnTo>
                    <a:lnTo>
                      <a:pt x="289" y="1459"/>
                    </a:lnTo>
                    <a:lnTo>
                      <a:pt x="318" y="1447"/>
                    </a:lnTo>
                    <a:lnTo>
                      <a:pt x="338" y="1421"/>
                    </a:lnTo>
                    <a:lnTo>
                      <a:pt x="351" y="1384"/>
                    </a:lnTo>
                    <a:lnTo>
                      <a:pt x="354" y="1339"/>
                    </a:lnTo>
                    <a:lnTo>
                      <a:pt x="340" y="1239"/>
                    </a:lnTo>
                    <a:lnTo>
                      <a:pt x="300" y="1144"/>
                    </a:lnTo>
                    <a:lnTo>
                      <a:pt x="270" y="1106"/>
                    </a:lnTo>
                    <a:lnTo>
                      <a:pt x="236" y="1079"/>
                    </a:lnTo>
                    <a:lnTo>
                      <a:pt x="197" y="1065"/>
                    </a:lnTo>
                    <a:lnTo>
                      <a:pt x="153" y="1068"/>
                    </a:lnTo>
                    <a:lnTo>
                      <a:pt x="106" y="1089"/>
                    </a:lnTo>
                    <a:lnTo>
                      <a:pt x="55" y="1134"/>
                    </a:lnTo>
                    <a:close/>
                    <a:moveTo>
                      <a:pt x="670" y="1529"/>
                    </a:moveTo>
                    <a:lnTo>
                      <a:pt x="781" y="1661"/>
                    </a:lnTo>
                    <a:lnTo>
                      <a:pt x="842" y="1718"/>
                    </a:lnTo>
                    <a:lnTo>
                      <a:pt x="877" y="1738"/>
                    </a:lnTo>
                    <a:lnTo>
                      <a:pt x="915" y="1749"/>
                    </a:lnTo>
                    <a:lnTo>
                      <a:pt x="996" y="1758"/>
                    </a:lnTo>
                    <a:lnTo>
                      <a:pt x="1049" y="1753"/>
                    </a:lnTo>
                    <a:lnTo>
                      <a:pt x="1081" y="1737"/>
                    </a:lnTo>
                    <a:lnTo>
                      <a:pt x="1091" y="1713"/>
                    </a:lnTo>
                    <a:lnTo>
                      <a:pt x="1085" y="1681"/>
                    </a:lnTo>
                    <a:lnTo>
                      <a:pt x="1064" y="1645"/>
                    </a:lnTo>
                    <a:lnTo>
                      <a:pt x="990" y="1569"/>
                    </a:lnTo>
                    <a:lnTo>
                      <a:pt x="890" y="1501"/>
                    </a:lnTo>
                    <a:lnTo>
                      <a:pt x="838" y="1477"/>
                    </a:lnTo>
                    <a:lnTo>
                      <a:pt x="789" y="1461"/>
                    </a:lnTo>
                    <a:lnTo>
                      <a:pt x="744" y="1455"/>
                    </a:lnTo>
                    <a:lnTo>
                      <a:pt x="707" y="1464"/>
                    </a:lnTo>
                    <a:lnTo>
                      <a:pt x="682" y="1487"/>
                    </a:lnTo>
                    <a:lnTo>
                      <a:pt x="670" y="1529"/>
                    </a:lnTo>
                    <a:close/>
                    <a:moveTo>
                      <a:pt x="1727" y="1651"/>
                    </a:moveTo>
                    <a:lnTo>
                      <a:pt x="1679" y="1697"/>
                    </a:lnTo>
                    <a:lnTo>
                      <a:pt x="1623" y="1750"/>
                    </a:lnTo>
                    <a:lnTo>
                      <a:pt x="1570" y="1804"/>
                    </a:lnTo>
                    <a:lnTo>
                      <a:pt x="1531" y="1854"/>
                    </a:lnTo>
                    <a:lnTo>
                      <a:pt x="1514" y="1896"/>
                    </a:lnTo>
                    <a:lnTo>
                      <a:pt x="1518" y="1912"/>
                    </a:lnTo>
                    <a:lnTo>
                      <a:pt x="1530" y="1925"/>
                    </a:lnTo>
                    <a:lnTo>
                      <a:pt x="1554" y="1932"/>
                    </a:lnTo>
                    <a:lnTo>
                      <a:pt x="1590" y="1935"/>
                    </a:lnTo>
                    <a:lnTo>
                      <a:pt x="1639" y="1932"/>
                    </a:lnTo>
                    <a:lnTo>
                      <a:pt x="1703" y="1922"/>
                    </a:lnTo>
                    <a:lnTo>
                      <a:pt x="1768" y="1907"/>
                    </a:lnTo>
                    <a:lnTo>
                      <a:pt x="1816" y="1888"/>
                    </a:lnTo>
                    <a:lnTo>
                      <a:pt x="1848" y="1867"/>
                    </a:lnTo>
                    <a:lnTo>
                      <a:pt x="1867" y="1844"/>
                    </a:lnTo>
                    <a:lnTo>
                      <a:pt x="1872" y="1795"/>
                    </a:lnTo>
                    <a:lnTo>
                      <a:pt x="1845" y="1746"/>
                    </a:lnTo>
                    <a:lnTo>
                      <a:pt x="1802" y="1702"/>
                    </a:lnTo>
                    <a:lnTo>
                      <a:pt x="1758" y="1668"/>
                    </a:lnTo>
                    <a:lnTo>
                      <a:pt x="1728" y="1650"/>
                    </a:lnTo>
                    <a:lnTo>
                      <a:pt x="1723" y="1648"/>
                    </a:lnTo>
                    <a:lnTo>
                      <a:pt x="1727" y="1651"/>
                    </a:lnTo>
                    <a:close/>
                    <a:moveTo>
                      <a:pt x="1998" y="1209"/>
                    </a:moveTo>
                    <a:lnTo>
                      <a:pt x="2011" y="1275"/>
                    </a:lnTo>
                    <a:lnTo>
                      <a:pt x="2023" y="1332"/>
                    </a:lnTo>
                    <a:lnTo>
                      <a:pt x="2034" y="1422"/>
                    </a:lnTo>
                    <a:lnTo>
                      <a:pt x="2041" y="1483"/>
                    </a:lnTo>
                    <a:lnTo>
                      <a:pt x="2044" y="1518"/>
                    </a:lnTo>
                    <a:lnTo>
                      <a:pt x="2051" y="1534"/>
                    </a:lnTo>
                    <a:lnTo>
                      <a:pt x="2067" y="1533"/>
                    </a:lnTo>
                    <a:lnTo>
                      <a:pt x="2096" y="1521"/>
                    </a:lnTo>
                    <a:lnTo>
                      <a:pt x="2145" y="1503"/>
                    </a:lnTo>
                    <a:lnTo>
                      <a:pt x="2182" y="1490"/>
                    </a:lnTo>
                    <a:lnTo>
                      <a:pt x="2211" y="1471"/>
                    </a:lnTo>
                    <a:lnTo>
                      <a:pt x="2225" y="1437"/>
                    </a:lnTo>
                    <a:lnTo>
                      <a:pt x="2225" y="1413"/>
                    </a:lnTo>
                    <a:lnTo>
                      <a:pt x="2220" y="1381"/>
                    </a:lnTo>
                    <a:lnTo>
                      <a:pt x="2199" y="1337"/>
                    </a:lnTo>
                    <a:lnTo>
                      <a:pt x="2166" y="1311"/>
                    </a:lnTo>
                    <a:lnTo>
                      <a:pt x="2126" y="1298"/>
                    </a:lnTo>
                    <a:lnTo>
                      <a:pt x="2086" y="1290"/>
                    </a:lnTo>
                    <a:lnTo>
                      <a:pt x="2047" y="1284"/>
                    </a:lnTo>
                    <a:lnTo>
                      <a:pt x="2017" y="1271"/>
                    </a:lnTo>
                    <a:lnTo>
                      <a:pt x="1999" y="1248"/>
                    </a:lnTo>
                    <a:lnTo>
                      <a:pt x="1998" y="1209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77" name="Google Shape;2177;p43"/>
              <p:cNvSpPr/>
              <p:nvPr/>
            </p:nvSpPr>
            <p:spPr>
              <a:xfrm>
                <a:off x="1824" y="2083"/>
                <a:ext cx="317" cy="326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2609" extrusionOk="0">
                    <a:moveTo>
                      <a:pt x="1797" y="1500"/>
                    </a:moveTo>
                    <a:lnTo>
                      <a:pt x="1817" y="1585"/>
                    </a:lnTo>
                    <a:lnTo>
                      <a:pt x="1834" y="1658"/>
                    </a:lnTo>
                    <a:lnTo>
                      <a:pt x="1851" y="1720"/>
                    </a:lnTo>
                    <a:lnTo>
                      <a:pt x="1867" y="1771"/>
                    </a:lnTo>
                    <a:lnTo>
                      <a:pt x="1893" y="1844"/>
                    </a:lnTo>
                    <a:lnTo>
                      <a:pt x="1913" y="1883"/>
                    </a:lnTo>
                    <a:lnTo>
                      <a:pt x="1926" y="1892"/>
                    </a:lnTo>
                    <a:lnTo>
                      <a:pt x="1935" y="1877"/>
                    </a:lnTo>
                    <a:lnTo>
                      <a:pt x="1939" y="1842"/>
                    </a:lnTo>
                    <a:lnTo>
                      <a:pt x="1938" y="1793"/>
                    </a:lnTo>
                    <a:lnTo>
                      <a:pt x="1923" y="1671"/>
                    </a:lnTo>
                    <a:lnTo>
                      <a:pt x="1893" y="1550"/>
                    </a:lnTo>
                    <a:lnTo>
                      <a:pt x="1873" y="1503"/>
                    </a:lnTo>
                    <a:lnTo>
                      <a:pt x="1850" y="1472"/>
                    </a:lnTo>
                    <a:lnTo>
                      <a:pt x="1824" y="1462"/>
                    </a:lnTo>
                    <a:lnTo>
                      <a:pt x="1797" y="1475"/>
                    </a:lnTo>
                    <a:lnTo>
                      <a:pt x="1793" y="1495"/>
                    </a:lnTo>
                    <a:lnTo>
                      <a:pt x="1797" y="1500"/>
                    </a:lnTo>
                    <a:close/>
                    <a:moveTo>
                      <a:pt x="1157" y="2213"/>
                    </a:moveTo>
                    <a:lnTo>
                      <a:pt x="1134" y="2359"/>
                    </a:lnTo>
                    <a:lnTo>
                      <a:pt x="1110" y="2467"/>
                    </a:lnTo>
                    <a:lnTo>
                      <a:pt x="1085" y="2543"/>
                    </a:lnTo>
                    <a:lnTo>
                      <a:pt x="1061" y="2589"/>
                    </a:lnTo>
                    <a:lnTo>
                      <a:pt x="1038" y="2609"/>
                    </a:lnTo>
                    <a:lnTo>
                      <a:pt x="1017" y="2607"/>
                    </a:lnTo>
                    <a:lnTo>
                      <a:pt x="1000" y="2588"/>
                    </a:lnTo>
                    <a:lnTo>
                      <a:pt x="987" y="2553"/>
                    </a:lnTo>
                    <a:lnTo>
                      <a:pt x="980" y="2508"/>
                    </a:lnTo>
                    <a:lnTo>
                      <a:pt x="979" y="2457"/>
                    </a:lnTo>
                    <a:lnTo>
                      <a:pt x="999" y="2348"/>
                    </a:lnTo>
                    <a:lnTo>
                      <a:pt x="1023" y="2298"/>
                    </a:lnTo>
                    <a:lnTo>
                      <a:pt x="1056" y="2256"/>
                    </a:lnTo>
                    <a:lnTo>
                      <a:pt x="1100" y="2227"/>
                    </a:lnTo>
                    <a:lnTo>
                      <a:pt x="1157" y="2213"/>
                    </a:lnTo>
                    <a:close/>
                    <a:moveTo>
                      <a:pt x="1550" y="2017"/>
                    </a:moveTo>
                    <a:lnTo>
                      <a:pt x="1590" y="2130"/>
                    </a:lnTo>
                    <a:lnTo>
                      <a:pt x="1624" y="2215"/>
                    </a:lnTo>
                    <a:lnTo>
                      <a:pt x="1654" y="2275"/>
                    </a:lnTo>
                    <a:lnTo>
                      <a:pt x="1679" y="2312"/>
                    </a:lnTo>
                    <a:lnTo>
                      <a:pt x="1699" y="2329"/>
                    </a:lnTo>
                    <a:lnTo>
                      <a:pt x="1713" y="2329"/>
                    </a:lnTo>
                    <a:lnTo>
                      <a:pt x="1725" y="2316"/>
                    </a:lnTo>
                    <a:lnTo>
                      <a:pt x="1731" y="2290"/>
                    </a:lnTo>
                    <a:lnTo>
                      <a:pt x="1734" y="2216"/>
                    </a:lnTo>
                    <a:lnTo>
                      <a:pt x="1725" y="2132"/>
                    </a:lnTo>
                    <a:lnTo>
                      <a:pt x="1704" y="2057"/>
                    </a:lnTo>
                    <a:lnTo>
                      <a:pt x="1689" y="2031"/>
                    </a:lnTo>
                    <a:lnTo>
                      <a:pt x="1673" y="2017"/>
                    </a:lnTo>
                    <a:lnTo>
                      <a:pt x="1637" y="1999"/>
                    </a:lnTo>
                    <a:lnTo>
                      <a:pt x="1590" y="1982"/>
                    </a:lnTo>
                    <a:lnTo>
                      <a:pt x="1570" y="1979"/>
                    </a:lnTo>
                    <a:lnTo>
                      <a:pt x="1554" y="1982"/>
                    </a:lnTo>
                    <a:lnTo>
                      <a:pt x="1547" y="1995"/>
                    </a:lnTo>
                    <a:lnTo>
                      <a:pt x="1550" y="2017"/>
                    </a:lnTo>
                    <a:close/>
                    <a:moveTo>
                      <a:pt x="173" y="1377"/>
                    </a:moveTo>
                    <a:lnTo>
                      <a:pt x="177" y="1475"/>
                    </a:lnTo>
                    <a:lnTo>
                      <a:pt x="181" y="1581"/>
                    </a:lnTo>
                    <a:lnTo>
                      <a:pt x="194" y="1682"/>
                    </a:lnTo>
                    <a:lnTo>
                      <a:pt x="222" y="1771"/>
                    </a:lnTo>
                    <a:lnTo>
                      <a:pt x="252" y="1808"/>
                    </a:lnTo>
                    <a:lnTo>
                      <a:pt x="286" y="1814"/>
                    </a:lnTo>
                    <a:lnTo>
                      <a:pt x="320" y="1797"/>
                    </a:lnTo>
                    <a:lnTo>
                      <a:pt x="354" y="1763"/>
                    </a:lnTo>
                    <a:lnTo>
                      <a:pt x="383" y="1717"/>
                    </a:lnTo>
                    <a:lnTo>
                      <a:pt x="405" y="1665"/>
                    </a:lnTo>
                    <a:lnTo>
                      <a:pt x="418" y="1616"/>
                    </a:lnTo>
                    <a:lnTo>
                      <a:pt x="418" y="1574"/>
                    </a:lnTo>
                    <a:lnTo>
                      <a:pt x="403" y="1532"/>
                    </a:lnTo>
                    <a:lnTo>
                      <a:pt x="372" y="1490"/>
                    </a:lnTo>
                    <a:lnTo>
                      <a:pt x="289" y="1413"/>
                    </a:lnTo>
                    <a:lnTo>
                      <a:pt x="246" y="1385"/>
                    </a:lnTo>
                    <a:lnTo>
                      <a:pt x="208" y="1369"/>
                    </a:lnTo>
                    <a:lnTo>
                      <a:pt x="182" y="1364"/>
                    </a:lnTo>
                    <a:lnTo>
                      <a:pt x="173" y="1377"/>
                    </a:lnTo>
                    <a:close/>
                    <a:moveTo>
                      <a:pt x="517" y="2091"/>
                    </a:moveTo>
                    <a:lnTo>
                      <a:pt x="501" y="2171"/>
                    </a:lnTo>
                    <a:lnTo>
                      <a:pt x="490" y="2241"/>
                    </a:lnTo>
                    <a:lnTo>
                      <a:pt x="482" y="2303"/>
                    </a:lnTo>
                    <a:lnTo>
                      <a:pt x="479" y="2354"/>
                    </a:lnTo>
                    <a:lnTo>
                      <a:pt x="479" y="2398"/>
                    </a:lnTo>
                    <a:lnTo>
                      <a:pt x="483" y="2433"/>
                    </a:lnTo>
                    <a:lnTo>
                      <a:pt x="498" y="2481"/>
                    </a:lnTo>
                    <a:lnTo>
                      <a:pt x="521" y="2502"/>
                    </a:lnTo>
                    <a:lnTo>
                      <a:pt x="550" y="2500"/>
                    </a:lnTo>
                    <a:lnTo>
                      <a:pt x="582" y="2479"/>
                    </a:lnTo>
                    <a:lnTo>
                      <a:pt x="613" y="2443"/>
                    </a:lnTo>
                    <a:lnTo>
                      <a:pt x="642" y="2397"/>
                    </a:lnTo>
                    <a:lnTo>
                      <a:pt x="664" y="2343"/>
                    </a:lnTo>
                    <a:lnTo>
                      <a:pt x="678" y="2286"/>
                    </a:lnTo>
                    <a:lnTo>
                      <a:pt x="681" y="2230"/>
                    </a:lnTo>
                    <a:lnTo>
                      <a:pt x="668" y="2179"/>
                    </a:lnTo>
                    <a:lnTo>
                      <a:pt x="639" y="2135"/>
                    </a:lnTo>
                    <a:lnTo>
                      <a:pt x="590" y="2105"/>
                    </a:lnTo>
                    <a:lnTo>
                      <a:pt x="517" y="2091"/>
                    </a:lnTo>
                    <a:close/>
                    <a:moveTo>
                      <a:pt x="149" y="74"/>
                    </a:moveTo>
                    <a:lnTo>
                      <a:pt x="222" y="393"/>
                    </a:lnTo>
                    <a:lnTo>
                      <a:pt x="234" y="417"/>
                    </a:lnTo>
                    <a:lnTo>
                      <a:pt x="252" y="429"/>
                    </a:lnTo>
                    <a:lnTo>
                      <a:pt x="298" y="423"/>
                    </a:lnTo>
                    <a:lnTo>
                      <a:pt x="343" y="397"/>
                    </a:lnTo>
                    <a:lnTo>
                      <a:pt x="369" y="369"/>
                    </a:lnTo>
                    <a:lnTo>
                      <a:pt x="388" y="324"/>
                    </a:lnTo>
                    <a:lnTo>
                      <a:pt x="395" y="284"/>
                    </a:lnTo>
                    <a:lnTo>
                      <a:pt x="394" y="249"/>
                    </a:lnTo>
                    <a:lnTo>
                      <a:pt x="385" y="219"/>
                    </a:lnTo>
                    <a:lnTo>
                      <a:pt x="349" y="169"/>
                    </a:lnTo>
                    <a:lnTo>
                      <a:pt x="297" y="134"/>
                    </a:lnTo>
                    <a:lnTo>
                      <a:pt x="241" y="109"/>
                    </a:lnTo>
                    <a:lnTo>
                      <a:pt x="191" y="93"/>
                    </a:lnTo>
                    <a:lnTo>
                      <a:pt x="156" y="83"/>
                    </a:lnTo>
                    <a:lnTo>
                      <a:pt x="149" y="74"/>
                    </a:lnTo>
                    <a:close/>
                    <a:moveTo>
                      <a:pt x="788" y="25"/>
                    </a:moveTo>
                    <a:lnTo>
                      <a:pt x="909" y="59"/>
                    </a:lnTo>
                    <a:lnTo>
                      <a:pt x="1000" y="96"/>
                    </a:lnTo>
                    <a:lnTo>
                      <a:pt x="1064" y="136"/>
                    </a:lnTo>
                    <a:lnTo>
                      <a:pt x="1105" y="176"/>
                    </a:lnTo>
                    <a:lnTo>
                      <a:pt x="1123" y="213"/>
                    </a:lnTo>
                    <a:lnTo>
                      <a:pt x="1125" y="247"/>
                    </a:lnTo>
                    <a:lnTo>
                      <a:pt x="1112" y="276"/>
                    </a:lnTo>
                    <a:lnTo>
                      <a:pt x="1087" y="298"/>
                    </a:lnTo>
                    <a:lnTo>
                      <a:pt x="1053" y="311"/>
                    </a:lnTo>
                    <a:lnTo>
                      <a:pt x="1015" y="313"/>
                    </a:lnTo>
                    <a:lnTo>
                      <a:pt x="973" y="302"/>
                    </a:lnTo>
                    <a:lnTo>
                      <a:pt x="932" y="277"/>
                    </a:lnTo>
                    <a:lnTo>
                      <a:pt x="895" y="236"/>
                    </a:lnTo>
                    <a:lnTo>
                      <a:pt x="865" y="178"/>
                    </a:lnTo>
                    <a:lnTo>
                      <a:pt x="845" y="99"/>
                    </a:lnTo>
                    <a:lnTo>
                      <a:pt x="837" y="0"/>
                    </a:lnTo>
                    <a:lnTo>
                      <a:pt x="837" y="26"/>
                    </a:lnTo>
                    <a:lnTo>
                      <a:pt x="834" y="42"/>
                    </a:lnTo>
                    <a:lnTo>
                      <a:pt x="819" y="42"/>
                    </a:lnTo>
                    <a:lnTo>
                      <a:pt x="788" y="25"/>
                    </a:lnTo>
                    <a:close/>
                    <a:moveTo>
                      <a:pt x="1600" y="910"/>
                    </a:moveTo>
                    <a:lnTo>
                      <a:pt x="1638" y="876"/>
                    </a:lnTo>
                    <a:lnTo>
                      <a:pt x="1679" y="834"/>
                    </a:lnTo>
                    <a:lnTo>
                      <a:pt x="1763" y="750"/>
                    </a:lnTo>
                    <a:lnTo>
                      <a:pt x="1805" y="716"/>
                    </a:lnTo>
                    <a:lnTo>
                      <a:pt x="1846" y="696"/>
                    </a:lnTo>
                    <a:lnTo>
                      <a:pt x="1884" y="693"/>
                    </a:lnTo>
                    <a:lnTo>
                      <a:pt x="1919" y="713"/>
                    </a:lnTo>
                    <a:lnTo>
                      <a:pt x="1932" y="741"/>
                    </a:lnTo>
                    <a:lnTo>
                      <a:pt x="1951" y="800"/>
                    </a:lnTo>
                    <a:lnTo>
                      <a:pt x="1971" y="878"/>
                    </a:lnTo>
                    <a:lnTo>
                      <a:pt x="1993" y="966"/>
                    </a:lnTo>
                    <a:lnTo>
                      <a:pt x="2013" y="1053"/>
                    </a:lnTo>
                    <a:lnTo>
                      <a:pt x="2030" y="1129"/>
                    </a:lnTo>
                    <a:lnTo>
                      <a:pt x="2040" y="1183"/>
                    </a:lnTo>
                    <a:lnTo>
                      <a:pt x="2043" y="1199"/>
                    </a:lnTo>
                    <a:lnTo>
                      <a:pt x="2043" y="1205"/>
                    </a:lnTo>
                    <a:lnTo>
                      <a:pt x="1997" y="1245"/>
                    </a:lnTo>
                    <a:lnTo>
                      <a:pt x="1953" y="1269"/>
                    </a:lnTo>
                    <a:lnTo>
                      <a:pt x="1912" y="1280"/>
                    </a:lnTo>
                    <a:lnTo>
                      <a:pt x="1874" y="1278"/>
                    </a:lnTo>
                    <a:lnTo>
                      <a:pt x="1840" y="1266"/>
                    </a:lnTo>
                    <a:lnTo>
                      <a:pt x="1807" y="1244"/>
                    </a:lnTo>
                    <a:lnTo>
                      <a:pt x="1751" y="1180"/>
                    </a:lnTo>
                    <a:lnTo>
                      <a:pt x="1707" y="1099"/>
                    </a:lnTo>
                    <a:lnTo>
                      <a:pt x="1674" y="1010"/>
                    </a:lnTo>
                    <a:lnTo>
                      <a:pt x="1656" y="926"/>
                    </a:lnTo>
                    <a:lnTo>
                      <a:pt x="1649" y="860"/>
                    </a:lnTo>
                    <a:lnTo>
                      <a:pt x="1648" y="884"/>
                    </a:lnTo>
                    <a:lnTo>
                      <a:pt x="1642" y="899"/>
                    </a:lnTo>
                    <a:lnTo>
                      <a:pt x="1627" y="907"/>
                    </a:lnTo>
                    <a:lnTo>
                      <a:pt x="1600" y="910"/>
                    </a:lnTo>
                    <a:close/>
                    <a:moveTo>
                      <a:pt x="100" y="787"/>
                    </a:moveTo>
                    <a:lnTo>
                      <a:pt x="0" y="1082"/>
                    </a:lnTo>
                    <a:lnTo>
                      <a:pt x="22" y="1095"/>
                    </a:lnTo>
                    <a:lnTo>
                      <a:pt x="55" y="1126"/>
                    </a:lnTo>
                    <a:lnTo>
                      <a:pt x="139" y="1204"/>
                    </a:lnTo>
                    <a:lnTo>
                      <a:pt x="184" y="1231"/>
                    </a:lnTo>
                    <a:lnTo>
                      <a:pt x="228" y="1234"/>
                    </a:lnTo>
                    <a:lnTo>
                      <a:pt x="248" y="1223"/>
                    </a:lnTo>
                    <a:lnTo>
                      <a:pt x="266" y="1204"/>
                    </a:lnTo>
                    <a:lnTo>
                      <a:pt x="283" y="1174"/>
                    </a:lnTo>
                    <a:lnTo>
                      <a:pt x="296" y="1131"/>
                    </a:lnTo>
                    <a:lnTo>
                      <a:pt x="300" y="1077"/>
                    </a:lnTo>
                    <a:lnTo>
                      <a:pt x="287" y="1035"/>
                    </a:lnTo>
                    <a:lnTo>
                      <a:pt x="260" y="1004"/>
                    </a:lnTo>
                    <a:lnTo>
                      <a:pt x="225" y="976"/>
                    </a:lnTo>
                    <a:lnTo>
                      <a:pt x="156" y="921"/>
                    </a:lnTo>
                    <a:lnTo>
                      <a:pt x="133" y="884"/>
                    </a:lnTo>
                    <a:lnTo>
                      <a:pt x="124" y="836"/>
                    </a:lnTo>
                    <a:lnTo>
                      <a:pt x="135" y="842"/>
                    </a:lnTo>
                    <a:lnTo>
                      <a:pt x="139" y="840"/>
                    </a:lnTo>
                    <a:lnTo>
                      <a:pt x="130" y="824"/>
                    </a:lnTo>
                    <a:lnTo>
                      <a:pt x="117" y="808"/>
                    </a:lnTo>
                    <a:lnTo>
                      <a:pt x="100" y="787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78" name="Google Shape;2178;p43"/>
              <p:cNvSpPr/>
              <p:nvPr/>
            </p:nvSpPr>
            <p:spPr>
              <a:xfrm>
                <a:off x="1950" y="2447"/>
                <a:ext cx="392" cy="341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2730" extrusionOk="0">
                    <a:moveTo>
                      <a:pt x="1169" y="345"/>
                    </a:moveTo>
                    <a:lnTo>
                      <a:pt x="1244" y="415"/>
                    </a:lnTo>
                    <a:lnTo>
                      <a:pt x="1303" y="465"/>
                    </a:lnTo>
                    <a:lnTo>
                      <a:pt x="1350" y="498"/>
                    </a:lnTo>
                    <a:lnTo>
                      <a:pt x="1384" y="513"/>
                    </a:lnTo>
                    <a:lnTo>
                      <a:pt x="1407" y="515"/>
                    </a:lnTo>
                    <a:lnTo>
                      <a:pt x="1418" y="505"/>
                    </a:lnTo>
                    <a:lnTo>
                      <a:pt x="1420" y="485"/>
                    </a:lnTo>
                    <a:lnTo>
                      <a:pt x="1413" y="459"/>
                    </a:lnTo>
                    <a:lnTo>
                      <a:pt x="1376" y="392"/>
                    </a:lnTo>
                    <a:lnTo>
                      <a:pt x="1315" y="323"/>
                    </a:lnTo>
                    <a:lnTo>
                      <a:pt x="1235" y="269"/>
                    </a:lnTo>
                    <a:lnTo>
                      <a:pt x="1191" y="252"/>
                    </a:lnTo>
                    <a:lnTo>
                      <a:pt x="1145" y="247"/>
                    </a:lnTo>
                    <a:lnTo>
                      <a:pt x="1163" y="248"/>
                    </a:lnTo>
                    <a:lnTo>
                      <a:pt x="1176" y="258"/>
                    </a:lnTo>
                    <a:lnTo>
                      <a:pt x="1180" y="288"/>
                    </a:lnTo>
                    <a:lnTo>
                      <a:pt x="1177" y="313"/>
                    </a:lnTo>
                    <a:lnTo>
                      <a:pt x="1169" y="345"/>
                    </a:lnTo>
                    <a:close/>
                    <a:moveTo>
                      <a:pt x="874" y="0"/>
                    </a:moveTo>
                    <a:lnTo>
                      <a:pt x="789" y="33"/>
                    </a:lnTo>
                    <a:lnTo>
                      <a:pt x="718" y="63"/>
                    </a:lnTo>
                    <a:lnTo>
                      <a:pt x="661" y="91"/>
                    </a:lnTo>
                    <a:lnTo>
                      <a:pt x="617" y="120"/>
                    </a:lnTo>
                    <a:lnTo>
                      <a:pt x="559" y="179"/>
                    </a:lnTo>
                    <a:lnTo>
                      <a:pt x="529" y="247"/>
                    </a:lnTo>
                    <a:lnTo>
                      <a:pt x="527" y="278"/>
                    </a:lnTo>
                    <a:lnTo>
                      <a:pt x="536" y="302"/>
                    </a:lnTo>
                    <a:lnTo>
                      <a:pt x="554" y="319"/>
                    </a:lnTo>
                    <a:lnTo>
                      <a:pt x="582" y="329"/>
                    </a:lnTo>
                    <a:lnTo>
                      <a:pt x="654" y="330"/>
                    </a:lnTo>
                    <a:lnTo>
                      <a:pt x="738" y="311"/>
                    </a:lnTo>
                    <a:lnTo>
                      <a:pt x="824" y="275"/>
                    </a:lnTo>
                    <a:lnTo>
                      <a:pt x="896" y="229"/>
                    </a:lnTo>
                    <a:lnTo>
                      <a:pt x="942" y="177"/>
                    </a:lnTo>
                    <a:lnTo>
                      <a:pt x="951" y="151"/>
                    </a:lnTo>
                    <a:lnTo>
                      <a:pt x="949" y="124"/>
                    </a:lnTo>
                    <a:lnTo>
                      <a:pt x="935" y="92"/>
                    </a:lnTo>
                    <a:lnTo>
                      <a:pt x="914" y="51"/>
                    </a:lnTo>
                    <a:lnTo>
                      <a:pt x="892" y="17"/>
                    </a:lnTo>
                    <a:lnTo>
                      <a:pt x="874" y="0"/>
                    </a:lnTo>
                    <a:close/>
                    <a:moveTo>
                      <a:pt x="329" y="590"/>
                    </a:moveTo>
                    <a:lnTo>
                      <a:pt x="324" y="569"/>
                    </a:lnTo>
                    <a:lnTo>
                      <a:pt x="315" y="555"/>
                    </a:lnTo>
                    <a:lnTo>
                      <a:pt x="284" y="549"/>
                    </a:lnTo>
                    <a:lnTo>
                      <a:pt x="241" y="566"/>
                    </a:lnTo>
                    <a:lnTo>
                      <a:pt x="193" y="600"/>
                    </a:lnTo>
                    <a:lnTo>
                      <a:pt x="142" y="647"/>
                    </a:lnTo>
                    <a:lnTo>
                      <a:pt x="96" y="702"/>
                    </a:lnTo>
                    <a:lnTo>
                      <a:pt x="60" y="758"/>
                    </a:lnTo>
                    <a:lnTo>
                      <a:pt x="38" y="812"/>
                    </a:lnTo>
                    <a:lnTo>
                      <a:pt x="15" y="919"/>
                    </a:lnTo>
                    <a:lnTo>
                      <a:pt x="2" y="1002"/>
                    </a:lnTo>
                    <a:lnTo>
                      <a:pt x="0" y="1061"/>
                    </a:lnTo>
                    <a:lnTo>
                      <a:pt x="7" y="1100"/>
                    </a:lnTo>
                    <a:lnTo>
                      <a:pt x="22" y="1120"/>
                    </a:lnTo>
                    <a:lnTo>
                      <a:pt x="43" y="1123"/>
                    </a:lnTo>
                    <a:lnTo>
                      <a:pt x="69" y="1111"/>
                    </a:lnTo>
                    <a:lnTo>
                      <a:pt x="99" y="1084"/>
                    </a:lnTo>
                    <a:lnTo>
                      <a:pt x="133" y="1046"/>
                    </a:lnTo>
                    <a:lnTo>
                      <a:pt x="166" y="997"/>
                    </a:lnTo>
                    <a:lnTo>
                      <a:pt x="234" y="876"/>
                    </a:lnTo>
                    <a:lnTo>
                      <a:pt x="292" y="735"/>
                    </a:lnTo>
                    <a:lnTo>
                      <a:pt x="329" y="590"/>
                    </a:lnTo>
                    <a:close/>
                    <a:moveTo>
                      <a:pt x="234" y="1426"/>
                    </a:moveTo>
                    <a:lnTo>
                      <a:pt x="382" y="1698"/>
                    </a:lnTo>
                    <a:lnTo>
                      <a:pt x="405" y="1721"/>
                    </a:lnTo>
                    <a:lnTo>
                      <a:pt x="438" y="1728"/>
                    </a:lnTo>
                    <a:lnTo>
                      <a:pt x="478" y="1723"/>
                    </a:lnTo>
                    <a:lnTo>
                      <a:pt x="519" y="1707"/>
                    </a:lnTo>
                    <a:lnTo>
                      <a:pt x="556" y="1682"/>
                    </a:lnTo>
                    <a:lnTo>
                      <a:pt x="587" y="1650"/>
                    </a:lnTo>
                    <a:lnTo>
                      <a:pt x="604" y="1613"/>
                    </a:lnTo>
                    <a:lnTo>
                      <a:pt x="604" y="1575"/>
                    </a:lnTo>
                    <a:lnTo>
                      <a:pt x="583" y="1538"/>
                    </a:lnTo>
                    <a:lnTo>
                      <a:pt x="541" y="1495"/>
                    </a:lnTo>
                    <a:lnTo>
                      <a:pt x="484" y="1450"/>
                    </a:lnTo>
                    <a:lnTo>
                      <a:pt x="421" y="1411"/>
                    </a:lnTo>
                    <a:lnTo>
                      <a:pt x="357" y="1382"/>
                    </a:lnTo>
                    <a:lnTo>
                      <a:pt x="300" y="1372"/>
                    </a:lnTo>
                    <a:lnTo>
                      <a:pt x="276" y="1375"/>
                    </a:lnTo>
                    <a:lnTo>
                      <a:pt x="256" y="1384"/>
                    </a:lnTo>
                    <a:lnTo>
                      <a:pt x="243" y="1401"/>
                    </a:lnTo>
                    <a:lnTo>
                      <a:pt x="234" y="1426"/>
                    </a:lnTo>
                    <a:close/>
                    <a:moveTo>
                      <a:pt x="924" y="1771"/>
                    </a:moveTo>
                    <a:lnTo>
                      <a:pt x="1023" y="1885"/>
                    </a:lnTo>
                    <a:lnTo>
                      <a:pt x="1117" y="1970"/>
                    </a:lnTo>
                    <a:lnTo>
                      <a:pt x="1206" y="2027"/>
                    </a:lnTo>
                    <a:lnTo>
                      <a:pt x="1286" y="2063"/>
                    </a:lnTo>
                    <a:lnTo>
                      <a:pt x="1358" y="2078"/>
                    </a:lnTo>
                    <a:lnTo>
                      <a:pt x="1417" y="2074"/>
                    </a:lnTo>
                    <a:lnTo>
                      <a:pt x="1464" y="2059"/>
                    </a:lnTo>
                    <a:lnTo>
                      <a:pt x="1496" y="2031"/>
                    </a:lnTo>
                    <a:lnTo>
                      <a:pt x="1510" y="1995"/>
                    </a:lnTo>
                    <a:lnTo>
                      <a:pt x="1506" y="1953"/>
                    </a:lnTo>
                    <a:lnTo>
                      <a:pt x="1482" y="1910"/>
                    </a:lnTo>
                    <a:lnTo>
                      <a:pt x="1437" y="1868"/>
                    </a:lnTo>
                    <a:lnTo>
                      <a:pt x="1367" y="1831"/>
                    </a:lnTo>
                    <a:lnTo>
                      <a:pt x="1272" y="1799"/>
                    </a:lnTo>
                    <a:lnTo>
                      <a:pt x="1149" y="1780"/>
                    </a:lnTo>
                    <a:lnTo>
                      <a:pt x="998" y="1771"/>
                    </a:lnTo>
                    <a:lnTo>
                      <a:pt x="1007" y="1783"/>
                    </a:lnTo>
                    <a:lnTo>
                      <a:pt x="1004" y="1787"/>
                    </a:lnTo>
                    <a:lnTo>
                      <a:pt x="979" y="1784"/>
                    </a:lnTo>
                    <a:lnTo>
                      <a:pt x="924" y="1771"/>
                    </a:lnTo>
                    <a:close/>
                    <a:moveTo>
                      <a:pt x="2030" y="2386"/>
                    </a:moveTo>
                    <a:lnTo>
                      <a:pt x="1986" y="2440"/>
                    </a:lnTo>
                    <a:lnTo>
                      <a:pt x="1954" y="2485"/>
                    </a:lnTo>
                    <a:lnTo>
                      <a:pt x="1933" y="2522"/>
                    </a:lnTo>
                    <a:lnTo>
                      <a:pt x="1922" y="2553"/>
                    </a:lnTo>
                    <a:lnTo>
                      <a:pt x="1925" y="2612"/>
                    </a:lnTo>
                    <a:lnTo>
                      <a:pt x="1938" y="2643"/>
                    </a:lnTo>
                    <a:lnTo>
                      <a:pt x="1957" y="2681"/>
                    </a:lnTo>
                    <a:lnTo>
                      <a:pt x="1977" y="2710"/>
                    </a:lnTo>
                    <a:lnTo>
                      <a:pt x="1998" y="2726"/>
                    </a:lnTo>
                    <a:lnTo>
                      <a:pt x="2020" y="2730"/>
                    </a:lnTo>
                    <a:lnTo>
                      <a:pt x="2043" y="2723"/>
                    </a:lnTo>
                    <a:lnTo>
                      <a:pt x="2084" y="2683"/>
                    </a:lnTo>
                    <a:lnTo>
                      <a:pt x="2118" y="2619"/>
                    </a:lnTo>
                    <a:lnTo>
                      <a:pt x="2136" y="2546"/>
                    </a:lnTo>
                    <a:lnTo>
                      <a:pt x="2131" y="2474"/>
                    </a:lnTo>
                    <a:lnTo>
                      <a:pt x="2119" y="2442"/>
                    </a:lnTo>
                    <a:lnTo>
                      <a:pt x="2098" y="2416"/>
                    </a:lnTo>
                    <a:lnTo>
                      <a:pt x="2069" y="2397"/>
                    </a:lnTo>
                    <a:lnTo>
                      <a:pt x="2030" y="2386"/>
                    </a:lnTo>
                    <a:close/>
                    <a:moveTo>
                      <a:pt x="2277" y="1279"/>
                    </a:moveTo>
                    <a:lnTo>
                      <a:pt x="2277" y="1308"/>
                    </a:lnTo>
                    <a:lnTo>
                      <a:pt x="2277" y="1357"/>
                    </a:lnTo>
                    <a:lnTo>
                      <a:pt x="2279" y="1487"/>
                    </a:lnTo>
                    <a:lnTo>
                      <a:pt x="2284" y="1554"/>
                    </a:lnTo>
                    <a:lnTo>
                      <a:pt x="2292" y="1611"/>
                    </a:lnTo>
                    <a:lnTo>
                      <a:pt x="2306" y="1653"/>
                    </a:lnTo>
                    <a:lnTo>
                      <a:pt x="2326" y="1673"/>
                    </a:lnTo>
                    <a:lnTo>
                      <a:pt x="2357" y="1674"/>
                    </a:lnTo>
                    <a:lnTo>
                      <a:pt x="2394" y="1666"/>
                    </a:lnTo>
                    <a:lnTo>
                      <a:pt x="2468" y="1627"/>
                    </a:lnTo>
                    <a:lnTo>
                      <a:pt x="2500" y="1599"/>
                    </a:lnTo>
                    <a:lnTo>
                      <a:pt x="2521" y="1567"/>
                    </a:lnTo>
                    <a:lnTo>
                      <a:pt x="2530" y="1534"/>
                    </a:lnTo>
                    <a:lnTo>
                      <a:pt x="2523" y="1500"/>
                    </a:lnTo>
                    <a:lnTo>
                      <a:pt x="2490" y="1454"/>
                    </a:lnTo>
                    <a:lnTo>
                      <a:pt x="2448" y="1419"/>
                    </a:lnTo>
                    <a:lnTo>
                      <a:pt x="2355" y="1368"/>
                    </a:lnTo>
                    <a:lnTo>
                      <a:pt x="2314" y="1348"/>
                    </a:lnTo>
                    <a:lnTo>
                      <a:pt x="2284" y="1328"/>
                    </a:lnTo>
                    <a:lnTo>
                      <a:pt x="2270" y="1306"/>
                    </a:lnTo>
                    <a:lnTo>
                      <a:pt x="2277" y="1279"/>
                    </a:lnTo>
                    <a:close/>
                    <a:moveTo>
                      <a:pt x="1735" y="762"/>
                    </a:moveTo>
                    <a:lnTo>
                      <a:pt x="1785" y="849"/>
                    </a:lnTo>
                    <a:lnTo>
                      <a:pt x="1831" y="918"/>
                    </a:lnTo>
                    <a:lnTo>
                      <a:pt x="1872" y="968"/>
                    </a:lnTo>
                    <a:lnTo>
                      <a:pt x="1909" y="1004"/>
                    </a:lnTo>
                    <a:lnTo>
                      <a:pt x="1940" y="1027"/>
                    </a:lnTo>
                    <a:lnTo>
                      <a:pt x="1968" y="1036"/>
                    </a:lnTo>
                    <a:lnTo>
                      <a:pt x="1991" y="1036"/>
                    </a:lnTo>
                    <a:lnTo>
                      <a:pt x="2011" y="1028"/>
                    </a:lnTo>
                    <a:lnTo>
                      <a:pt x="2038" y="993"/>
                    </a:lnTo>
                    <a:lnTo>
                      <a:pt x="2050" y="944"/>
                    </a:lnTo>
                    <a:lnTo>
                      <a:pt x="2047" y="896"/>
                    </a:lnTo>
                    <a:lnTo>
                      <a:pt x="2030" y="862"/>
                    </a:lnTo>
                    <a:lnTo>
                      <a:pt x="2013" y="848"/>
                    </a:lnTo>
                    <a:lnTo>
                      <a:pt x="1981" y="824"/>
                    </a:lnTo>
                    <a:lnTo>
                      <a:pt x="1886" y="766"/>
                    </a:lnTo>
                    <a:lnTo>
                      <a:pt x="1834" y="743"/>
                    </a:lnTo>
                    <a:lnTo>
                      <a:pt x="1789" y="731"/>
                    </a:lnTo>
                    <a:lnTo>
                      <a:pt x="1754" y="736"/>
                    </a:lnTo>
                    <a:lnTo>
                      <a:pt x="1735" y="762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79" name="Google Shape;2179;p43"/>
              <p:cNvSpPr/>
              <p:nvPr/>
            </p:nvSpPr>
            <p:spPr>
              <a:xfrm>
                <a:off x="1163" y="2476"/>
                <a:ext cx="294" cy="322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2573" extrusionOk="0">
                    <a:moveTo>
                      <a:pt x="1624" y="2218"/>
                    </a:moveTo>
                    <a:lnTo>
                      <a:pt x="1602" y="2345"/>
                    </a:lnTo>
                    <a:lnTo>
                      <a:pt x="1575" y="2440"/>
                    </a:lnTo>
                    <a:lnTo>
                      <a:pt x="1546" y="2507"/>
                    </a:lnTo>
                    <a:lnTo>
                      <a:pt x="1514" y="2550"/>
                    </a:lnTo>
                    <a:lnTo>
                      <a:pt x="1484" y="2570"/>
                    </a:lnTo>
                    <a:lnTo>
                      <a:pt x="1455" y="2573"/>
                    </a:lnTo>
                    <a:lnTo>
                      <a:pt x="1430" y="2558"/>
                    </a:lnTo>
                    <a:lnTo>
                      <a:pt x="1409" y="2532"/>
                    </a:lnTo>
                    <a:lnTo>
                      <a:pt x="1395" y="2495"/>
                    </a:lnTo>
                    <a:lnTo>
                      <a:pt x="1390" y="2451"/>
                    </a:lnTo>
                    <a:lnTo>
                      <a:pt x="1394" y="2404"/>
                    </a:lnTo>
                    <a:lnTo>
                      <a:pt x="1411" y="2356"/>
                    </a:lnTo>
                    <a:lnTo>
                      <a:pt x="1440" y="2310"/>
                    </a:lnTo>
                    <a:lnTo>
                      <a:pt x="1484" y="2270"/>
                    </a:lnTo>
                    <a:lnTo>
                      <a:pt x="1545" y="2238"/>
                    </a:lnTo>
                    <a:lnTo>
                      <a:pt x="1624" y="2218"/>
                    </a:lnTo>
                    <a:close/>
                    <a:moveTo>
                      <a:pt x="197" y="53"/>
                    </a:moveTo>
                    <a:lnTo>
                      <a:pt x="145" y="146"/>
                    </a:lnTo>
                    <a:lnTo>
                      <a:pt x="105" y="231"/>
                    </a:lnTo>
                    <a:lnTo>
                      <a:pt x="81" y="304"/>
                    </a:lnTo>
                    <a:lnTo>
                      <a:pt x="77" y="363"/>
                    </a:lnTo>
                    <a:lnTo>
                      <a:pt x="84" y="386"/>
                    </a:lnTo>
                    <a:lnTo>
                      <a:pt x="97" y="403"/>
                    </a:lnTo>
                    <a:lnTo>
                      <a:pt x="118" y="415"/>
                    </a:lnTo>
                    <a:lnTo>
                      <a:pt x="146" y="421"/>
                    </a:lnTo>
                    <a:lnTo>
                      <a:pt x="182" y="420"/>
                    </a:lnTo>
                    <a:lnTo>
                      <a:pt x="227" y="412"/>
                    </a:lnTo>
                    <a:lnTo>
                      <a:pt x="281" y="397"/>
                    </a:lnTo>
                    <a:lnTo>
                      <a:pt x="345" y="373"/>
                    </a:lnTo>
                    <a:lnTo>
                      <a:pt x="395" y="347"/>
                    </a:lnTo>
                    <a:lnTo>
                      <a:pt x="429" y="314"/>
                    </a:lnTo>
                    <a:lnTo>
                      <a:pt x="447" y="279"/>
                    </a:lnTo>
                    <a:lnTo>
                      <a:pt x="451" y="241"/>
                    </a:lnTo>
                    <a:lnTo>
                      <a:pt x="427" y="164"/>
                    </a:lnTo>
                    <a:lnTo>
                      <a:pt x="373" y="93"/>
                    </a:lnTo>
                    <a:lnTo>
                      <a:pt x="307" y="35"/>
                    </a:lnTo>
                    <a:lnTo>
                      <a:pt x="245" y="4"/>
                    </a:lnTo>
                    <a:lnTo>
                      <a:pt x="220" y="0"/>
                    </a:lnTo>
                    <a:lnTo>
                      <a:pt x="203" y="6"/>
                    </a:lnTo>
                    <a:lnTo>
                      <a:pt x="195" y="24"/>
                    </a:lnTo>
                    <a:lnTo>
                      <a:pt x="197" y="53"/>
                    </a:lnTo>
                    <a:close/>
                    <a:moveTo>
                      <a:pt x="862" y="29"/>
                    </a:moveTo>
                    <a:lnTo>
                      <a:pt x="885" y="45"/>
                    </a:lnTo>
                    <a:lnTo>
                      <a:pt x="928" y="76"/>
                    </a:lnTo>
                    <a:lnTo>
                      <a:pt x="982" y="118"/>
                    </a:lnTo>
                    <a:lnTo>
                      <a:pt x="1041" y="165"/>
                    </a:lnTo>
                    <a:lnTo>
                      <a:pt x="1097" y="212"/>
                    </a:lnTo>
                    <a:lnTo>
                      <a:pt x="1144" y="254"/>
                    </a:lnTo>
                    <a:lnTo>
                      <a:pt x="1174" y="285"/>
                    </a:lnTo>
                    <a:lnTo>
                      <a:pt x="1182" y="295"/>
                    </a:lnTo>
                    <a:lnTo>
                      <a:pt x="1181" y="300"/>
                    </a:lnTo>
                    <a:lnTo>
                      <a:pt x="1124" y="333"/>
                    </a:lnTo>
                    <a:lnTo>
                      <a:pt x="1076" y="354"/>
                    </a:lnTo>
                    <a:lnTo>
                      <a:pt x="1036" y="363"/>
                    </a:lnTo>
                    <a:lnTo>
                      <a:pt x="1004" y="360"/>
                    </a:lnTo>
                    <a:lnTo>
                      <a:pt x="978" y="350"/>
                    </a:lnTo>
                    <a:lnTo>
                      <a:pt x="957" y="331"/>
                    </a:lnTo>
                    <a:lnTo>
                      <a:pt x="928" y="276"/>
                    </a:lnTo>
                    <a:lnTo>
                      <a:pt x="911" y="207"/>
                    </a:lnTo>
                    <a:lnTo>
                      <a:pt x="898" y="136"/>
                    </a:lnTo>
                    <a:lnTo>
                      <a:pt x="885" y="72"/>
                    </a:lnTo>
                    <a:lnTo>
                      <a:pt x="862" y="29"/>
                    </a:lnTo>
                    <a:close/>
                    <a:moveTo>
                      <a:pt x="1624" y="742"/>
                    </a:moveTo>
                    <a:lnTo>
                      <a:pt x="1642" y="824"/>
                    </a:lnTo>
                    <a:lnTo>
                      <a:pt x="1662" y="912"/>
                    </a:lnTo>
                    <a:lnTo>
                      <a:pt x="1685" y="998"/>
                    </a:lnTo>
                    <a:lnTo>
                      <a:pt x="1712" y="1071"/>
                    </a:lnTo>
                    <a:lnTo>
                      <a:pt x="1745" y="1123"/>
                    </a:lnTo>
                    <a:lnTo>
                      <a:pt x="1764" y="1136"/>
                    </a:lnTo>
                    <a:lnTo>
                      <a:pt x="1786" y="1140"/>
                    </a:lnTo>
                    <a:lnTo>
                      <a:pt x="1809" y="1134"/>
                    </a:lnTo>
                    <a:lnTo>
                      <a:pt x="1835" y="1115"/>
                    </a:lnTo>
                    <a:lnTo>
                      <a:pt x="1864" y="1084"/>
                    </a:lnTo>
                    <a:lnTo>
                      <a:pt x="1895" y="1037"/>
                    </a:lnTo>
                    <a:lnTo>
                      <a:pt x="1898" y="1000"/>
                    </a:lnTo>
                    <a:lnTo>
                      <a:pt x="1878" y="949"/>
                    </a:lnTo>
                    <a:lnTo>
                      <a:pt x="1841" y="893"/>
                    </a:lnTo>
                    <a:lnTo>
                      <a:pt x="1792" y="836"/>
                    </a:lnTo>
                    <a:lnTo>
                      <a:pt x="1741" y="787"/>
                    </a:lnTo>
                    <a:lnTo>
                      <a:pt x="1691" y="749"/>
                    </a:lnTo>
                    <a:lnTo>
                      <a:pt x="1650" y="733"/>
                    </a:lnTo>
                    <a:lnTo>
                      <a:pt x="1635" y="734"/>
                    </a:lnTo>
                    <a:lnTo>
                      <a:pt x="1624" y="742"/>
                    </a:lnTo>
                    <a:close/>
                    <a:moveTo>
                      <a:pt x="0" y="1233"/>
                    </a:moveTo>
                    <a:lnTo>
                      <a:pt x="23" y="1362"/>
                    </a:lnTo>
                    <a:lnTo>
                      <a:pt x="50" y="1456"/>
                    </a:lnTo>
                    <a:lnTo>
                      <a:pt x="79" y="1522"/>
                    </a:lnTo>
                    <a:lnTo>
                      <a:pt x="110" y="1561"/>
                    </a:lnTo>
                    <a:lnTo>
                      <a:pt x="138" y="1577"/>
                    </a:lnTo>
                    <a:lnTo>
                      <a:pt x="165" y="1575"/>
                    </a:lnTo>
                    <a:lnTo>
                      <a:pt x="189" y="1556"/>
                    </a:lnTo>
                    <a:lnTo>
                      <a:pt x="208" y="1525"/>
                    </a:lnTo>
                    <a:lnTo>
                      <a:pt x="220" y="1484"/>
                    </a:lnTo>
                    <a:lnTo>
                      <a:pt x="224" y="1438"/>
                    </a:lnTo>
                    <a:lnTo>
                      <a:pt x="219" y="1390"/>
                    </a:lnTo>
                    <a:lnTo>
                      <a:pt x="203" y="1343"/>
                    </a:lnTo>
                    <a:lnTo>
                      <a:pt x="175" y="1300"/>
                    </a:lnTo>
                    <a:lnTo>
                      <a:pt x="132" y="1266"/>
                    </a:lnTo>
                    <a:lnTo>
                      <a:pt x="74" y="1243"/>
                    </a:lnTo>
                    <a:lnTo>
                      <a:pt x="0" y="1233"/>
                    </a:lnTo>
                    <a:close/>
                    <a:moveTo>
                      <a:pt x="222" y="2021"/>
                    </a:moveTo>
                    <a:lnTo>
                      <a:pt x="225" y="2030"/>
                    </a:lnTo>
                    <a:lnTo>
                      <a:pt x="234" y="2051"/>
                    </a:lnTo>
                    <a:lnTo>
                      <a:pt x="249" y="2083"/>
                    </a:lnTo>
                    <a:lnTo>
                      <a:pt x="268" y="2122"/>
                    </a:lnTo>
                    <a:lnTo>
                      <a:pt x="315" y="2215"/>
                    </a:lnTo>
                    <a:lnTo>
                      <a:pt x="372" y="2310"/>
                    </a:lnTo>
                    <a:lnTo>
                      <a:pt x="434" y="2386"/>
                    </a:lnTo>
                    <a:lnTo>
                      <a:pt x="464" y="2413"/>
                    </a:lnTo>
                    <a:lnTo>
                      <a:pt x="495" y="2426"/>
                    </a:lnTo>
                    <a:lnTo>
                      <a:pt x="523" y="2426"/>
                    </a:lnTo>
                    <a:lnTo>
                      <a:pt x="548" y="2409"/>
                    </a:lnTo>
                    <a:lnTo>
                      <a:pt x="571" y="2373"/>
                    </a:lnTo>
                    <a:lnTo>
                      <a:pt x="591" y="2315"/>
                    </a:lnTo>
                    <a:lnTo>
                      <a:pt x="600" y="2259"/>
                    </a:lnTo>
                    <a:lnTo>
                      <a:pt x="599" y="2211"/>
                    </a:lnTo>
                    <a:lnTo>
                      <a:pt x="589" y="2172"/>
                    </a:lnTo>
                    <a:lnTo>
                      <a:pt x="570" y="2140"/>
                    </a:lnTo>
                    <a:lnTo>
                      <a:pt x="545" y="2116"/>
                    </a:lnTo>
                    <a:lnTo>
                      <a:pt x="515" y="2096"/>
                    </a:lnTo>
                    <a:lnTo>
                      <a:pt x="443" y="2072"/>
                    </a:lnTo>
                    <a:lnTo>
                      <a:pt x="367" y="2059"/>
                    </a:lnTo>
                    <a:lnTo>
                      <a:pt x="298" y="2051"/>
                    </a:lnTo>
                    <a:lnTo>
                      <a:pt x="246" y="2041"/>
                    </a:lnTo>
                    <a:lnTo>
                      <a:pt x="229" y="2033"/>
                    </a:lnTo>
                    <a:lnTo>
                      <a:pt x="222" y="2021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80" name="Google Shape;2180;p43"/>
              <p:cNvSpPr/>
              <p:nvPr/>
            </p:nvSpPr>
            <p:spPr>
              <a:xfrm>
                <a:off x="2540" y="2044"/>
                <a:ext cx="322" cy="290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2319" extrusionOk="0">
                    <a:moveTo>
                      <a:pt x="1375" y="0"/>
                    </a:moveTo>
                    <a:lnTo>
                      <a:pt x="1285" y="16"/>
                    </a:lnTo>
                    <a:lnTo>
                      <a:pt x="1185" y="22"/>
                    </a:lnTo>
                    <a:lnTo>
                      <a:pt x="1140" y="29"/>
                    </a:lnTo>
                    <a:lnTo>
                      <a:pt x="1102" y="43"/>
                    </a:lnTo>
                    <a:lnTo>
                      <a:pt x="1073" y="65"/>
                    </a:lnTo>
                    <a:lnTo>
                      <a:pt x="1056" y="98"/>
                    </a:lnTo>
                    <a:lnTo>
                      <a:pt x="1048" y="139"/>
                    </a:lnTo>
                    <a:lnTo>
                      <a:pt x="1049" y="174"/>
                    </a:lnTo>
                    <a:lnTo>
                      <a:pt x="1071" y="227"/>
                    </a:lnTo>
                    <a:lnTo>
                      <a:pt x="1113" y="260"/>
                    </a:lnTo>
                    <a:lnTo>
                      <a:pt x="1171" y="277"/>
                    </a:lnTo>
                    <a:lnTo>
                      <a:pt x="1238" y="280"/>
                    </a:lnTo>
                    <a:lnTo>
                      <a:pt x="1306" y="270"/>
                    </a:lnTo>
                    <a:lnTo>
                      <a:pt x="1371" y="250"/>
                    </a:lnTo>
                    <a:lnTo>
                      <a:pt x="1425" y="222"/>
                    </a:lnTo>
                    <a:lnTo>
                      <a:pt x="1459" y="196"/>
                    </a:lnTo>
                    <a:lnTo>
                      <a:pt x="1483" y="172"/>
                    </a:lnTo>
                    <a:lnTo>
                      <a:pt x="1504" y="129"/>
                    </a:lnTo>
                    <a:lnTo>
                      <a:pt x="1497" y="92"/>
                    </a:lnTo>
                    <a:lnTo>
                      <a:pt x="1471" y="62"/>
                    </a:lnTo>
                    <a:lnTo>
                      <a:pt x="1403" y="20"/>
                    </a:lnTo>
                    <a:lnTo>
                      <a:pt x="1379" y="7"/>
                    </a:lnTo>
                    <a:lnTo>
                      <a:pt x="1375" y="0"/>
                    </a:lnTo>
                    <a:close/>
                    <a:moveTo>
                      <a:pt x="1449" y="1919"/>
                    </a:moveTo>
                    <a:lnTo>
                      <a:pt x="1393" y="1971"/>
                    </a:lnTo>
                    <a:lnTo>
                      <a:pt x="1328" y="2038"/>
                    </a:lnTo>
                    <a:lnTo>
                      <a:pt x="1265" y="2110"/>
                    </a:lnTo>
                    <a:lnTo>
                      <a:pt x="1217" y="2182"/>
                    </a:lnTo>
                    <a:lnTo>
                      <a:pt x="1202" y="2215"/>
                    </a:lnTo>
                    <a:lnTo>
                      <a:pt x="1195" y="2245"/>
                    </a:lnTo>
                    <a:lnTo>
                      <a:pt x="1197" y="2271"/>
                    </a:lnTo>
                    <a:lnTo>
                      <a:pt x="1211" y="2293"/>
                    </a:lnTo>
                    <a:lnTo>
                      <a:pt x="1236" y="2308"/>
                    </a:lnTo>
                    <a:lnTo>
                      <a:pt x="1274" y="2318"/>
                    </a:lnTo>
                    <a:lnTo>
                      <a:pt x="1329" y="2319"/>
                    </a:lnTo>
                    <a:lnTo>
                      <a:pt x="1400" y="2312"/>
                    </a:lnTo>
                    <a:lnTo>
                      <a:pt x="1467" y="2290"/>
                    </a:lnTo>
                    <a:lnTo>
                      <a:pt x="1521" y="2246"/>
                    </a:lnTo>
                    <a:lnTo>
                      <a:pt x="1562" y="2188"/>
                    </a:lnTo>
                    <a:lnTo>
                      <a:pt x="1585" y="2123"/>
                    </a:lnTo>
                    <a:lnTo>
                      <a:pt x="1588" y="2058"/>
                    </a:lnTo>
                    <a:lnTo>
                      <a:pt x="1568" y="1997"/>
                    </a:lnTo>
                    <a:lnTo>
                      <a:pt x="1522" y="1949"/>
                    </a:lnTo>
                    <a:lnTo>
                      <a:pt x="1490" y="1931"/>
                    </a:lnTo>
                    <a:lnTo>
                      <a:pt x="1449" y="1919"/>
                    </a:lnTo>
                    <a:close/>
                    <a:moveTo>
                      <a:pt x="170" y="1230"/>
                    </a:moveTo>
                    <a:lnTo>
                      <a:pt x="110" y="1311"/>
                    </a:lnTo>
                    <a:lnTo>
                      <a:pt x="64" y="1369"/>
                    </a:lnTo>
                    <a:lnTo>
                      <a:pt x="31" y="1407"/>
                    </a:lnTo>
                    <a:lnTo>
                      <a:pt x="10" y="1438"/>
                    </a:lnTo>
                    <a:lnTo>
                      <a:pt x="1" y="1464"/>
                    </a:lnTo>
                    <a:lnTo>
                      <a:pt x="0" y="1495"/>
                    </a:lnTo>
                    <a:lnTo>
                      <a:pt x="7" y="1538"/>
                    </a:lnTo>
                    <a:lnTo>
                      <a:pt x="23" y="1599"/>
                    </a:lnTo>
                    <a:lnTo>
                      <a:pt x="46" y="1664"/>
                    </a:lnTo>
                    <a:lnTo>
                      <a:pt x="74" y="1706"/>
                    </a:lnTo>
                    <a:lnTo>
                      <a:pt x="106" y="1727"/>
                    </a:lnTo>
                    <a:lnTo>
                      <a:pt x="141" y="1729"/>
                    </a:lnTo>
                    <a:lnTo>
                      <a:pt x="176" y="1716"/>
                    </a:lnTo>
                    <a:lnTo>
                      <a:pt x="211" y="1690"/>
                    </a:lnTo>
                    <a:lnTo>
                      <a:pt x="243" y="1653"/>
                    </a:lnTo>
                    <a:lnTo>
                      <a:pt x="270" y="1608"/>
                    </a:lnTo>
                    <a:lnTo>
                      <a:pt x="307" y="1508"/>
                    </a:lnTo>
                    <a:lnTo>
                      <a:pt x="312" y="1456"/>
                    </a:lnTo>
                    <a:lnTo>
                      <a:pt x="307" y="1408"/>
                    </a:lnTo>
                    <a:lnTo>
                      <a:pt x="289" y="1367"/>
                    </a:lnTo>
                    <a:lnTo>
                      <a:pt x="258" y="1333"/>
                    </a:lnTo>
                    <a:lnTo>
                      <a:pt x="210" y="1311"/>
                    </a:lnTo>
                    <a:lnTo>
                      <a:pt x="145" y="1304"/>
                    </a:lnTo>
                    <a:lnTo>
                      <a:pt x="157" y="1294"/>
                    </a:lnTo>
                    <a:lnTo>
                      <a:pt x="164" y="1272"/>
                    </a:lnTo>
                    <a:lnTo>
                      <a:pt x="170" y="1230"/>
                    </a:lnTo>
                    <a:close/>
                    <a:moveTo>
                      <a:pt x="663" y="1844"/>
                    </a:moveTo>
                    <a:lnTo>
                      <a:pt x="526" y="1904"/>
                    </a:lnTo>
                    <a:lnTo>
                      <a:pt x="392" y="1968"/>
                    </a:lnTo>
                    <a:lnTo>
                      <a:pt x="374" y="1982"/>
                    </a:lnTo>
                    <a:lnTo>
                      <a:pt x="371" y="1999"/>
                    </a:lnTo>
                    <a:lnTo>
                      <a:pt x="380" y="2017"/>
                    </a:lnTo>
                    <a:lnTo>
                      <a:pt x="400" y="2035"/>
                    </a:lnTo>
                    <a:lnTo>
                      <a:pt x="465" y="2070"/>
                    </a:lnTo>
                    <a:lnTo>
                      <a:pt x="552" y="2099"/>
                    </a:lnTo>
                    <a:lnTo>
                      <a:pt x="646" y="2119"/>
                    </a:lnTo>
                    <a:lnTo>
                      <a:pt x="734" y="2123"/>
                    </a:lnTo>
                    <a:lnTo>
                      <a:pt x="770" y="2118"/>
                    </a:lnTo>
                    <a:lnTo>
                      <a:pt x="801" y="2108"/>
                    </a:lnTo>
                    <a:lnTo>
                      <a:pt x="823" y="2091"/>
                    </a:lnTo>
                    <a:lnTo>
                      <a:pt x="834" y="2066"/>
                    </a:lnTo>
                    <a:lnTo>
                      <a:pt x="838" y="2020"/>
                    </a:lnTo>
                    <a:lnTo>
                      <a:pt x="833" y="1982"/>
                    </a:lnTo>
                    <a:lnTo>
                      <a:pt x="818" y="1951"/>
                    </a:lnTo>
                    <a:lnTo>
                      <a:pt x="799" y="1926"/>
                    </a:lnTo>
                    <a:lnTo>
                      <a:pt x="744" y="1891"/>
                    </a:lnTo>
                    <a:lnTo>
                      <a:pt x="687" y="1869"/>
                    </a:lnTo>
                    <a:lnTo>
                      <a:pt x="667" y="1854"/>
                    </a:lnTo>
                    <a:lnTo>
                      <a:pt x="663" y="1844"/>
                    </a:lnTo>
                    <a:close/>
                    <a:moveTo>
                      <a:pt x="1942" y="1180"/>
                    </a:moveTo>
                    <a:lnTo>
                      <a:pt x="1875" y="1341"/>
                    </a:lnTo>
                    <a:lnTo>
                      <a:pt x="1818" y="1500"/>
                    </a:lnTo>
                    <a:lnTo>
                      <a:pt x="1805" y="1556"/>
                    </a:lnTo>
                    <a:lnTo>
                      <a:pt x="1805" y="1595"/>
                    </a:lnTo>
                    <a:lnTo>
                      <a:pt x="1816" y="1622"/>
                    </a:lnTo>
                    <a:lnTo>
                      <a:pt x="1837" y="1635"/>
                    </a:lnTo>
                    <a:lnTo>
                      <a:pt x="1864" y="1637"/>
                    </a:lnTo>
                    <a:lnTo>
                      <a:pt x="1896" y="1628"/>
                    </a:lnTo>
                    <a:lnTo>
                      <a:pt x="1962" y="1582"/>
                    </a:lnTo>
                    <a:lnTo>
                      <a:pt x="1993" y="1547"/>
                    </a:lnTo>
                    <a:lnTo>
                      <a:pt x="2019" y="1506"/>
                    </a:lnTo>
                    <a:lnTo>
                      <a:pt x="2038" y="1460"/>
                    </a:lnTo>
                    <a:lnTo>
                      <a:pt x="2046" y="1408"/>
                    </a:lnTo>
                    <a:lnTo>
                      <a:pt x="2044" y="1354"/>
                    </a:lnTo>
                    <a:lnTo>
                      <a:pt x="2027" y="1296"/>
                    </a:lnTo>
                    <a:lnTo>
                      <a:pt x="1994" y="1239"/>
                    </a:lnTo>
                    <a:lnTo>
                      <a:pt x="1942" y="1180"/>
                    </a:lnTo>
                    <a:close/>
                    <a:moveTo>
                      <a:pt x="834" y="493"/>
                    </a:moveTo>
                    <a:lnTo>
                      <a:pt x="788" y="542"/>
                    </a:lnTo>
                    <a:lnTo>
                      <a:pt x="749" y="588"/>
                    </a:lnTo>
                    <a:lnTo>
                      <a:pt x="689" y="674"/>
                    </a:lnTo>
                    <a:lnTo>
                      <a:pt x="632" y="756"/>
                    </a:lnTo>
                    <a:lnTo>
                      <a:pt x="563" y="836"/>
                    </a:lnTo>
                    <a:lnTo>
                      <a:pt x="534" y="856"/>
                    </a:lnTo>
                    <a:lnTo>
                      <a:pt x="499" y="863"/>
                    </a:lnTo>
                    <a:lnTo>
                      <a:pt x="429" y="841"/>
                    </a:lnTo>
                    <a:lnTo>
                      <a:pt x="397" y="817"/>
                    </a:lnTo>
                    <a:lnTo>
                      <a:pt x="370" y="785"/>
                    </a:lnTo>
                    <a:lnTo>
                      <a:pt x="350" y="750"/>
                    </a:lnTo>
                    <a:lnTo>
                      <a:pt x="338" y="710"/>
                    </a:lnTo>
                    <a:lnTo>
                      <a:pt x="338" y="669"/>
                    </a:lnTo>
                    <a:lnTo>
                      <a:pt x="352" y="629"/>
                    </a:lnTo>
                    <a:lnTo>
                      <a:pt x="381" y="591"/>
                    </a:lnTo>
                    <a:lnTo>
                      <a:pt x="427" y="556"/>
                    </a:lnTo>
                    <a:lnTo>
                      <a:pt x="494" y="527"/>
                    </a:lnTo>
                    <a:lnTo>
                      <a:pt x="583" y="506"/>
                    </a:lnTo>
                    <a:lnTo>
                      <a:pt x="695" y="494"/>
                    </a:lnTo>
                    <a:lnTo>
                      <a:pt x="834" y="493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81" name="Google Shape;2181;p43"/>
              <p:cNvSpPr/>
              <p:nvPr/>
            </p:nvSpPr>
            <p:spPr>
              <a:xfrm>
                <a:off x="3667" y="2085"/>
                <a:ext cx="260" cy="351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807" extrusionOk="0">
                    <a:moveTo>
                      <a:pt x="213" y="2266"/>
                    </a:moveTo>
                    <a:lnTo>
                      <a:pt x="201" y="2196"/>
                    </a:lnTo>
                    <a:lnTo>
                      <a:pt x="187" y="2114"/>
                    </a:lnTo>
                    <a:lnTo>
                      <a:pt x="169" y="2035"/>
                    </a:lnTo>
                    <a:lnTo>
                      <a:pt x="147" y="1967"/>
                    </a:lnTo>
                    <a:lnTo>
                      <a:pt x="118" y="1925"/>
                    </a:lnTo>
                    <a:lnTo>
                      <a:pt x="103" y="1917"/>
                    </a:lnTo>
                    <a:lnTo>
                      <a:pt x="85" y="1920"/>
                    </a:lnTo>
                    <a:lnTo>
                      <a:pt x="66" y="1936"/>
                    </a:lnTo>
                    <a:lnTo>
                      <a:pt x="46" y="1965"/>
                    </a:lnTo>
                    <a:lnTo>
                      <a:pt x="24" y="2010"/>
                    </a:lnTo>
                    <a:lnTo>
                      <a:pt x="0" y="2070"/>
                    </a:lnTo>
                    <a:lnTo>
                      <a:pt x="24" y="2122"/>
                    </a:lnTo>
                    <a:lnTo>
                      <a:pt x="58" y="2178"/>
                    </a:lnTo>
                    <a:lnTo>
                      <a:pt x="137" y="2282"/>
                    </a:lnTo>
                    <a:lnTo>
                      <a:pt x="173" y="2315"/>
                    </a:lnTo>
                    <a:lnTo>
                      <a:pt x="201" y="2329"/>
                    </a:lnTo>
                    <a:lnTo>
                      <a:pt x="210" y="2326"/>
                    </a:lnTo>
                    <a:lnTo>
                      <a:pt x="216" y="2314"/>
                    </a:lnTo>
                    <a:lnTo>
                      <a:pt x="217" y="2294"/>
                    </a:lnTo>
                    <a:lnTo>
                      <a:pt x="213" y="2266"/>
                    </a:lnTo>
                    <a:close/>
                    <a:moveTo>
                      <a:pt x="1611" y="2286"/>
                    </a:moveTo>
                    <a:lnTo>
                      <a:pt x="1647" y="2152"/>
                    </a:lnTo>
                    <a:lnTo>
                      <a:pt x="1660" y="2032"/>
                    </a:lnTo>
                    <a:lnTo>
                      <a:pt x="1650" y="1932"/>
                    </a:lnTo>
                    <a:lnTo>
                      <a:pt x="1639" y="1893"/>
                    </a:lnTo>
                    <a:lnTo>
                      <a:pt x="1624" y="1861"/>
                    </a:lnTo>
                    <a:lnTo>
                      <a:pt x="1607" y="1839"/>
                    </a:lnTo>
                    <a:lnTo>
                      <a:pt x="1586" y="1827"/>
                    </a:lnTo>
                    <a:lnTo>
                      <a:pt x="1564" y="1826"/>
                    </a:lnTo>
                    <a:lnTo>
                      <a:pt x="1540" y="1835"/>
                    </a:lnTo>
                    <a:lnTo>
                      <a:pt x="1514" y="1859"/>
                    </a:lnTo>
                    <a:lnTo>
                      <a:pt x="1489" y="1896"/>
                    </a:lnTo>
                    <a:lnTo>
                      <a:pt x="1464" y="1947"/>
                    </a:lnTo>
                    <a:lnTo>
                      <a:pt x="1440" y="2014"/>
                    </a:lnTo>
                    <a:lnTo>
                      <a:pt x="1433" y="2067"/>
                    </a:lnTo>
                    <a:lnTo>
                      <a:pt x="1440" y="2127"/>
                    </a:lnTo>
                    <a:lnTo>
                      <a:pt x="1457" y="2188"/>
                    </a:lnTo>
                    <a:lnTo>
                      <a:pt x="1483" y="2242"/>
                    </a:lnTo>
                    <a:lnTo>
                      <a:pt x="1513" y="2285"/>
                    </a:lnTo>
                    <a:lnTo>
                      <a:pt x="1547" y="2311"/>
                    </a:lnTo>
                    <a:lnTo>
                      <a:pt x="1580" y="2313"/>
                    </a:lnTo>
                    <a:lnTo>
                      <a:pt x="1611" y="2286"/>
                    </a:lnTo>
                    <a:close/>
                    <a:moveTo>
                      <a:pt x="1580" y="1110"/>
                    </a:moveTo>
                    <a:lnTo>
                      <a:pt x="1633" y="1026"/>
                    </a:lnTo>
                    <a:lnTo>
                      <a:pt x="1672" y="928"/>
                    </a:lnTo>
                    <a:lnTo>
                      <a:pt x="1680" y="874"/>
                    </a:lnTo>
                    <a:lnTo>
                      <a:pt x="1674" y="819"/>
                    </a:lnTo>
                    <a:lnTo>
                      <a:pt x="1655" y="762"/>
                    </a:lnTo>
                    <a:lnTo>
                      <a:pt x="1617" y="702"/>
                    </a:lnTo>
                    <a:lnTo>
                      <a:pt x="1584" y="671"/>
                    </a:lnTo>
                    <a:lnTo>
                      <a:pt x="1550" y="653"/>
                    </a:lnTo>
                    <a:lnTo>
                      <a:pt x="1517" y="650"/>
                    </a:lnTo>
                    <a:lnTo>
                      <a:pt x="1484" y="658"/>
                    </a:lnTo>
                    <a:lnTo>
                      <a:pt x="1454" y="677"/>
                    </a:lnTo>
                    <a:lnTo>
                      <a:pt x="1427" y="704"/>
                    </a:lnTo>
                    <a:lnTo>
                      <a:pt x="1388" y="779"/>
                    </a:lnTo>
                    <a:lnTo>
                      <a:pt x="1375" y="870"/>
                    </a:lnTo>
                    <a:lnTo>
                      <a:pt x="1397" y="964"/>
                    </a:lnTo>
                    <a:lnTo>
                      <a:pt x="1425" y="1008"/>
                    </a:lnTo>
                    <a:lnTo>
                      <a:pt x="1463" y="1048"/>
                    </a:lnTo>
                    <a:lnTo>
                      <a:pt x="1514" y="1082"/>
                    </a:lnTo>
                    <a:lnTo>
                      <a:pt x="1580" y="1110"/>
                    </a:lnTo>
                    <a:close/>
                    <a:moveTo>
                      <a:pt x="1369" y="332"/>
                    </a:moveTo>
                    <a:lnTo>
                      <a:pt x="1272" y="319"/>
                    </a:lnTo>
                    <a:lnTo>
                      <a:pt x="1180" y="294"/>
                    </a:lnTo>
                    <a:lnTo>
                      <a:pt x="1100" y="258"/>
                    </a:lnTo>
                    <a:lnTo>
                      <a:pt x="1043" y="214"/>
                    </a:lnTo>
                    <a:lnTo>
                      <a:pt x="1015" y="165"/>
                    </a:lnTo>
                    <a:lnTo>
                      <a:pt x="1026" y="111"/>
                    </a:lnTo>
                    <a:lnTo>
                      <a:pt x="1049" y="85"/>
                    </a:lnTo>
                    <a:lnTo>
                      <a:pt x="1085" y="58"/>
                    </a:lnTo>
                    <a:lnTo>
                      <a:pt x="1134" y="32"/>
                    </a:lnTo>
                    <a:lnTo>
                      <a:pt x="1199" y="6"/>
                    </a:lnTo>
                    <a:lnTo>
                      <a:pt x="1226" y="0"/>
                    </a:lnTo>
                    <a:lnTo>
                      <a:pt x="1251" y="6"/>
                    </a:lnTo>
                    <a:lnTo>
                      <a:pt x="1294" y="38"/>
                    </a:lnTo>
                    <a:lnTo>
                      <a:pt x="1327" y="92"/>
                    </a:lnTo>
                    <a:lnTo>
                      <a:pt x="1352" y="159"/>
                    </a:lnTo>
                    <a:lnTo>
                      <a:pt x="1368" y="227"/>
                    </a:lnTo>
                    <a:lnTo>
                      <a:pt x="1376" y="286"/>
                    </a:lnTo>
                    <a:lnTo>
                      <a:pt x="1376" y="325"/>
                    </a:lnTo>
                    <a:lnTo>
                      <a:pt x="1369" y="332"/>
                    </a:lnTo>
                    <a:close/>
                    <a:moveTo>
                      <a:pt x="257" y="966"/>
                    </a:moveTo>
                    <a:lnTo>
                      <a:pt x="289" y="891"/>
                    </a:lnTo>
                    <a:lnTo>
                      <a:pt x="312" y="810"/>
                    </a:lnTo>
                    <a:lnTo>
                      <a:pt x="324" y="733"/>
                    </a:lnTo>
                    <a:lnTo>
                      <a:pt x="325" y="668"/>
                    </a:lnTo>
                    <a:lnTo>
                      <a:pt x="315" y="626"/>
                    </a:lnTo>
                    <a:lnTo>
                      <a:pt x="306" y="615"/>
                    </a:lnTo>
                    <a:lnTo>
                      <a:pt x="293" y="613"/>
                    </a:lnTo>
                    <a:lnTo>
                      <a:pt x="277" y="621"/>
                    </a:lnTo>
                    <a:lnTo>
                      <a:pt x="257" y="640"/>
                    </a:lnTo>
                    <a:lnTo>
                      <a:pt x="236" y="671"/>
                    </a:lnTo>
                    <a:lnTo>
                      <a:pt x="209" y="714"/>
                    </a:lnTo>
                    <a:lnTo>
                      <a:pt x="188" y="757"/>
                    </a:lnTo>
                    <a:lnTo>
                      <a:pt x="177" y="796"/>
                    </a:lnTo>
                    <a:lnTo>
                      <a:pt x="175" y="860"/>
                    </a:lnTo>
                    <a:lnTo>
                      <a:pt x="193" y="908"/>
                    </a:lnTo>
                    <a:lnTo>
                      <a:pt x="221" y="942"/>
                    </a:lnTo>
                    <a:lnTo>
                      <a:pt x="250" y="964"/>
                    </a:lnTo>
                    <a:lnTo>
                      <a:pt x="273" y="974"/>
                    </a:lnTo>
                    <a:lnTo>
                      <a:pt x="278" y="975"/>
                    </a:lnTo>
                    <a:lnTo>
                      <a:pt x="257" y="966"/>
                    </a:lnTo>
                    <a:close/>
                    <a:moveTo>
                      <a:pt x="573" y="2798"/>
                    </a:moveTo>
                    <a:lnTo>
                      <a:pt x="524" y="2491"/>
                    </a:lnTo>
                    <a:lnTo>
                      <a:pt x="440" y="2548"/>
                    </a:lnTo>
                    <a:lnTo>
                      <a:pt x="392" y="2608"/>
                    </a:lnTo>
                    <a:lnTo>
                      <a:pt x="375" y="2666"/>
                    </a:lnTo>
                    <a:lnTo>
                      <a:pt x="383" y="2721"/>
                    </a:lnTo>
                    <a:lnTo>
                      <a:pt x="412" y="2765"/>
                    </a:lnTo>
                    <a:lnTo>
                      <a:pt x="457" y="2795"/>
                    </a:lnTo>
                    <a:lnTo>
                      <a:pt x="513" y="2807"/>
                    </a:lnTo>
                    <a:lnTo>
                      <a:pt x="573" y="2798"/>
                    </a:lnTo>
                    <a:close/>
                    <a:moveTo>
                      <a:pt x="1144" y="2723"/>
                    </a:moveTo>
                    <a:lnTo>
                      <a:pt x="1299" y="2631"/>
                    </a:lnTo>
                    <a:lnTo>
                      <a:pt x="1364" y="2588"/>
                    </a:lnTo>
                    <a:lnTo>
                      <a:pt x="1413" y="2551"/>
                    </a:lnTo>
                    <a:lnTo>
                      <a:pt x="1437" y="2520"/>
                    </a:lnTo>
                    <a:lnTo>
                      <a:pt x="1430" y="2497"/>
                    </a:lnTo>
                    <a:lnTo>
                      <a:pt x="1412" y="2489"/>
                    </a:lnTo>
                    <a:lnTo>
                      <a:pt x="1385" y="2482"/>
                    </a:lnTo>
                    <a:lnTo>
                      <a:pt x="1345" y="2479"/>
                    </a:lnTo>
                    <a:lnTo>
                      <a:pt x="1294" y="2478"/>
                    </a:lnTo>
                    <a:lnTo>
                      <a:pt x="1200" y="2485"/>
                    </a:lnTo>
                    <a:lnTo>
                      <a:pt x="1124" y="2501"/>
                    </a:lnTo>
                    <a:lnTo>
                      <a:pt x="1068" y="2523"/>
                    </a:lnTo>
                    <a:lnTo>
                      <a:pt x="1027" y="2551"/>
                    </a:lnTo>
                    <a:lnTo>
                      <a:pt x="1001" y="2584"/>
                    </a:lnTo>
                    <a:lnTo>
                      <a:pt x="987" y="2618"/>
                    </a:lnTo>
                    <a:lnTo>
                      <a:pt x="990" y="2686"/>
                    </a:lnTo>
                    <a:lnTo>
                      <a:pt x="1022" y="2745"/>
                    </a:lnTo>
                    <a:lnTo>
                      <a:pt x="1067" y="2779"/>
                    </a:lnTo>
                    <a:lnTo>
                      <a:pt x="1091" y="2782"/>
                    </a:lnTo>
                    <a:lnTo>
                      <a:pt x="1113" y="2776"/>
                    </a:lnTo>
                    <a:lnTo>
                      <a:pt x="1132" y="2756"/>
                    </a:lnTo>
                    <a:lnTo>
                      <a:pt x="1144" y="2723"/>
                    </a:lnTo>
                    <a:close/>
                    <a:moveTo>
                      <a:pt x="159" y="1626"/>
                    </a:moveTo>
                    <a:lnTo>
                      <a:pt x="141" y="1541"/>
                    </a:lnTo>
                    <a:lnTo>
                      <a:pt x="120" y="1472"/>
                    </a:lnTo>
                    <a:lnTo>
                      <a:pt x="102" y="1416"/>
                    </a:lnTo>
                    <a:lnTo>
                      <a:pt x="89" y="1373"/>
                    </a:lnTo>
                    <a:lnTo>
                      <a:pt x="89" y="1341"/>
                    </a:lnTo>
                    <a:lnTo>
                      <a:pt x="107" y="1318"/>
                    </a:lnTo>
                    <a:lnTo>
                      <a:pt x="148" y="1304"/>
                    </a:lnTo>
                    <a:lnTo>
                      <a:pt x="216" y="1298"/>
                    </a:lnTo>
                    <a:lnTo>
                      <a:pt x="244" y="1311"/>
                    </a:lnTo>
                    <a:lnTo>
                      <a:pt x="254" y="1346"/>
                    </a:lnTo>
                    <a:lnTo>
                      <a:pt x="252" y="1395"/>
                    </a:lnTo>
                    <a:lnTo>
                      <a:pt x="241" y="1452"/>
                    </a:lnTo>
                    <a:lnTo>
                      <a:pt x="199" y="1562"/>
                    </a:lnTo>
                    <a:lnTo>
                      <a:pt x="178" y="1604"/>
                    </a:lnTo>
                    <a:lnTo>
                      <a:pt x="159" y="1626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82" name="Google Shape;2182;p43"/>
              <p:cNvSpPr/>
              <p:nvPr/>
            </p:nvSpPr>
            <p:spPr>
              <a:xfrm>
                <a:off x="2591" y="2386"/>
                <a:ext cx="284" cy="409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3275" extrusionOk="0">
                    <a:moveTo>
                      <a:pt x="1214" y="2995"/>
                    </a:moveTo>
                    <a:lnTo>
                      <a:pt x="1147" y="3098"/>
                    </a:lnTo>
                    <a:lnTo>
                      <a:pt x="1086" y="3174"/>
                    </a:lnTo>
                    <a:lnTo>
                      <a:pt x="1032" y="3228"/>
                    </a:lnTo>
                    <a:lnTo>
                      <a:pt x="986" y="3260"/>
                    </a:lnTo>
                    <a:lnTo>
                      <a:pt x="947" y="3275"/>
                    </a:lnTo>
                    <a:lnTo>
                      <a:pt x="917" y="3274"/>
                    </a:lnTo>
                    <a:lnTo>
                      <a:pt x="895" y="3261"/>
                    </a:lnTo>
                    <a:lnTo>
                      <a:pt x="883" y="3237"/>
                    </a:lnTo>
                    <a:lnTo>
                      <a:pt x="882" y="3206"/>
                    </a:lnTo>
                    <a:lnTo>
                      <a:pt x="892" y="3170"/>
                    </a:lnTo>
                    <a:lnTo>
                      <a:pt x="914" y="3131"/>
                    </a:lnTo>
                    <a:lnTo>
                      <a:pt x="947" y="3093"/>
                    </a:lnTo>
                    <a:lnTo>
                      <a:pt x="993" y="3058"/>
                    </a:lnTo>
                    <a:lnTo>
                      <a:pt x="1053" y="3028"/>
                    </a:lnTo>
                    <a:lnTo>
                      <a:pt x="1126" y="3007"/>
                    </a:lnTo>
                    <a:lnTo>
                      <a:pt x="1214" y="2995"/>
                    </a:lnTo>
                    <a:close/>
                    <a:moveTo>
                      <a:pt x="181" y="315"/>
                    </a:moveTo>
                    <a:lnTo>
                      <a:pt x="192" y="451"/>
                    </a:lnTo>
                    <a:lnTo>
                      <a:pt x="207" y="556"/>
                    </a:lnTo>
                    <a:lnTo>
                      <a:pt x="223" y="635"/>
                    </a:lnTo>
                    <a:lnTo>
                      <a:pt x="239" y="689"/>
                    </a:lnTo>
                    <a:lnTo>
                      <a:pt x="258" y="722"/>
                    </a:lnTo>
                    <a:lnTo>
                      <a:pt x="277" y="735"/>
                    </a:lnTo>
                    <a:lnTo>
                      <a:pt x="297" y="732"/>
                    </a:lnTo>
                    <a:lnTo>
                      <a:pt x="316" y="716"/>
                    </a:lnTo>
                    <a:lnTo>
                      <a:pt x="350" y="658"/>
                    </a:lnTo>
                    <a:lnTo>
                      <a:pt x="379" y="582"/>
                    </a:lnTo>
                    <a:lnTo>
                      <a:pt x="398" y="508"/>
                    </a:lnTo>
                    <a:lnTo>
                      <a:pt x="402" y="481"/>
                    </a:lnTo>
                    <a:lnTo>
                      <a:pt x="402" y="462"/>
                    </a:lnTo>
                    <a:lnTo>
                      <a:pt x="390" y="426"/>
                    </a:lnTo>
                    <a:lnTo>
                      <a:pt x="363" y="384"/>
                    </a:lnTo>
                    <a:lnTo>
                      <a:pt x="287" y="303"/>
                    </a:lnTo>
                    <a:lnTo>
                      <a:pt x="248" y="277"/>
                    </a:lnTo>
                    <a:lnTo>
                      <a:pt x="214" y="267"/>
                    </a:lnTo>
                    <a:lnTo>
                      <a:pt x="190" y="277"/>
                    </a:lnTo>
                    <a:lnTo>
                      <a:pt x="184" y="293"/>
                    </a:lnTo>
                    <a:lnTo>
                      <a:pt x="181" y="315"/>
                    </a:lnTo>
                    <a:close/>
                    <a:moveTo>
                      <a:pt x="157" y="1077"/>
                    </a:moveTo>
                    <a:lnTo>
                      <a:pt x="209" y="1225"/>
                    </a:lnTo>
                    <a:lnTo>
                      <a:pt x="255" y="1373"/>
                    </a:lnTo>
                    <a:lnTo>
                      <a:pt x="261" y="1409"/>
                    </a:lnTo>
                    <a:lnTo>
                      <a:pt x="261" y="1438"/>
                    </a:lnTo>
                    <a:lnTo>
                      <a:pt x="245" y="1484"/>
                    </a:lnTo>
                    <a:lnTo>
                      <a:pt x="208" y="1516"/>
                    </a:lnTo>
                    <a:lnTo>
                      <a:pt x="157" y="1544"/>
                    </a:lnTo>
                    <a:lnTo>
                      <a:pt x="103" y="1566"/>
                    </a:lnTo>
                    <a:lnTo>
                      <a:pt x="63" y="1573"/>
                    </a:lnTo>
                    <a:lnTo>
                      <a:pt x="33" y="1564"/>
                    </a:lnTo>
                    <a:lnTo>
                      <a:pt x="14" y="1545"/>
                    </a:lnTo>
                    <a:lnTo>
                      <a:pt x="5" y="1516"/>
                    </a:lnTo>
                    <a:lnTo>
                      <a:pt x="2" y="1480"/>
                    </a:lnTo>
                    <a:lnTo>
                      <a:pt x="17" y="1389"/>
                    </a:lnTo>
                    <a:lnTo>
                      <a:pt x="49" y="1288"/>
                    </a:lnTo>
                    <a:lnTo>
                      <a:pt x="89" y="1193"/>
                    </a:lnTo>
                    <a:lnTo>
                      <a:pt x="127" y="1118"/>
                    </a:lnTo>
                    <a:lnTo>
                      <a:pt x="144" y="1093"/>
                    </a:lnTo>
                    <a:lnTo>
                      <a:pt x="157" y="1077"/>
                    </a:lnTo>
                    <a:close/>
                    <a:moveTo>
                      <a:pt x="58" y="2061"/>
                    </a:moveTo>
                    <a:lnTo>
                      <a:pt x="35" y="2128"/>
                    </a:lnTo>
                    <a:lnTo>
                      <a:pt x="17" y="2209"/>
                    </a:lnTo>
                    <a:lnTo>
                      <a:pt x="4" y="2297"/>
                    </a:lnTo>
                    <a:lnTo>
                      <a:pt x="0" y="2384"/>
                    </a:lnTo>
                    <a:lnTo>
                      <a:pt x="6" y="2460"/>
                    </a:lnTo>
                    <a:lnTo>
                      <a:pt x="25" y="2520"/>
                    </a:lnTo>
                    <a:lnTo>
                      <a:pt x="40" y="2540"/>
                    </a:lnTo>
                    <a:lnTo>
                      <a:pt x="57" y="2553"/>
                    </a:lnTo>
                    <a:lnTo>
                      <a:pt x="80" y="2557"/>
                    </a:lnTo>
                    <a:lnTo>
                      <a:pt x="108" y="2552"/>
                    </a:lnTo>
                    <a:lnTo>
                      <a:pt x="143" y="2534"/>
                    </a:lnTo>
                    <a:lnTo>
                      <a:pt x="169" y="2508"/>
                    </a:lnTo>
                    <a:lnTo>
                      <a:pt x="185" y="2476"/>
                    </a:lnTo>
                    <a:lnTo>
                      <a:pt x="193" y="2439"/>
                    </a:lnTo>
                    <a:lnTo>
                      <a:pt x="189" y="2354"/>
                    </a:lnTo>
                    <a:lnTo>
                      <a:pt x="166" y="2264"/>
                    </a:lnTo>
                    <a:lnTo>
                      <a:pt x="133" y="2179"/>
                    </a:lnTo>
                    <a:lnTo>
                      <a:pt x="97" y="2110"/>
                    </a:lnTo>
                    <a:lnTo>
                      <a:pt x="81" y="2085"/>
                    </a:lnTo>
                    <a:lnTo>
                      <a:pt x="69" y="2067"/>
                    </a:lnTo>
                    <a:lnTo>
                      <a:pt x="60" y="2059"/>
                    </a:lnTo>
                    <a:lnTo>
                      <a:pt x="58" y="2061"/>
                    </a:lnTo>
                    <a:close/>
                    <a:moveTo>
                      <a:pt x="1485" y="2602"/>
                    </a:moveTo>
                    <a:lnTo>
                      <a:pt x="1430" y="2658"/>
                    </a:lnTo>
                    <a:lnTo>
                      <a:pt x="1384" y="2709"/>
                    </a:lnTo>
                    <a:lnTo>
                      <a:pt x="1348" y="2755"/>
                    </a:lnTo>
                    <a:lnTo>
                      <a:pt x="1317" y="2795"/>
                    </a:lnTo>
                    <a:lnTo>
                      <a:pt x="1296" y="2830"/>
                    </a:lnTo>
                    <a:lnTo>
                      <a:pt x="1279" y="2862"/>
                    </a:lnTo>
                    <a:lnTo>
                      <a:pt x="1265" y="2910"/>
                    </a:lnTo>
                    <a:lnTo>
                      <a:pt x="1273" y="2942"/>
                    </a:lnTo>
                    <a:lnTo>
                      <a:pt x="1294" y="2959"/>
                    </a:lnTo>
                    <a:lnTo>
                      <a:pt x="1330" y="2962"/>
                    </a:lnTo>
                    <a:lnTo>
                      <a:pt x="1372" y="2952"/>
                    </a:lnTo>
                    <a:lnTo>
                      <a:pt x="1463" y="2901"/>
                    </a:lnTo>
                    <a:lnTo>
                      <a:pt x="1504" y="2864"/>
                    </a:lnTo>
                    <a:lnTo>
                      <a:pt x="1535" y="2819"/>
                    </a:lnTo>
                    <a:lnTo>
                      <a:pt x="1553" y="2769"/>
                    </a:lnTo>
                    <a:lnTo>
                      <a:pt x="1554" y="2715"/>
                    </a:lnTo>
                    <a:lnTo>
                      <a:pt x="1532" y="2659"/>
                    </a:lnTo>
                    <a:lnTo>
                      <a:pt x="1485" y="2602"/>
                    </a:lnTo>
                    <a:close/>
                    <a:moveTo>
                      <a:pt x="1632" y="1619"/>
                    </a:moveTo>
                    <a:lnTo>
                      <a:pt x="1589" y="1701"/>
                    </a:lnTo>
                    <a:lnTo>
                      <a:pt x="1539" y="1795"/>
                    </a:lnTo>
                    <a:lnTo>
                      <a:pt x="1506" y="1894"/>
                    </a:lnTo>
                    <a:lnTo>
                      <a:pt x="1502" y="1942"/>
                    </a:lnTo>
                    <a:lnTo>
                      <a:pt x="1509" y="1988"/>
                    </a:lnTo>
                    <a:lnTo>
                      <a:pt x="1530" y="2026"/>
                    </a:lnTo>
                    <a:lnTo>
                      <a:pt x="1559" y="2048"/>
                    </a:lnTo>
                    <a:lnTo>
                      <a:pt x="1594" y="2054"/>
                    </a:lnTo>
                    <a:lnTo>
                      <a:pt x="1632" y="2044"/>
                    </a:lnTo>
                    <a:lnTo>
                      <a:pt x="1712" y="1993"/>
                    </a:lnTo>
                    <a:lnTo>
                      <a:pt x="1781" y="1910"/>
                    </a:lnTo>
                    <a:lnTo>
                      <a:pt x="1825" y="1815"/>
                    </a:lnTo>
                    <a:lnTo>
                      <a:pt x="1831" y="1768"/>
                    </a:lnTo>
                    <a:lnTo>
                      <a:pt x="1825" y="1723"/>
                    </a:lnTo>
                    <a:lnTo>
                      <a:pt x="1804" y="1685"/>
                    </a:lnTo>
                    <a:lnTo>
                      <a:pt x="1766" y="1652"/>
                    </a:lnTo>
                    <a:lnTo>
                      <a:pt x="1710" y="1629"/>
                    </a:lnTo>
                    <a:lnTo>
                      <a:pt x="1632" y="1619"/>
                    </a:lnTo>
                    <a:close/>
                    <a:moveTo>
                      <a:pt x="1559" y="906"/>
                    </a:moveTo>
                    <a:lnTo>
                      <a:pt x="1684" y="1025"/>
                    </a:lnTo>
                    <a:lnTo>
                      <a:pt x="1734" y="1082"/>
                    </a:lnTo>
                    <a:lnTo>
                      <a:pt x="1767" y="1139"/>
                    </a:lnTo>
                    <a:lnTo>
                      <a:pt x="1780" y="1192"/>
                    </a:lnTo>
                    <a:lnTo>
                      <a:pt x="1765" y="1240"/>
                    </a:lnTo>
                    <a:lnTo>
                      <a:pt x="1718" y="1285"/>
                    </a:lnTo>
                    <a:lnTo>
                      <a:pt x="1680" y="1305"/>
                    </a:lnTo>
                    <a:lnTo>
                      <a:pt x="1632" y="1324"/>
                    </a:lnTo>
                    <a:lnTo>
                      <a:pt x="1595" y="1332"/>
                    </a:lnTo>
                    <a:lnTo>
                      <a:pt x="1567" y="1330"/>
                    </a:lnTo>
                    <a:lnTo>
                      <a:pt x="1548" y="1319"/>
                    </a:lnTo>
                    <a:lnTo>
                      <a:pt x="1535" y="1299"/>
                    </a:lnTo>
                    <a:lnTo>
                      <a:pt x="1527" y="1241"/>
                    </a:lnTo>
                    <a:lnTo>
                      <a:pt x="1535" y="1166"/>
                    </a:lnTo>
                    <a:lnTo>
                      <a:pt x="1565" y="1008"/>
                    </a:lnTo>
                    <a:lnTo>
                      <a:pt x="1571" y="944"/>
                    </a:lnTo>
                    <a:lnTo>
                      <a:pt x="1567" y="921"/>
                    </a:lnTo>
                    <a:lnTo>
                      <a:pt x="1559" y="906"/>
                    </a:lnTo>
                    <a:close/>
                    <a:moveTo>
                      <a:pt x="722" y="44"/>
                    </a:moveTo>
                    <a:lnTo>
                      <a:pt x="648" y="66"/>
                    </a:lnTo>
                    <a:lnTo>
                      <a:pt x="565" y="100"/>
                    </a:lnTo>
                    <a:lnTo>
                      <a:pt x="483" y="138"/>
                    </a:lnTo>
                    <a:lnTo>
                      <a:pt x="419" y="177"/>
                    </a:lnTo>
                    <a:lnTo>
                      <a:pt x="398" y="196"/>
                    </a:lnTo>
                    <a:lnTo>
                      <a:pt x="386" y="213"/>
                    </a:lnTo>
                    <a:lnTo>
                      <a:pt x="385" y="227"/>
                    </a:lnTo>
                    <a:lnTo>
                      <a:pt x="396" y="239"/>
                    </a:lnTo>
                    <a:lnTo>
                      <a:pt x="421" y="246"/>
                    </a:lnTo>
                    <a:lnTo>
                      <a:pt x="462" y="249"/>
                    </a:lnTo>
                    <a:lnTo>
                      <a:pt x="521" y="248"/>
                    </a:lnTo>
                    <a:lnTo>
                      <a:pt x="599" y="242"/>
                    </a:lnTo>
                    <a:lnTo>
                      <a:pt x="661" y="230"/>
                    </a:lnTo>
                    <a:lnTo>
                      <a:pt x="707" y="215"/>
                    </a:lnTo>
                    <a:lnTo>
                      <a:pt x="739" y="195"/>
                    </a:lnTo>
                    <a:lnTo>
                      <a:pt x="760" y="171"/>
                    </a:lnTo>
                    <a:lnTo>
                      <a:pt x="775" y="119"/>
                    </a:lnTo>
                    <a:lnTo>
                      <a:pt x="762" y="68"/>
                    </a:lnTo>
                    <a:lnTo>
                      <a:pt x="737" y="26"/>
                    </a:lnTo>
                    <a:lnTo>
                      <a:pt x="713" y="2"/>
                    </a:lnTo>
                    <a:lnTo>
                      <a:pt x="706" y="0"/>
                    </a:lnTo>
                    <a:lnTo>
                      <a:pt x="704" y="6"/>
                    </a:lnTo>
                    <a:lnTo>
                      <a:pt x="709" y="20"/>
                    </a:lnTo>
                    <a:lnTo>
                      <a:pt x="722" y="44"/>
                    </a:lnTo>
                    <a:close/>
                    <a:moveTo>
                      <a:pt x="82" y="2946"/>
                    </a:moveTo>
                    <a:lnTo>
                      <a:pt x="146" y="3078"/>
                    </a:lnTo>
                    <a:lnTo>
                      <a:pt x="183" y="3140"/>
                    </a:lnTo>
                    <a:lnTo>
                      <a:pt x="230" y="3192"/>
                    </a:lnTo>
                    <a:lnTo>
                      <a:pt x="245" y="3192"/>
                    </a:lnTo>
                    <a:lnTo>
                      <a:pt x="269" y="3181"/>
                    </a:lnTo>
                    <a:lnTo>
                      <a:pt x="323" y="3137"/>
                    </a:lnTo>
                    <a:lnTo>
                      <a:pt x="343" y="3107"/>
                    </a:lnTo>
                    <a:lnTo>
                      <a:pt x="350" y="3077"/>
                    </a:lnTo>
                    <a:lnTo>
                      <a:pt x="340" y="3047"/>
                    </a:lnTo>
                    <a:lnTo>
                      <a:pt x="304" y="3020"/>
                    </a:lnTo>
                    <a:lnTo>
                      <a:pt x="225" y="2989"/>
                    </a:lnTo>
                    <a:lnTo>
                      <a:pt x="157" y="2971"/>
                    </a:lnTo>
                    <a:lnTo>
                      <a:pt x="107" y="2961"/>
                    </a:lnTo>
                    <a:lnTo>
                      <a:pt x="82" y="2946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83" name="Google Shape;2183;p43"/>
              <p:cNvSpPr/>
              <p:nvPr/>
            </p:nvSpPr>
            <p:spPr>
              <a:xfrm>
                <a:off x="3430" y="2562"/>
                <a:ext cx="362" cy="251"/>
              </a:xfrm>
              <a:custGeom>
                <a:avLst/>
                <a:gdLst/>
                <a:ahLst/>
                <a:cxnLst/>
                <a:rect l="l" t="t" r="r" b="b"/>
                <a:pathLst>
                  <a:path w="2337" h="2006" extrusionOk="0">
                    <a:moveTo>
                      <a:pt x="1673" y="52"/>
                    </a:moveTo>
                    <a:lnTo>
                      <a:pt x="1844" y="274"/>
                    </a:lnTo>
                    <a:lnTo>
                      <a:pt x="1837" y="227"/>
                    </a:lnTo>
                    <a:lnTo>
                      <a:pt x="1818" y="170"/>
                    </a:lnTo>
                    <a:lnTo>
                      <a:pt x="1759" y="58"/>
                    </a:lnTo>
                    <a:lnTo>
                      <a:pt x="1727" y="19"/>
                    </a:lnTo>
                    <a:lnTo>
                      <a:pt x="1699" y="0"/>
                    </a:lnTo>
                    <a:lnTo>
                      <a:pt x="1680" y="8"/>
                    </a:lnTo>
                    <a:lnTo>
                      <a:pt x="1674" y="25"/>
                    </a:lnTo>
                    <a:lnTo>
                      <a:pt x="1673" y="52"/>
                    </a:lnTo>
                    <a:close/>
                    <a:moveTo>
                      <a:pt x="0" y="1331"/>
                    </a:moveTo>
                    <a:lnTo>
                      <a:pt x="21" y="1407"/>
                    </a:lnTo>
                    <a:lnTo>
                      <a:pt x="42" y="1472"/>
                    </a:lnTo>
                    <a:lnTo>
                      <a:pt x="85" y="1571"/>
                    </a:lnTo>
                    <a:lnTo>
                      <a:pt x="128" y="1642"/>
                    </a:lnTo>
                    <a:lnTo>
                      <a:pt x="172" y="1700"/>
                    </a:lnTo>
                    <a:lnTo>
                      <a:pt x="215" y="1668"/>
                    </a:lnTo>
                    <a:lnTo>
                      <a:pt x="262" y="1646"/>
                    </a:lnTo>
                    <a:lnTo>
                      <a:pt x="308" y="1626"/>
                    </a:lnTo>
                    <a:lnTo>
                      <a:pt x="344" y="1602"/>
                    </a:lnTo>
                    <a:lnTo>
                      <a:pt x="370" y="1570"/>
                    </a:lnTo>
                    <a:lnTo>
                      <a:pt x="380" y="1540"/>
                    </a:lnTo>
                    <a:lnTo>
                      <a:pt x="378" y="1513"/>
                    </a:lnTo>
                    <a:lnTo>
                      <a:pt x="366" y="1487"/>
                    </a:lnTo>
                    <a:lnTo>
                      <a:pt x="313" y="1444"/>
                    </a:lnTo>
                    <a:lnTo>
                      <a:pt x="239" y="1408"/>
                    </a:lnTo>
                    <a:lnTo>
                      <a:pt x="155" y="1380"/>
                    </a:lnTo>
                    <a:lnTo>
                      <a:pt x="79" y="1358"/>
                    </a:lnTo>
                    <a:lnTo>
                      <a:pt x="22" y="1342"/>
                    </a:lnTo>
                    <a:lnTo>
                      <a:pt x="6" y="1336"/>
                    </a:lnTo>
                    <a:lnTo>
                      <a:pt x="0" y="1331"/>
                    </a:lnTo>
                    <a:close/>
                    <a:moveTo>
                      <a:pt x="2140" y="1381"/>
                    </a:moveTo>
                    <a:lnTo>
                      <a:pt x="2051" y="1437"/>
                    </a:lnTo>
                    <a:lnTo>
                      <a:pt x="1984" y="1488"/>
                    </a:lnTo>
                    <a:lnTo>
                      <a:pt x="1938" y="1532"/>
                    </a:lnTo>
                    <a:lnTo>
                      <a:pt x="1910" y="1570"/>
                    </a:lnTo>
                    <a:lnTo>
                      <a:pt x="1898" y="1602"/>
                    </a:lnTo>
                    <a:lnTo>
                      <a:pt x="1899" y="1629"/>
                    </a:lnTo>
                    <a:lnTo>
                      <a:pt x="1913" y="1648"/>
                    </a:lnTo>
                    <a:lnTo>
                      <a:pt x="1937" y="1663"/>
                    </a:lnTo>
                    <a:lnTo>
                      <a:pt x="1970" y="1671"/>
                    </a:lnTo>
                    <a:lnTo>
                      <a:pt x="2009" y="1675"/>
                    </a:lnTo>
                    <a:lnTo>
                      <a:pt x="2096" y="1663"/>
                    </a:lnTo>
                    <a:lnTo>
                      <a:pt x="2186" y="1631"/>
                    </a:lnTo>
                    <a:lnTo>
                      <a:pt x="2263" y="1577"/>
                    </a:lnTo>
                    <a:lnTo>
                      <a:pt x="2289" y="1533"/>
                    </a:lnTo>
                    <a:lnTo>
                      <a:pt x="2293" y="1486"/>
                    </a:lnTo>
                    <a:lnTo>
                      <a:pt x="2279" y="1439"/>
                    </a:lnTo>
                    <a:lnTo>
                      <a:pt x="2254" y="1398"/>
                    </a:lnTo>
                    <a:lnTo>
                      <a:pt x="2223" y="1366"/>
                    </a:lnTo>
                    <a:lnTo>
                      <a:pt x="2189" y="1349"/>
                    </a:lnTo>
                    <a:lnTo>
                      <a:pt x="2160" y="1353"/>
                    </a:lnTo>
                    <a:lnTo>
                      <a:pt x="2140" y="1381"/>
                    </a:lnTo>
                    <a:close/>
                    <a:moveTo>
                      <a:pt x="1304" y="1725"/>
                    </a:moveTo>
                    <a:lnTo>
                      <a:pt x="1342" y="1737"/>
                    </a:lnTo>
                    <a:lnTo>
                      <a:pt x="1396" y="1743"/>
                    </a:lnTo>
                    <a:lnTo>
                      <a:pt x="1525" y="1736"/>
                    </a:lnTo>
                    <a:lnTo>
                      <a:pt x="1654" y="1731"/>
                    </a:lnTo>
                    <a:lnTo>
                      <a:pt x="1707" y="1736"/>
                    </a:lnTo>
                    <a:lnTo>
                      <a:pt x="1746" y="1750"/>
                    </a:lnTo>
                    <a:lnTo>
                      <a:pt x="1691" y="1804"/>
                    </a:lnTo>
                    <a:lnTo>
                      <a:pt x="1639" y="1850"/>
                    </a:lnTo>
                    <a:lnTo>
                      <a:pt x="1550" y="1923"/>
                    </a:lnTo>
                    <a:lnTo>
                      <a:pt x="1477" y="1971"/>
                    </a:lnTo>
                    <a:lnTo>
                      <a:pt x="1419" y="1999"/>
                    </a:lnTo>
                    <a:lnTo>
                      <a:pt x="1373" y="2006"/>
                    </a:lnTo>
                    <a:lnTo>
                      <a:pt x="1338" y="1999"/>
                    </a:lnTo>
                    <a:lnTo>
                      <a:pt x="1314" y="1978"/>
                    </a:lnTo>
                    <a:lnTo>
                      <a:pt x="1298" y="1947"/>
                    </a:lnTo>
                    <a:lnTo>
                      <a:pt x="1288" y="1870"/>
                    </a:lnTo>
                    <a:lnTo>
                      <a:pt x="1292" y="1791"/>
                    </a:lnTo>
                    <a:lnTo>
                      <a:pt x="1302" y="1734"/>
                    </a:lnTo>
                    <a:lnTo>
                      <a:pt x="1305" y="1722"/>
                    </a:lnTo>
                    <a:lnTo>
                      <a:pt x="1304" y="1725"/>
                    </a:lnTo>
                    <a:close/>
                    <a:moveTo>
                      <a:pt x="689" y="1676"/>
                    </a:moveTo>
                    <a:lnTo>
                      <a:pt x="467" y="1848"/>
                    </a:lnTo>
                    <a:lnTo>
                      <a:pt x="521" y="1886"/>
                    </a:lnTo>
                    <a:lnTo>
                      <a:pt x="595" y="1914"/>
                    </a:lnTo>
                    <a:lnTo>
                      <a:pt x="677" y="1931"/>
                    </a:lnTo>
                    <a:lnTo>
                      <a:pt x="758" y="1932"/>
                    </a:lnTo>
                    <a:lnTo>
                      <a:pt x="826" y="1915"/>
                    </a:lnTo>
                    <a:lnTo>
                      <a:pt x="853" y="1898"/>
                    </a:lnTo>
                    <a:lnTo>
                      <a:pt x="873" y="1876"/>
                    </a:lnTo>
                    <a:lnTo>
                      <a:pt x="885" y="1848"/>
                    </a:lnTo>
                    <a:lnTo>
                      <a:pt x="889" y="1814"/>
                    </a:lnTo>
                    <a:lnTo>
                      <a:pt x="880" y="1773"/>
                    </a:lnTo>
                    <a:lnTo>
                      <a:pt x="861" y="1725"/>
                    </a:lnTo>
                    <a:lnTo>
                      <a:pt x="830" y="1689"/>
                    </a:lnTo>
                    <a:lnTo>
                      <a:pt x="784" y="1664"/>
                    </a:lnTo>
                    <a:lnTo>
                      <a:pt x="733" y="1658"/>
                    </a:lnTo>
                    <a:lnTo>
                      <a:pt x="689" y="1676"/>
                    </a:lnTo>
                    <a:close/>
                    <a:moveTo>
                      <a:pt x="1968" y="199"/>
                    </a:moveTo>
                    <a:lnTo>
                      <a:pt x="1994" y="305"/>
                    </a:lnTo>
                    <a:lnTo>
                      <a:pt x="2020" y="389"/>
                    </a:lnTo>
                    <a:lnTo>
                      <a:pt x="2045" y="452"/>
                    </a:lnTo>
                    <a:lnTo>
                      <a:pt x="2069" y="497"/>
                    </a:lnTo>
                    <a:lnTo>
                      <a:pt x="2091" y="527"/>
                    </a:lnTo>
                    <a:lnTo>
                      <a:pt x="2111" y="540"/>
                    </a:lnTo>
                    <a:lnTo>
                      <a:pt x="2129" y="541"/>
                    </a:lnTo>
                    <a:lnTo>
                      <a:pt x="2143" y="531"/>
                    </a:lnTo>
                    <a:lnTo>
                      <a:pt x="2165" y="483"/>
                    </a:lnTo>
                    <a:lnTo>
                      <a:pt x="2174" y="411"/>
                    </a:lnTo>
                    <a:lnTo>
                      <a:pt x="2166" y="328"/>
                    </a:lnTo>
                    <a:lnTo>
                      <a:pt x="2140" y="250"/>
                    </a:lnTo>
                    <a:lnTo>
                      <a:pt x="2125" y="233"/>
                    </a:lnTo>
                    <a:lnTo>
                      <a:pt x="2102" y="222"/>
                    </a:lnTo>
                    <a:lnTo>
                      <a:pt x="2042" y="213"/>
                    </a:lnTo>
                    <a:lnTo>
                      <a:pt x="1990" y="209"/>
                    </a:lnTo>
                    <a:lnTo>
                      <a:pt x="1973" y="206"/>
                    </a:lnTo>
                    <a:lnTo>
                      <a:pt x="1968" y="199"/>
                    </a:lnTo>
                    <a:close/>
                    <a:moveTo>
                      <a:pt x="2312" y="863"/>
                    </a:moveTo>
                    <a:lnTo>
                      <a:pt x="2337" y="1233"/>
                    </a:lnTo>
                    <a:lnTo>
                      <a:pt x="2267" y="1230"/>
                    </a:lnTo>
                    <a:lnTo>
                      <a:pt x="2216" y="1223"/>
                    </a:lnTo>
                    <a:lnTo>
                      <a:pt x="2180" y="1209"/>
                    </a:lnTo>
                    <a:lnTo>
                      <a:pt x="2160" y="1193"/>
                    </a:lnTo>
                    <a:lnTo>
                      <a:pt x="2152" y="1173"/>
                    </a:lnTo>
                    <a:lnTo>
                      <a:pt x="2155" y="1149"/>
                    </a:lnTo>
                    <a:lnTo>
                      <a:pt x="2183" y="1095"/>
                    </a:lnTo>
                    <a:lnTo>
                      <a:pt x="2276" y="974"/>
                    </a:lnTo>
                    <a:lnTo>
                      <a:pt x="2310" y="916"/>
                    </a:lnTo>
                    <a:lnTo>
                      <a:pt x="2315" y="888"/>
                    </a:lnTo>
                    <a:lnTo>
                      <a:pt x="2312" y="863"/>
                    </a:lnTo>
                    <a:close/>
                    <a:moveTo>
                      <a:pt x="1131" y="225"/>
                    </a:moveTo>
                    <a:lnTo>
                      <a:pt x="1014" y="265"/>
                    </a:lnTo>
                    <a:lnTo>
                      <a:pt x="930" y="300"/>
                    </a:lnTo>
                    <a:lnTo>
                      <a:pt x="875" y="327"/>
                    </a:lnTo>
                    <a:lnTo>
                      <a:pt x="845" y="348"/>
                    </a:lnTo>
                    <a:lnTo>
                      <a:pt x="838" y="364"/>
                    </a:lnTo>
                    <a:lnTo>
                      <a:pt x="850" y="374"/>
                    </a:lnTo>
                    <a:lnTo>
                      <a:pt x="879" y="379"/>
                    </a:lnTo>
                    <a:lnTo>
                      <a:pt x="920" y="380"/>
                    </a:lnTo>
                    <a:lnTo>
                      <a:pt x="1029" y="370"/>
                    </a:lnTo>
                    <a:lnTo>
                      <a:pt x="1150" y="347"/>
                    </a:lnTo>
                    <a:lnTo>
                      <a:pt x="1259" y="313"/>
                    </a:lnTo>
                    <a:lnTo>
                      <a:pt x="1299" y="294"/>
                    </a:lnTo>
                    <a:lnTo>
                      <a:pt x="1328" y="274"/>
                    </a:lnTo>
                    <a:lnTo>
                      <a:pt x="1339" y="240"/>
                    </a:lnTo>
                    <a:lnTo>
                      <a:pt x="1316" y="209"/>
                    </a:lnTo>
                    <a:lnTo>
                      <a:pt x="1271" y="183"/>
                    </a:lnTo>
                    <a:lnTo>
                      <a:pt x="1216" y="163"/>
                    </a:lnTo>
                    <a:lnTo>
                      <a:pt x="1162" y="155"/>
                    </a:lnTo>
                    <a:lnTo>
                      <a:pt x="1123" y="160"/>
                    </a:lnTo>
                    <a:lnTo>
                      <a:pt x="1111" y="169"/>
                    </a:lnTo>
                    <a:lnTo>
                      <a:pt x="1108" y="183"/>
                    </a:lnTo>
                    <a:lnTo>
                      <a:pt x="1114" y="201"/>
                    </a:lnTo>
                    <a:lnTo>
                      <a:pt x="1131" y="225"/>
                    </a:lnTo>
                    <a:close/>
                    <a:moveTo>
                      <a:pt x="580" y="255"/>
                    </a:moveTo>
                    <a:lnTo>
                      <a:pt x="501" y="274"/>
                    </a:lnTo>
                    <a:lnTo>
                      <a:pt x="434" y="295"/>
                    </a:lnTo>
                    <a:lnTo>
                      <a:pt x="378" y="316"/>
                    </a:lnTo>
                    <a:lnTo>
                      <a:pt x="335" y="336"/>
                    </a:lnTo>
                    <a:lnTo>
                      <a:pt x="304" y="358"/>
                    </a:lnTo>
                    <a:lnTo>
                      <a:pt x="283" y="379"/>
                    </a:lnTo>
                    <a:lnTo>
                      <a:pt x="274" y="399"/>
                    </a:lnTo>
                    <a:lnTo>
                      <a:pt x="275" y="418"/>
                    </a:lnTo>
                    <a:lnTo>
                      <a:pt x="286" y="435"/>
                    </a:lnTo>
                    <a:lnTo>
                      <a:pt x="307" y="450"/>
                    </a:lnTo>
                    <a:lnTo>
                      <a:pt x="338" y="463"/>
                    </a:lnTo>
                    <a:lnTo>
                      <a:pt x="379" y="472"/>
                    </a:lnTo>
                    <a:lnTo>
                      <a:pt x="428" y="480"/>
                    </a:lnTo>
                    <a:lnTo>
                      <a:pt x="487" y="482"/>
                    </a:lnTo>
                    <a:lnTo>
                      <a:pt x="554" y="481"/>
                    </a:lnTo>
                    <a:lnTo>
                      <a:pt x="629" y="475"/>
                    </a:lnTo>
                    <a:lnTo>
                      <a:pt x="667" y="468"/>
                    </a:lnTo>
                    <a:lnTo>
                      <a:pt x="697" y="458"/>
                    </a:lnTo>
                    <a:lnTo>
                      <a:pt x="737" y="424"/>
                    </a:lnTo>
                    <a:lnTo>
                      <a:pt x="750" y="382"/>
                    </a:lnTo>
                    <a:lnTo>
                      <a:pt x="744" y="339"/>
                    </a:lnTo>
                    <a:lnTo>
                      <a:pt x="720" y="297"/>
                    </a:lnTo>
                    <a:lnTo>
                      <a:pt x="682" y="265"/>
                    </a:lnTo>
                    <a:lnTo>
                      <a:pt x="634" y="250"/>
                    </a:lnTo>
                    <a:lnTo>
                      <a:pt x="580" y="255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84" name="Google Shape;2184;p43"/>
              <p:cNvSpPr/>
              <p:nvPr/>
            </p:nvSpPr>
            <p:spPr>
              <a:xfrm>
                <a:off x="3994" y="2075"/>
                <a:ext cx="357" cy="366"/>
              </a:xfrm>
              <a:custGeom>
                <a:avLst/>
                <a:gdLst/>
                <a:ahLst/>
                <a:cxnLst/>
                <a:rect l="l" t="t" r="r" b="b"/>
                <a:pathLst>
                  <a:path w="2301" h="2931" extrusionOk="0">
                    <a:moveTo>
                      <a:pt x="223" y="1451"/>
                    </a:moveTo>
                    <a:lnTo>
                      <a:pt x="241" y="1561"/>
                    </a:lnTo>
                    <a:lnTo>
                      <a:pt x="260" y="1647"/>
                    </a:lnTo>
                    <a:lnTo>
                      <a:pt x="279" y="1713"/>
                    </a:lnTo>
                    <a:lnTo>
                      <a:pt x="297" y="1759"/>
                    </a:lnTo>
                    <a:lnTo>
                      <a:pt x="314" y="1789"/>
                    </a:lnTo>
                    <a:lnTo>
                      <a:pt x="330" y="1802"/>
                    </a:lnTo>
                    <a:lnTo>
                      <a:pt x="341" y="1801"/>
                    </a:lnTo>
                    <a:lnTo>
                      <a:pt x="351" y="1786"/>
                    </a:lnTo>
                    <a:lnTo>
                      <a:pt x="355" y="1762"/>
                    </a:lnTo>
                    <a:lnTo>
                      <a:pt x="354" y="1729"/>
                    </a:lnTo>
                    <a:lnTo>
                      <a:pt x="347" y="1687"/>
                    </a:lnTo>
                    <a:lnTo>
                      <a:pt x="333" y="1640"/>
                    </a:lnTo>
                    <a:lnTo>
                      <a:pt x="284" y="1536"/>
                    </a:lnTo>
                    <a:lnTo>
                      <a:pt x="198" y="1427"/>
                    </a:lnTo>
                    <a:lnTo>
                      <a:pt x="201" y="1439"/>
                    </a:lnTo>
                    <a:lnTo>
                      <a:pt x="223" y="1451"/>
                    </a:lnTo>
                    <a:close/>
                    <a:moveTo>
                      <a:pt x="1772" y="2680"/>
                    </a:moveTo>
                    <a:lnTo>
                      <a:pt x="1656" y="2706"/>
                    </a:lnTo>
                    <a:lnTo>
                      <a:pt x="1554" y="2729"/>
                    </a:lnTo>
                    <a:lnTo>
                      <a:pt x="1463" y="2759"/>
                    </a:lnTo>
                    <a:lnTo>
                      <a:pt x="1379" y="2804"/>
                    </a:lnTo>
                    <a:lnTo>
                      <a:pt x="1356" y="2827"/>
                    </a:lnTo>
                    <a:lnTo>
                      <a:pt x="1355" y="2849"/>
                    </a:lnTo>
                    <a:lnTo>
                      <a:pt x="1370" y="2870"/>
                    </a:lnTo>
                    <a:lnTo>
                      <a:pt x="1401" y="2889"/>
                    </a:lnTo>
                    <a:lnTo>
                      <a:pt x="1443" y="2905"/>
                    </a:lnTo>
                    <a:lnTo>
                      <a:pt x="1493" y="2919"/>
                    </a:lnTo>
                    <a:lnTo>
                      <a:pt x="1605" y="2931"/>
                    </a:lnTo>
                    <a:lnTo>
                      <a:pt x="1661" y="2928"/>
                    </a:lnTo>
                    <a:lnTo>
                      <a:pt x="1714" y="2920"/>
                    </a:lnTo>
                    <a:lnTo>
                      <a:pt x="1759" y="2903"/>
                    </a:lnTo>
                    <a:lnTo>
                      <a:pt x="1795" y="2878"/>
                    </a:lnTo>
                    <a:lnTo>
                      <a:pt x="1817" y="2844"/>
                    </a:lnTo>
                    <a:lnTo>
                      <a:pt x="1822" y="2801"/>
                    </a:lnTo>
                    <a:lnTo>
                      <a:pt x="1809" y="2746"/>
                    </a:lnTo>
                    <a:lnTo>
                      <a:pt x="1772" y="2680"/>
                    </a:lnTo>
                    <a:close/>
                    <a:moveTo>
                      <a:pt x="2141" y="2189"/>
                    </a:moveTo>
                    <a:lnTo>
                      <a:pt x="2061" y="2309"/>
                    </a:lnTo>
                    <a:lnTo>
                      <a:pt x="2022" y="2370"/>
                    </a:lnTo>
                    <a:lnTo>
                      <a:pt x="1994" y="2435"/>
                    </a:lnTo>
                    <a:lnTo>
                      <a:pt x="1977" y="2489"/>
                    </a:lnTo>
                    <a:lnTo>
                      <a:pt x="1966" y="2535"/>
                    </a:lnTo>
                    <a:lnTo>
                      <a:pt x="1961" y="2574"/>
                    </a:lnTo>
                    <a:lnTo>
                      <a:pt x="1961" y="2605"/>
                    </a:lnTo>
                    <a:lnTo>
                      <a:pt x="1973" y="2647"/>
                    </a:lnTo>
                    <a:lnTo>
                      <a:pt x="2000" y="2666"/>
                    </a:lnTo>
                    <a:lnTo>
                      <a:pt x="2037" y="2663"/>
                    </a:lnTo>
                    <a:lnTo>
                      <a:pt x="2081" y="2643"/>
                    </a:lnTo>
                    <a:lnTo>
                      <a:pt x="2130" y="2609"/>
                    </a:lnTo>
                    <a:lnTo>
                      <a:pt x="2178" y="2563"/>
                    </a:lnTo>
                    <a:lnTo>
                      <a:pt x="2223" y="2510"/>
                    </a:lnTo>
                    <a:lnTo>
                      <a:pt x="2260" y="2452"/>
                    </a:lnTo>
                    <a:lnTo>
                      <a:pt x="2287" y="2393"/>
                    </a:lnTo>
                    <a:lnTo>
                      <a:pt x="2301" y="2335"/>
                    </a:lnTo>
                    <a:lnTo>
                      <a:pt x="2296" y="2283"/>
                    </a:lnTo>
                    <a:lnTo>
                      <a:pt x="2271" y="2239"/>
                    </a:lnTo>
                    <a:lnTo>
                      <a:pt x="2220" y="2207"/>
                    </a:lnTo>
                    <a:lnTo>
                      <a:pt x="2184" y="2196"/>
                    </a:lnTo>
                    <a:lnTo>
                      <a:pt x="2141" y="2189"/>
                    </a:lnTo>
                    <a:close/>
                    <a:moveTo>
                      <a:pt x="1821" y="1451"/>
                    </a:moveTo>
                    <a:lnTo>
                      <a:pt x="1845" y="1593"/>
                    </a:lnTo>
                    <a:lnTo>
                      <a:pt x="1871" y="1700"/>
                    </a:lnTo>
                    <a:lnTo>
                      <a:pt x="1897" y="1775"/>
                    </a:lnTo>
                    <a:lnTo>
                      <a:pt x="1924" y="1822"/>
                    </a:lnTo>
                    <a:lnTo>
                      <a:pt x="1950" y="1844"/>
                    </a:lnTo>
                    <a:lnTo>
                      <a:pt x="1973" y="1845"/>
                    </a:lnTo>
                    <a:lnTo>
                      <a:pt x="1994" y="1827"/>
                    </a:lnTo>
                    <a:lnTo>
                      <a:pt x="2011" y="1795"/>
                    </a:lnTo>
                    <a:lnTo>
                      <a:pt x="2025" y="1751"/>
                    </a:lnTo>
                    <a:lnTo>
                      <a:pt x="2032" y="1699"/>
                    </a:lnTo>
                    <a:lnTo>
                      <a:pt x="2029" y="1584"/>
                    </a:lnTo>
                    <a:lnTo>
                      <a:pt x="2016" y="1527"/>
                    </a:lnTo>
                    <a:lnTo>
                      <a:pt x="1994" y="1476"/>
                    </a:lnTo>
                    <a:lnTo>
                      <a:pt x="1962" y="1433"/>
                    </a:lnTo>
                    <a:lnTo>
                      <a:pt x="1919" y="1402"/>
                    </a:lnTo>
                    <a:lnTo>
                      <a:pt x="1881" y="1384"/>
                    </a:lnTo>
                    <a:lnTo>
                      <a:pt x="1856" y="1381"/>
                    </a:lnTo>
                    <a:lnTo>
                      <a:pt x="1838" y="1402"/>
                    </a:lnTo>
                    <a:lnTo>
                      <a:pt x="1821" y="1451"/>
                    </a:lnTo>
                    <a:close/>
                    <a:moveTo>
                      <a:pt x="1330" y="517"/>
                    </a:moveTo>
                    <a:lnTo>
                      <a:pt x="1352" y="537"/>
                    </a:lnTo>
                    <a:lnTo>
                      <a:pt x="1381" y="565"/>
                    </a:lnTo>
                    <a:lnTo>
                      <a:pt x="1450" y="641"/>
                    </a:lnTo>
                    <a:lnTo>
                      <a:pt x="1523" y="730"/>
                    </a:lnTo>
                    <a:lnTo>
                      <a:pt x="1586" y="820"/>
                    </a:lnTo>
                    <a:lnTo>
                      <a:pt x="1608" y="863"/>
                    </a:lnTo>
                    <a:lnTo>
                      <a:pt x="1622" y="902"/>
                    </a:lnTo>
                    <a:lnTo>
                      <a:pt x="1626" y="934"/>
                    </a:lnTo>
                    <a:lnTo>
                      <a:pt x="1618" y="960"/>
                    </a:lnTo>
                    <a:lnTo>
                      <a:pt x="1596" y="976"/>
                    </a:lnTo>
                    <a:lnTo>
                      <a:pt x="1558" y="984"/>
                    </a:lnTo>
                    <a:lnTo>
                      <a:pt x="1502" y="978"/>
                    </a:lnTo>
                    <a:lnTo>
                      <a:pt x="1428" y="960"/>
                    </a:lnTo>
                    <a:lnTo>
                      <a:pt x="1390" y="933"/>
                    </a:lnTo>
                    <a:lnTo>
                      <a:pt x="1370" y="887"/>
                    </a:lnTo>
                    <a:lnTo>
                      <a:pt x="1364" y="828"/>
                    </a:lnTo>
                    <a:lnTo>
                      <a:pt x="1366" y="760"/>
                    </a:lnTo>
                    <a:lnTo>
                      <a:pt x="1367" y="622"/>
                    </a:lnTo>
                    <a:lnTo>
                      <a:pt x="1357" y="562"/>
                    </a:lnTo>
                    <a:lnTo>
                      <a:pt x="1330" y="517"/>
                    </a:lnTo>
                    <a:close/>
                    <a:moveTo>
                      <a:pt x="838" y="221"/>
                    </a:moveTo>
                    <a:lnTo>
                      <a:pt x="858" y="249"/>
                    </a:lnTo>
                    <a:lnTo>
                      <a:pt x="883" y="265"/>
                    </a:lnTo>
                    <a:lnTo>
                      <a:pt x="940" y="278"/>
                    </a:lnTo>
                    <a:lnTo>
                      <a:pt x="1000" y="286"/>
                    </a:lnTo>
                    <a:lnTo>
                      <a:pt x="1030" y="299"/>
                    </a:lnTo>
                    <a:lnTo>
                      <a:pt x="1059" y="320"/>
                    </a:lnTo>
                    <a:lnTo>
                      <a:pt x="1095" y="355"/>
                    </a:lnTo>
                    <a:lnTo>
                      <a:pt x="1126" y="380"/>
                    </a:lnTo>
                    <a:lnTo>
                      <a:pt x="1151" y="398"/>
                    </a:lnTo>
                    <a:lnTo>
                      <a:pt x="1170" y="409"/>
                    </a:lnTo>
                    <a:lnTo>
                      <a:pt x="1193" y="408"/>
                    </a:lnTo>
                    <a:lnTo>
                      <a:pt x="1199" y="383"/>
                    </a:lnTo>
                    <a:lnTo>
                      <a:pt x="1189" y="343"/>
                    </a:lnTo>
                    <a:lnTo>
                      <a:pt x="1167" y="289"/>
                    </a:lnTo>
                    <a:lnTo>
                      <a:pt x="1136" y="228"/>
                    </a:lnTo>
                    <a:lnTo>
                      <a:pt x="1097" y="165"/>
                    </a:lnTo>
                    <a:lnTo>
                      <a:pt x="1009" y="55"/>
                    </a:lnTo>
                    <a:lnTo>
                      <a:pt x="963" y="18"/>
                    </a:lnTo>
                    <a:lnTo>
                      <a:pt x="921" y="0"/>
                    </a:lnTo>
                    <a:lnTo>
                      <a:pt x="885" y="5"/>
                    </a:lnTo>
                    <a:lnTo>
                      <a:pt x="857" y="41"/>
                    </a:lnTo>
                    <a:lnTo>
                      <a:pt x="847" y="72"/>
                    </a:lnTo>
                    <a:lnTo>
                      <a:pt x="840" y="112"/>
                    </a:lnTo>
                    <a:lnTo>
                      <a:pt x="837" y="161"/>
                    </a:lnTo>
                    <a:lnTo>
                      <a:pt x="838" y="221"/>
                    </a:lnTo>
                    <a:close/>
                    <a:moveTo>
                      <a:pt x="0" y="885"/>
                    </a:moveTo>
                    <a:lnTo>
                      <a:pt x="20" y="964"/>
                    </a:lnTo>
                    <a:lnTo>
                      <a:pt x="38" y="1031"/>
                    </a:lnTo>
                    <a:lnTo>
                      <a:pt x="73" y="1131"/>
                    </a:lnTo>
                    <a:lnTo>
                      <a:pt x="103" y="1195"/>
                    </a:lnTo>
                    <a:lnTo>
                      <a:pt x="129" y="1225"/>
                    </a:lnTo>
                    <a:lnTo>
                      <a:pt x="151" y="1228"/>
                    </a:lnTo>
                    <a:lnTo>
                      <a:pt x="169" y="1208"/>
                    </a:lnTo>
                    <a:lnTo>
                      <a:pt x="181" y="1171"/>
                    </a:lnTo>
                    <a:lnTo>
                      <a:pt x="188" y="1121"/>
                    </a:lnTo>
                    <a:lnTo>
                      <a:pt x="183" y="1004"/>
                    </a:lnTo>
                    <a:lnTo>
                      <a:pt x="172" y="948"/>
                    </a:lnTo>
                    <a:lnTo>
                      <a:pt x="153" y="899"/>
                    </a:lnTo>
                    <a:lnTo>
                      <a:pt x="127" y="863"/>
                    </a:lnTo>
                    <a:lnTo>
                      <a:pt x="93" y="846"/>
                    </a:lnTo>
                    <a:lnTo>
                      <a:pt x="52" y="852"/>
                    </a:lnTo>
                    <a:lnTo>
                      <a:pt x="0" y="885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85" name="Google Shape;2185;p43"/>
              <p:cNvSpPr/>
              <p:nvPr/>
            </p:nvSpPr>
            <p:spPr>
              <a:xfrm>
                <a:off x="4233" y="2501"/>
                <a:ext cx="292" cy="286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2337" extrusionOk="0">
                    <a:moveTo>
                      <a:pt x="278" y="898"/>
                    </a:moveTo>
                    <a:lnTo>
                      <a:pt x="272" y="905"/>
                    </a:lnTo>
                    <a:lnTo>
                      <a:pt x="258" y="921"/>
                    </a:lnTo>
                    <a:lnTo>
                      <a:pt x="237" y="944"/>
                    </a:lnTo>
                    <a:lnTo>
                      <a:pt x="211" y="974"/>
                    </a:lnTo>
                    <a:lnTo>
                      <a:pt x="150" y="1049"/>
                    </a:lnTo>
                    <a:lnTo>
                      <a:pt x="87" y="1134"/>
                    </a:lnTo>
                    <a:lnTo>
                      <a:pt x="34" y="1224"/>
                    </a:lnTo>
                    <a:lnTo>
                      <a:pt x="3" y="1307"/>
                    </a:lnTo>
                    <a:lnTo>
                      <a:pt x="0" y="1342"/>
                    </a:lnTo>
                    <a:lnTo>
                      <a:pt x="7" y="1373"/>
                    </a:lnTo>
                    <a:lnTo>
                      <a:pt x="25" y="1398"/>
                    </a:lnTo>
                    <a:lnTo>
                      <a:pt x="57" y="1414"/>
                    </a:lnTo>
                    <a:lnTo>
                      <a:pt x="114" y="1427"/>
                    </a:lnTo>
                    <a:lnTo>
                      <a:pt x="167" y="1426"/>
                    </a:lnTo>
                    <a:lnTo>
                      <a:pt x="214" y="1412"/>
                    </a:lnTo>
                    <a:lnTo>
                      <a:pt x="255" y="1389"/>
                    </a:lnTo>
                    <a:lnTo>
                      <a:pt x="292" y="1357"/>
                    </a:lnTo>
                    <a:lnTo>
                      <a:pt x="322" y="1317"/>
                    </a:lnTo>
                    <a:lnTo>
                      <a:pt x="366" y="1224"/>
                    </a:lnTo>
                    <a:lnTo>
                      <a:pt x="384" y="1122"/>
                    </a:lnTo>
                    <a:lnTo>
                      <a:pt x="377" y="1025"/>
                    </a:lnTo>
                    <a:lnTo>
                      <a:pt x="363" y="983"/>
                    </a:lnTo>
                    <a:lnTo>
                      <a:pt x="342" y="946"/>
                    </a:lnTo>
                    <a:lnTo>
                      <a:pt x="314" y="917"/>
                    </a:lnTo>
                    <a:lnTo>
                      <a:pt x="278" y="898"/>
                    </a:lnTo>
                    <a:close/>
                    <a:moveTo>
                      <a:pt x="573" y="185"/>
                    </a:moveTo>
                    <a:lnTo>
                      <a:pt x="498" y="259"/>
                    </a:lnTo>
                    <a:lnTo>
                      <a:pt x="442" y="327"/>
                    </a:lnTo>
                    <a:lnTo>
                      <a:pt x="403" y="389"/>
                    </a:lnTo>
                    <a:lnTo>
                      <a:pt x="380" y="443"/>
                    </a:lnTo>
                    <a:lnTo>
                      <a:pt x="369" y="489"/>
                    </a:lnTo>
                    <a:lnTo>
                      <a:pt x="372" y="526"/>
                    </a:lnTo>
                    <a:lnTo>
                      <a:pt x="383" y="553"/>
                    </a:lnTo>
                    <a:lnTo>
                      <a:pt x="401" y="569"/>
                    </a:lnTo>
                    <a:lnTo>
                      <a:pt x="425" y="572"/>
                    </a:lnTo>
                    <a:lnTo>
                      <a:pt x="452" y="562"/>
                    </a:lnTo>
                    <a:lnTo>
                      <a:pt x="481" y="539"/>
                    </a:lnTo>
                    <a:lnTo>
                      <a:pt x="509" y="502"/>
                    </a:lnTo>
                    <a:lnTo>
                      <a:pt x="534" y="448"/>
                    </a:lnTo>
                    <a:lnTo>
                      <a:pt x="555" y="378"/>
                    </a:lnTo>
                    <a:lnTo>
                      <a:pt x="568" y="291"/>
                    </a:lnTo>
                    <a:lnTo>
                      <a:pt x="573" y="185"/>
                    </a:lnTo>
                    <a:close/>
                    <a:moveTo>
                      <a:pt x="1557" y="87"/>
                    </a:moveTo>
                    <a:lnTo>
                      <a:pt x="1615" y="111"/>
                    </a:lnTo>
                    <a:lnTo>
                      <a:pt x="1680" y="146"/>
                    </a:lnTo>
                    <a:lnTo>
                      <a:pt x="1805" y="239"/>
                    </a:lnTo>
                    <a:lnTo>
                      <a:pt x="1852" y="289"/>
                    </a:lnTo>
                    <a:lnTo>
                      <a:pt x="1881" y="336"/>
                    </a:lnTo>
                    <a:lnTo>
                      <a:pt x="1883" y="375"/>
                    </a:lnTo>
                    <a:lnTo>
                      <a:pt x="1872" y="392"/>
                    </a:lnTo>
                    <a:lnTo>
                      <a:pt x="1852" y="406"/>
                    </a:lnTo>
                    <a:lnTo>
                      <a:pt x="1792" y="432"/>
                    </a:lnTo>
                    <a:lnTo>
                      <a:pt x="1740" y="442"/>
                    </a:lnTo>
                    <a:lnTo>
                      <a:pt x="1698" y="440"/>
                    </a:lnTo>
                    <a:lnTo>
                      <a:pt x="1663" y="428"/>
                    </a:lnTo>
                    <a:lnTo>
                      <a:pt x="1635" y="407"/>
                    </a:lnTo>
                    <a:lnTo>
                      <a:pt x="1614" y="377"/>
                    </a:lnTo>
                    <a:lnTo>
                      <a:pt x="1586" y="306"/>
                    </a:lnTo>
                    <a:lnTo>
                      <a:pt x="1573" y="227"/>
                    </a:lnTo>
                    <a:lnTo>
                      <a:pt x="1568" y="155"/>
                    </a:lnTo>
                    <a:lnTo>
                      <a:pt x="1565" y="102"/>
                    </a:lnTo>
                    <a:lnTo>
                      <a:pt x="1563" y="90"/>
                    </a:lnTo>
                    <a:lnTo>
                      <a:pt x="1557" y="87"/>
                    </a:lnTo>
                    <a:close/>
                    <a:moveTo>
                      <a:pt x="1114" y="38"/>
                    </a:moveTo>
                    <a:lnTo>
                      <a:pt x="1014" y="78"/>
                    </a:lnTo>
                    <a:lnTo>
                      <a:pt x="933" y="128"/>
                    </a:lnTo>
                    <a:lnTo>
                      <a:pt x="877" y="178"/>
                    </a:lnTo>
                    <a:lnTo>
                      <a:pt x="845" y="227"/>
                    </a:lnTo>
                    <a:lnTo>
                      <a:pt x="844" y="269"/>
                    </a:lnTo>
                    <a:lnTo>
                      <a:pt x="855" y="285"/>
                    </a:lnTo>
                    <a:lnTo>
                      <a:pt x="874" y="299"/>
                    </a:lnTo>
                    <a:lnTo>
                      <a:pt x="902" y="308"/>
                    </a:lnTo>
                    <a:lnTo>
                      <a:pt x="938" y="314"/>
                    </a:lnTo>
                    <a:lnTo>
                      <a:pt x="984" y="314"/>
                    </a:lnTo>
                    <a:lnTo>
                      <a:pt x="1041" y="308"/>
                    </a:lnTo>
                    <a:lnTo>
                      <a:pt x="1112" y="293"/>
                    </a:lnTo>
                    <a:lnTo>
                      <a:pt x="1164" y="272"/>
                    </a:lnTo>
                    <a:lnTo>
                      <a:pt x="1198" y="247"/>
                    </a:lnTo>
                    <a:lnTo>
                      <a:pt x="1217" y="217"/>
                    </a:lnTo>
                    <a:lnTo>
                      <a:pt x="1223" y="187"/>
                    </a:lnTo>
                    <a:lnTo>
                      <a:pt x="1218" y="155"/>
                    </a:lnTo>
                    <a:lnTo>
                      <a:pt x="1187" y="92"/>
                    </a:lnTo>
                    <a:lnTo>
                      <a:pt x="1142" y="40"/>
                    </a:lnTo>
                    <a:lnTo>
                      <a:pt x="1103" y="6"/>
                    </a:lnTo>
                    <a:lnTo>
                      <a:pt x="1090" y="0"/>
                    </a:lnTo>
                    <a:lnTo>
                      <a:pt x="1087" y="3"/>
                    </a:lnTo>
                    <a:lnTo>
                      <a:pt x="1094" y="15"/>
                    </a:lnTo>
                    <a:lnTo>
                      <a:pt x="1114" y="38"/>
                    </a:lnTo>
                    <a:close/>
                    <a:moveTo>
                      <a:pt x="1607" y="849"/>
                    </a:moveTo>
                    <a:lnTo>
                      <a:pt x="1567" y="895"/>
                    </a:lnTo>
                    <a:lnTo>
                      <a:pt x="1521" y="959"/>
                    </a:lnTo>
                    <a:lnTo>
                      <a:pt x="1476" y="1033"/>
                    </a:lnTo>
                    <a:lnTo>
                      <a:pt x="1442" y="1106"/>
                    </a:lnTo>
                    <a:lnTo>
                      <a:pt x="1428" y="1171"/>
                    </a:lnTo>
                    <a:lnTo>
                      <a:pt x="1430" y="1197"/>
                    </a:lnTo>
                    <a:lnTo>
                      <a:pt x="1440" y="1217"/>
                    </a:lnTo>
                    <a:lnTo>
                      <a:pt x="1459" y="1230"/>
                    </a:lnTo>
                    <a:lnTo>
                      <a:pt x="1488" y="1236"/>
                    </a:lnTo>
                    <a:lnTo>
                      <a:pt x="1529" y="1232"/>
                    </a:lnTo>
                    <a:lnTo>
                      <a:pt x="1581" y="1218"/>
                    </a:lnTo>
                    <a:lnTo>
                      <a:pt x="1624" y="1199"/>
                    </a:lnTo>
                    <a:lnTo>
                      <a:pt x="1654" y="1177"/>
                    </a:lnTo>
                    <a:lnTo>
                      <a:pt x="1674" y="1152"/>
                    </a:lnTo>
                    <a:lnTo>
                      <a:pt x="1683" y="1125"/>
                    </a:lnTo>
                    <a:lnTo>
                      <a:pt x="1679" y="1066"/>
                    </a:lnTo>
                    <a:lnTo>
                      <a:pt x="1656" y="1006"/>
                    </a:lnTo>
                    <a:lnTo>
                      <a:pt x="1624" y="948"/>
                    </a:lnTo>
                    <a:lnTo>
                      <a:pt x="1598" y="900"/>
                    </a:lnTo>
                    <a:lnTo>
                      <a:pt x="1588" y="865"/>
                    </a:lnTo>
                    <a:lnTo>
                      <a:pt x="1593" y="854"/>
                    </a:lnTo>
                    <a:lnTo>
                      <a:pt x="1607" y="849"/>
                    </a:lnTo>
                    <a:close/>
                    <a:moveTo>
                      <a:pt x="1336" y="1709"/>
                    </a:moveTo>
                    <a:lnTo>
                      <a:pt x="1299" y="1838"/>
                    </a:lnTo>
                    <a:lnTo>
                      <a:pt x="1257" y="1934"/>
                    </a:lnTo>
                    <a:lnTo>
                      <a:pt x="1212" y="2001"/>
                    </a:lnTo>
                    <a:lnTo>
                      <a:pt x="1167" y="2043"/>
                    </a:lnTo>
                    <a:lnTo>
                      <a:pt x="1123" y="2063"/>
                    </a:lnTo>
                    <a:lnTo>
                      <a:pt x="1083" y="2063"/>
                    </a:lnTo>
                    <a:lnTo>
                      <a:pt x="1047" y="2047"/>
                    </a:lnTo>
                    <a:lnTo>
                      <a:pt x="1020" y="2019"/>
                    </a:lnTo>
                    <a:lnTo>
                      <a:pt x="1003" y="1980"/>
                    </a:lnTo>
                    <a:lnTo>
                      <a:pt x="998" y="1935"/>
                    </a:lnTo>
                    <a:lnTo>
                      <a:pt x="1006" y="1887"/>
                    </a:lnTo>
                    <a:lnTo>
                      <a:pt x="1031" y="1839"/>
                    </a:lnTo>
                    <a:lnTo>
                      <a:pt x="1074" y="1794"/>
                    </a:lnTo>
                    <a:lnTo>
                      <a:pt x="1138" y="1755"/>
                    </a:lnTo>
                    <a:lnTo>
                      <a:pt x="1225" y="1726"/>
                    </a:lnTo>
                    <a:lnTo>
                      <a:pt x="1336" y="1709"/>
                    </a:lnTo>
                    <a:close/>
                    <a:moveTo>
                      <a:pt x="623" y="1931"/>
                    </a:moveTo>
                    <a:lnTo>
                      <a:pt x="529" y="2036"/>
                    </a:lnTo>
                    <a:lnTo>
                      <a:pt x="485" y="2092"/>
                    </a:lnTo>
                    <a:lnTo>
                      <a:pt x="450" y="2151"/>
                    </a:lnTo>
                    <a:lnTo>
                      <a:pt x="432" y="2196"/>
                    </a:lnTo>
                    <a:lnTo>
                      <a:pt x="421" y="2234"/>
                    </a:lnTo>
                    <a:lnTo>
                      <a:pt x="413" y="2291"/>
                    </a:lnTo>
                    <a:lnTo>
                      <a:pt x="425" y="2324"/>
                    </a:lnTo>
                    <a:lnTo>
                      <a:pt x="451" y="2337"/>
                    </a:lnTo>
                    <a:lnTo>
                      <a:pt x="489" y="2332"/>
                    </a:lnTo>
                    <a:lnTo>
                      <a:pt x="535" y="2314"/>
                    </a:lnTo>
                    <a:lnTo>
                      <a:pt x="585" y="2282"/>
                    </a:lnTo>
                    <a:lnTo>
                      <a:pt x="635" y="2242"/>
                    </a:lnTo>
                    <a:lnTo>
                      <a:pt x="723" y="2146"/>
                    </a:lnTo>
                    <a:lnTo>
                      <a:pt x="753" y="2096"/>
                    </a:lnTo>
                    <a:lnTo>
                      <a:pt x="770" y="2048"/>
                    </a:lnTo>
                    <a:lnTo>
                      <a:pt x="768" y="2004"/>
                    </a:lnTo>
                    <a:lnTo>
                      <a:pt x="746" y="1969"/>
                    </a:lnTo>
                    <a:lnTo>
                      <a:pt x="699" y="1942"/>
                    </a:lnTo>
                    <a:lnTo>
                      <a:pt x="623" y="1931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86" name="Google Shape;2186;p43"/>
              <p:cNvSpPr/>
              <p:nvPr/>
            </p:nvSpPr>
            <p:spPr>
              <a:xfrm>
                <a:off x="3834" y="2431"/>
                <a:ext cx="320" cy="389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3112" extrusionOk="0">
                    <a:moveTo>
                      <a:pt x="543" y="2645"/>
                    </a:moveTo>
                    <a:lnTo>
                      <a:pt x="557" y="2765"/>
                    </a:lnTo>
                    <a:lnTo>
                      <a:pt x="573" y="2854"/>
                    </a:lnTo>
                    <a:lnTo>
                      <a:pt x="589" y="2916"/>
                    </a:lnTo>
                    <a:lnTo>
                      <a:pt x="607" y="2952"/>
                    </a:lnTo>
                    <a:lnTo>
                      <a:pt x="624" y="2968"/>
                    </a:lnTo>
                    <a:lnTo>
                      <a:pt x="640" y="2965"/>
                    </a:lnTo>
                    <a:lnTo>
                      <a:pt x="654" y="2947"/>
                    </a:lnTo>
                    <a:lnTo>
                      <a:pt x="665" y="2918"/>
                    </a:lnTo>
                    <a:lnTo>
                      <a:pt x="674" y="2837"/>
                    </a:lnTo>
                    <a:lnTo>
                      <a:pt x="662" y="2747"/>
                    </a:lnTo>
                    <a:lnTo>
                      <a:pt x="645" y="2708"/>
                    </a:lnTo>
                    <a:lnTo>
                      <a:pt x="621" y="2674"/>
                    </a:lnTo>
                    <a:lnTo>
                      <a:pt x="586" y="2652"/>
                    </a:lnTo>
                    <a:lnTo>
                      <a:pt x="543" y="2645"/>
                    </a:lnTo>
                    <a:close/>
                    <a:moveTo>
                      <a:pt x="1233" y="210"/>
                    </a:moveTo>
                    <a:lnTo>
                      <a:pt x="1173" y="134"/>
                    </a:lnTo>
                    <a:lnTo>
                      <a:pt x="1122" y="76"/>
                    </a:lnTo>
                    <a:lnTo>
                      <a:pt x="1076" y="36"/>
                    </a:lnTo>
                    <a:lnTo>
                      <a:pt x="1036" y="11"/>
                    </a:lnTo>
                    <a:lnTo>
                      <a:pt x="1003" y="0"/>
                    </a:lnTo>
                    <a:lnTo>
                      <a:pt x="972" y="0"/>
                    </a:lnTo>
                    <a:lnTo>
                      <a:pt x="947" y="9"/>
                    </a:lnTo>
                    <a:lnTo>
                      <a:pt x="925" y="27"/>
                    </a:lnTo>
                    <a:lnTo>
                      <a:pt x="891" y="80"/>
                    </a:lnTo>
                    <a:lnTo>
                      <a:pt x="863" y="141"/>
                    </a:lnTo>
                    <a:lnTo>
                      <a:pt x="839" y="198"/>
                    </a:lnTo>
                    <a:lnTo>
                      <a:pt x="814" y="234"/>
                    </a:lnTo>
                    <a:lnTo>
                      <a:pt x="849" y="242"/>
                    </a:lnTo>
                    <a:lnTo>
                      <a:pt x="898" y="259"/>
                    </a:lnTo>
                    <a:lnTo>
                      <a:pt x="1019" y="300"/>
                    </a:lnTo>
                    <a:lnTo>
                      <a:pt x="1083" y="308"/>
                    </a:lnTo>
                    <a:lnTo>
                      <a:pt x="1143" y="301"/>
                    </a:lnTo>
                    <a:lnTo>
                      <a:pt x="1194" y="271"/>
                    </a:lnTo>
                    <a:lnTo>
                      <a:pt x="1215" y="245"/>
                    </a:lnTo>
                    <a:lnTo>
                      <a:pt x="1233" y="210"/>
                    </a:lnTo>
                    <a:close/>
                    <a:moveTo>
                      <a:pt x="1651" y="2374"/>
                    </a:moveTo>
                    <a:lnTo>
                      <a:pt x="1540" y="2459"/>
                    </a:lnTo>
                    <a:lnTo>
                      <a:pt x="1493" y="2500"/>
                    </a:lnTo>
                    <a:lnTo>
                      <a:pt x="1456" y="2539"/>
                    </a:lnTo>
                    <a:lnTo>
                      <a:pt x="1437" y="2576"/>
                    </a:lnTo>
                    <a:lnTo>
                      <a:pt x="1439" y="2611"/>
                    </a:lnTo>
                    <a:lnTo>
                      <a:pt x="1468" y="2642"/>
                    </a:lnTo>
                    <a:lnTo>
                      <a:pt x="1528" y="2669"/>
                    </a:lnTo>
                    <a:lnTo>
                      <a:pt x="1615" y="2694"/>
                    </a:lnTo>
                    <a:lnTo>
                      <a:pt x="1682" y="2701"/>
                    </a:lnTo>
                    <a:lnTo>
                      <a:pt x="1730" y="2695"/>
                    </a:lnTo>
                    <a:lnTo>
                      <a:pt x="1761" y="2677"/>
                    </a:lnTo>
                    <a:lnTo>
                      <a:pt x="1777" y="2650"/>
                    </a:lnTo>
                    <a:lnTo>
                      <a:pt x="1781" y="2616"/>
                    </a:lnTo>
                    <a:lnTo>
                      <a:pt x="1775" y="2576"/>
                    </a:lnTo>
                    <a:lnTo>
                      <a:pt x="1761" y="2533"/>
                    </a:lnTo>
                    <a:lnTo>
                      <a:pt x="1720" y="2450"/>
                    </a:lnTo>
                    <a:lnTo>
                      <a:pt x="1675" y="2384"/>
                    </a:lnTo>
                    <a:lnTo>
                      <a:pt x="1657" y="2362"/>
                    </a:lnTo>
                    <a:lnTo>
                      <a:pt x="1646" y="2352"/>
                    </a:lnTo>
                    <a:lnTo>
                      <a:pt x="1643" y="2355"/>
                    </a:lnTo>
                    <a:lnTo>
                      <a:pt x="1651" y="2374"/>
                    </a:lnTo>
                    <a:close/>
                    <a:moveTo>
                      <a:pt x="1233" y="2989"/>
                    </a:moveTo>
                    <a:lnTo>
                      <a:pt x="1201" y="2893"/>
                    </a:lnTo>
                    <a:lnTo>
                      <a:pt x="1172" y="2822"/>
                    </a:lnTo>
                    <a:lnTo>
                      <a:pt x="1144" y="2774"/>
                    </a:lnTo>
                    <a:lnTo>
                      <a:pt x="1119" y="2747"/>
                    </a:lnTo>
                    <a:lnTo>
                      <a:pt x="1095" y="2738"/>
                    </a:lnTo>
                    <a:lnTo>
                      <a:pt x="1072" y="2745"/>
                    </a:lnTo>
                    <a:lnTo>
                      <a:pt x="1051" y="2764"/>
                    </a:lnTo>
                    <a:lnTo>
                      <a:pt x="1030" y="2795"/>
                    </a:lnTo>
                    <a:lnTo>
                      <a:pt x="992" y="2877"/>
                    </a:lnTo>
                    <a:lnTo>
                      <a:pt x="957" y="2970"/>
                    </a:lnTo>
                    <a:lnTo>
                      <a:pt x="922" y="3056"/>
                    </a:lnTo>
                    <a:lnTo>
                      <a:pt x="888" y="3112"/>
                    </a:lnTo>
                    <a:lnTo>
                      <a:pt x="924" y="3111"/>
                    </a:lnTo>
                    <a:lnTo>
                      <a:pt x="971" y="3108"/>
                    </a:lnTo>
                    <a:lnTo>
                      <a:pt x="1078" y="3091"/>
                    </a:lnTo>
                    <a:lnTo>
                      <a:pt x="1130" y="3076"/>
                    </a:lnTo>
                    <a:lnTo>
                      <a:pt x="1176" y="3054"/>
                    </a:lnTo>
                    <a:lnTo>
                      <a:pt x="1212" y="3026"/>
                    </a:lnTo>
                    <a:lnTo>
                      <a:pt x="1233" y="2989"/>
                    </a:lnTo>
                    <a:close/>
                    <a:moveTo>
                      <a:pt x="298" y="2178"/>
                    </a:moveTo>
                    <a:lnTo>
                      <a:pt x="321" y="2309"/>
                    </a:lnTo>
                    <a:lnTo>
                      <a:pt x="346" y="2406"/>
                    </a:lnTo>
                    <a:lnTo>
                      <a:pt x="372" y="2471"/>
                    </a:lnTo>
                    <a:lnTo>
                      <a:pt x="398" y="2509"/>
                    </a:lnTo>
                    <a:lnTo>
                      <a:pt x="423" y="2524"/>
                    </a:lnTo>
                    <a:lnTo>
                      <a:pt x="446" y="2517"/>
                    </a:lnTo>
                    <a:lnTo>
                      <a:pt x="465" y="2496"/>
                    </a:lnTo>
                    <a:lnTo>
                      <a:pt x="481" y="2460"/>
                    </a:lnTo>
                    <a:lnTo>
                      <a:pt x="489" y="2416"/>
                    </a:lnTo>
                    <a:lnTo>
                      <a:pt x="491" y="2368"/>
                    </a:lnTo>
                    <a:lnTo>
                      <a:pt x="486" y="2318"/>
                    </a:lnTo>
                    <a:lnTo>
                      <a:pt x="471" y="2270"/>
                    </a:lnTo>
                    <a:lnTo>
                      <a:pt x="446" y="2228"/>
                    </a:lnTo>
                    <a:lnTo>
                      <a:pt x="410" y="2197"/>
                    </a:lnTo>
                    <a:lnTo>
                      <a:pt x="360" y="2179"/>
                    </a:lnTo>
                    <a:lnTo>
                      <a:pt x="298" y="2178"/>
                    </a:lnTo>
                    <a:close/>
                    <a:moveTo>
                      <a:pt x="215" y="1404"/>
                    </a:moveTo>
                    <a:lnTo>
                      <a:pt x="253" y="1495"/>
                    </a:lnTo>
                    <a:lnTo>
                      <a:pt x="277" y="1572"/>
                    </a:lnTo>
                    <a:lnTo>
                      <a:pt x="290" y="1637"/>
                    </a:lnTo>
                    <a:lnTo>
                      <a:pt x="292" y="1690"/>
                    </a:lnTo>
                    <a:lnTo>
                      <a:pt x="285" y="1731"/>
                    </a:lnTo>
                    <a:lnTo>
                      <a:pt x="272" y="1763"/>
                    </a:lnTo>
                    <a:lnTo>
                      <a:pt x="251" y="1785"/>
                    </a:lnTo>
                    <a:lnTo>
                      <a:pt x="226" y="1797"/>
                    </a:lnTo>
                    <a:lnTo>
                      <a:pt x="166" y="1800"/>
                    </a:lnTo>
                    <a:lnTo>
                      <a:pt x="106" y="1778"/>
                    </a:lnTo>
                    <a:lnTo>
                      <a:pt x="55" y="1739"/>
                    </a:lnTo>
                    <a:lnTo>
                      <a:pt x="27" y="1686"/>
                    </a:lnTo>
                    <a:lnTo>
                      <a:pt x="30" y="1659"/>
                    </a:lnTo>
                    <a:lnTo>
                      <a:pt x="47" y="1622"/>
                    </a:lnTo>
                    <a:lnTo>
                      <a:pt x="106" y="1534"/>
                    </a:lnTo>
                    <a:lnTo>
                      <a:pt x="173" y="1451"/>
                    </a:lnTo>
                    <a:lnTo>
                      <a:pt x="198" y="1421"/>
                    </a:lnTo>
                    <a:lnTo>
                      <a:pt x="215" y="1404"/>
                    </a:lnTo>
                    <a:close/>
                    <a:moveTo>
                      <a:pt x="3" y="825"/>
                    </a:moveTo>
                    <a:lnTo>
                      <a:pt x="52" y="1169"/>
                    </a:lnTo>
                    <a:lnTo>
                      <a:pt x="120" y="1140"/>
                    </a:lnTo>
                    <a:lnTo>
                      <a:pt x="168" y="1105"/>
                    </a:lnTo>
                    <a:lnTo>
                      <a:pt x="199" y="1067"/>
                    </a:lnTo>
                    <a:lnTo>
                      <a:pt x="215" y="1027"/>
                    </a:lnTo>
                    <a:lnTo>
                      <a:pt x="217" y="985"/>
                    </a:lnTo>
                    <a:lnTo>
                      <a:pt x="208" y="943"/>
                    </a:lnTo>
                    <a:lnTo>
                      <a:pt x="167" y="866"/>
                    </a:lnTo>
                    <a:lnTo>
                      <a:pt x="107" y="804"/>
                    </a:lnTo>
                    <a:lnTo>
                      <a:pt x="49" y="770"/>
                    </a:lnTo>
                    <a:lnTo>
                      <a:pt x="25" y="766"/>
                    </a:lnTo>
                    <a:lnTo>
                      <a:pt x="8" y="774"/>
                    </a:lnTo>
                    <a:lnTo>
                      <a:pt x="0" y="793"/>
                    </a:lnTo>
                    <a:lnTo>
                      <a:pt x="3" y="825"/>
                    </a:lnTo>
                    <a:close/>
                    <a:moveTo>
                      <a:pt x="1798" y="1883"/>
                    </a:moveTo>
                    <a:lnTo>
                      <a:pt x="1773" y="2251"/>
                    </a:lnTo>
                    <a:lnTo>
                      <a:pt x="1863" y="2246"/>
                    </a:lnTo>
                    <a:lnTo>
                      <a:pt x="1933" y="2231"/>
                    </a:lnTo>
                    <a:lnTo>
                      <a:pt x="1987" y="2208"/>
                    </a:lnTo>
                    <a:lnTo>
                      <a:pt x="2024" y="2178"/>
                    </a:lnTo>
                    <a:lnTo>
                      <a:pt x="2047" y="2143"/>
                    </a:lnTo>
                    <a:lnTo>
                      <a:pt x="2058" y="2105"/>
                    </a:lnTo>
                    <a:lnTo>
                      <a:pt x="2046" y="2025"/>
                    </a:lnTo>
                    <a:lnTo>
                      <a:pt x="2001" y="1950"/>
                    </a:lnTo>
                    <a:lnTo>
                      <a:pt x="1937" y="1892"/>
                    </a:lnTo>
                    <a:lnTo>
                      <a:pt x="1865" y="1866"/>
                    </a:lnTo>
                    <a:lnTo>
                      <a:pt x="1830" y="1868"/>
                    </a:lnTo>
                    <a:lnTo>
                      <a:pt x="1798" y="1883"/>
                    </a:lnTo>
                    <a:close/>
                    <a:moveTo>
                      <a:pt x="1848" y="1120"/>
                    </a:moveTo>
                    <a:lnTo>
                      <a:pt x="1951" y="1227"/>
                    </a:lnTo>
                    <a:lnTo>
                      <a:pt x="2000" y="1282"/>
                    </a:lnTo>
                    <a:lnTo>
                      <a:pt x="2044" y="1341"/>
                    </a:lnTo>
                    <a:lnTo>
                      <a:pt x="2061" y="1379"/>
                    </a:lnTo>
                    <a:lnTo>
                      <a:pt x="2065" y="1417"/>
                    </a:lnTo>
                    <a:lnTo>
                      <a:pt x="2059" y="1451"/>
                    </a:lnTo>
                    <a:lnTo>
                      <a:pt x="2043" y="1484"/>
                    </a:lnTo>
                    <a:lnTo>
                      <a:pt x="1992" y="1539"/>
                    </a:lnTo>
                    <a:lnTo>
                      <a:pt x="1923" y="1576"/>
                    </a:lnTo>
                    <a:lnTo>
                      <a:pt x="1852" y="1587"/>
                    </a:lnTo>
                    <a:lnTo>
                      <a:pt x="1819" y="1582"/>
                    </a:lnTo>
                    <a:lnTo>
                      <a:pt x="1790" y="1568"/>
                    </a:lnTo>
                    <a:lnTo>
                      <a:pt x="1767" y="1545"/>
                    </a:lnTo>
                    <a:lnTo>
                      <a:pt x="1751" y="1513"/>
                    </a:lnTo>
                    <a:lnTo>
                      <a:pt x="1745" y="1470"/>
                    </a:lnTo>
                    <a:lnTo>
                      <a:pt x="1749" y="1416"/>
                    </a:lnTo>
                    <a:lnTo>
                      <a:pt x="1760" y="1358"/>
                    </a:lnTo>
                    <a:lnTo>
                      <a:pt x="1780" y="1283"/>
                    </a:lnTo>
                    <a:lnTo>
                      <a:pt x="1809" y="1199"/>
                    </a:lnTo>
                    <a:lnTo>
                      <a:pt x="1848" y="1120"/>
                    </a:lnTo>
                    <a:close/>
                    <a:moveTo>
                      <a:pt x="1552" y="530"/>
                    </a:moveTo>
                    <a:lnTo>
                      <a:pt x="1586" y="597"/>
                    </a:lnTo>
                    <a:lnTo>
                      <a:pt x="1616" y="655"/>
                    </a:lnTo>
                    <a:lnTo>
                      <a:pt x="1669" y="747"/>
                    </a:lnTo>
                    <a:lnTo>
                      <a:pt x="1711" y="810"/>
                    </a:lnTo>
                    <a:lnTo>
                      <a:pt x="1742" y="847"/>
                    </a:lnTo>
                    <a:lnTo>
                      <a:pt x="1764" y="862"/>
                    </a:lnTo>
                    <a:lnTo>
                      <a:pt x="1779" y="857"/>
                    </a:lnTo>
                    <a:lnTo>
                      <a:pt x="1787" y="837"/>
                    </a:lnTo>
                    <a:lnTo>
                      <a:pt x="1788" y="805"/>
                    </a:lnTo>
                    <a:lnTo>
                      <a:pt x="1780" y="716"/>
                    </a:lnTo>
                    <a:lnTo>
                      <a:pt x="1760" y="619"/>
                    </a:lnTo>
                    <a:lnTo>
                      <a:pt x="1739" y="540"/>
                    </a:lnTo>
                    <a:lnTo>
                      <a:pt x="1730" y="515"/>
                    </a:lnTo>
                    <a:lnTo>
                      <a:pt x="1724" y="505"/>
                    </a:lnTo>
                    <a:lnTo>
                      <a:pt x="1675" y="489"/>
                    </a:lnTo>
                    <a:lnTo>
                      <a:pt x="1612" y="476"/>
                    </a:lnTo>
                    <a:lnTo>
                      <a:pt x="1584" y="476"/>
                    </a:lnTo>
                    <a:lnTo>
                      <a:pt x="1562" y="483"/>
                    </a:lnTo>
                    <a:lnTo>
                      <a:pt x="1551" y="501"/>
                    </a:lnTo>
                    <a:lnTo>
                      <a:pt x="1552" y="530"/>
                    </a:lnTo>
                    <a:close/>
                  </a:path>
                </a:pathLst>
              </a:custGeom>
              <a:solidFill>
                <a:srgbClr val="66C1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87" name="Google Shape;2187;p43"/>
              <p:cNvSpPr/>
              <p:nvPr/>
            </p:nvSpPr>
            <p:spPr>
              <a:xfrm>
                <a:off x="2607" y="2831"/>
                <a:ext cx="147" cy="63"/>
              </a:xfrm>
              <a:custGeom>
                <a:avLst/>
                <a:gdLst/>
                <a:ahLst/>
                <a:cxnLst/>
                <a:rect l="l" t="t" r="r" b="b"/>
                <a:pathLst>
                  <a:path w="950" h="498" extrusionOk="0">
                    <a:moveTo>
                      <a:pt x="51" y="114"/>
                    </a:moveTo>
                    <a:lnTo>
                      <a:pt x="28" y="144"/>
                    </a:lnTo>
                    <a:lnTo>
                      <a:pt x="13" y="179"/>
                    </a:lnTo>
                    <a:lnTo>
                      <a:pt x="0" y="261"/>
                    </a:lnTo>
                    <a:lnTo>
                      <a:pt x="13" y="341"/>
                    </a:lnTo>
                    <a:lnTo>
                      <a:pt x="29" y="377"/>
                    </a:lnTo>
                    <a:lnTo>
                      <a:pt x="52" y="405"/>
                    </a:lnTo>
                    <a:lnTo>
                      <a:pt x="88" y="433"/>
                    </a:lnTo>
                    <a:lnTo>
                      <a:pt x="129" y="455"/>
                    </a:lnTo>
                    <a:lnTo>
                      <a:pt x="226" y="485"/>
                    </a:lnTo>
                    <a:lnTo>
                      <a:pt x="335" y="498"/>
                    </a:lnTo>
                    <a:lnTo>
                      <a:pt x="448" y="495"/>
                    </a:lnTo>
                    <a:lnTo>
                      <a:pt x="553" y="479"/>
                    </a:lnTo>
                    <a:lnTo>
                      <a:pt x="646" y="452"/>
                    </a:lnTo>
                    <a:lnTo>
                      <a:pt x="714" y="416"/>
                    </a:lnTo>
                    <a:lnTo>
                      <a:pt x="751" y="374"/>
                    </a:lnTo>
                    <a:lnTo>
                      <a:pt x="768" y="307"/>
                    </a:lnTo>
                    <a:lnTo>
                      <a:pt x="801" y="255"/>
                    </a:lnTo>
                    <a:lnTo>
                      <a:pt x="844" y="217"/>
                    </a:lnTo>
                    <a:lnTo>
                      <a:pt x="889" y="186"/>
                    </a:lnTo>
                    <a:lnTo>
                      <a:pt x="927" y="162"/>
                    </a:lnTo>
                    <a:lnTo>
                      <a:pt x="950" y="143"/>
                    </a:lnTo>
                    <a:lnTo>
                      <a:pt x="950" y="123"/>
                    </a:lnTo>
                    <a:lnTo>
                      <a:pt x="919" y="101"/>
                    </a:lnTo>
                    <a:lnTo>
                      <a:pt x="849" y="73"/>
                    </a:lnTo>
                    <a:lnTo>
                      <a:pt x="752" y="44"/>
                    </a:lnTo>
                    <a:lnTo>
                      <a:pt x="636" y="19"/>
                    </a:lnTo>
                    <a:lnTo>
                      <a:pt x="508" y="4"/>
                    </a:lnTo>
                    <a:lnTo>
                      <a:pt x="378" y="0"/>
                    </a:lnTo>
                    <a:lnTo>
                      <a:pt x="252" y="15"/>
                    </a:lnTo>
                    <a:lnTo>
                      <a:pt x="141" y="52"/>
                    </a:lnTo>
                    <a:lnTo>
                      <a:pt x="93" y="79"/>
                    </a:lnTo>
                    <a:lnTo>
                      <a:pt x="51" y="114"/>
                    </a:lnTo>
                  </a:path>
                </a:pathLst>
              </a:custGeom>
              <a:solidFill>
                <a:schemeClr val="folHlink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188" name="Google Shape;2188;p43"/>
              <p:cNvSpPr/>
              <p:nvPr/>
            </p:nvSpPr>
            <p:spPr>
              <a:xfrm>
                <a:off x="2185" y="2876"/>
                <a:ext cx="147" cy="63"/>
              </a:xfrm>
              <a:custGeom>
                <a:avLst/>
                <a:gdLst/>
                <a:ahLst/>
                <a:cxnLst/>
                <a:rect l="l" t="t" r="r" b="b"/>
                <a:pathLst>
                  <a:path w="950" h="498" extrusionOk="0">
                    <a:moveTo>
                      <a:pt x="51" y="114"/>
                    </a:moveTo>
                    <a:lnTo>
                      <a:pt x="28" y="144"/>
                    </a:lnTo>
                    <a:lnTo>
                      <a:pt x="13" y="179"/>
                    </a:lnTo>
                    <a:lnTo>
                      <a:pt x="0" y="261"/>
                    </a:lnTo>
                    <a:lnTo>
                      <a:pt x="13" y="341"/>
                    </a:lnTo>
                    <a:lnTo>
                      <a:pt x="29" y="377"/>
                    </a:lnTo>
                    <a:lnTo>
                      <a:pt x="52" y="405"/>
                    </a:lnTo>
                    <a:lnTo>
                      <a:pt x="88" y="433"/>
                    </a:lnTo>
                    <a:lnTo>
                      <a:pt x="129" y="455"/>
                    </a:lnTo>
                    <a:lnTo>
                      <a:pt x="226" y="485"/>
                    </a:lnTo>
                    <a:lnTo>
                      <a:pt x="335" y="498"/>
                    </a:lnTo>
                    <a:lnTo>
                      <a:pt x="448" y="495"/>
                    </a:lnTo>
                    <a:lnTo>
                      <a:pt x="553" y="479"/>
                    </a:lnTo>
                    <a:lnTo>
                      <a:pt x="646" y="452"/>
                    </a:lnTo>
                    <a:lnTo>
                      <a:pt x="714" y="416"/>
                    </a:lnTo>
                    <a:lnTo>
                      <a:pt x="751" y="374"/>
                    </a:lnTo>
                    <a:lnTo>
                      <a:pt x="768" y="307"/>
                    </a:lnTo>
                    <a:lnTo>
                      <a:pt x="801" y="255"/>
                    </a:lnTo>
                    <a:lnTo>
                      <a:pt x="844" y="217"/>
                    </a:lnTo>
                    <a:lnTo>
                      <a:pt x="889" y="186"/>
                    </a:lnTo>
                    <a:lnTo>
                      <a:pt x="927" y="162"/>
                    </a:lnTo>
                    <a:lnTo>
                      <a:pt x="950" y="143"/>
                    </a:lnTo>
                    <a:lnTo>
                      <a:pt x="950" y="123"/>
                    </a:lnTo>
                    <a:lnTo>
                      <a:pt x="919" y="101"/>
                    </a:lnTo>
                    <a:lnTo>
                      <a:pt x="849" y="73"/>
                    </a:lnTo>
                    <a:lnTo>
                      <a:pt x="752" y="44"/>
                    </a:lnTo>
                    <a:lnTo>
                      <a:pt x="636" y="19"/>
                    </a:lnTo>
                    <a:lnTo>
                      <a:pt x="508" y="4"/>
                    </a:lnTo>
                    <a:lnTo>
                      <a:pt x="378" y="0"/>
                    </a:lnTo>
                    <a:lnTo>
                      <a:pt x="252" y="15"/>
                    </a:lnTo>
                    <a:lnTo>
                      <a:pt x="141" y="52"/>
                    </a:lnTo>
                    <a:lnTo>
                      <a:pt x="93" y="79"/>
                    </a:lnTo>
                    <a:lnTo>
                      <a:pt x="51" y="114"/>
                    </a:lnTo>
                  </a:path>
                </a:pathLst>
              </a:custGeom>
              <a:solidFill>
                <a:schemeClr val="folHlink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</p:grpSp>
      </p:grpSp>
      <p:cxnSp>
        <p:nvCxnSpPr>
          <p:cNvPr id="2189" name="Google Shape;2189;p43"/>
          <p:cNvCxnSpPr/>
          <p:nvPr/>
        </p:nvCxnSpPr>
        <p:spPr>
          <a:xfrm flipH="1">
            <a:off x="5003650" y="2301478"/>
            <a:ext cx="2305200" cy="108600"/>
          </a:xfrm>
          <a:prstGeom prst="straightConnector1">
            <a:avLst/>
          </a:prstGeom>
          <a:noFill/>
          <a:ln w="44450" cap="flat" cmpd="sng">
            <a:solidFill>
              <a:schemeClr val="dk1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sp>
        <p:nvSpPr>
          <p:cNvPr id="2190" name="Google Shape;2190;p43"/>
          <p:cNvSpPr txBox="1"/>
          <p:nvPr/>
        </p:nvSpPr>
        <p:spPr>
          <a:xfrm>
            <a:off x="7308850" y="2139553"/>
            <a:ext cx="1511400" cy="378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None/>
            </a:pPr>
            <a:r>
              <a:rPr lang="en-GB"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Xylem</a:t>
            </a:r>
            <a:endParaRPr/>
          </a:p>
        </p:txBody>
      </p:sp>
      <p:sp>
        <p:nvSpPr>
          <p:cNvPr id="2191" name="Google Shape;2191;p43"/>
          <p:cNvSpPr txBox="1">
            <a:spLocks noGrp="1"/>
          </p:cNvSpPr>
          <p:nvPr>
            <p:ph type="title"/>
          </p:nvPr>
        </p:nvSpPr>
        <p:spPr>
          <a:xfrm>
            <a:off x="468312" y="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omic Sans MS"/>
              <a:buNone/>
            </a:pPr>
            <a:r>
              <a:rPr lang="en-GB" sz="4400" b="0" i="0" u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Internal Structure of a Leaf</a:t>
            </a:r>
            <a:endParaRPr/>
          </a:p>
        </p:txBody>
      </p:sp>
      <p:cxnSp>
        <p:nvCxnSpPr>
          <p:cNvPr id="2192" name="Google Shape;2192;p43"/>
          <p:cNvCxnSpPr/>
          <p:nvPr/>
        </p:nvCxnSpPr>
        <p:spPr>
          <a:xfrm rot="10800000">
            <a:off x="4932424" y="2680153"/>
            <a:ext cx="2303400" cy="107100"/>
          </a:xfrm>
          <a:prstGeom prst="straightConnector1">
            <a:avLst/>
          </a:prstGeom>
          <a:noFill/>
          <a:ln w="44450" cap="flat" cmpd="sng">
            <a:solidFill>
              <a:schemeClr val="dk1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sp>
        <p:nvSpPr>
          <p:cNvPr id="2193" name="Google Shape;2193;p43"/>
          <p:cNvSpPr txBox="1"/>
          <p:nvPr/>
        </p:nvSpPr>
        <p:spPr>
          <a:xfrm>
            <a:off x="7235825" y="2625328"/>
            <a:ext cx="1511400" cy="378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None/>
            </a:pPr>
            <a:r>
              <a:rPr lang="en-GB"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Phloem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98" name="Google Shape;2198;p44"/>
          <p:cNvGraphicFramePr/>
          <p:nvPr>
            <p:extLst>
              <p:ext uri="{D42A27DB-BD31-4B8C-83A1-F6EECF244321}">
                <p14:modId xmlns:p14="http://schemas.microsoft.com/office/powerpoint/2010/main" val="1805763232"/>
              </p:ext>
            </p:extLst>
          </p:nvPr>
        </p:nvGraphicFramePr>
        <p:xfrm>
          <a:off x="-12563" y="0"/>
          <a:ext cx="9156563" cy="5189396"/>
        </p:xfrm>
        <a:graphic>
          <a:graphicData uri="http://schemas.openxmlformats.org/drawingml/2006/table">
            <a:tbl>
              <a:tblPr>
                <a:noFill/>
                <a:tableStyleId>{431D52BD-CD3E-4D15-8184-0F6D205ED72C}</a:tableStyleId>
              </a:tblPr>
              <a:tblGrid>
                <a:gridCol w="3016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39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58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omic Sans MS"/>
                        <a:buNone/>
                      </a:pPr>
                      <a:r>
                        <a:rPr lang="en-GB" sz="1900" b="0" i="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Structure of the leaf</a:t>
                      </a:r>
                      <a:endParaRPr sz="1600"/>
                    </a:p>
                  </a:txBody>
                  <a:tcPr marL="91450" marR="91450" marT="34300" marB="343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omic Sans MS"/>
                        <a:buNone/>
                      </a:pPr>
                      <a:r>
                        <a:rPr lang="en-GB" sz="1900" b="0" i="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Role in gas exchange</a:t>
                      </a:r>
                      <a:endParaRPr sz="1600"/>
                    </a:p>
                  </a:txBody>
                  <a:tcPr marL="91450" marR="91450" marT="34300" marB="343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976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omic Sans MS"/>
                        <a:buNone/>
                      </a:pPr>
                      <a:r>
                        <a:rPr lang="en-GB" sz="1900" b="0" i="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Waxy cuticle</a:t>
                      </a:r>
                      <a:endParaRPr sz="1600"/>
                    </a:p>
                  </a:txBody>
                  <a:tcPr marL="91450" marR="91450" marT="34300" marB="343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omic Sans MS"/>
                        <a:buNone/>
                      </a:pPr>
                      <a:r>
                        <a:rPr lang="en-GB" sz="1700" b="0" i="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This layer is water proof thus preventing loss of water vapour from the upper leaf surface</a:t>
                      </a:r>
                      <a:endParaRPr sz="1600"/>
                    </a:p>
                  </a:txBody>
                  <a:tcPr marL="91450" marR="91450" marT="34300" marB="343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251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omic Sans MS"/>
                        <a:buNone/>
                      </a:pPr>
                      <a:r>
                        <a:rPr lang="en-GB" sz="1900" b="0" i="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Leaf vein</a:t>
                      </a:r>
                      <a:endParaRPr sz="1600"/>
                    </a:p>
                  </a:txBody>
                  <a:tcPr marL="91450" marR="91450" marT="34300" marB="343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omic Sans MS"/>
                        <a:buNone/>
                      </a:pPr>
                      <a:r>
                        <a:rPr lang="en-GB" sz="1700" b="0" i="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Contains xylem and phloem to take water to the leaf cells and to deliver the sugars to the part of the plant where it is needed</a:t>
                      </a:r>
                      <a:endParaRPr sz="1600"/>
                    </a:p>
                  </a:txBody>
                  <a:tcPr marL="91450" marR="91450" marT="34300" marB="343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251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omic Sans MS"/>
                        <a:buNone/>
                      </a:pPr>
                      <a:r>
                        <a:rPr lang="en-GB" sz="1900" b="0" i="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Palisade mesophyll cells</a:t>
                      </a:r>
                      <a:endParaRPr sz="1600"/>
                    </a:p>
                  </a:txBody>
                  <a:tcPr marL="91450" marR="91450" marT="34300" marB="343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omic Sans MS"/>
                        <a:buNone/>
                      </a:pPr>
                      <a:r>
                        <a:rPr lang="en-GB" sz="1700" b="0" i="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The main site of photosynthesis. Layer of cells containing chloroplasts which take in carbon dioxide and give out oxygen during photosynthesis</a:t>
                      </a:r>
                      <a:endParaRPr sz="1600"/>
                    </a:p>
                  </a:txBody>
                  <a:tcPr marL="91450" marR="91450" marT="34300" marB="343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246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omic Sans MS"/>
                        <a:buNone/>
                      </a:pPr>
                      <a:r>
                        <a:rPr lang="en-GB" sz="1900" b="0" i="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Spongy mesophyll cells</a:t>
                      </a:r>
                      <a:endParaRPr sz="1600"/>
                    </a:p>
                  </a:txBody>
                  <a:tcPr marL="91450" marR="91450" marT="34300" marB="343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omic Sans MS"/>
                        <a:buNone/>
                      </a:pPr>
                      <a:r>
                        <a:rPr lang="en-GB" sz="1700" b="0" i="0" u="none" strike="noStrike" cap="none" dirty="0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A layer of photosynthetic cells arranged in such a way as to leave moist air spaces to aid gas exchange</a:t>
                      </a:r>
                      <a:endParaRPr sz="1600" dirty="0"/>
                    </a:p>
                  </a:txBody>
                  <a:tcPr marL="91450" marR="91450" marT="34300" marB="343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976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omic Sans MS"/>
                        <a:buNone/>
                      </a:pPr>
                      <a:r>
                        <a:rPr lang="en-GB" sz="1900" b="0" i="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Moist air space</a:t>
                      </a:r>
                      <a:endParaRPr sz="1600"/>
                    </a:p>
                  </a:txBody>
                  <a:tcPr marL="91450" marR="91450" marT="34300" marB="343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omic Sans MS"/>
                        <a:buNone/>
                      </a:pPr>
                      <a:r>
                        <a:rPr lang="en-GB" sz="1700" b="0" i="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Large moist space into which carbon dioxide dissolves before it diffuses into mesophyll cells</a:t>
                      </a:r>
                      <a:endParaRPr sz="1600"/>
                    </a:p>
                  </a:txBody>
                  <a:tcPr marL="91450" marR="91450" marT="34300" marB="343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9251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omic Sans MS"/>
                        <a:buNone/>
                      </a:pPr>
                      <a:r>
                        <a:rPr lang="en-GB" sz="1900" b="0" i="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Stoma </a:t>
                      </a:r>
                      <a:r>
                        <a:rPr lang="en-GB" sz="1900" b="0" i="1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(plural stomata)</a:t>
                      </a:r>
                      <a:endParaRPr sz="1600"/>
                    </a:p>
                  </a:txBody>
                  <a:tcPr marL="91450" marR="91450" marT="34300" marB="343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omic Sans MS"/>
                        <a:buNone/>
                      </a:pPr>
                      <a:r>
                        <a:rPr lang="en-GB" sz="1700" b="0" i="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A pore on the lower surface which allows carbon dioxide to enter and water vapour and oxygen to leave</a:t>
                      </a:r>
                      <a:endParaRPr sz="1600"/>
                    </a:p>
                  </a:txBody>
                  <a:tcPr marL="91450" marR="91450" marT="34300" marB="343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976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omic Sans MS"/>
                        <a:buNone/>
                      </a:pPr>
                      <a:r>
                        <a:rPr lang="en-GB" sz="1900" b="0" i="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Guard cells</a:t>
                      </a:r>
                      <a:endParaRPr sz="1600"/>
                    </a:p>
                  </a:txBody>
                  <a:tcPr marL="91450" marR="91450" marT="34300" marB="343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omic Sans MS"/>
                        <a:buNone/>
                      </a:pPr>
                      <a:r>
                        <a:rPr lang="en-GB" sz="1700" b="0" i="0" u="none" strike="noStrike" cap="none" dirty="0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Pairs of cells which can change shape to control exchange of gases by closing stoma at night</a:t>
                      </a:r>
                      <a:endParaRPr sz="1600" dirty="0"/>
                    </a:p>
                  </a:txBody>
                  <a:tcPr marL="91450" marR="91450" marT="34300" marB="343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2199" name="Google Shape;2199;p44"/>
          <p:cNvGrpSpPr/>
          <p:nvPr/>
        </p:nvGrpSpPr>
        <p:grpSpPr>
          <a:xfrm>
            <a:off x="8558413" y="0"/>
            <a:ext cx="585587" cy="496665"/>
            <a:chOff x="7890770" y="3842479"/>
            <a:chExt cx="1183248" cy="961524"/>
          </a:xfrm>
        </p:grpSpPr>
        <p:sp>
          <p:nvSpPr>
            <p:cNvPr id="2200" name="Google Shape;2200;p44"/>
            <p:cNvSpPr/>
            <p:nvPr/>
          </p:nvSpPr>
          <p:spPr>
            <a:xfrm>
              <a:off x="7890770" y="3842479"/>
              <a:ext cx="1183248" cy="961524"/>
            </a:xfrm>
            <a:prstGeom prst="cloud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201" name="Google Shape;2201;p4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84507" y="4008215"/>
              <a:ext cx="630045" cy="63004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6" name="Google Shape;2206;p45"/>
          <p:cNvSpPr txBox="1">
            <a:spLocks noGrp="1"/>
          </p:cNvSpPr>
          <p:nvPr>
            <p:ph type="title"/>
          </p:nvPr>
        </p:nvSpPr>
        <p:spPr>
          <a:xfrm>
            <a:off x="457200" y="154483"/>
            <a:ext cx="82296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omic Sans MS"/>
              <a:buNone/>
            </a:pPr>
            <a:r>
              <a:rPr lang="en-GB" sz="4400" b="0" i="0" u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Stomata</a:t>
            </a:r>
            <a:endParaRPr/>
          </a:p>
        </p:txBody>
      </p:sp>
      <p:sp>
        <p:nvSpPr>
          <p:cNvPr id="2207" name="Google Shape;2207;p45"/>
          <p:cNvSpPr txBox="1">
            <a:spLocks noGrp="1"/>
          </p:cNvSpPr>
          <p:nvPr>
            <p:ph type="body" idx="1"/>
          </p:nvPr>
        </p:nvSpPr>
        <p:spPr>
          <a:xfrm>
            <a:off x="221644" y="1030089"/>
            <a:ext cx="62820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c Sans MS"/>
              <a:buChar char="•"/>
            </a:pPr>
            <a:r>
              <a:rPr lang="en-GB" sz="2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Stomata are tiny pores found on the surface of a leaf</a:t>
            </a:r>
            <a:endParaRPr sz="28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29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c Sans MS"/>
              <a:buChar char="•"/>
            </a:pPr>
            <a:r>
              <a:rPr lang="en-GB" sz="2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Plants take in carbon dioxide from the air through these stomata</a:t>
            </a:r>
            <a:endParaRPr sz="28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290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c Sans MS"/>
              <a:buChar char="•"/>
            </a:pPr>
            <a:r>
              <a:rPr lang="en-GB" sz="2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Plants lose water vapour from the leaf through the stomata</a:t>
            </a:r>
            <a:endParaRPr/>
          </a:p>
        </p:txBody>
      </p:sp>
      <p:pic>
        <p:nvPicPr>
          <p:cNvPr id="2208" name="Google Shape;2208;p45" descr="ANd9GcTEzHUVZdRfDRjFGibBrtX_XVwcs1yvU-0nyKTzrlDJBnS1ILDp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97337" y="6"/>
            <a:ext cx="1946672" cy="2599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9" name="Google Shape;2209;p45" descr="ANd9GcSQt1aDhTvo-ZUP2HZ74TEkxOgoOEex4tNPFsWRatRLjoTeiYJ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99113" y="3821906"/>
            <a:ext cx="1943100" cy="1321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0" name="Google Shape;2210;p45" descr="mstoma7xo"/>
          <p:cNvPicPr preferRelativeResize="0"/>
          <p:nvPr/>
        </p:nvPicPr>
        <p:blipFill rotWithShape="1">
          <a:blip r:embed="rId5">
            <a:alphaModFix/>
          </a:blip>
          <a:srcRect b="18633"/>
          <a:stretch/>
        </p:blipFill>
        <p:spPr>
          <a:xfrm>
            <a:off x="6732712" y="2006219"/>
            <a:ext cx="2343150" cy="17823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13" name="Google Shape;2213;p45"/>
          <p:cNvGrpSpPr/>
          <p:nvPr/>
        </p:nvGrpSpPr>
        <p:grpSpPr>
          <a:xfrm>
            <a:off x="524152" y="154469"/>
            <a:ext cx="887436" cy="721143"/>
            <a:chOff x="7086103" y="3842479"/>
            <a:chExt cx="1183248" cy="961524"/>
          </a:xfrm>
        </p:grpSpPr>
        <p:sp>
          <p:nvSpPr>
            <p:cNvPr id="2214" name="Google Shape;2214;p45"/>
            <p:cNvSpPr/>
            <p:nvPr/>
          </p:nvSpPr>
          <p:spPr>
            <a:xfrm>
              <a:off x="7086103" y="3842479"/>
              <a:ext cx="1183248" cy="961524"/>
            </a:xfrm>
            <a:prstGeom prst="cloud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215" name="Google Shape;2215;p4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362707" y="4008199"/>
              <a:ext cx="630045" cy="63004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8" name="Google Shape;2248;p47" descr="transde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9" name="Google Shape;2249;p47"/>
          <p:cNvSpPr txBox="1"/>
          <p:nvPr/>
        </p:nvSpPr>
        <p:spPr>
          <a:xfrm>
            <a:off x="3005582" y="1659150"/>
            <a:ext cx="5910300" cy="1825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mic Sans MS"/>
              <a:buNone/>
            </a:pP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Transpiration is the process of water moving through a plant and its evaporation through the stomata. </a:t>
            </a:r>
            <a:endParaRPr/>
          </a:p>
        </p:txBody>
      </p:sp>
      <p:grpSp>
        <p:nvGrpSpPr>
          <p:cNvPr id="2250" name="Google Shape;2250;p47"/>
          <p:cNvGrpSpPr/>
          <p:nvPr/>
        </p:nvGrpSpPr>
        <p:grpSpPr>
          <a:xfrm>
            <a:off x="7187406" y="213552"/>
            <a:ext cx="1137338" cy="992581"/>
            <a:chOff x="7086103" y="3842479"/>
            <a:chExt cx="1183248" cy="961524"/>
          </a:xfrm>
        </p:grpSpPr>
        <p:sp>
          <p:nvSpPr>
            <p:cNvPr id="2251" name="Google Shape;2251;p47"/>
            <p:cNvSpPr/>
            <p:nvPr/>
          </p:nvSpPr>
          <p:spPr>
            <a:xfrm>
              <a:off x="7086103" y="3842479"/>
              <a:ext cx="1183248" cy="961524"/>
            </a:xfrm>
            <a:prstGeom prst="cloud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252" name="Google Shape;2252;p4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362707" y="4008199"/>
              <a:ext cx="630045" cy="63004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7" name="Google Shape;2257;p48"/>
          <p:cNvSpPr txBox="1">
            <a:spLocks noGrp="1"/>
          </p:cNvSpPr>
          <p:nvPr>
            <p:ph type="title"/>
          </p:nvPr>
        </p:nvSpPr>
        <p:spPr>
          <a:xfrm>
            <a:off x="-2099974" y="-4524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omic Sans MS"/>
              <a:buNone/>
            </a:pPr>
            <a:r>
              <a:rPr lang="en-GB" sz="4400" b="0" i="0" u="none" dirty="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Transpiration</a:t>
            </a:r>
            <a:endParaRPr dirty="0"/>
          </a:p>
        </p:txBody>
      </p:sp>
      <p:sp>
        <p:nvSpPr>
          <p:cNvPr id="2275" name="Google Shape;2275;p48"/>
          <p:cNvSpPr txBox="1"/>
          <p:nvPr/>
        </p:nvSpPr>
        <p:spPr>
          <a:xfrm>
            <a:off x="4977926" y="2677096"/>
            <a:ext cx="2303400" cy="701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None/>
            </a:pPr>
            <a:r>
              <a:rPr lang="en-GB" sz="1800" b="0" i="0" u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Water travels through the plant</a:t>
            </a:r>
            <a:endParaRPr dirty="0"/>
          </a:p>
        </p:txBody>
      </p:sp>
      <p:sp>
        <p:nvSpPr>
          <p:cNvPr id="2276" name="Google Shape;2276;p48"/>
          <p:cNvSpPr txBox="1"/>
          <p:nvPr/>
        </p:nvSpPr>
        <p:spPr>
          <a:xfrm>
            <a:off x="5616727" y="336504"/>
            <a:ext cx="2016000" cy="9513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None/>
            </a:pPr>
            <a:r>
              <a:rPr lang="en-GB" sz="1800" b="0" i="0" u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Water evaporates </a:t>
            </a:r>
            <a:r>
              <a:rPr lang="en-GB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through stomata</a:t>
            </a:r>
            <a:endParaRPr dirty="0"/>
          </a:p>
        </p:txBody>
      </p:sp>
      <p:grpSp>
        <p:nvGrpSpPr>
          <p:cNvPr id="2277" name="Google Shape;2277;p48"/>
          <p:cNvGrpSpPr/>
          <p:nvPr/>
        </p:nvGrpSpPr>
        <p:grpSpPr>
          <a:xfrm>
            <a:off x="7889266" y="104775"/>
            <a:ext cx="1137338" cy="992581"/>
            <a:chOff x="7086103" y="3842479"/>
            <a:chExt cx="1183248" cy="961524"/>
          </a:xfrm>
        </p:grpSpPr>
        <p:sp>
          <p:nvSpPr>
            <p:cNvPr id="2278" name="Google Shape;2278;p48"/>
            <p:cNvSpPr/>
            <p:nvPr/>
          </p:nvSpPr>
          <p:spPr>
            <a:xfrm>
              <a:off x="7086103" y="3842479"/>
              <a:ext cx="1183248" cy="961524"/>
            </a:xfrm>
            <a:prstGeom prst="cloud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279" name="Google Shape;2279;p4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362707" y="4008199"/>
              <a:ext cx="630045" cy="63004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80" name="Google Shape;2280;p48"/>
          <p:cNvSpPr txBox="1"/>
          <p:nvPr/>
        </p:nvSpPr>
        <p:spPr>
          <a:xfrm>
            <a:off x="360768" y="2178198"/>
            <a:ext cx="3003812" cy="12002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dirty="0">
                <a:latin typeface="Comic Sans MS"/>
                <a:ea typeface="Comic Sans MS"/>
                <a:cs typeface="Comic Sans MS"/>
                <a:sym typeface="Comic Sans MS"/>
              </a:rPr>
              <a:t>Roughly sketch this diagram and add the labels.</a:t>
            </a:r>
            <a:endParaRPr sz="22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074" name="Picture 2" descr="Why is the process of transpiration and why it is important to plants? |  Socratic">
            <a:extLst>
              <a:ext uri="{FF2B5EF4-FFF2-40B4-BE49-F238E27FC236}">
                <a16:creationId xmlns:a16="http://schemas.microsoft.com/office/drawing/2014/main" id="{DAAAC0B4-B865-4F82-AAEA-8D9FE12DC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30" b="98110" l="0" r="89378">
                        <a14:foregroundMark x1="21762" y1="12665" x2="21762" y2="12665"/>
                        <a14:foregroundMark x1="21762" y1="12476" x2="21762" y2="12476"/>
                        <a14:foregroundMark x1="18653" y1="22117" x2="16580" y2="23251"/>
                        <a14:foregroundMark x1="54922" y1="16068" x2="56218" y2="11531"/>
                        <a14:foregroundMark x1="31865" y1="96975" x2="34974" y2="87524"/>
                        <a14:foregroundMark x1="41192" y1="92628" x2="40415" y2="90926"/>
                        <a14:foregroundMark x1="33679" y1="98110" x2="33679" y2="98110"/>
                        <a14:foregroundMark x1="9326" y1="72779" x2="0" y2="693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788" y="104775"/>
            <a:ext cx="3676650" cy="503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74" name="Google Shape;2274;p48"/>
          <p:cNvSpPr txBox="1"/>
          <p:nvPr/>
        </p:nvSpPr>
        <p:spPr>
          <a:xfrm>
            <a:off x="4966080" y="4351725"/>
            <a:ext cx="2016000" cy="687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None/>
            </a:pPr>
            <a:r>
              <a:rPr lang="en-GB" sz="1800" b="0" i="0" u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Water absorbed by roots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sport Systems In Plants Made Easy_ National 5_GCSE Biology">
            <a:hlinkClick r:id="" action="ppaction://media"/>
            <a:extLst>
              <a:ext uri="{FF2B5EF4-FFF2-40B4-BE49-F238E27FC236}">
                <a16:creationId xmlns:a16="http://schemas.microsoft.com/office/drawing/2014/main" id="{44FE8553-F229-4991-96C1-6611A92996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6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1" name="Google Shape;2291;p50"/>
          <p:cNvSpPr txBox="1">
            <a:spLocks noGrp="1"/>
          </p:cNvSpPr>
          <p:nvPr>
            <p:ph type="body" idx="1"/>
          </p:nvPr>
        </p:nvSpPr>
        <p:spPr>
          <a:xfrm>
            <a:off x="109725" y="1059650"/>
            <a:ext cx="3598500" cy="38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342900" lvl="0" indent="-36957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3619"/>
              <a:buFont typeface="Comic Sans MS"/>
              <a:buChar char="•"/>
            </a:pPr>
            <a:r>
              <a:rPr lang="en-GB" sz="3259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Water enters the plant through root hairs.</a:t>
            </a:r>
            <a:endParaRPr sz="3259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29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59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2900" lvl="0" indent="-4200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mic Sans MS"/>
              <a:buChar char="•"/>
            </a:pPr>
            <a:r>
              <a:rPr lang="en-GB" sz="3259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This happens by osmosis (think back to unit 1!)</a:t>
            </a:r>
            <a:endParaRPr sz="3259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400" b="0" i="0" u="none">
              <a:solidFill>
                <a:srgbClr val="000099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292" name="Google Shape;2292;p50"/>
          <p:cNvSpPr txBox="1">
            <a:spLocks noGrp="1"/>
          </p:cNvSpPr>
          <p:nvPr>
            <p:ph type="title"/>
          </p:nvPr>
        </p:nvSpPr>
        <p:spPr>
          <a:xfrm>
            <a:off x="468312" y="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omic Sans MS"/>
              <a:buNone/>
            </a:pPr>
            <a:r>
              <a:rPr lang="en-GB" sz="4400" b="0" i="0" u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Entry of water</a:t>
            </a:r>
            <a:endParaRPr/>
          </a:p>
        </p:txBody>
      </p:sp>
      <p:grpSp>
        <p:nvGrpSpPr>
          <p:cNvPr id="2293" name="Google Shape;2293;p50"/>
          <p:cNvGrpSpPr/>
          <p:nvPr/>
        </p:nvGrpSpPr>
        <p:grpSpPr>
          <a:xfrm>
            <a:off x="4284662" y="1329928"/>
            <a:ext cx="4462843" cy="3456188"/>
            <a:chOff x="2699" y="1071"/>
            <a:chExt cx="2811" cy="2903"/>
          </a:xfrm>
        </p:grpSpPr>
        <p:pic>
          <p:nvPicPr>
            <p:cNvPr id="2294" name="Google Shape;2294;p50" descr="ANd9GcSkO3rDOknIpF82RdRrBiZa1dbbnFfzVXEAu4bkX-vmwpMBM8BJ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99" y="1071"/>
              <a:ext cx="2811" cy="29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95" name="Google Shape;2295;p50"/>
            <p:cNvSpPr txBox="1"/>
            <p:nvPr/>
          </p:nvSpPr>
          <p:spPr>
            <a:xfrm>
              <a:off x="3787" y="2976"/>
              <a:ext cx="1200" cy="6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296" name="Google Shape;2296;p50"/>
            <p:cNvSpPr txBox="1"/>
            <p:nvPr/>
          </p:nvSpPr>
          <p:spPr>
            <a:xfrm>
              <a:off x="2789" y="2659"/>
              <a:ext cx="600" cy="3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297" name="Google Shape;2297;p50"/>
            <p:cNvSpPr txBox="1"/>
            <p:nvPr/>
          </p:nvSpPr>
          <p:spPr>
            <a:xfrm>
              <a:off x="2699" y="1298"/>
              <a:ext cx="600" cy="3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298" name="Google Shape;2298;p50"/>
            <p:cNvSpPr txBox="1"/>
            <p:nvPr/>
          </p:nvSpPr>
          <p:spPr>
            <a:xfrm>
              <a:off x="4876" y="2024"/>
              <a:ext cx="600" cy="3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sp>
        <p:nvSpPr>
          <p:cNvPr id="2299" name="Google Shape;2299;p50"/>
          <p:cNvSpPr txBox="1"/>
          <p:nvPr/>
        </p:nvSpPr>
        <p:spPr>
          <a:xfrm>
            <a:off x="3995725" y="1059648"/>
            <a:ext cx="1727100" cy="6411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None/>
            </a:pPr>
            <a:r>
              <a:rPr lang="en-GB" sz="1800" b="0" i="0" u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High water concentration</a:t>
            </a:r>
            <a:endParaRPr dirty="0"/>
          </a:p>
        </p:txBody>
      </p:sp>
      <p:sp>
        <p:nvSpPr>
          <p:cNvPr id="2300" name="Google Shape;2300;p50"/>
          <p:cNvSpPr txBox="1"/>
          <p:nvPr/>
        </p:nvSpPr>
        <p:spPr>
          <a:xfrm>
            <a:off x="6227750" y="3975502"/>
            <a:ext cx="1727100" cy="760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None/>
            </a:pPr>
            <a:r>
              <a:rPr lang="en-GB"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Low water concentration</a:t>
            </a:r>
            <a:endParaRPr/>
          </a:p>
        </p:txBody>
      </p:sp>
      <p:cxnSp>
        <p:nvCxnSpPr>
          <p:cNvPr id="2301" name="Google Shape;2301;p50"/>
          <p:cNvCxnSpPr/>
          <p:nvPr/>
        </p:nvCxnSpPr>
        <p:spPr>
          <a:xfrm>
            <a:off x="4787900" y="1545431"/>
            <a:ext cx="647700" cy="3237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med" len="med"/>
            <a:tailEnd type="triangle" w="lg" len="lg"/>
          </a:ln>
        </p:spPr>
      </p:cxnSp>
      <p:cxnSp>
        <p:nvCxnSpPr>
          <p:cNvPr id="2302" name="Google Shape;2302;p50"/>
          <p:cNvCxnSpPr/>
          <p:nvPr/>
        </p:nvCxnSpPr>
        <p:spPr>
          <a:xfrm rot="10800000">
            <a:off x="5580062" y="3813722"/>
            <a:ext cx="647700" cy="3237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med" len="med"/>
            <a:tailEnd type="triangle" w="lg" len="lg"/>
          </a:ln>
        </p:spPr>
      </p:cxnSp>
      <p:sp>
        <p:nvSpPr>
          <p:cNvPr id="2303" name="Google Shape;2303;p50"/>
          <p:cNvSpPr/>
          <p:nvPr/>
        </p:nvSpPr>
        <p:spPr>
          <a:xfrm rot="3078669">
            <a:off x="5021202" y="2868119"/>
            <a:ext cx="831719" cy="27177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366FF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2304" name="Google Shape;2304;p50"/>
          <p:cNvGrpSpPr/>
          <p:nvPr/>
        </p:nvGrpSpPr>
        <p:grpSpPr>
          <a:xfrm>
            <a:off x="109956" y="120652"/>
            <a:ext cx="1137338" cy="992581"/>
            <a:chOff x="7086103" y="3842479"/>
            <a:chExt cx="1183248" cy="961524"/>
          </a:xfrm>
        </p:grpSpPr>
        <p:sp>
          <p:nvSpPr>
            <p:cNvPr id="2305" name="Google Shape;2305;p50"/>
            <p:cNvSpPr/>
            <p:nvPr/>
          </p:nvSpPr>
          <p:spPr>
            <a:xfrm>
              <a:off x="7086103" y="3842479"/>
              <a:ext cx="1183248" cy="961524"/>
            </a:xfrm>
            <a:prstGeom prst="cloud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06" name="Google Shape;2306;p5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362707" y="4008199"/>
              <a:ext cx="630045" cy="63004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omic Sans MS"/>
              <a:buNone/>
            </a:pPr>
            <a:r>
              <a:rPr lang="en-GB" sz="4000" b="0" i="0" u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Plants need a transport system -   Why?</a:t>
            </a:r>
            <a:endParaRPr/>
          </a:p>
        </p:txBody>
      </p:sp>
      <p:pic>
        <p:nvPicPr>
          <p:cNvPr id="140" name="Google Shape;140;p21" descr="3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00337" y="1383506"/>
            <a:ext cx="3024188" cy="30241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1" name="Google Shape;141;p21"/>
          <p:cNvCxnSpPr/>
          <p:nvPr/>
        </p:nvCxnSpPr>
        <p:spPr>
          <a:xfrm>
            <a:off x="2268537" y="2031206"/>
            <a:ext cx="2087700" cy="5406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sp>
        <p:nvSpPr>
          <p:cNvPr id="142" name="Google Shape;142;p21"/>
          <p:cNvSpPr txBox="1"/>
          <p:nvPr/>
        </p:nvSpPr>
        <p:spPr>
          <a:xfrm>
            <a:off x="250825" y="1707347"/>
            <a:ext cx="2017800" cy="1063200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None/>
            </a:pPr>
            <a:r>
              <a:rPr lang="en-GB"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Green parts of the plant photosynthesise</a:t>
            </a:r>
            <a:endParaRPr/>
          </a:p>
        </p:txBody>
      </p:sp>
      <p:cxnSp>
        <p:nvCxnSpPr>
          <p:cNvPr id="143" name="Google Shape;143;p21"/>
          <p:cNvCxnSpPr/>
          <p:nvPr/>
        </p:nvCxnSpPr>
        <p:spPr>
          <a:xfrm flipH="1">
            <a:off x="5003925" y="3381375"/>
            <a:ext cx="2016000" cy="2703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sp>
        <p:nvSpPr>
          <p:cNvPr id="144" name="Google Shape;144;p21"/>
          <p:cNvSpPr txBox="1"/>
          <p:nvPr/>
        </p:nvSpPr>
        <p:spPr>
          <a:xfrm>
            <a:off x="7019925" y="3112303"/>
            <a:ext cx="1873200" cy="1063200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None/>
            </a:pPr>
            <a:r>
              <a:rPr lang="en-GB"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Roots absorb water and minerals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1" name="Google Shape;2311;p51"/>
          <p:cNvSpPr txBox="1">
            <a:spLocks noGrp="1"/>
          </p:cNvSpPr>
          <p:nvPr>
            <p:ph type="body" idx="1"/>
          </p:nvPr>
        </p:nvSpPr>
        <p:spPr>
          <a:xfrm>
            <a:off x="827087" y="1006078"/>
            <a:ext cx="7786800" cy="9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5591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mic Sans MS"/>
              <a:buChar char="•"/>
            </a:pPr>
            <a:r>
              <a:rPr lang="en-GB" sz="2816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Water molecules then move into and through the cortex cells by osmosis.</a:t>
            </a:r>
            <a:endParaRPr sz="2216"/>
          </a:p>
          <a:p>
            <a:pPr marL="34290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2" name="Google Shape;2312;p51"/>
          <p:cNvSpPr txBox="1">
            <a:spLocks noGrp="1"/>
          </p:cNvSpPr>
          <p:nvPr>
            <p:ph type="title"/>
          </p:nvPr>
        </p:nvSpPr>
        <p:spPr>
          <a:xfrm>
            <a:off x="468312" y="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omic Sans MS"/>
              <a:buNone/>
            </a:pPr>
            <a:r>
              <a:rPr lang="en-GB" sz="4400" b="0" i="0" u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Movement of water</a:t>
            </a:r>
            <a:endParaRPr/>
          </a:p>
        </p:txBody>
      </p:sp>
      <p:grpSp>
        <p:nvGrpSpPr>
          <p:cNvPr id="2313" name="Google Shape;2313;p51"/>
          <p:cNvGrpSpPr/>
          <p:nvPr/>
        </p:nvGrpSpPr>
        <p:grpSpPr>
          <a:xfrm>
            <a:off x="971550" y="2193131"/>
            <a:ext cx="7271754" cy="2807404"/>
            <a:chOff x="612" y="1842"/>
            <a:chExt cx="4581" cy="2358"/>
          </a:xfrm>
        </p:grpSpPr>
        <p:pic>
          <p:nvPicPr>
            <p:cNvPr id="2314" name="Google Shape;2314;p51" descr="01transpirationstream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12" y="1842"/>
              <a:ext cx="4581" cy="23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15" name="Google Shape;2315;p51"/>
            <p:cNvSpPr txBox="1"/>
            <p:nvPr/>
          </p:nvSpPr>
          <p:spPr>
            <a:xfrm>
              <a:off x="657" y="1888"/>
              <a:ext cx="1200" cy="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omic Sans MS"/>
                <a:buNone/>
              </a:pPr>
              <a:r>
                <a:rPr lang="en-GB"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Root hair cell</a:t>
              </a:r>
              <a:endParaRPr/>
            </a:p>
          </p:txBody>
        </p:sp>
        <p:sp>
          <p:nvSpPr>
            <p:cNvPr id="2316" name="Google Shape;2316;p51"/>
            <p:cNvSpPr txBox="1"/>
            <p:nvPr/>
          </p:nvSpPr>
          <p:spPr>
            <a:xfrm>
              <a:off x="2472" y="1933"/>
              <a:ext cx="1200" cy="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omic Sans MS"/>
                <a:buNone/>
              </a:pPr>
              <a:r>
                <a:rPr lang="en-GB"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Root cortex cells</a:t>
              </a:r>
              <a:endParaRPr/>
            </a:p>
          </p:txBody>
        </p:sp>
        <p:sp>
          <p:nvSpPr>
            <p:cNvPr id="2317" name="Google Shape;2317;p51"/>
            <p:cNvSpPr txBox="1"/>
            <p:nvPr/>
          </p:nvSpPr>
          <p:spPr>
            <a:xfrm>
              <a:off x="4468" y="1888"/>
              <a:ext cx="600" cy="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omic Sans MS"/>
                <a:buNone/>
              </a:pPr>
              <a:r>
                <a:rPr lang="en-GB"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Xylem vessels</a:t>
              </a:r>
              <a:endParaRPr/>
            </a:p>
          </p:txBody>
        </p:sp>
      </p:grpSp>
      <p:sp>
        <p:nvSpPr>
          <p:cNvPr id="2318" name="Google Shape;2318;p51"/>
          <p:cNvSpPr/>
          <p:nvPr/>
        </p:nvSpPr>
        <p:spPr>
          <a:xfrm rot="635173">
            <a:off x="2562991" y="3419371"/>
            <a:ext cx="852408" cy="22037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366FF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319" name="Google Shape;2319;p51"/>
          <p:cNvSpPr/>
          <p:nvPr/>
        </p:nvSpPr>
        <p:spPr>
          <a:xfrm rot="271635">
            <a:off x="3420258" y="3577486"/>
            <a:ext cx="646116" cy="21658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366FF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320" name="Google Shape;2320;p51"/>
          <p:cNvSpPr/>
          <p:nvPr/>
        </p:nvSpPr>
        <p:spPr>
          <a:xfrm rot="-497680">
            <a:off x="4070664" y="3434612"/>
            <a:ext cx="856762" cy="21850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366FF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321" name="Google Shape;2321;p51"/>
          <p:cNvSpPr/>
          <p:nvPr/>
        </p:nvSpPr>
        <p:spPr>
          <a:xfrm rot="1456326">
            <a:off x="4160992" y="3750564"/>
            <a:ext cx="653903" cy="21299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366FF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322" name="Google Shape;2322;p51"/>
          <p:cNvSpPr/>
          <p:nvPr/>
        </p:nvSpPr>
        <p:spPr>
          <a:xfrm rot="635748">
            <a:off x="5006121" y="3487139"/>
            <a:ext cx="354037" cy="23489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366FF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323" name="Google Shape;2323;p51"/>
          <p:cNvSpPr/>
          <p:nvPr/>
        </p:nvSpPr>
        <p:spPr>
          <a:xfrm rot="-823405">
            <a:off x="4799555" y="3957678"/>
            <a:ext cx="346492" cy="19617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366FF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324" name="Google Shape;2324;p51"/>
          <p:cNvSpPr/>
          <p:nvPr/>
        </p:nvSpPr>
        <p:spPr>
          <a:xfrm rot="1156981">
            <a:off x="5226894" y="3970102"/>
            <a:ext cx="346118" cy="17273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366FF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2325" name="Google Shape;2325;p51"/>
          <p:cNvGrpSpPr/>
          <p:nvPr/>
        </p:nvGrpSpPr>
        <p:grpSpPr>
          <a:xfrm>
            <a:off x="109956" y="120652"/>
            <a:ext cx="1137338" cy="992581"/>
            <a:chOff x="7086103" y="3842479"/>
            <a:chExt cx="1183248" cy="961524"/>
          </a:xfrm>
        </p:grpSpPr>
        <p:sp>
          <p:nvSpPr>
            <p:cNvPr id="2326" name="Google Shape;2326;p51"/>
            <p:cNvSpPr/>
            <p:nvPr/>
          </p:nvSpPr>
          <p:spPr>
            <a:xfrm>
              <a:off x="7086103" y="3842479"/>
              <a:ext cx="1183248" cy="961524"/>
            </a:xfrm>
            <a:prstGeom prst="cloud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27" name="Google Shape;2327;p5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362707" y="4008199"/>
              <a:ext cx="630045" cy="63004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p52"/>
          <p:cNvSpPr txBox="1">
            <a:spLocks noGrp="1"/>
          </p:cNvSpPr>
          <p:nvPr>
            <p:ph type="body" idx="1"/>
          </p:nvPr>
        </p:nvSpPr>
        <p:spPr>
          <a:xfrm>
            <a:off x="827087" y="1006078"/>
            <a:ext cx="7786800" cy="8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c Sans MS"/>
              <a:buChar char="•"/>
            </a:pPr>
            <a:r>
              <a:rPr lang="en-GB" sz="2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Water molecules then move into the xylem vessels by osmosis</a:t>
            </a:r>
            <a:endParaRPr/>
          </a:p>
        </p:txBody>
      </p:sp>
      <p:sp>
        <p:nvSpPr>
          <p:cNvPr id="2333" name="Google Shape;2333;p52"/>
          <p:cNvSpPr txBox="1">
            <a:spLocks noGrp="1"/>
          </p:cNvSpPr>
          <p:nvPr>
            <p:ph type="title"/>
          </p:nvPr>
        </p:nvSpPr>
        <p:spPr>
          <a:xfrm>
            <a:off x="468312" y="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omic Sans MS"/>
              <a:buNone/>
            </a:pPr>
            <a:r>
              <a:rPr lang="en-GB" sz="4400" b="0" i="0" u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Movement of water</a:t>
            </a:r>
            <a:endParaRPr/>
          </a:p>
        </p:txBody>
      </p:sp>
      <p:grpSp>
        <p:nvGrpSpPr>
          <p:cNvPr id="2334" name="Google Shape;2334;p52"/>
          <p:cNvGrpSpPr/>
          <p:nvPr/>
        </p:nvGrpSpPr>
        <p:grpSpPr>
          <a:xfrm>
            <a:off x="971550" y="2193131"/>
            <a:ext cx="7271754" cy="2807404"/>
            <a:chOff x="612" y="1842"/>
            <a:chExt cx="4581" cy="2358"/>
          </a:xfrm>
        </p:grpSpPr>
        <p:pic>
          <p:nvPicPr>
            <p:cNvPr id="2335" name="Google Shape;2335;p52" descr="01transpirationstream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12" y="1842"/>
              <a:ext cx="4581" cy="23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36" name="Google Shape;2336;p52"/>
            <p:cNvSpPr txBox="1"/>
            <p:nvPr/>
          </p:nvSpPr>
          <p:spPr>
            <a:xfrm>
              <a:off x="657" y="1888"/>
              <a:ext cx="1200" cy="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omic Sans MS"/>
                <a:buNone/>
              </a:pPr>
              <a:r>
                <a:rPr lang="en-GB"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Root hair cell</a:t>
              </a:r>
              <a:endParaRPr/>
            </a:p>
          </p:txBody>
        </p:sp>
        <p:sp>
          <p:nvSpPr>
            <p:cNvPr id="2337" name="Google Shape;2337;p52"/>
            <p:cNvSpPr txBox="1"/>
            <p:nvPr/>
          </p:nvSpPr>
          <p:spPr>
            <a:xfrm>
              <a:off x="2472" y="1933"/>
              <a:ext cx="1200" cy="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omic Sans MS"/>
                <a:buNone/>
              </a:pPr>
              <a:r>
                <a:rPr lang="en-GB"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Root cortex cells</a:t>
              </a:r>
              <a:endParaRPr/>
            </a:p>
          </p:txBody>
        </p:sp>
        <p:sp>
          <p:nvSpPr>
            <p:cNvPr id="2338" name="Google Shape;2338;p52"/>
            <p:cNvSpPr txBox="1"/>
            <p:nvPr/>
          </p:nvSpPr>
          <p:spPr>
            <a:xfrm>
              <a:off x="4468" y="1888"/>
              <a:ext cx="600" cy="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omic Sans MS"/>
                <a:buNone/>
              </a:pPr>
              <a:r>
                <a:rPr lang="en-GB"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Xylem vessels</a:t>
              </a:r>
              <a:endParaRPr/>
            </a:p>
          </p:txBody>
        </p:sp>
      </p:grpSp>
      <p:sp>
        <p:nvSpPr>
          <p:cNvPr id="2339" name="Google Shape;2339;p52"/>
          <p:cNvSpPr/>
          <p:nvPr/>
        </p:nvSpPr>
        <p:spPr>
          <a:xfrm rot="1011074">
            <a:off x="5516449" y="4131608"/>
            <a:ext cx="487430" cy="2283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366FF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340" name="Google Shape;2340;p52"/>
          <p:cNvSpPr/>
          <p:nvPr/>
        </p:nvSpPr>
        <p:spPr>
          <a:xfrm rot="-1304730">
            <a:off x="6037586" y="4098740"/>
            <a:ext cx="685049" cy="23456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366FF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341" name="Google Shape;2341;p52"/>
          <p:cNvSpPr/>
          <p:nvPr/>
        </p:nvSpPr>
        <p:spPr>
          <a:xfrm rot="634950">
            <a:off x="5444736" y="3608704"/>
            <a:ext cx="426352" cy="22161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366FF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342" name="Google Shape;2342;p52"/>
          <p:cNvSpPr/>
          <p:nvPr/>
        </p:nvSpPr>
        <p:spPr>
          <a:xfrm rot="-1557544">
            <a:off x="5902802" y="3398112"/>
            <a:ext cx="672334" cy="24053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366FF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2343" name="Google Shape;2343;p52"/>
          <p:cNvGrpSpPr/>
          <p:nvPr/>
        </p:nvGrpSpPr>
        <p:grpSpPr>
          <a:xfrm>
            <a:off x="109956" y="120652"/>
            <a:ext cx="1137338" cy="992581"/>
            <a:chOff x="7086103" y="3842479"/>
            <a:chExt cx="1183248" cy="961524"/>
          </a:xfrm>
        </p:grpSpPr>
        <p:sp>
          <p:nvSpPr>
            <p:cNvPr id="2344" name="Google Shape;2344;p52"/>
            <p:cNvSpPr/>
            <p:nvPr/>
          </p:nvSpPr>
          <p:spPr>
            <a:xfrm>
              <a:off x="7086103" y="3842479"/>
              <a:ext cx="1183248" cy="961524"/>
            </a:xfrm>
            <a:prstGeom prst="cloud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45" name="Google Shape;2345;p5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362707" y="4008199"/>
              <a:ext cx="630045" cy="63004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0" name="Google Shape;2350;p5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3800" cy="14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8036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90"/>
              <a:buFont typeface="Comic Sans MS"/>
              <a:buChar char="•"/>
            </a:pPr>
            <a:r>
              <a:rPr lang="en-GB" sz="339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Water is pulled up the plant in the xylem vessels, towards the leaves.</a:t>
            </a:r>
            <a:endParaRPr sz="2465"/>
          </a:p>
        </p:txBody>
      </p:sp>
      <p:pic>
        <p:nvPicPr>
          <p:cNvPr id="2351" name="Google Shape;2351;p53" descr="structure_xylem"/>
          <p:cNvPicPr preferRelativeResize="0">
            <a:picLocks noGrp="1"/>
          </p:cNvPicPr>
          <p:nvPr>
            <p:ph type="clipArt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218112" y="1200150"/>
            <a:ext cx="2903400" cy="3394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2" name="Google Shape;2352;p53"/>
          <p:cNvSpPr txBox="1">
            <a:spLocks noGrp="1"/>
          </p:cNvSpPr>
          <p:nvPr>
            <p:ph type="title"/>
          </p:nvPr>
        </p:nvSpPr>
        <p:spPr>
          <a:xfrm>
            <a:off x="468312" y="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omic Sans MS"/>
              <a:buNone/>
            </a:pPr>
            <a:r>
              <a:rPr lang="en-GB" sz="4400" b="0" i="0" u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Water Moving up</a:t>
            </a:r>
            <a:endParaRPr/>
          </a:p>
        </p:txBody>
      </p:sp>
      <p:sp>
        <p:nvSpPr>
          <p:cNvPr id="2353" name="Google Shape;2353;p53"/>
          <p:cNvSpPr/>
          <p:nvPr/>
        </p:nvSpPr>
        <p:spPr>
          <a:xfrm rot="-5400000">
            <a:off x="7345899" y="2750062"/>
            <a:ext cx="1580100" cy="358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366FF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2354" name="Google Shape;2354;p53"/>
          <p:cNvGrpSpPr/>
          <p:nvPr/>
        </p:nvGrpSpPr>
        <p:grpSpPr>
          <a:xfrm>
            <a:off x="109956" y="120652"/>
            <a:ext cx="1137338" cy="992581"/>
            <a:chOff x="7086103" y="3842479"/>
            <a:chExt cx="1183248" cy="961524"/>
          </a:xfrm>
        </p:grpSpPr>
        <p:sp>
          <p:nvSpPr>
            <p:cNvPr id="2355" name="Google Shape;2355;p53"/>
            <p:cNvSpPr/>
            <p:nvPr/>
          </p:nvSpPr>
          <p:spPr>
            <a:xfrm>
              <a:off x="7086103" y="3842479"/>
              <a:ext cx="1183248" cy="961524"/>
            </a:xfrm>
            <a:prstGeom prst="cloud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56" name="Google Shape;2356;p5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362707" y="4008199"/>
              <a:ext cx="630045" cy="63004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1" name="Google Shape;2361;p54"/>
          <p:cNvSpPr txBox="1">
            <a:spLocks noGrp="1"/>
          </p:cNvSpPr>
          <p:nvPr>
            <p:ph type="title"/>
          </p:nvPr>
        </p:nvSpPr>
        <p:spPr>
          <a:xfrm>
            <a:off x="457200" y="154483"/>
            <a:ext cx="82296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omic Sans MS"/>
              <a:buNone/>
            </a:pPr>
            <a:r>
              <a:rPr lang="en-GB" sz="4400" b="0" i="0" u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Water in the Xylem</a:t>
            </a:r>
            <a:endParaRPr/>
          </a:p>
        </p:txBody>
      </p:sp>
      <p:sp>
        <p:nvSpPr>
          <p:cNvPr id="2362" name="Google Shape;2362;p54"/>
          <p:cNvSpPr txBox="1">
            <a:spLocks noGrp="1"/>
          </p:cNvSpPr>
          <p:nvPr>
            <p:ph type="body" idx="1"/>
          </p:nvPr>
        </p:nvSpPr>
        <p:spPr>
          <a:xfrm>
            <a:off x="468312" y="1168003"/>
            <a:ext cx="8229600" cy="12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mic Sans MS"/>
              <a:buChar char="•"/>
            </a:pPr>
            <a:r>
              <a:rPr lang="en-GB" sz="32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Because the xylem vessels are very narrow, the water can travel up them a long distance. </a:t>
            </a:r>
            <a:endParaRPr/>
          </a:p>
        </p:txBody>
      </p:sp>
      <p:pic>
        <p:nvPicPr>
          <p:cNvPr id="2363" name="Google Shape;2363;p54" descr="0114"/>
          <p:cNvPicPr preferRelativeResize="0"/>
          <p:nvPr/>
        </p:nvPicPr>
        <p:blipFill rotWithShape="1">
          <a:blip r:embed="rId3">
            <a:alphaModFix/>
          </a:blip>
          <a:srcRect l="2537" t="3389" r="2774" b="5742"/>
          <a:stretch/>
        </p:blipFill>
        <p:spPr>
          <a:xfrm>
            <a:off x="4140200" y="2409825"/>
            <a:ext cx="4826000" cy="260508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p55"/>
          <p:cNvSpPr txBox="1">
            <a:spLocks noGrp="1"/>
          </p:cNvSpPr>
          <p:nvPr>
            <p:ph type="body" idx="1"/>
          </p:nvPr>
        </p:nvSpPr>
        <p:spPr>
          <a:xfrm>
            <a:off x="356625" y="789375"/>
            <a:ext cx="83922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342900" lvl="0" indent="-32956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mic Sans MS"/>
              <a:buChar char="•"/>
            </a:pPr>
            <a:r>
              <a:rPr lang="en-GB" sz="2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At the leaf the water passes out of the xylem vessel into the spongy mesophyll cells by osmosis</a:t>
            </a:r>
            <a:endParaRPr/>
          </a:p>
        </p:txBody>
      </p:sp>
      <p:sp>
        <p:nvSpPr>
          <p:cNvPr id="2369" name="Google Shape;2369;p55"/>
          <p:cNvSpPr txBox="1">
            <a:spLocks noGrp="1"/>
          </p:cNvSpPr>
          <p:nvPr>
            <p:ph type="title"/>
          </p:nvPr>
        </p:nvSpPr>
        <p:spPr>
          <a:xfrm>
            <a:off x="773112" y="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omic Sans MS"/>
              <a:buNone/>
            </a:pPr>
            <a:r>
              <a:rPr lang="en-GB" sz="4400" b="0" i="0" u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Movement of Water in Leaf</a:t>
            </a:r>
            <a:endParaRPr/>
          </a:p>
        </p:txBody>
      </p:sp>
      <p:grpSp>
        <p:nvGrpSpPr>
          <p:cNvPr id="2370" name="Google Shape;2370;p55"/>
          <p:cNvGrpSpPr/>
          <p:nvPr/>
        </p:nvGrpSpPr>
        <p:grpSpPr>
          <a:xfrm>
            <a:off x="1763712" y="1924050"/>
            <a:ext cx="6119764" cy="2986385"/>
            <a:chOff x="1111" y="1616"/>
            <a:chExt cx="3855" cy="2508"/>
          </a:xfrm>
        </p:grpSpPr>
        <p:pic>
          <p:nvPicPr>
            <p:cNvPr id="2371" name="Google Shape;2371;p55" descr="02transpirationstream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11" y="1616"/>
              <a:ext cx="3855" cy="25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72" name="Google Shape;2372;p55"/>
            <p:cNvSpPr/>
            <p:nvPr/>
          </p:nvSpPr>
          <p:spPr>
            <a:xfrm rot="2700000">
              <a:off x="2164" y="2196"/>
              <a:ext cx="424" cy="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3366FF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373" name="Google Shape;2373;p55"/>
            <p:cNvSpPr/>
            <p:nvPr/>
          </p:nvSpPr>
          <p:spPr>
            <a:xfrm>
              <a:off x="2483" y="2408"/>
              <a:ext cx="300" cy="3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3366FF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374" name="Google Shape;2374;p55"/>
            <p:cNvSpPr/>
            <p:nvPr/>
          </p:nvSpPr>
          <p:spPr>
            <a:xfrm>
              <a:off x="2745" y="2586"/>
              <a:ext cx="300" cy="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3366FF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375" name="Google Shape;2375;p55"/>
            <p:cNvSpPr/>
            <p:nvPr/>
          </p:nvSpPr>
          <p:spPr>
            <a:xfrm>
              <a:off x="3048" y="2652"/>
              <a:ext cx="300" cy="3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3366FF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376" name="Google Shape;2376;p55"/>
            <p:cNvSpPr/>
            <p:nvPr/>
          </p:nvSpPr>
          <p:spPr>
            <a:xfrm rot="2700000">
              <a:off x="2979" y="2898"/>
              <a:ext cx="424" cy="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3366FF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377" name="Google Shape;2377;p55"/>
            <p:cNvSpPr/>
            <p:nvPr/>
          </p:nvSpPr>
          <p:spPr>
            <a:xfrm>
              <a:off x="3178" y="3035"/>
              <a:ext cx="300" cy="3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3366FF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378" name="Google Shape;2378;p55"/>
            <p:cNvSpPr/>
            <p:nvPr/>
          </p:nvSpPr>
          <p:spPr>
            <a:xfrm rot="2700000">
              <a:off x="3332" y="2877"/>
              <a:ext cx="424" cy="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3366FF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379" name="Google Shape;2379;p55"/>
            <p:cNvSpPr/>
            <p:nvPr/>
          </p:nvSpPr>
          <p:spPr>
            <a:xfrm rot="8100000">
              <a:off x="3489" y="3029"/>
              <a:ext cx="424" cy="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3366FF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380" name="Google Shape;2380;p55"/>
            <p:cNvSpPr/>
            <p:nvPr/>
          </p:nvSpPr>
          <p:spPr>
            <a:xfrm rot="8100000">
              <a:off x="3630" y="3224"/>
              <a:ext cx="424" cy="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3366FF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381" name="Google Shape;2381;p55"/>
            <p:cNvSpPr txBox="1"/>
            <p:nvPr/>
          </p:nvSpPr>
          <p:spPr>
            <a:xfrm>
              <a:off x="3560" y="3203"/>
              <a:ext cx="0" cy="6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382" name="Google Shape;2382;p55"/>
            <p:cNvSpPr txBox="1"/>
            <p:nvPr/>
          </p:nvSpPr>
          <p:spPr>
            <a:xfrm>
              <a:off x="3470" y="3612"/>
              <a:ext cx="0" cy="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383" name="Google Shape;2383;p55"/>
          <p:cNvGrpSpPr/>
          <p:nvPr/>
        </p:nvGrpSpPr>
        <p:grpSpPr>
          <a:xfrm>
            <a:off x="-42444" y="-31748"/>
            <a:ext cx="1137338" cy="992581"/>
            <a:chOff x="7086103" y="3842479"/>
            <a:chExt cx="1183248" cy="961524"/>
          </a:xfrm>
        </p:grpSpPr>
        <p:sp>
          <p:nvSpPr>
            <p:cNvPr id="2384" name="Google Shape;2384;p55"/>
            <p:cNvSpPr/>
            <p:nvPr/>
          </p:nvSpPr>
          <p:spPr>
            <a:xfrm>
              <a:off x="7086103" y="3842479"/>
              <a:ext cx="1183248" cy="961524"/>
            </a:xfrm>
            <a:prstGeom prst="cloud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85" name="Google Shape;2385;p5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362707" y="4008199"/>
              <a:ext cx="630045" cy="63004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0" name="Google Shape;2390;p56"/>
          <p:cNvSpPr txBox="1">
            <a:spLocks noGrp="1"/>
          </p:cNvSpPr>
          <p:nvPr>
            <p:ph type="title"/>
          </p:nvPr>
        </p:nvSpPr>
        <p:spPr>
          <a:xfrm>
            <a:off x="457200" y="154483"/>
            <a:ext cx="82296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omic Sans MS"/>
              <a:buNone/>
            </a:pPr>
            <a:r>
              <a:rPr lang="en-GB" sz="4400" b="0" i="0" u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route taken by water </a:t>
            </a:r>
            <a:endParaRPr/>
          </a:p>
        </p:txBody>
      </p:sp>
      <p:sp>
        <p:nvSpPr>
          <p:cNvPr id="2391" name="Google Shape;2391;p56"/>
          <p:cNvSpPr txBox="1"/>
          <p:nvPr/>
        </p:nvSpPr>
        <p:spPr>
          <a:xfrm>
            <a:off x="0" y="1438275"/>
            <a:ext cx="792300" cy="2823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None/>
            </a:pPr>
            <a:r>
              <a:rPr lang="en-GB"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Soil</a:t>
            </a:r>
            <a:endParaRPr/>
          </a:p>
        </p:txBody>
      </p:sp>
      <p:sp>
        <p:nvSpPr>
          <p:cNvPr id="2392" name="Google Shape;2392;p56"/>
          <p:cNvSpPr txBox="1"/>
          <p:nvPr/>
        </p:nvSpPr>
        <p:spPr>
          <a:xfrm>
            <a:off x="1116000" y="1445428"/>
            <a:ext cx="792300" cy="982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None/>
            </a:pPr>
            <a:r>
              <a:rPr lang="en-GB"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Root hair cells</a:t>
            </a:r>
            <a:endParaRPr/>
          </a:p>
        </p:txBody>
      </p:sp>
      <p:sp>
        <p:nvSpPr>
          <p:cNvPr id="2393" name="Google Shape;2393;p56"/>
          <p:cNvSpPr txBox="1"/>
          <p:nvPr/>
        </p:nvSpPr>
        <p:spPr>
          <a:xfrm>
            <a:off x="2268525" y="1435903"/>
            <a:ext cx="936600" cy="694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None/>
            </a:pPr>
            <a:r>
              <a:rPr lang="en-GB"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Cortex cells</a:t>
            </a:r>
            <a:endParaRPr/>
          </a:p>
        </p:txBody>
      </p:sp>
      <p:sp>
        <p:nvSpPr>
          <p:cNvPr id="2394" name="Google Shape;2394;p56"/>
          <p:cNvSpPr txBox="1"/>
          <p:nvPr/>
        </p:nvSpPr>
        <p:spPr>
          <a:xfrm>
            <a:off x="3419475" y="1435903"/>
            <a:ext cx="1008000" cy="694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None/>
            </a:pPr>
            <a:r>
              <a:rPr lang="en-GB"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Xylem vessels</a:t>
            </a:r>
            <a:endParaRPr/>
          </a:p>
        </p:txBody>
      </p:sp>
      <p:sp>
        <p:nvSpPr>
          <p:cNvPr id="2395" name="Google Shape;2395;p56"/>
          <p:cNvSpPr txBox="1"/>
          <p:nvPr/>
        </p:nvSpPr>
        <p:spPr>
          <a:xfrm>
            <a:off x="4643425" y="1391854"/>
            <a:ext cx="1296900" cy="982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None/>
            </a:pPr>
            <a:r>
              <a:rPr lang="en-GB"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Spongy mesophyll cells</a:t>
            </a:r>
            <a:endParaRPr/>
          </a:p>
        </p:txBody>
      </p:sp>
      <p:sp>
        <p:nvSpPr>
          <p:cNvPr id="2396" name="Google Shape;2396;p56"/>
          <p:cNvSpPr txBox="1"/>
          <p:nvPr/>
        </p:nvSpPr>
        <p:spPr>
          <a:xfrm>
            <a:off x="6227750" y="1383497"/>
            <a:ext cx="1008000" cy="7893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None/>
            </a:pPr>
            <a:r>
              <a:rPr lang="en-GB"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Air spaces</a:t>
            </a:r>
            <a:endParaRPr/>
          </a:p>
        </p:txBody>
      </p:sp>
      <p:sp>
        <p:nvSpPr>
          <p:cNvPr id="2397" name="Google Shape;2397;p56"/>
          <p:cNvSpPr txBox="1"/>
          <p:nvPr/>
        </p:nvSpPr>
        <p:spPr>
          <a:xfrm>
            <a:off x="7559675" y="1383506"/>
            <a:ext cx="1584300" cy="2823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None/>
            </a:pPr>
            <a:r>
              <a:rPr lang="en-GB"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Atmosphere</a:t>
            </a:r>
            <a:endParaRPr/>
          </a:p>
        </p:txBody>
      </p:sp>
      <p:cxnSp>
        <p:nvCxnSpPr>
          <p:cNvPr id="2398" name="Google Shape;2398;p56"/>
          <p:cNvCxnSpPr/>
          <p:nvPr/>
        </p:nvCxnSpPr>
        <p:spPr>
          <a:xfrm>
            <a:off x="755650" y="1545431"/>
            <a:ext cx="3603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cxnSp>
        <p:nvCxnSpPr>
          <p:cNvPr id="2399" name="Google Shape;2399;p56"/>
          <p:cNvCxnSpPr/>
          <p:nvPr/>
        </p:nvCxnSpPr>
        <p:spPr>
          <a:xfrm>
            <a:off x="1908175" y="1545431"/>
            <a:ext cx="3603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cxnSp>
        <p:nvCxnSpPr>
          <p:cNvPr id="2400" name="Google Shape;2400;p56"/>
          <p:cNvCxnSpPr/>
          <p:nvPr/>
        </p:nvCxnSpPr>
        <p:spPr>
          <a:xfrm>
            <a:off x="3203575" y="1545431"/>
            <a:ext cx="216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cxnSp>
        <p:nvCxnSpPr>
          <p:cNvPr id="2401" name="Google Shape;2401;p56"/>
          <p:cNvCxnSpPr/>
          <p:nvPr/>
        </p:nvCxnSpPr>
        <p:spPr>
          <a:xfrm>
            <a:off x="4427537" y="1545431"/>
            <a:ext cx="216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cxnSp>
        <p:nvCxnSpPr>
          <p:cNvPr id="2402" name="Google Shape;2402;p56"/>
          <p:cNvCxnSpPr/>
          <p:nvPr/>
        </p:nvCxnSpPr>
        <p:spPr>
          <a:xfrm>
            <a:off x="5940425" y="1545431"/>
            <a:ext cx="287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cxnSp>
        <p:nvCxnSpPr>
          <p:cNvPr id="2403" name="Google Shape;2403;p56"/>
          <p:cNvCxnSpPr/>
          <p:nvPr/>
        </p:nvCxnSpPr>
        <p:spPr>
          <a:xfrm>
            <a:off x="7235825" y="1545431"/>
            <a:ext cx="3603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grpSp>
        <p:nvGrpSpPr>
          <p:cNvPr id="2404" name="Google Shape;2404;p56"/>
          <p:cNvGrpSpPr/>
          <p:nvPr/>
        </p:nvGrpSpPr>
        <p:grpSpPr>
          <a:xfrm>
            <a:off x="109956" y="120652"/>
            <a:ext cx="1137338" cy="992581"/>
            <a:chOff x="7086103" y="3842479"/>
            <a:chExt cx="1183248" cy="961524"/>
          </a:xfrm>
        </p:grpSpPr>
        <p:sp>
          <p:nvSpPr>
            <p:cNvPr id="2405" name="Google Shape;2405;p56"/>
            <p:cNvSpPr/>
            <p:nvPr/>
          </p:nvSpPr>
          <p:spPr>
            <a:xfrm>
              <a:off x="7086103" y="3842479"/>
              <a:ext cx="1183248" cy="961524"/>
            </a:xfrm>
            <a:prstGeom prst="cloud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406" name="Google Shape;2406;p5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362707" y="4008199"/>
              <a:ext cx="630045" cy="63004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9" name="Google Shape;2439;p58"/>
          <p:cNvSpPr txBox="1">
            <a:spLocks noGrp="1"/>
          </p:cNvSpPr>
          <p:nvPr>
            <p:ph type="title"/>
          </p:nvPr>
        </p:nvSpPr>
        <p:spPr>
          <a:xfrm>
            <a:off x="468312" y="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omic Sans MS"/>
              <a:buNone/>
            </a:pPr>
            <a:r>
              <a:rPr lang="en-GB" sz="4400" b="0" i="0" u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Transpiration Rates</a:t>
            </a:r>
            <a:endParaRPr/>
          </a:p>
        </p:txBody>
      </p:sp>
      <p:sp>
        <p:nvSpPr>
          <p:cNvPr id="2440" name="Google Shape;2440;p58"/>
          <p:cNvSpPr txBox="1">
            <a:spLocks noGrp="1"/>
          </p:cNvSpPr>
          <p:nvPr>
            <p:ph type="body" idx="1"/>
          </p:nvPr>
        </p:nvSpPr>
        <p:spPr>
          <a:xfrm>
            <a:off x="159250" y="857400"/>
            <a:ext cx="4504200" cy="42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-34727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mic Sans MS"/>
              <a:buChar char="•"/>
            </a:pPr>
            <a:r>
              <a:rPr lang="en-GB" sz="3533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rate at which transpiration occurs is affected by </a:t>
            </a:r>
            <a:r>
              <a:rPr lang="en-GB" sz="3533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following</a:t>
            </a:r>
            <a:r>
              <a:rPr lang="en-GB" sz="3533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factors:</a:t>
            </a:r>
            <a:endParaRPr sz="3533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29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33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742950" lvl="1" indent="-292025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mic Sans MS"/>
              <a:buChar char="–"/>
            </a:pPr>
            <a:r>
              <a:rPr lang="en-GB" sz="3133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Temperatur</a:t>
            </a:r>
            <a:r>
              <a:rPr lang="en-GB" sz="3133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</a:t>
            </a:r>
            <a:endParaRPr sz="1733"/>
          </a:p>
          <a:p>
            <a:pPr marL="742950" lvl="1" indent="-292025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mic Sans MS"/>
              <a:buChar char="–"/>
            </a:pPr>
            <a:r>
              <a:rPr lang="en-GB" sz="3133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Wind speed </a:t>
            </a:r>
            <a:endParaRPr sz="1733"/>
          </a:p>
          <a:p>
            <a:pPr marL="742950" lvl="1" indent="-292025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mic Sans MS"/>
              <a:buChar char="–"/>
            </a:pPr>
            <a:r>
              <a:rPr lang="en-GB" sz="3133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Humidity</a:t>
            </a:r>
            <a:endParaRPr sz="3133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742950" lvl="1" indent="-292025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mic Sans MS"/>
              <a:buChar char="–"/>
            </a:pPr>
            <a:r>
              <a:rPr lang="en-GB" sz="3133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Surface area </a:t>
            </a:r>
            <a:endParaRPr sz="3133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74295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1" name="Google Shape;2441;p58"/>
          <p:cNvSpPr txBox="1"/>
          <p:nvPr/>
        </p:nvSpPr>
        <p:spPr>
          <a:xfrm>
            <a:off x="5102350" y="960125"/>
            <a:ext cx="3525000" cy="1616100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>
                <a:solidFill>
                  <a:srgbClr val="FFFFFF"/>
                </a:solidFill>
              </a:rPr>
              <a:t>How do you think these factors affect transpiration rate?!</a:t>
            </a:r>
            <a:endParaRPr sz="3100">
              <a:solidFill>
                <a:srgbClr val="FFFFFF"/>
              </a:solidFill>
            </a:endParaRPr>
          </a:p>
        </p:txBody>
      </p:sp>
      <p:pic>
        <p:nvPicPr>
          <p:cNvPr id="2442" name="Google Shape;2442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8400" y="2678950"/>
            <a:ext cx="3438962" cy="2262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43" name="Google Shape;2443;p58"/>
          <p:cNvGrpSpPr/>
          <p:nvPr/>
        </p:nvGrpSpPr>
        <p:grpSpPr>
          <a:xfrm>
            <a:off x="-42444" y="-107948"/>
            <a:ext cx="1137338" cy="992581"/>
            <a:chOff x="7086103" y="3842479"/>
            <a:chExt cx="1183248" cy="961524"/>
          </a:xfrm>
        </p:grpSpPr>
        <p:sp>
          <p:nvSpPr>
            <p:cNvPr id="2444" name="Google Shape;2444;p58"/>
            <p:cNvSpPr/>
            <p:nvPr/>
          </p:nvSpPr>
          <p:spPr>
            <a:xfrm>
              <a:off x="7086103" y="3842479"/>
              <a:ext cx="1183248" cy="961524"/>
            </a:xfrm>
            <a:prstGeom prst="cloud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445" name="Google Shape;2445;p5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362707" y="4008199"/>
              <a:ext cx="630045" cy="63004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4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4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4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4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4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4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0" name="Google Shape;2450;p59"/>
          <p:cNvSpPr txBox="1">
            <a:spLocks noGrp="1"/>
          </p:cNvSpPr>
          <p:nvPr>
            <p:ph type="title"/>
          </p:nvPr>
        </p:nvSpPr>
        <p:spPr>
          <a:xfrm>
            <a:off x="457200" y="535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omic Sans MS"/>
                <a:ea typeface="Comic Sans MS"/>
                <a:cs typeface="Comic Sans MS"/>
                <a:sym typeface="Comic Sans MS"/>
              </a:rPr>
              <a:t>It’s a bit like hanging out your washing!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451" name="Google Shape;2451;p59"/>
          <p:cNvSpPr txBox="1">
            <a:spLocks noGrp="1"/>
          </p:cNvSpPr>
          <p:nvPr>
            <p:ph type="body" idx="1"/>
          </p:nvPr>
        </p:nvSpPr>
        <p:spPr>
          <a:xfrm>
            <a:off x="457200" y="971550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GB" sz="3100">
                <a:latin typeface="Comic Sans MS"/>
                <a:ea typeface="Comic Sans MS"/>
                <a:cs typeface="Comic Sans MS"/>
                <a:sym typeface="Comic Sans MS"/>
              </a:rPr>
              <a:t>What conditions would make your clothes dry faster?</a:t>
            </a:r>
            <a:endParaRPr sz="3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452" name="Google Shape;245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0373" y="1749000"/>
            <a:ext cx="5091750" cy="339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" name="Google Shape;2457;p60"/>
          <p:cNvGraphicFramePr/>
          <p:nvPr>
            <p:extLst>
              <p:ext uri="{D42A27DB-BD31-4B8C-83A1-F6EECF244321}">
                <p14:modId xmlns:p14="http://schemas.microsoft.com/office/powerpoint/2010/main" val="3233094381"/>
              </p:ext>
            </p:extLst>
          </p:nvPr>
        </p:nvGraphicFramePr>
        <p:xfrm>
          <a:off x="0" y="0"/>
          <a:ext cx="9144000" cy="5143500"/>
        </p:xfrm>
        <a:graphic>
          <a:graphicData uri="http://schemas.openxmlformats.org/drawingml/2006/table">
            <a:tbl>
              <a:tblPr>
                <a:noFill/>
                <a:tableStyleId>{C5B2D98E-8041-4359-B8C4-EA5CD3592F7E}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779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b="1"/>
                        <a:t>Factor </a:t>
                      </a:r>
                      <a:endParaRPr sz="2500" b="1"/>
                    </a:p>
                  </a:txBody>
                  <a:tcPr marL="91425" marR="91425" marT="91425" marB="91425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b="1"/>
                        <a:t>Effect on transpiration Rate</a:t>
                      </a:r>
                      <a:endParaRPr sz="2500" b="1"/>
                    </a:p>
                  </a:txBody>
                  <a:tcPr marL="91425" marR="91425" marT="91425" marB="91425"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142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/>
                        <a:t>Temperature </a:t>
                      </a:r>
                      <a:endParaRPr sz="25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/>
                        <a:t>As temperature increases, transpiration rate </a:t>
                      </a:r>
                      <a:r>
                        <a:rPr lang="en-GB" sz="2400" b="1"/>
                        <a:t>increases </a:t>
                      </a:r>
                      <a:endParaRPr sz="24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142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/>
                        <a:t>Wind Speed </a:t>
                      </a:r>
                      <a:endParaRPr sz="25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chemeClr val="dk1"/>
                          </a:solidFill>
                        </a:rPr>
                        <a:t>As wind speed increases, transpiration rate </a:t>
                      </a:r>
                      <a:r>
                        <a:rPr lang="en-GB" sz="2400" b="1">
                          <a:solidFill>
                            <a:schemeClr val="dk1"/>
                          </a:solidFill>
                        </a:rPr>
                        <a:t>increases </a:t>
                      </a:r>
                      <a:endParaRPr sz="24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142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/>
                        <a:t>Humidity </a:t>
                      </a:r>
                      <a:endParaRPr sz="25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chemeClr val="dk1"/>
                          </a:solidFill>
                        </a:rPr>
                        <a:t>As humidity increases, transpiration rate </a:t>
                      </a:r>
                      <a:r>
                        <a:rPr lang="en-GB" sz="2400" b="1">
                          <a:solidFill>
                            <a:schemeClr val="dk1"/>
                          </a:solidFill>
                        </a:rPr>
                        <a:t>decreases</a:t>
                      </a:r>
                      <a:r>
                        <a:rPr lang="en-GB" sz="2400">
                          <a:solidFill>
                            <a:schemeClr val="dk1"/>
                          </a:solidFill>
                        </a:rPr>
                        <a:t> </a:t>
                      </a:r>
                      <a:endParaRPr sz="2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142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/>
                        <a:t>Surface Area </a:t>
                      </a:r>
                      <a:endParaRPr sz="25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chemeClr val="dk1"/>
                          </a:solidFill>
                        </a:rPr>
                        <a:t>As surface area increases, transpiration rate </a:t>
                      </a:r>
                      <a:r>
                        <a:rPr lang="en-GB" sz="2400" b="1" dirty="0">
                          <a:solidFill>
                            <a:schemeClr val="dk1"/>
                          </a:solidFill>
                        </a:rPr>
                        <a:t>increases</a:t>
                      </a:r>
                      <a:r>
                        <a:rPr lang="en-GB" sz="2400" dirty="0">
                          <a:solidFill>
                            <a:schemeClr val="dk1"/>
                          </a:solidFill>
                        </a:rPr>
                        <a:t> </a:t>
                      </a:r>
                      <a:endParaRPr sz="2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2458" name="Google Shape;2458;p60"/>
          <p:cNvGrpSpPr/>
          <p:nvPr/>
        </p:nvGrpSpPr>
        <p:grpSpPr>
          <a:xfrm>
            <a:off x="3434662" y="0"/>
            <a:ext cx="1137338" cy="992581"/>
            <a:chOff x="7086103" y="3842479"/>
            <a:chExt cx="1183248" cy="961524"/>
          </a:xfrm>
        </p:grpSpPr>
        <p:sp>
          <p:nvSpPr>
            <p:cNvPr id="2459" name="Google Shape;2459;p60"/>
            <p:cNvSpPr/>
            <p:nvPr/>
          </p:nvSpPr>
          <p:spPr>
            <a:xfrm>
              <a:off x="7086103" y="3842479"/>
              <a:ext cx="1183248" cy="961524"/>
            </a:xfrm>
            <a:prstGeom prst="cloud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460" name="Google Shape;2460;p6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362707" y="4008199"/>
              <a:ext cx="630045" cy="63004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3" name="Google Shape;2493;p62"/>
          <p:cNvSpPr txBox="1">
            <a:spLocks noGrp="1"/>
          </p:cNvSpPr>
          <p:nvPr>
            <p:ph type="title"/>
          </p:nvPr>
        </p:nvSpPr>
        <p:spPr>
          <a:xfrm>
            <a:off x="457200" y="154483"/>
            <a:ext cx="82296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omic Sans MS"/>
              <a:buNone/>
            </a:pPr>
            <a:r>
              <a:rPr lang="en-GB" sz="4400" b="0" i="0" u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Measuring Transpiration Rates</a:t>
            </a:r>
            <a:endParaRPr/>
          </a:p>
        </p:txBody>
      </p:sp>
      <p:sp>
        <p:nvSpPr>
          <p:cNvPr id="2494" name="Google Shape;2494;p62"/>
          <p:cNvSpPr txBox="1">
            <a:spLocks noGrp="1"/>
          </p:cNvSpPr>
          <p:nvPr>
            <p:ph type="body" idx="1"/>
          </p:nvPr>
        </p:nvSpPr>
        <p:spPr>
          <a:xfrm>
            <a:off x="468312" y="1006078"/>
            <a:ext cx="8229600" cy="11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mic Sans MS"/>
              <a:buChar char="•"/>
            </a:pPr>
            <a:r>
              <a:rPr lang="en-GB" sz="32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rate at which transpiration occurs can be measured using </a:t>
            </a:r>
            <a:r>
              <a:rPr lang="en-GB" sz="3200" b="0" i="1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potometers</a:t>
            </a: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/>
          </a:p>
        </p:txBody>
      </p:sp>
      <p:grpSp>
        <p:nvGrpSpPr>
          <p:cNvPr id="2495" name="Google Shape;2495;p62"/>
          <p:cNvGrpSpPr/>
          <p:nvPr/>
        </p:nvGrpSpPr>
        <p:grpSpPr>
          <a:xfrm>
            <a:off x="2149295" y="2288666"/>
            <a:ext cx="5320919" cy="2562225"/>
            <a:chOff x="158" y="2168"/>
            <a:chExt cx="2642" cy="1580"/>
          </a:xfrm>
        </p:grpSpPr>
        <p:pic>
          <p:nvPicPr>
            <p:cNvPr id="2496" name="Google Shape;2496;p62"/>
            <p:cNvPicPr preferRelativeResize="0"/>
            <p:nvPr/>
          </p:nvPicPr>
          <p:blipFill rotWithShape="1">
            <a:blip r:embed="rId3">
              <a:alphaModFix/>
            </a:blip>
            <a:srcRect l="7946" t="25252" r="20588" b="41059"/>
            <a:stretch/>
          </p:blipFill>
          <p:spPr>
            <a:xfrm>
              <a:off x="158" y="2168"/>
              <a:ext cx="2541" cy="15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97" name="Google Shape;2497;p62"/>
            <p:cNvSpPr txBox="1"/>
            <p:nvPr/>
          </p:nvSpPr>
          <p:spPr>
            <a:xfrm>
              <a:off x="2200" y="2205"/>
              <a:ext cx="600" cy="3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498" name="Google Shape;2498;p62"/>
          <p:cNvGrpSpPr/>
          <p:nvPr/>
        </p:nvGrpSpPr>
        <p:grpSpPr>
          <a:xfrm>
            <a:off x="7736081" y="1588702"/>
            <a:ext cx="1137338" cy="992581"/>
            <a:chOff x="7086103" y="3842479"/>
            <a:chExt cx="1183248" cy="961524"/>
          </a:xfrm>
        </p:grpSpPr>
        <p:sp>
          <p:nvSpPr>
            <p:cNvPr id="2499" name="Google Shape;2499;p62"/>
            <p:cNvSpPr/>
            <p:nvPr/>
          </p:nvSpPr>
          <p:spPr>
            <a:xfrm>
              <a:off x="7086103" y="3842479"/>
              <a:ext cx="1183248" cy="961524"/>
            </a:xfrm>
            <a:prstGeom prst="cloud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500" name="Google Shape;2500;p6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362707" y="4008199"/>
              <a:ext cx="630045" cy="63004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/>
          <p:nvPr/>
        </p:nvSpPr>
        <p:spPr>
          <a:xfrm>
            <a:off x="179387" y="1113234"/>
            <a:ext cx="8713800" cy="38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0" name="Google Shape;150;p2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omic Sans MS"/>
              <a:buNone/>
            </a:pPr>
            <a:r>
              <a:rPr lang="en-GB" sz="4000" b="0" i="0" u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Plants need a transport system – Why?</a:t>
            </a:r>
            <a:endParaRPr/>
          </a:p>
        </p:txBody>
      </p:sp>
      <p:sp>
        <p:nvSpPr>
          <p:cNvPr id="151" name="Google Shape;151;p2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12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342900" lvl="0" indent="-3276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mic Sans MS"/>
              <a:buChar char="•"/>
            </a:pPr>
            <a:r>
              <a:rPr lang="en-GB" sz="32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sugars made in the leaves during photosynthesis are needed by every part of the plant for different reasons.</a:t>
            </a:r>
            <a:r>
              <a:rPr lang="en-GB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grpSp>
        <p:nvGrpSpPr>
          <p:cNvPr id="152" name="Google Shape;152;p22"/>
          <p:cNvGrpSpPr/>
          <p:nvPr/>
        </p:nvGrpSpPr>
        <p:grpSpPr>
          <a:xfrm>
            <a:off x="323850" y="2571750"/>
            <a:ext cx="2593181" cy="2500313"/>
            <a:chOff x="204" y="2160"/>
            <a:chExt cx="1634" cy="2100"/>
          </a:xfrm>
        </p:grpSpPr>
        <p:pic>
          <p:nvPicPr>
            <p:cNvPr id="153" name="Google Shape;153;p22" descr="090707111705-larg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04" y="2840"/>
              <a:ext cx="1634" cy="12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4" name="Google Shape;154;p22"/>
            <p:cNvSpPr txBox="1"/>
            <p:nvPr/>
          </p:nvSpPr>
          <p:spPr>
            <a:xfrm>
              <a:off x="204" y="2160"/>
              <a:ext cx="1500" cy="21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omic Sans MS"/>
                <a:buNone/>
              </a:pPr>
              <a:r>
                <a:rPr lang="en-GB"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The root tips and shoot tips for growth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omic Sans MS"/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omic Sans MS"/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omic Sans MS"/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omic Sans MS"/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omic Sans MS"/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155" name="Google Shape;155;p22"/>
          <p:cNvGrpSpPr/>
          <p:nvPr/>
        </p:nvGrpSpPr>
        <p:grpSpPr>
          <a:xfrm>
            <a:off x="3059112" y="2571750"/>
            <a:ext cx="2857500" cy="2500312"/>
            <a:chOff x="1927" y="2160"/>
            <a:chExt cx="1800" cy="2100"/>
          </a:xfrm>
        </p:grpSpPr>
        <p:pic>
          <p:nvPicPr>
            <p:cNvPr id="156" name="Google Shape;156;p22" descr="ANd9GcTZZbJ25YrYgdXMAPA9jFOb0LZmbIvB1KukGjAbNBwCppUJ4JOV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927" y="2614"/>
              <a:ext cx="1769" cy="15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7" name="Google Shape;157;p22"/>
            <p:cNvSpPr txBox="1"/>
            <p:nvPr/>
          </p:nvSpPr>
          <p:spPr>
            <a:xfrm>
              <a:off x="1927" y="2160"/>
              <a:ext cx="1800" cy="21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omic Sans MS"/>
                <a:buNone/>
              </a:pPr>
              <a:r>
                <a:rPr lang="en-GB"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Shoots for flower growth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omic Sans MS"/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omic Sans MS"/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omic Sans MS"/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omic Sans MS"/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omic Sans MS"/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158" name="Google Shape;158;p22"/>
          <p:cNvGrpSpPr/>
          <p:nvPr/>
        </p:nvGrpSpPr>
        <p:grpSpPr>
          <a:xfrm>
            <a:off x="6011862" y="2571750"/>
            <a:ext cx="2857500" cy="2500313"/>
            <a:chOff x="3787" y="2160"/>
            <a:chExt cx="1800" cy="2100"/>
          </a:xfrm>
        </p:grpSpPr>
        <p:sp>
          <p:nvSpPr>
            <p:cNvPr id="159" name="Google Shape;159;p22"/>
            <p:cNvSpPr txBox="1"/>
            <p:nvPr/>
          </p:nvSpPr>
          <p:spPr>
            <a:xfrm>
              <a:off x="3787" y="2160"/>
              <a:ext cx="1800" cy="21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omic Sans MS"/>
                <a:buNone/>
              </a:pPr>
              <a:r>
                <a:rPr lang="en-GB" sz="18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Storage organs for new plant growth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omic Sans MS"/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omic Sans MS"/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omic Sans MS"/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omic Sans MS"/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omic Sans MS"/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pic>
          <p:nvPicPr>
            <p:cNvPr id="160" name="Google Shape;160;p22" descr="ANd9GcQUxwBmyFWPBQGAjlc93kUq2d26GqcS5-MmPjgt-V6AYPAL7kUu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833" y="2614"/>
              <a:ext cx="1587" cy="14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1" name="Google Shape;161;p22"/>
          <p:cNvGrpSpPr/>
          <p:nvPr/>
        </p:nvGrpSpPr>
        <p:grpSpPr>
          <a:xfrm>
            <a:off x="8081677" y="205969"/>
            <a:ext cx="887436" cy="721143"/>
            <a:chOff x="7086103" y="3842479"/>
            <a:chExt cx="1183248" cy="961524"/>
          </a:xfrm>
        </p:grpSpPr>
        <p:sp>
          <p:nvSpPr>
            <p:cNvPr id="162" name="Google Shape;162;p22"/>
            <p:cNvSpPr/>
            <p:nvPr/>
          </p:nvSpPr>
          <p:spPr>
            <a:xfrm>
              <a:off x="7086103" y="3842479"/>
              <a:ext cx="1183248" cy="961524"/>
            </a:xfrm>
            <a:prstGeom prst="cloud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3" name="Google Shape;163;p2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362707" y="4008199"/>
              <a:ext cx="630045" cy="63004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11609-76ED-49C3-8004-C5F405409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99" y="1"/>
            <a:ext cx="7886700" cy="994172"/>
          </a:xfrm>
        </p:spPr>
        <p:txBody>
          <a:bodyPr/>
          <a:lstStyle/>
          <a:p>
            <a:r>
              <a:rPr lang="en-GB" dirty="0"/>
              <a:t>Measuring Transpiration</a:t>
            </a:r>
          </a:p>
        </p:txBody>
      </p:sp>
      <p:pic>
        <p:nvPicPr>
          <p:cNvPr id="4" name="Picture 2" descr="BA11_gfx_potometer">
            <a:extLst>
              <a:ext uri="{FF2B5EF4-FFF2-40B4-BE49-F238E27FC236}">
                <a16:creationId xmlns:a16="http://schemas.microsoft.com/office/drawing/2014/main" id="{49925D2A-8B35-47CD-BE2F-F119B7DAEA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99" y="1478461"/>
            <a:ext cx="36846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62E42A-CE77-4DFC-9750-4033D1721BDF}"/>
              </a:ext>
            </a:extLst>
          </p:cNvPr>
          <p:cNvSpPr txBox="1"/>
          <p:nvPr/>
        </p:nvSpPr>
        <p:spPr>
          <a:xfrm>
            <a:off x="242761" y="843901"/>
            <a:ext cx="806342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0" b="1" dirty="0"/>
              <a:t>Rate</a:t>
            </a:r>
            <a:r>
              <a:rPr lang="en-GB" sz="2100" dirty="0"/>
              <a:t> of transpiration can be measured using a </a:t>
            </a:r>
            <a:r>
              <a:rPr lang="en-GB" sz="2100" b="1" dirty="0"/>
              <a:t>bubble potometer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75C503-D3FD-436F-9318-6051404265F6}"/>
              </a:ext>
            </a:extLst>
          </p:cNvPr>
          <p:cNvSpPr/>
          <p:nvPr/>
        </p:nvSpPr>
        <p:spPr>
          <a:xfrm>
            <a:off x="1108510" y="1499766"/>
            <a:ext cx="35220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800" dirty="0"/>
              <a:t>A cut plant stem is sealed into the potometer using a rubber bung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DAF6D64A-2E13-437E-95AF-0C5F40984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2688" y="2785270"/>
            <a:ext cx="269236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GB" sz="1800" dirty="0">
                <a:ea typeface="ＭＳ Ｐゴシック" panose="020B0600070205080204" pitchFamily="34" charset="-128"/>
              </a:rPr>
              <a:t>An air bubble is introduced to the capillary tube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A00E34E5-2ED1-48B9-B4BA-87693F638D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8534" y="4049470"/>
            <a:ext cx="298490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Ins="0">
            <a:spAutoFit/>
          </a:bodyPr>
          <a:lstStyle/>
          <a:p>
            <a:pPr eaLnBrk="1" hangingPunct="1">
              <a:defRPr/>
            </a:pPr>
            <a:r>
              <a:rPr lang="en-GB" sz="1800" dirty="0">
                <a:ea typeface="ＭＳ Ｐゴシック" panose="020B0600070205080204" pitchFamily="34" charset="-128"/>
              </a:rPr>
              <a:t>The distance the bubble travels shows how much water the stem has taken up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CE717D-F510-4B78-8D71-5C2AD7B16953}"/>
              </a:ext>
            </a:extLst>
          </p:cNvPr>
          <p:cNvSpPr/>
          <p:nvPr/>
        </p:nvSpPr>
        <p:spPr>
          <a:xfrm>
            <a:off x="70299" y="2555004"/>
            <a:ext cx="3709425" cy="10618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GB" sz="2100" dirty="0">
                <a:ea typeface="ＭＳ Ｐゴシック" panose="020B0600070205080204" pitchFamily="34" charset="-128"/>
              </a:rPr>
              <a:t>This is only an </a:t>
            </a:r>
            <a:r>
              <a:rPr lang="en-GB" sz="2100" b="1" dirty="0">
                <a:ea typeface="ＭＳ Ｐゴシック" panose="020B0600070205080204" pitchFamily="34" charset="-128"/>
              </a:rPr>
              <a:t>estimate</a:t>
            </a:r>
            <a:r>
              <a:rPr lang="en-GB" sz="2100" dirty="0">
                <a:ea typeface="ＭＳ Ｐゴシック" panose="020B0600070205080204" pitchFamily="34" charset="-128"/>
              </a:rPr>
              <a:t> as some water is retained in the leaf for </a:t>
            </a:r>
            <a:r>
              <a:rPr lang="en-GB" sz="2100" b="1" dirty="0">
                <a:ea typeface="ＭＳ Ｐゴシック" panose="020B0600070205080204" pitchFamily="34" charset="-128"/>
              </a:rPr>
              <a:t>photosynthesis</a:t>
            </a:r>
            <a:r>
              <a:rPr lang="en-GB" sz="2100" dirty="0">
                <a:ea typeface="ＭＳ Ｐゴシック" panose="020B0600070205080204" pitchFamily="34" charset="-128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4B4459-9981-4539-B0BB-EC2BA5772F06}"/>
              </a:ext>
            </a:extLst>
          </p:cNvPr>
          <p:cNvSpPr txBox="1"/>
          <p:nvPr/>
        </p:nvSpPr>
        <p:spPr>
          <a:xfrm>
            <a:off x="0" y="3708600"/>
            <a:ext cx="3684600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100" dirty="0"/>
              <a:t>The bubble potometer can be used to compare </a:t>
            </a:r>
            <a:r>
              <a:rPr lang="en-GB" sz="2100" b="1" dirty="0"/>
              <a:t>rates</a:t>
            </a:r>
            <a:r>
              <a:rPr lang="en-GB" sz="2100" dirty="0"/>
              <a:t> of transpiration in </a:t>
            </a:r>
            <a:r>
              <a:rPr lang="en-GB" sz="2100" b="1" dirty="0"/>
              <a:t>different</a:t>
            </a:r>
            <a:r>
              <a:rPr lang="en-GB" sz="2100" dirty="0"/>
              <a:t> </a:t>
            </a:r>
            <a:r>
              <a:rPr lang="en-GB" sz="2100" b="1" dirty="0"/>
              <a:t>conditions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2189C6E-B9F8-478B-B0FB-690B771B1685}"/>
              </a:ext>
            </a:extLst>
          </p:cNvPr>
          <p:cNvCxnSpPr>
            <a:cxnSpLocks/>
          </p:cNvCxnSpPr>
          <p:nvPr/>
        </p:nvCxnSpPr>
        <p:spPr>
          <a:xfrm>
            <a:off x="6469583" y="3350103"/>
            <a:ext cx="0" cy="3398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6274231A-3A70-4541-8259-3AFAEA4349A8}"/>
              </a:ext>
            </a:extLst>
          </p:cNvPr>
          <p:cNvSpPr/>
          <p:nvPr/>
        </p:nvSpPr>
        <p:spPr>
          <a:xfrm>
            <a:off x="6198499" y="1279586"/>
            <a:ext cx="298490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B0F0"/>
                </a:solidFill>
              </a:rPr>
              <a:t>https://www.youtube.com/watch?v=gXocZZDDPaw</a:t>
            </a:r>
          </a:p>
        </p:txBody>
      </p:sp>
    </p:spTree>
    <p:extLst>
      <p:ext uri="{BB962C8B-B14F-4D97-AF65-F5344CB8AC3E}">
        <p14:creationId xmlns:p14="http://schemas.microsoft.com/office/powerpoint/2010/main" val="387967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 animBg="1"/>
      <p:bldP spid="9" grpId="0" animBg="1"/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4E468-1CD4-47FE-A710-7418F311D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1" y="-140680"/>
            <a:ext cx="7886700" cy="994172"/>
          </a:xfrm>
        </p:spPr>
        <p:txBody>
          <a:bodyPr/>
          <a:lstStyle/>
          <a:p>
            <a:r>
              <a:rPr lang="en-GB" dirty="0"/>
              <a:t>Xylem and Phloem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6078B9-6A73-44E8-8188-026D5BFEA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1" y="705563"/>
            <a:ext cx="3857453" cy="25557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FA53F4-05FB-4038-98D8-6A398395D6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1"/>
          <a:stretch/>
        </p:blipFill>
        <p:spPr>
          <a:xfrm>
            <a:off x="3286359" y="3359697"/>
            <a:ext cx="2294143" cy="17213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88158C-C94F-41A8-AC75-0B653D1A571D}"/>
              </a:ext>
            </a:extLst>
          </p:cNvPr>
          <p:cNvSpPr txBox="1"/>
          <p:nvPr/>
        </p:nvSpPr>
        <p:spPr>
          <a:xfrm>
            <a:off x="3268470" y="3366776"/>
            <a:ext cx="132279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Stem cross section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D6516F-9080-44F0-81EC-AB9338FF43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53" y="3366775"/>
            <a:ext cx="1441886" cy="14418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E3587D-16E8-401E-A9E5-0DAD92166733}"/>
              </a:ext>
            </a:extLst>
          </p:cNvPr>
          <p:cNvSpPr txBox="1"/>
          <p:nvPr/>
        </p:nvSpPr>
        <p:spPr>
          <a:xfrm>
            <a:off x="2300162" y="3949219"/>
            <a:ext cx="5373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xylem</a:t>
            </a:r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EDEA89A4-026B-43E4-ADAD-2DB98142E6E5}"/>
              </a:ext>
            </a:extLst>
          </p:cNvPr>
          <p:cNvSpPr/>
          <p:nvPr/>
        </p:nvSpPr>
        <p:spPr>
          <a:xfrm>
            <a:off x="1881398" y="4087719"/>
            <a:ext cx="388418" cy="34289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FF1EF4-75EE-4DB5-B616-722807616427}"/>
              </a:ext>
            </a:extLst>
          </p:cNvPr>
          <p:cNvSpPr txBox="1"/>
          <p:nvPr/>
        </p:nvSpPr>
        <p:spPr>
          <a:xfrm>
            <a:off x="2239447" y="4353977"/>
            <a:ext cx="62869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phloem</a:t>
            </a:r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3014F487-FABF-4F79-AC72-79CE3B92BD62}"/>
              </a:ext>
            </a:extLst>
          </p:cNvPr>
          <p:cNvSpPr/>
          <p:nvPr/>
        </p:nvSpPr>
        <p:spPr>
          <a:xfrm>
            <a:off x="975891" y="4458188"/>
            <a:ext cx="1250219" cy="34289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15A665F-B444-442C-8EFD-0477B2A468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8" t="2228" r="4345" b="2398"/>
          <a:stretch/>
        </p:blipFill>
        <p:spPr>
          <a:xfrm>
            <a:off x="4357643" y="254899"/>
            <a:ext cx="4576046" cy="28784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781337-D06D-422B-8D16-95CAADD853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947" y="3261323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3195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D22ABF-4A4F-4BF2-844C-6C9D353093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50" t="30371" r="30625" b="12222"/>
          <a:stretch/>
        </p:blipFill>
        <p:spPr>
          <a:xfrm>
            <a:off x="123824" y="341263"/>
            <a:ext cx="4531995" cy="3838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B03C19-18FC-451D-8F33-A7BA7C8F08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04" t="48518" r="30209" b="38149"/>
          <a:stretch/>
        </p:blipFill>
        <p:spPr>
          <a:xfrm>
            <a:off x="281320" y="4298787"/>
            <a:ext cx="4439450" cy="8953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F5DD14-BA47-4851-84A4-D9851A58F0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500" t="52037" r="31042" b="29259"/>
          <a:stretch/>
        </p:blipFill>
        <p:spPr>
          <a:xfrm>
            <a:off x="4655819" y="171451"/>
            <a:ext cx="4455994" cy="12858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D40156-EBB0-4431-A9A8-E21D445E3A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396" t="52130" r="30833" b="28703"/>
          <a:stretch/>
        </p:blipFill>
        <p:spPr>
          <a:xfrm>
            <a:off x="4655819" y="1609724"/>
            <a:ext cx="4439450" cy="13016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A23E49A-C4DE-488F-8E3D-03FFCA45BB52}"/>
              </a:ext>
            </a:extLst>
          </p:cNvPr>
          <p:cNvSpPr/>
          <p:nvPr/>
        </p:nvSpPr>
        <p:spPr>
          <a:xfrm>
            <a:off x="32187" y="55056"/>
            <a:ext cx="2253760" cy="307777"/>
          </a:xfrm>
          <a:prstGeom prst="rect">
            <a:avLst/>
          </a:prstGeom>
          <a:solidFill>
            <a:srgbClr val="FDA08D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/>
              <a:t>Past Paper Question</a:t>
            </a:r>
          </a:p>
        </p:txBody>
      </p:sp>
    </p:spTree>
    <p:extLst>
      <p:ext uri="{BB962C8B-B14F-4D97-AF65-F5344CB8AC3E}">
        <p14:creationId xmlns:p14="http://schemas.microsoft.com/office/powerpoint/2010/main" val="33666130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D22ABF-4A4F-4BF2-844C-6C9D353093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50" t="30371" r="30625" b="12222"/>
          <a:stretch/>
        </p:blipFill>
        <p:spPr>
          <a:xfrm>
            <a:off x="108786" y="397612"/>
            <a:ext cx="4531995" cy="3838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B03C19-18FC-451D-8F33-A7BA7C8F08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04" t="48518" r="30209" b="38149"/>
          <a:stretch/>
        </p:blipFill>
        <p:spPr>
          <a:xfrm>
            <a:off x="308812" y="4388586"/>
            <a:ext cx="4439450" cy="8953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F5DD14-BA47-4851-84A4-D9851A58F0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500" t="52037" r="31042" b="29259"/>
          <a:stretch/>
        </p:blipFill>
        <p:spPr>
          <a:xfrm>
            <a:off x="4655819" y="171451"/>
            <a:ext cx="4455994" cy="12858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D40156-EBB0-4431-A9A8-E21D445E3A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396" t="52130" r="30833" b="28703"/>
          <a:stretch/>
        </p:blipFill>
        <p:spPr>
          <a:xfrm>
            <a:off x="4655819" y="1609724"/>
            <a:ext cx="4439450" cy="130165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301D08C-7181-49C4-AAC2-195425EAC259}"/>
              </a:ext>
            </a:extLst>
          </p:cNvPr>
          <p:cNvSpPr/>
          <p:nvPr/>
        </p:nvSpPr>
        <p:spPr>
          <a:xfrm>
            <a:off x="1967300" y="3043925"/>
            <a:ext cx="40748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C5CED9-C885-4AA6-B65A-D8F791DC7C02}"/>
              </a:ext>
            </a:extLst>
          </p:cNvPr>
          <p:cNvSpPr/>
          <p:nvPr/>
        </p:nvSpPr>
        <p:spPr>
          <a:xfrm>
            <a:off x="1703854" y="3774522"/>
            <a:ext cx="93807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water</a:t>
            </a:r>
            <a:endParaRPr lang="en-US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84D71F-05B8-495F-88AC-53770868549E}"/>
              </a:ext>
            </a:extLst>
          </p:cNvPr>
          <p:cNvSpPr/>
          <p:nvPr/>
        </p:nvSpPr>
        <p:spPr>
          <a:xfrm>
            <a:off x="-15038" y="4513095"/>
            <a:ext cx="495135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 transport nutrients, water, sugars, oxygen and carbon dioxide to all parts of the plant.  </a:t>
            </a:r>
            <a:endParaRPr lang="en-US" sz="1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867DB1-63CA-47D3-975B-533ED1690B5E}"/>
              </a:ext>
            </a:extLst>
          </p:cNvPr>
          <p:cNvSpPr/>
          <p:nvPr/>
        </p:nvSpPr>
        <p:spPr>
          <a:xfrm>
            <a:off x="6229350" y="319895"/>
            <a:ext cx="106680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Phloem</a:t>
            </a:r>
            <a:endParaRPr lang="en-US" sz="1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DA8DAA9-028D-4291-9216-19ECE11E8D36}"/>
              </a:ext>
            </a:extLst>
          </p:cNvPr>
          <p:cNvSpPr/>
          <p:nvPr/>
        </p:nvSpPr>
        <p:spPr>
          <a:xfrm>
            <a:off x="6342144" y="1011021"/>
            <a:ext cx="106830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unsure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193C613-4FA5-4532-A0C5-A4154C2FD315}"/>
              </a:ext>
            </a:extLst>
          </p:cNvPr>
          <p:cNvSpPr/>
          <p:nvPr/>
        </p:nvSpPr>
        <p:spPr>
          <a:xfrm>
            <a:off x="5863888" y="1778347"/>
            <a:ext cx="203985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Companion cells</a:t>
            </a:r>
            <a:endParaRPr lang="en-US" sz="1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276B7A3-2473-45D3-9155-C8115D89B79C}"/>
              </a:ext>
            </a:extLst>
          </p:cNvPr>
          <p:cNvSpPr/>
          <p:nvPr/>
        </p:nvSpPr>
        <p:spPr>
          <a:xfrm>
            <a:off x="5901888" y="2522157"/>
            <a:ext cx="203985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Capillary action</a:t>
            </a:r>
            <a:endParaRPr lang="en-US" sz="1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D965C2-ECF2-48CE-BCF5-97FAEE9AD466}"/>
              </a:ext>
            </a:extLst>
          </p:cNvPr>
          <p:cNvSpPr/>
          <p:nvPr/>
        </p:nvSpPr>
        <p:spPr>
          <a:xfrm>
            <a:off x="32187" y="55056"/>
            <a:ext cx="2253760" cy="307777"/>
          </a:xfrm>
          <a:prstGeom prst="rect">
            <a:avLst/>
          </a:prstGeom>
          <a:solidFill>
            <a:srgbClr val="FDA08D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/>
              <a:t>Past Paper Question</a:t>
            </a:r>
          </a:p>
        </p:txBody>
      </p:sp>
    </p:spTree>
    <p:extLst>
      <p:ext uri="{BB962C8B-B14F-4D97-AF65-F5344CB8AC3E}">
        <p14:creationId xmlns:p14="http://schemas.microsoft.com/office/powerpoint/2010/main" val="113855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6" grpId="0"/>
      <p:bldP spid="17" grpId="0"/>
      <p:bldP spid="18" grpId="0"/>
      <p:bldP spid="1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E43C5A-6B27-4768-ADCE-AFC8341B4A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50" t="20184" r="30729" b="17407"/>
          <a:stretch/>
        </p:blipFill>
        <p:spPr>
          <a:xfrm>
            <a:off x="66675" y="723809"/>
            <a:ext cx="4832967" cy="44622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CCAFAD-D3B8-48EF-9ABF-0A57877192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959" t="51297" r="30833" b="29074"/>
          <a:stretch/>
        </p:blipFill>
        <p:spPr>
          <a:xfrm>
            <a:off x="4433886" y="147879"/>
            <a:ext cx="4643439" cy="145622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8BBFDBD-97C6-4E6D-812C-57E88CD8369D}"/>
              </a:ext>
            </a:extLst>
          </p:cNvPr>
          <p:cNvSpPr/>
          <p:nvPr/>
        </p:nvSpPr>
        <p:spPr>
          <a:xfrm>
            <a:off x="66675" y="85386"/>
            <a:ext cx="3501278" cy="523220"/>
          </a:xfrm>
          <a:prstGeom prst="rect">
            <a:avLst/>
          </a:prstGeom>
          <a:solidFill>
            <a:srgbClr val="FDA08D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Past Paper Question</a:t>
            </a:r>
          </a:p>
        </p:txBody>
      </p:sp>
    </p:spTree>
    <p:extLst>
      <p:ext uri="{BB962C8B-B14F-4D97-AF65-F5344CB8AC3E}">
        <p14:creationId xmlns:p14="http://schemas.microsoft.com/office/powerpoint/2010/main" val="39256375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E43C5A-6B27-4768-ADCE-AFC8341B4A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50" t="20184" r="30729" b="17407"/>
          <a:stretch/>
        </p:blipFill>
        <p:spPr>
          <a:xfrm>
            <a:off x="66675" y="790041"/>
            <a:ext cx="4832967" cy="44622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CCAFAD-D3B8-48EF-9ABF-0A57877192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959" t="51297" r="30833" b="29074"/>
          <a:stretch/>
        </p:blipFill>
        <p:spPr>
          <a:xfrm>
            <a:off x="4433886" y="147879"/>
            <a:ext cx="4643439" cy="14562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C14E918-D468-446E-8D01-F1FC38820951}"/>
              </a:ext>
            </a:extLst>
          </p:cNvPr>
          <p:cNvSpPr/>
          <p:nvPr/>
        </p:nvSpPr>
        <p:spPr>
          <a:xfrm>
            <a:off x="1739463" y="4412094"/>
            <a:ext cx="2039856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 or E</a:t>
            </a:r>
            <a:endParaRPr lang="en-US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335ABF-5114-468A-9557-E864778DDA63}"/>
              </a:ext>
            </a:extLst>
          </p:cNvPr>
          <p:cNvSpPr/>
          <p:nvPr/>
        </p:nvSpPr>
        <p:spPr>
          <a:xfrm>
            <a:off x="2587188" y="4774019"/>
            <a:ext cx="27031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376B12-2A10-4734-AAB4-DF881BB7B6B0}"/>
              </a:ext>
            </a:extLst>
          </p:cNvPr>
          <p:cNvSpPr/>
          <p:nvPr/>
        </p:nvSpPr>
        <p:spPr>
          <a:xfrm>
            <a:off x="1657349" y="4583519"/>
            <a:ext cx="786963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Phloem</a:t>
            </a:r>
            <a:endParaRPr lang="en-US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800FE3-2DF2-4C9D-8FE1-D96DA309CA87}"/>
              </a:ext>
            </a:extLst>
          </p:cNvPr>
          <p:cNvSpPr/>
          <p:nvPr/>
        </p:nvSpPr>
        <p:spPr>
          <a:xfrm>
            <a:off x="6984204" y="1120750"/>
            <a:ext cx="775137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endParaRPr lang="en-US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A0693D-D822-4454-927A-7CF5CCB48DCA}"/>
              </a:ext>
            </a:extLst>
          </p:cNvPr>
          <p:cNvSpPr/>
          <p:nvPr/>
        </p:nvSpPr>
        <p:spPr>
          <a:xfrm>
            <a:off x="6968687" y="875993"/>
            <a:ext cx="775137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 or E</a:t>
            </a:r>
            <a:endParaRPr lang="en-US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D7D37A-E65E-42A4-8560-DE1EEBF3315D}"/>
              </a:ext>
            </a:extLst>
          </p:cNvPr>
          <p:cNvSpPr/>
          <p:nvPr/>
        </p:nvSpPr>
        <p:spPr>
          <a:xfrm>
            <a:off x="121024" y="156269"/>
            <a:ext cx="3501278" cy="523220"/>
          </a:xfrm>
          <a:prstGeom prst="rect">
            <a:avLst/>
          </a:prstGeom>
          <a:solidFill>
            <a:srgbClr val="FDA08D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Past Paper Question</a:t>
            </a:r>
          </a:p>
        </p:txBody>
      </p:sp>
    </p:spTree>
    <p:extLst>
      <p:ext uri="{BB962C8B-B14F-4D97-AF65-F5344CB8AC3E}">
        <p14:creationId xmlns:p14="http://schemas.microsoft.com/office/powerpoint/2010/main" val="411913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C40D3B-E6FF-4C32-B92E-9B7ECEAC8B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79" t="59444" r="33125" b="5972"/>
          <a:stretch/>
        </p:blipFill>
        <p:spPr>
          <a:xfrm>
            <a:off x="3933951" y="1038225"/>
            <a:ext cx="5210049" cy="29551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40EA4-9B8C-4421-83AA-EEB8A7E583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79" t="16250" r="33125" b="40602"/>
          <a:stretch/>
        </p:blipFill>
        <p:spPr>
          <a:xfrm>
            <a:off x="-209550" y="879872"/>
            <a:ext cx="4781550" cy="338375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22CBDF4-CB17-4795-B696-CEAC29DC69B8}"/>
              </a:ext>
            </a:extLst>
          </p:cNvPr>
          <p:cNvSpPr/>
          <p:nvPr/>
        </p:nvSpPr>
        <p:spPr>
          <a:xfrm>
            <a:off x="121024" y="156269"/>
            <a:ext cx="3501278" cy="523220"/>
          </a:xfrm>
          <a:prstGeom prst="rect">
            <a:avLst/>
          </a:prstGeom>
          <a:solidFill>
            <a:srgbClr val="FDA08D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Past Paper Question</a:t>
            </a:r>
          </a:p>
        </p:txBody>
      </p:sp>
    </p:spTree>
    <p:extLst>
      <p:ext uri="{BB962C8B-B14F-4D97-AF65-F5344CB8AC3E}">
        <p14:creationId xmlns:p14="http://schemas.microsoft.com/office/powerpoint/2010/main" val="32061337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C40D3B-E6FF-4C32-B92E-9B7ECEAC8B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79" t="59444" r="33125" b="5972"/>
          <a:stretch/>
        </p:blipFill>
        <p:spPr>
          <a:xfrm>
            <a:off x="3933951" y="1038225"/>
            <a:ext cx="5210049" cy="29551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40EA4-9B8C-4421-83AA-EEB8A7E583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79" t="16250" r="33125" b="40602"/>
          <a:stretch/>
        </p:blipFill>
        <p:spPr>
          <a:xfrm>
            <a:off x="-209550" y="879872"/>
            <a:ext cx="4781550" cy="338375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22CBDF4-CB17-4795-B696-CEAC29DC69B8}"/>
              </a:ext>
            </a:extLst>
          </p:cNvPr>
          <p:cNvSpPr/>
          <p:nvPr/>
        </p:nvSpPr>
        <p:spPr>
          <a:xfrm>
            <a:off x="121024" y="156269"/>
            <a:ext cx="3501278" cy="523220"/>
          </a:xfrm>
          <a:prstGeom prst="rect">
            <a:avLst/>
          </a:prstGeom>
          <a:solidFill>
            <a:srgbClr val="FDA08D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Past Paper Question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151EAD-A200-46EF-B68E-0499CFDAC9D2}"/>
              </a:ext>
            </a:extLst>
          </p:cNvPr>
          <p:cNvSpPr/>
          <p:nvPr/>
        </p:nvSpPr>
        <p:spPr>
          <a:xfrm>
            <a:off x="4774878" y="1353961"/>
            <a:ext cx="11304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decreases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DF1048-0467-43E7-9B49-73AF52349E5D}"/>
              </a:ext>
            </a:extLst>
          </p:cNvPr>
          <p:cNvSpPr/>
          <p:nvPr/>
        </p:nvSpPr>
        <p:spPr>
          <a:xfrm>
            <a:off x="5863466" y="1353961"/>
            <a:ext cx="106150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increases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F273EE-CD2A-432E-A61F-FC2F531FA846}"/>
              </a:ext>
            </a:extLst>
          </p:cNvPr>
          <p:cNvSpPr/>
          <p:nvPr/>
        </p:nvSpPr>
        <p:spPr>
          <a:xfrm>
            <a:off x="6832730" y="1353961"/>
            <a:ext cx="106150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increases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B55AC3-2F9D-42E1-9064-357E3638B2A7}"/>
              </a:ext>
            </a:extLst>
          </p:cNvPr>
          <p:cNvSpPr/>
          <p:nvPr/>
        </p:nvSpPr>
        <p:spPr>
          <a:xfrm>
            <a:off x="1812482" y="4213987"/>
            <a:ext cx="72635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1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Humidity: put the apparatus in a (transparent bag)</a:t>
            </a:r>
          </a:p>
          <a:p>
            <a:r>
              <a:rPr lang="en-US" sz="1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Temperature: put a heater beside it,/water bath at higher temperature</a:t>
            </a:r>
          </a:p>
          <a:p>
            <a:r>
              <a:rPr lang="en-US" sz="1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Wind Speed: Use a fan/hairdryer on cool setting beside apparatus.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A91856-58B1-43BA-8168-3BDD11331B3C}"/>
              </a:ext>
            </a:extLst>
          </p:cNvPr>
          <p:cNvSpPr/>
          <p:nvPr/>
        </p:nvSpPr>
        <p:spPr>
          <a:xfrm>
            <a:off x="6153933" y="3234940"/>
            <a:ext cx="38504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AA8931-D813-4394-B98B-C08C66DD94F6}"/>
              </a:ext>
            </a:extLst>
          </p:cNvPr>
          <p:cNvSpPr/>
          <p:nvPr/>
        </p:nvSpPr>
        <p:spPr>
          <a:xfrm>
            <a:off x="1486621" y="4110068"/>
            <a:ext cx="38504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78937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10" grpId="0"/>
      <p:bldP spid="11" grpId="0"/>
      <p:bldP spid="12" grpId="0"/>
      <p:bldP spid="1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3CBC30-336A-467A-AE04-A035ADB36D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41" t="19583" r="34531" b="28055"/>
          <a:stretch/>
        </p:blipFill>
        <p:spPr>
          <a:xfrm>
            <a:off x="2085974" y="285775"/>
            <a:ext cx="5464969" cy="475818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A99A4CE-86F6-40E9-B2C3-816C825A83F6}"/>
              </a:ext>
            </a:extLst>
          </p:cNvPr>
          <p:cNvSpPr/>
          <p:nvPr/>
        </p:nvSpPr>
        <p:spPr>
          <a:xfrm>
            <a:off x="113880" y="99541"/>
            <a:ext cx="2022101" cy="954107"/>
          </a:xfrm>
          <a:prstGeom prst="rect">
            <a:avLst/>
          </a:prstGeom>
          <a:solidFill>
            <a:srgbClr val="FDA08D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Past Paper Question</a:t>
            </a:r>
          </a:p>
        </p:txBody>
      </p:sp>
    </p:spTree>
    <p:extLst>
      <p:ext uri="{BB962C8B-B14F-4D97-AF65-F5344CB8AC3E}">
        <p14:creationId xmlns:p14="http://schemas.microsoft.com/office/powerpoint/2010/main" val="40743644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3CBC30-336A-467A-AE04-A035ADB36D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41" t="19583" r="34531" b="28055"/>
          <a:stretch/>
        </p:blipFill>
        <p:spPr>
          <a:xfrm>
            <a:off x="2085974" y="285775"/>
            <a:ext cx="5464969" cy="475818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A99A4CE-86F6-40E9-B2C3-816C825A83F6}"/>
              </a:ext>
            </a:extLst>
          </p:cNvPr>
          <p:cNvSpPr/>
          <p:nvPr/>
        </p:nvSpPr>
        <p:spPr>
          <a:xfrm>
            <a:off x="113880" y="99541"/>
            <a:ext cx="2022101" cy="954107"/>
          </a:xfrm>
          <a:prstGeom prst="rect">
            <a:avLst/>
          </a:prstGeom>
          <a:solidFill>
            <a:srgbClr val="FDA08D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Past Paper Question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7CDA26-ACA7-4BCD-BF9B-A345E89CE5E0}"/>
              </a:ext>
            </a:extLst>
          </p:cNvPr>
          <p:cNvSpPr/>
          <p:nvPr/>
        </p:nvSpPr>
        <p:spPr>
          <a:xfrm>
            <a:off x="2520421" y="3548520"/>
            <a:ext cx="517273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 has greater number of stomata/Q has fewer stomata  </a:t>
            </a:r>
            <a:r>
              <a:rPr lang="en-US" sz="1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Answer must be comparative: not acceptable ‘different number of stomata”</a:t>
            </a:r>
            <a:r>
              <a:rPr lang="en-US" sz="1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EDB3A6-FA78-43FE-826A-E464ECC2BFAA}"/>
              </a:ext>
            </a:extLst>
          </p:cNvPr>
          <p:cNvSpPr/>
          <p:nvPr/>
        </p:nvSpPr>
        <p:spPr>
          <a:xfrm>
            <a:off x="2904469" y="4621679"/>
            <a:ext cx="5172731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Guard (cells)</a:t>
            </a:r>
            <a:endParaRPr lang="en-US" sz="1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685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omic Sans MS"/>
              <a:buNone/>
            </a:pPr>
            <a:r>
              <a:rPr lang="en-GB" sz="4000" b="0" i="0" u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Plants need a transport system – Why?</a:t>
            </a:r>
            <a:endParaRPr/>
          </a:p>
        </p:txBody>
      </p:sp>
      <p:sp>
        <p:nvSpPr>
          <p:cNvPr id="169" name="Google Shape;169;p2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186200" cy="35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342900" lvl="0" indent="-3276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mic Sans MS"/>
              <a:buChar char="•"/>
            </a:pPr>
            <a:r>
              <a:rPr lang="en-GB" sz="32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It’s the same for water and minerals. Although they are absorbed by the root, they are needed in every part of the plant, es</a:t>
            </a: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pecially the leaves!</a:t>
            </a:r>
            <a:endParaRPr/>
          </a:p>
        </p:txBody>
      </p:sp>
      <p:pic>
        <p:nvPicPr>
          <p:cNvPr id="170" name="Google Shape;170;p23" descr="tall_tre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87900" y="1168003"/>
            <a:ext cx="2457451" cy="153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3" descr="ANd9GcSN3M2IVCu0N1rPhwFzhNkKU67zsJvfsXAF9OCozPchlpNPWd5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77050" y="2625328"/>
            <a:ext cx="1545431" cy="2321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3" descr="ANd9GcT2kmLtIJfVW3-PTXxIRB80nFeBtflUXrMIutNm-TDUw1g8YorV0g"/>
          <p:cNvPicPr preferRelativeResize="0"/>
          <p:nvPr/>
        </p:nvPicPr>
        <p:blipFill rotWithShape="1">
          <a:blip r:embed="rId5">
            <a:alphaModFix/>
          </a:blip>
          <a:srcRect r="25755"/>
          <a:stretch/>
        </p:blipFill>
        <p:spPr>
          <a:xfrm>
            <a:off x="4356100" y="2680097"/>
            <a:ext cx="2520950" cy="16942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4" name="Google Shape;174;p23"/>
          <p:cNvGrpSpPr/>
          <p:nvPr/>
        </p:nvGrpSpPr>
        <p:grpSpPr>
          <a:xfrm>
            <a:off x="7970427" y="213519"/>
            <a:ext cx="887436" cy="721143"/>
            <a:chOff x="7086103" y="3842479"/>
            <a:chExt cx="1183248" cy="961524"/>
          </a:xfrm>
        </p:grpSpPr>
        <p:sp>
          <p:nvSpPr>
            <p:cNvPr id="175" name="Google Shape;175;p23"/>
            <p:cNvSpPr/>
            <p:nvPr/>
          </p:nvSpPr>
          <p:spPr>
            <a:xfrm>
              <a:off x="7086103" y="3842479"/>
              <a:ext cx="1183248" cy="961524"/>
            </a:xfrm>
            <a:prstGeom prst="cloud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6" name="Google Shape;176;p2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362707" y="4008199"/>
              <a:ext cx="630045" cy="63004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FA24B6-B10F-4A0D-BD5B-6572C7949E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34" t="20416" r="36406" b="38750"/>
          <a:stretch/>
        </p:blipFill>
        <p:spPr>
          <a:xfrm>
            <a:off x="108977" y="1135856"/>
            <a:ext cx="4463023" cy="33218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9FBD2E-68DF-4411-B28A-658D9098C8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97" t="32361" r="36484" b="39445"/>
          <a:stretch/>
        </p:blipFill>
        <p:spPr>
          <a:xfrm>
            <a:off x="4466709" y="1135856"/>
            <a:ext cx="4632811" cy="2514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8CAAF91-8A59-41A1-9D72-871F1A1D02E2}"/>
              </a:ext>
            </a:extLst>
          </p:cNvPr>
          <p:cNvSpPr/>
          <p:nvPr/>
        </p:nvSpPr>
        <p:spPr>
          <a:xfrm>
            <a:off x="121024" y="156269"/>
            <a:ext cx="3501278" cy="523220"/>
          </a:xfrm>
          <a:prstGeom prst="rect">
            <a:avLst/>
          </a:prstGeom>
          <a:solidFill>
            <a:srgbClr val="FDA08D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Past Paper Question</a:t>
            </a:r>
          </a:p>
        </p:txBody>
      </p:sp>
    </p:spTree>
    <p:extLst>
      <p:ext uri="{BB962C8B-B14F-4D97-AF65-F5344CB8AC3E}">
        <p14:creationId xmlns:p14="http://schemas.microsoft.com/office/powerpoint/2010/main" val="15555649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FA24B6-B10F-4A0D-BD5B-6572C7949E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34" t="20416" r="36406" b="38750"/>
          <a:stretch/>
        </p:blipFill>
        <p:spPr>
          <a:xfrm>
            <a:off x="108977" y="1135856"/>
            <a:ext cx="4463023" cy="33218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9FBD2E-68DF-4411-B28A-658D9098C8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97" t="32361" r="36484" b="39445"/>
          <a:stretch/>
        </p:blipFill>
        <p:spPr>
          <a:xfrm>
            <a:off x="4466709" y="1135856"/>
            <a:ext cx="4632811" cy="2514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8CAAF91-8A59-41A1-9D72-871F1A1D02E2}"/>
              </a:ext>
            </a:extLst>
          </p:cNvPr>
          <p:cNvSpPr/>
          <p:nvPr/>
        </p:nvSpPr>
        <p:spPr>
          <a:xfrm>
            <a:off x="121024" y="156269"/>
            <a:ext cx="3501278" cy="523220"/>
          </a:xfrm>
          <a:prstGeom prst="rect">
            <a:avLst/>
          </a:prstGeom>
          <a:solidFill>
            <a:srgbClr val="FDA08D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Past Paper Question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0FAAE8-A02A-4B25-B6E0-40E7707D4379}"/>
              </a:ext>
            </a:extLst>
          </p:cNvPr>
          <p:cNvSpPr/>
          <p:nvPr/>
        </p:nvSpPr>
        <p:spPr>
          <a:xfrm>
            <a:off x="1871663" y="4457701"/>
            <a:ext cx="588539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150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C06829-B62E-4CBC-8E64-A636E1ECAF70}"/>
              </a:ext>
            </a:extLst>
          </p:cNvPr>
          <p:cNvSpPr/>
          <p:nvPr/>
        </p:nvSpPr>
        <p:spPr>
          <a:xfrm>
            <a:off x="5169599" y="2032195"/>
            <a:ext cx="392992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Will be less evaporation/water loss</a:t>
            </a:r>
          </a:p>
          <a:p>
            <a:r>
              <a:rPr lang="en-US" sz="1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Or</a:t>
            </a:r>
          </a:p>
          <a:p>
            <a:r>
              <a:rPr lang="en-US" sz="1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Plant will not require as much water.</a:t>
            </a:r>
            <a:endParaRPr lang="en-US" sz="1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156F0B-250B-431E-AA4E-AE33BA1C0349}"/>
              </a:ext>
            </a:extLst>
          </p:cNvPr>
          <p:cNvSpPr/>
          <p:nvPr/>
        </p:nvSpPr>
        <p:spPr>
          <a:xfrm>
            <a:off x="5312367" y="3149805"/>
            <a:ext cx="30814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</a:t>
            </a:r>
            <a:endParaRPr lang="en-US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11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DA95B7-574B-4579-B05C-58B6907B0F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75" t="18611" r="36797" b="41389"/>
          <a:stretch/>
        </p:blipFill>
        <p:spPr>
          <a:xfrm>
            <a:off x="185736" y="928687"/>
            <a:ext cx="5092699" cy="3657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D53319-5DF0-4569-B526-D611689DFE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28" t="59028" r="36719" b="7083"/>
          <a:stretch/>
        </p:blipFill>
        <p:spPr>
          <a:xfrm>
            <a:off x="4410768" y="1060846"/>
            <a:ext cx="4668940" cy="30218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F4CDFD5-723E-4D9D-82E9-844D9C3D9597}"/>
              </a:ext>
            </a:extLst>
          </p:cNvPr>
          <p:cNvSpPr/>
          <p:nvPr/>
        </p:nvSpPr>
        <p:spPr>
          <a:xfrm>
            <a:off x="121024" y="156269"/>
            <a:ext cx="3501278" cy="523220"/>
          </a:xfrm>
          <a:prstGeom prst="rect">
            <a:avLst/>
          </a:prstGeom>
          <a:solidFill>
            <a:srgbClr val="FDA08D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Past Paper Question</a:t>
            </a:r>
          </a:p>
        </p:txBody>
      </p:sp>
    </p:spTree>
    <p:extLst>
      <p:ext uri="{BB962C8B-B14F-4D97-AF65-F5344CB8AC3E}">
        <p14:creationId xmlns:p14="http://schemas.microsoft.com/office/powerpoint/2010/main" val="25596678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DA95B7-574B-4579-B05C-58B6907B0F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75" t="18611" r="36797" b="41389"/>
          <a:stretch/>
        </p:blipFill>
        <p:spPr>
          <a:xfrm>
            <a:off x="185736" y="928687"/>
            <a:ext cx="5092699" cy="3657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D53319-5DF0-4569-B526-D611689DFE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28" t="59028" r="36719" b="7083"/>
          <a:stretch/>
        </p:blipFill>
        <p:spPr>
          <a:xfrm>
            <a:off x="4410768" y="1060846"/>
            <a:ext cx="4668940" cy="30218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F4CDFD5-723E-4D9D-82E9-844D9C3D9597}"/>
              </a:ext>
            </a:extLst>
          </p:cNvPr>
          <p:cNvSpPr/>
          <p:nvPr/>
        </p:nvSpPr>
        <p:spPr>
          <a:xfrm>
            <a:off x="121024" y="156269"/>
            <a:ext cx="3501278" cy="523220"/>
          </a:xfrm>
          <a:prstGeom prst="rect">
            <a:avLst/>
          </a:prstGeom>
          <a:solidFill>
            <a:srgbClr val="FDA08D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Past Paper Question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CA5BAA-29C1-45A4-B18F-B17A9CAEC5B4}"/>
              </a:ext>
            </a:extLst>
          </p:cNvPr>
          <p:cNvSpPr/>
          <p:nvPr/>
        </p:nvSpPr>
        <p:spPr>
          <a:xfrm>
            <a:off x="1284190" y="4214812"/>
            <a:ext cx="3929921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Palisade mesophyll</a:t>
            </a:r>
            <a:endParaRPr lang="en-US" sz="1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04C12F-D3C3-43C1-9B37-EBEEE9BB960C}"/>
              </a:ext>
            </a:extLst>
          </p:cNvPr>
          <p:cNvSpPr/>
          <p:nvPr/>
        </p:nvSpPr>
        <p:spPr>
          <a:xfrm>
            <a:off x="4906423" y="1709356"/>
            <a:ext cx="3929921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 absorb/capture/trap more light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A92408-9B18-49A0-97BB-52A53569D216}"/>
              </a:ext>
            </a:extLst>
          </p:cNvPr>
          <p:cNvSpPr/>
          <p:nvPr/>
        </p:nvSpPr>
        <p:spPr>
          <a:xfrm>
            <a:off x="4681728" y="3672751"/>
            <a:ext cx="446227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Xylem- lignin/hollow/no cell contents/ no end walls</a:t>
            </a:r>
          </a:p>
          <a:p>
            <a:endParaRPr lang="en-US" sz="16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1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Phloem- sieve plates/sieve tubes/companion cells</a:t>
            </a:r>
          </a:p>
        </p:txBody>
      </p:sp>
    </p:spTree>
    <p:extLst>
      <p:ext uri="{BB962C8B-B14F-4D97-AF65-F5344CB8AC3E}">
        <p14:creationId xmlns:p14="http://schemas.microsoft.com/office/powerpoint/2010/main" val="20174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86F98D-221C-45F4-903A-9401B902A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13" t="19167" r="34843" b="45694"/>
          <a:stretch/>
        </p:blipFill>
        <p:spPr>
          <a:xfrm>
            <a:off x="121024" y="1114871"/>
            <a:ext cx="4450976" cy="27200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C920B1-3C55-4E3F-92AE-8CF34E0983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66" t="45000" r="33984" b="40278"/>
          <a:stretch/>
        </p:blipFill>
        <p:spPr>
          <a:xfrm>
            <a:off x="3772734" y="156269"/>
            <a:ext cx="5250242" cy="12882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877435-ACD9-480A-956A-4D30EE791D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266" t="44584" r="35390" b="41388"/>
          <a:stretch/>
        </p:blipFill>
        <p:spPr>
          <a:xfrm>
            <a:off x="3772733" y="1571239"/>
            <a:ext cx="5280573" cy="128825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9A538F2-0D02-42FF-8376-25B86F861A60}"/>
              </a:ext>
            </a:extLst>
          </p:cNvPr>
          <p:cNvSpPr/>
          <p:nvPr/>
        </p:nvSpPr>
        <p:spPr>
          <a:xfrm>
            <a:off x="121024" y="156269"/>
            <a:ext cx="3501278" cy="523220"/>
          </a:xfrm>
          <a:prstGeom prst="rect">
            <a:avLst/>
          </a:prstGeom>
          <a:solidFill>
            <a:srgbClr val="FDA08D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Past Paper Question</a:t>
            </a:r>
          </a:p>
        </p:txBody>
      </p:sp>
    </p:spTree>
    <p:extLst>
      <p:ext uri="{BB962C8B-B14F-4D97-AF65-F5344CB8AC3E}">
        <p14:creationId xmlns:p14="http://schemas.microsoft.com/office/powerpoint/2010/main" val="42689136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86F98D-221C-45F4-903A-9401B902A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13" t="19167" r="34843" b="45694"/>
          <a:stretch/>
        </p:blipFill>
        <p:spPr>
          <a:xfrm>
            <a:off x="121024" y="1114871"/>
            <a:ext cx="4450976" cy="27200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C920B1-3C55-4E3F-92AE-8CF34E0983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66" t="45000" r="33984" b="40278"/>
          <a:stretch/>
        </p:blipFill>
        <p:spPr>
          <a:xfrm>
            <a:off x="3738610" y="257175"/>
            <a:ext cx="5211423" cy="12787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877435-ACD9-480A-956A-4D30EE791D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266" t="44584" r="35390" b="41388"/>
          <a:stretch/>
        </p:blipFill>
        <p:spPr>
          <a:xfrm>
            <a:off x="3803232" y="1870471"/>
            <a:ext cx="5173208" cy="126206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9A538F2-0D02-42FF-8376-25B86F861A60}"/>
              </a:ext>
            </a:extLst>
          </p:cNvPr>
          <p:cNvSpPr/>
          <p:nvPr/>
        </p:nvSpPr>
        <p:spPr>
          <a:xfrm>
            <a:off x="121024" y="156269"/>
            <a:ext cx="3501278" cy="523220"/>
          </a:xfrm>
          <a:prstGeom prst="rect">
            <a:avLst/>
          </a:prstGeom>
          <a:solidFill>
            <a:srgbClr val="FDA08D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Past Paper Question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7BD043-1484-472B-BA4D-C67B3E117B15}"/>
              </a:ext>
            </a:extLst>
          </p:cNvPr>
          <p:cNvSpPr/>
          <p:nvPr/>
        </p:nvSpPr>
        <p:spPr>
          <a:xfrm>
            <a:off x="262490" y="3817680"/>
            <a:ext cx="3899935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Water moves into/enters/is absorbed by </a:t>
            </a:r>
            <a:r>
              <a:rPr lang="en-US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root hairs</a:t>
            </a:r>
            <a:r>
              <a: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by osmosis/diffusion (1)</a:t>
            </a:r>
          </a:p>
          <a:p>
            <a:r>
              <a:rPr lang="en-US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(Water) travels upwards in the xylem (1)</a:t>
            </a:r>
          </a:p>
          <a:p>
            <a:r>
              <a: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(Water) travels to the stomata/pores and evaporates/transpires/diffuses out (1)</a:t>
            </a:r>
            <a:endParaRPr lang="en-US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8B741DC-2705-41B5-80FE-32F76F5AC11C}"/>
              </a:ext>
            </a:extLst>
          </p:cNvPr>
          <p:cNvSpPr/>
          <p:nvPr/>
        </p:nvSpPr>
        <p:spPr>
          <a:xfrm>
            <a:off x="3990975" y="927496"/>
            <a:ext cx="247650" cy="2155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60DFF22-2B5A-4DB9-8E58-B883F59C4640}"/>
              </a:ext>
            </a:extLst>
          </p:cNvPr>
          <p:cNvSpPr/>
          <p:nvPr/>
        </p:nvSpPr>
        <p:spPr>
          <a:xfrm>
            <a:off x="4038600" y="2285998"/>
            <a:ext cx="247650" cy="2155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76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1" name="Google Shape;2511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92" y="0"/>
            <a:ext cx="9144000" cy="755784"/>
          </a:xfrm>
          <a:prstGeom prst="rect">
            <a:avLst/>
          </a:prstGeom>
          <a:noFill/>
          <a:ln>
            <a:noFill/>
          </a:ln>
        </p:spPr>
      </p:pic>
      <p:sp>
        <p:nvSpPr>
          <p:cNvPr id="2512" name="Google Shape;2512;p64"/>
          <p:cNvSpPr txBox="1"/>
          <p:nvPr/>
        </p:nvSpPr>
        <p:spPr>
          <a:xfrm>
            <a:off x="152400" y="876000"/>
            <a:ext cx="8832900" cy="20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Learning Intention</a:t>
            </a:r>
            <a:r>
              <a:rPr lang="en-GB" sz="2000" b="1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GB" sz="2000" b="1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800" b="0" i="0" u="none" strike="noStrike" cap="none" baseline="300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We are learning about </a:t>
            </a:r>
            <a:r>
              <a:rPr lang="en-GB" sz="2800" baseline="300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how plants rely on transport systems for their survival.</a:t>
            </a:r>
            <a:endParaRPr sz="2800" baseline="300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800" baseline="300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We will take a closer look into the two main transport systems - 1. Sugar and 2. Water </a:t>
            </a:r>
            <a:endParaRPr sz="2800" baseline="300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Success Criteria:</a:t>
            </a:r>
            <a:endParaRPr sz="2000" b="1" i="0" u="none" strike="noStrike" cap="non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700"/>
              <a:buFont typeface="Comic Sans MS"/>
              <a:buAutoNum type="arabicPeriod"/>
            </a:pPr>
            <a:r>
              <a:rPr lang="en-GB" sz="1700" b="0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Be able to state </a:t>
            </a:r>
            <a:r>
              <a:rPr lang="en-GB" sz="17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main organs in plants - roots, stems and leaves.</a:t>
            </a:r>
            <a:endParaRPr sz="1700" b="0" i="0" u="none" strike="noStrike" cap="none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700"/>
              <a:buFont typeface="Comic Sans MS"/>
              <a:buAutoNum type="arabicPeriod"/>
            </a:pPr>
            <a:r>
              <a:rPr lang="en-GB" sz="17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Be able to label the parts of a leaf on a diagram </a:t>
            </a:r>
            <a:endParaRPr sz="17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700"/>
              <a:buFont typeface="Comic Sans MS"/>
              <a:buAutoNum type="arabicPeriod"/>
            </a:pPr>
            <a:r>
              <a:rPr lang="en-GB" sz="17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Be able to state the main properties of each of the two transport systems in plants.</a:t>
            </a:r>
            <a:endParaRPr sz="17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700"/>
              <a:buFont typeface="Comic Sans MS"/>
              <a:buAutoNum type="arabicPeriod"/>
            </a:pPr>
            <a:r>
              <a:rPr lang="en-GB" sz="17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Be able to describe the process of transpiration, how it is measured, and state the factors that can increase the rate of this process. </a:t>
            </a:r>
            <a:endParaRPr sz="17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1" i="0" u="none" strike="noStrike" cap="non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513" name="Google Shape;2513;p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" y="4405908"/>
            <a:ext cx="1527175" cy="700088"/>
          </a:xfrm>
          <a:prstGeom prst="rect">
            <a:avLst/>
          </a:prstGeom>
          <a:noFill/>
          <a:ln>
            <a:noFill/>
          </a:ln>
        </p:spPr>
      </p:pic>
      <p:sp>
        <p:nvSpPr>
          <p:cNvPr id="2514" name="Google Shape;2514;p64"/>
          <p:cNvSpPr txBox="1"/>
          <p:nvPr/>
        </p:nvSpPr>
        <p:spPr>
          <a:xfrm>
            <a:off x="215903" y="4191596"/>
            <a:ext cx="9237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GB" sz="1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Literacy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15" name="Google Shape;2515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70052" y="4365129"/>
            <a:ext cx="1258888" cy="589361"/>
          </a:xfrm>
          <a:prstGeom prst="rect">
            <a:avLst/>
          </a:prstGeom>
          <a:noFill/>
          <a:ln>
            <a:noFill/>
          </a:ln>
        </p:spPr>
      </p:pic>
      <p:sp>
        <p:nvSpPr>
          <p:cNvPr id="2516" name="Google Shape;2516;p64"/>
          <p:cNvSpPr txBox="1"/>
          <p:nvPr/>
        </p:nvSpPr>
        <p:spPr>
          <a:xfrm>
            <a:off x="1682750" y="4045149"/>
            <a:ext cx="11175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GB" sz="1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Numeracy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17" name="Google Shape;2517;p6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94214" y="4380313"/>
            <a:ext cx="1506537" cy="594717"/>
          </a:xfrm>
          <a:prstGeom prst="rect">
            <a:avLst/>
          </a:prstGeom>
          <a:noFill/>
          <a:ln>
            <a:noFill/>
          </a:ln>
        </p:spPr>
      </p:pic>
      <p:sp>
        <p:nvSpPr>
          <p:cNvPr id="2518" name="Google Shape;2518;p64"/>
          <p:cNvSpPr txBox="1"/>
          <p:nvPr/>
        </p:nvSpPr>
        <p:spPr>
          <a:xfrm>
            <a:off x="4462465" y="4017169"/>
            <a:ext cx="16371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GB" sz="1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Communication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19" name="Google Shape;2519;p64"/>
          <p:cNvPicPr preferRelativeResize="0"/>
          <p:nvPr/>
        </p:nvPicPr>
        <p:blipFill rotWithShape="1">
          <a:blip r:embed="rId7">
            <a:alphaModFix/>
          </a:blip>
          <a:srcRect l="16345" t="15585" r="16580" b="16354"/>
          <a:stretch/>
        </p:blipFill>
        <p:spPr>
          <a:xfrm>
            <a:off x="3071827" y="4323309"/>
            <a:ext cx="909637" cy="648295"/>
          </a:xfrm>
          <a:prstGeom prst="rect">
            <a:avLst/>
          </a:prstGeom>
          <a:noFill/>
          <a:ln>
            <a:noFill/>
          </a:ln>
        </p:spPr>
      </p:pic>
      <p:sp>
        <p:nvSpPr>
          <p:cNvPr id="2520" name="Google Shape;2520;p64"/>
          <p:cNvSpPr txBox="1"/>
          <p:nvPr/>
        </p:nvSpPr>
        <p:spPr>
          <a:xfrm>
            <a:off x="3070225" y="4103489"/>
            <a:ext cx="12105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GB" sz="1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Leadership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21" name="Google Shape;2521;p6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584954" y="4493716"/>
            <a:ext cx="1822847" cy="459879"/>
          </a:xfrm>
          <a:prstGeom prst="rect">
            <a:avLst/>
          </a:prstGeom>
          <a:noFill/>
          <a:ln>
            <a:noFill/>
          </a:ln>
        </p:spPr>
      </p:pic>
      <p:sp>
        <p:nvSpPr>
          <p:cNvPr id="2522" name="Google Shape;2522;p64"/>
          <p:cNvSpPr txBox="1"/>
          <p:nvPr/>
        </p:nvSpPr>
        <p:spPr>
          <a:xfrm>
            <a:off x="6584950" y="4216599"/>
            <a:ext cx="24003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GB" sz="1500" b="1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MESPS </a:t>
            </a:r>
            <a:r>
              <a:rPr lang="en-GB" sz="1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Wellbeing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3" name="Google Shape;2523;p64"/>
          <p:cNvSpPr/>
          <p:nvPr/>
        </p:nvSpPr>
        <p:spPr>
          <a:xfrm>
            <a:off x="-94260" y="3976662"/>
            <a:ext cx="2055000" cy="1189200"/>
          </a:xfrm>
          <a:prstGeom prst="ellipse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Water transport in a plant_360p">
            <a:hlinkClick r:id="" action="ppaction://media"/>
            <a:extLst>
              <a:ext uri="{FF2B5EF4-FFF2-40B4-BE49-F238E27FC236}">
                <a16:creationId xmlns:a16="http://schemas.microsoft.com/office/drawing/2014/main" id="{3083C9CA-93EF-4A68-A7A9-D53EB82A39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8660" y="-7620"/>
            <a:ext cx="7726680" cy="515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0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lant Transport. Water Movement in Xylem Sugar Movement in Phloem  hill.com/sites/ /student_view0/ch apter38/animation_-_phloem_loading.html.  - ppt download">
            <a:extLst>
              <a:ext uri="{FF2B5EF4-FFF2-40B4-BE49-F238E27FC236}">
                <a16:creationId xmlns:a16="http://schemas.microsoft.com/office/drawing/2014/main" id="{261C979C-0314-4C2D-8B20-92CD2674A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696" y="461771"/>
            <a:ext cx="6242305" cy="468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0" name="Google Shape;210;p25"/>
          <p:cNvSpPr txBox="1">
            <a:spLocks noGrp="1"/>
          </p:cNvSpPr>
          <p:nvPr>
            <p:ph type="body" idx="1"/>
          </p:nvPr>
        </p:nvSpPr>
        <p:spPr>
          <a:xfrm>
            <a:off x="-199416" y="1831236"/>
            <a:ext cx="4990872" cy="36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0289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mic Sans MS"/>
              <a:buChar char="•"/>
            </a:pPr>
            <a:r>
              <a:rPr lang="en-GB" sz="2800" b="0" i="0" u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So like us, plants have vessels inside them to allow the movement of sugars, water and minerals.</a:t>
            </a:r>
            <a:endParaRPr dirty="0"/>
          </a:p>
          <a:p>
            <a:pPr marL="34290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1" i="0" u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290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0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0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25"/>
          <p:cNvSpPr txBox="1">
            <a:spLocks noGrp="1"/>
          </p:cNvSpPr>
          <p:nvPr>
            <p:ph type="title"/>
          </p:nvPr>
        </p:nvSpPr>
        <p:spPr>
          <a:xfrm>
            <a:off x="-768096" y="278892"/>
            <a:ext cx="5559552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omic Sans MS"/>
              <a:buNone/>
            </a:pPr>
            <a:r>
              <a:rPr lang="en-GB" sz="4400" b="0" i="0" u="none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Transport System</a:t>
            </a:r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omic Sans MS"/>
              <a:buNone/>
            </a:pPr>
            <a:r>
              <a:rPr lang="en-GB" sz="4400" b="0" i="0" u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Transport System</a:t>
            </a:r>
            <a:endParaRPr/>
          </a:p>
        </p:txBody>
      </p:sp>
      <p:sp>
        <p:nvSpPr>
          <p:cNvPr id="227" name="Google Shape;227;p2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mic Sans MS"/>
              <a:buChar char="•"/>
            </a:pPr>
            <a:r>
              <a:rPr lang="en-GB" sz="32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Water and minerals flow in an upwards direction from the roots to all other parts of the plant.</a:t>
            </a:r>
            <a:endParaRPr/>
          </a:p>
          <a:p>
            <a:pPr marL="34290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mic Sans MS"/>
              <a:buChar char="•"/>
            </a:pPr>
            <a:r>
              <a:rPr lang="en-GB" sz="32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Sugars flow from the green leaves all over the plant, including down to the roots.</a:t>
            </a:r>
            <a:endParaRPr/>
          </a:p>
        </p:txBody>
      </p:sp>
      <p:grpSp>
        <p:nvGrpSpPr>
          <p:cNvPr id="228" name="Google Shape;228;p26"/>
          <p:cNvGrpSpPr/>
          <p:nvPr/>
        </p:nvGrpSpPr>
        <p:grpSpPr>
          <a:xfrm>
            <a:off x="7802993" y="120154"/>
            <a:ext cx="1066935" cy="857391"/>
            <a:chOff x="7086103" y="3842479"/>
            <a:chExt cx="1183248" cy="961524"/>
          </a:xfrm>
        </p:grpSpPr>
        <p:sp>
          <p:nvSpPr>
            <p:cNvPr id="229" name="Google Shape;229;p26"/>
            <p:cNvSpPr/>
            <p:nvPr/>
          </p:nvSpPr>
          <p:spPr>
            <a:xfrm>
              <a:off x="7086103" y="3842479"/>
              <a:ext cx="1183248" cy="961524"/>
            </a:xfrm>
            <a:prstGeom prst="cloud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0" name="Google Shape;230;p2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362707" y="4008199"/>
              <a:ext cx="630045" cy="63004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7"/>
          <p:cNvSpPr txBox="1">
            <a:spLocks noGrp="1"/>
          </p:cNvSpPr>
          <p:nvPr>
            <p:ph type="title"/>
          </p:nvPr>
        </p:nvSpPr>
        <p:spPr>
          <a:xfrm>
            <a:off x="94863" y="69645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omic Sans MS"/>
              <a:buNone/>
            </a:pPr>
            <a:r>
              <a:rPr lang="en-GB" sz="4400" b="0" i="0" u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Transport Vessels</a:t>
            </a:r>
            <a:endParaRPr/>
          </a:p>
        </p:txBody>
      </p:sp>
      <p:sp>
        <p:nvSpPr>
          <p:cNvPr id="236" name="Google Shape;236;p27"/>
          <p:cNvSpPr txBox="1">
            <a:spLocks noGrp="1"/>
          </p:cNvSpPr>
          <p:nvPr>
            <p:ph type="body" idx="1"/>
          </p:nvPr>
        </p:nvSpPr>
        <p:spPr>
          <a:xfrm>
            <a:off x="-170688" y="1621536"/>
            <a:ext cx="4315968" cy="2718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mic Sans MS"/>
              <a:buChar char="•"/>
            </a:pPr>
            <a:r>
              <a:rPr lang="en-GB" sz="3200" b="0" i="0" u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There are 2 types of transport vessels within plants.  These are called XYLEM and PHLOEM.</a:t>
            </a:r>
            <a:endParaRPr dirty="0"/>
          </a:p>
        </p:txBody>
      </p:sp>
      <p:grpSp>
        <p:nvGrpSpPr>
          <p:cNvPr id="243" name="Google Shape;243;p27"/>
          <p:cNvGrpSpPr/>
          <p:nvPr/>
        </p:nvGrpSpPr>
        <p:grpSpPr>
          <a:xfrm>
            <a:off x="7777232" y="69644"/>
            <a:ext cx="887436" cy="721143"/>
            <a:chOff x="7086103" y="3842479"/>
            <a:chExt cx="1183248" cy="961524"/>
          </a:xfrm>
        </p:grpSpPr>
        <p:sp>
          <p:nvSpPr>
            <p:cNvPr id="244" name="Google Shape;244;p27"/>
            <p:cNvSpPr/>
            <p:nvPr/>
          </p:nvSpPr>
          <p:spPr>
            <a:xfrm>
              <a:off x="7086103" y="3842479"/>
              <a:ext cx="1183248" cy="961524"/>
            </a:xfrm>
            <a:prstGeom prst="cloud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45" name="Google Shape;245;p2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362707" y="4008199"/>
              <a:ext cx="630045" cy="63004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50" name="Picture 2" descr="Pin on Education">
            <a:extLst>
              <a:ext uri="{FF2B5EF4-FFF2-40B4-BE49-F238E27FC236}">
                <a16:creationId xmlns:a16="http://schemas.microsoft.com/office/drawing/2014/main" id="{69308C9E-3B64-49CA-9755-E044614062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4" t="21494" r="11334"/>
          <a:stretch/>
        </p:blipFill>
        <p:spPr bwMode="auto">
          <a:xfrm>
            <a:off x="4142119" y="927046"/>
            <a:ext cx="4862754" cy="414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1769</Words>
  <Application>Microsoft Office PowerPoint</Application>
  <PresentationFormat>On-screen Show (16:9)</PresentationFormat>
  <Paragraphs>275</Paragraphs>
  <Slides>56</Slides>
  <Notes>40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2" baseType="lpstr">
      <vt:lpstr>Calibri</vt:lpstr>
      <vt:lpstr>Arial</vt:lpstr>
      <vt:lpstr>Lustria</vt:lpstr>
      <vt:lpstr>Wingdings</vt:lpstr>
      <vt:lpstr>Comic Sans MS</vt:lpstr>
      <vt:lpstr>Simple Light</vt:lpstr>
      <vt:lpstr>PowerPoint Presentation</vt:lpstr>
      <vt:lpstr>PowerPoint Presentation</vt:lpstr>
      <vt:lpstr>Plants need a transport system -   Why?</vt:lpstr>
      <vt:lpstr>Plants need a transport system – Why?</vt:lpstr>
      <vt:lpstr>Plants need a transport system – Why?</vt:lpstr>
      <vt:lpstr>PowerPoint Presentation</vt:lpstr>
      <vt:lpstr>The Transport System</vt:lpstr>
      <vt:lpstr>The Transport System</vt:lpstr>
      <vt:lpstr>Transport Vessels</vt:lpstr>
      <vt:lpstr>Xylem – transport water and minerals</vt:lpstr>
      <vt:lpstr>Function of Xylem</vt:lpstr>
      <vt:lpstr>Phloem</vt:lpstr>
      <vt:lpstr>Function of Phloem</vt:lpstr>
      <vt:lpstr>Position of xylem and phloem in root &amp; stem tissue</vt:lpstr>
      <vt:lpstr>A quick demo at home!</vt:lpstr>
      <vt:lpstr>PowerPoint Presentation</vt:lpstr>
      <vt:lpstr>Internal Structure of a Leaf</vt:lpstr>
      <vt:lpstr>Internal Structure of a Leaf</vt:lpstr>
      <vt:lpstr>Internal Structure of a Leaf</vt:lpstr>
      <vt:lpstr>Internal Structure of a Leaf</vt:lpstr>
      <vt:lpstr>Internal Structure of a Leaf</vt:lpstr>
      <vt:lpstr>Internal Structure of a Leaf</vt:lpstr>
      <vt:lpstr>Internal Structure of a Leaf</vt:lpstr>
      <vt:lpstr>PowerPoint Presentation</vt:lpstr>
      <vt:lpstr>Stomata</vt:lpstr>
      <vt:lpstr>PowerPoint Presentation</vt:lpstr>
      <vt:lpstr>Transpiration</vt:lpstr>
      <vt:lpstr>PowerPoint Presentation</vt:lpstr>
      <vt:lpstr>Entry of water</vt:lpstr>
      <vt:lpstr>Movement of water</vt:lpstr>
      <vt:lpstr>Movement of water</vt:lpstr>
      <vt:lpstr>Water Moving up</vt:lpstr>
      <vt:lpstr>Water in the Xylem</vt:lpstr>
      <vt:lpstr>Movement of Water in Leaf</vt:lpstr>
      <vt:lpstr>The route taken by water </vt:lpstr>
      <vt:lpstr>Transpiration Rates</vt:lpstr>
      <vt:lpstr>It’s a bit like hanging out your washing!</vt:lpstr>
      <vt:lpstr>PowerPoint Presentation</vt:lpstr>
      <vt:lpstr>Measuring Transpiration Rates</vt:lpstr>
      <vt:lpstr>Measuring Transpiration</vt:lpstr>
      <vt:lpstr>Xylem and Phloem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Lynne McBride</dc:creator>
  <cp:lastModifiedBy>Kirsty McBride</cp:lastModifiedBy>
  <cp:revision>6</cp:revision>
  <dcterms:modified xsi:type="dcterms:W3CDTF">2021-09-24T10:12:30Z</dcterms:modified>
</cp:coreProperties>
</file>